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34"/>
  </p:notesMasterIdLst>
  <p:sldIdLst>
    <p:sldId id="298" r:id="rId4"/>
    <p:sldId id="296" r:id="rId5"/>
    <p:sldId id="262" r:id="rId6"/>
    <p:sldId id="256" r:id="rId7"/>
    <p:sldId id="297" r:id="rId8"/>
    <p:sldId id="299" r:id="rId9"/>
    <p:sldId id="300" r:id="rId10"/>
    <p:sldId id="265" r:id="rId11"/>
    <p:sldId id="343" r:id="rId12"/>
    <p:sldId id="344" r:id="rId13"/>
    <p:sldId id="345" r:id="rId14"/>
    <p:sldId id="346" r:id="rId15"/>
    <p:sldId id="301" r:id="rId16"/>
    <p:sldId id="303" r:id="rId17"/>
    <p:sldId id="292" r:id="rId18"/>
    <p:sldId id="304" r:id="rId19"/>
    <p:sldId id="305" r:id="rId20"/>
    <p:sldId id="308" r:id="rId21"/>
    <p:sldId id="309" r:id="rId22"/>
    <p:sldId id="310" r:id="rId23"/>
    <p:sldId id="311" r:id="rId24"/>
    <p:sldId id="312" r:id="rId25"/>
    <p:sldId id="319" r:id="rId26"/>
    <p:sldId id="320" r:id="rId27"/>
    <p:sldId id="318" r:id="rId28"/>
    <p:sldId id="313" r:id="rId29"/>
    <p:sldId id="289" r:id="rId30"/>
    <p:sldId id="321" r:id="rId31"/>
    <p:sldId id="315" r:id="rId32"/>
    <p:sldId id="31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A2C0"/>
    <a:srgbClr val="FF00FF"/>
    <a:srgbClr val="F298D6"/>
    <a:srgbClr val="E11F69"/>
    <a:srgbClr val="00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879" autoAdjust="0"/>
  </p:normalViewPr>
  <p:slideViewPr>
    <p:cSldViewPr snapToGrid="0">
      <p:cViewPr varScale="1">
        <p:scale>
          <a:sx n="76" d="100"/>
          <a:sy n="76" d="100"/>
        </p:scale>
        <p:origin x="112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DAB96-B8EF-4ECA-82F6-CA2A0A51408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F5C3-98C9-4DE1-ACEE-16B969DC1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5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10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15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FF0000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43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87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76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4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luôn</a:t>
            </a:r>
            <a:r>
              <a:rPr lang="en-US" dirty="0"/>
              <a:t> </a:t>
            </a:r>
            <a:r>
              <a:rPr lang="en-US" dirty="0" err="1"/>
              <a:t>lúc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chiếu</a:t>
            </a:r>
            <a:r>
              <a:rPr lang="en-US" dirty="0"/>
              <a:t> </a:t>
            </a:r>
            <a:r>
              <a:rPr lang="en-US" dirty="0" err="1"/>
              <a:t>bài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BF5C3-98C9-4DE1-ACEE-16B969DC144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3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63174-E06A-9088-BB69-023305BCD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91E0AC-9AF9-365B-A443-316EA1B5E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BFDCA-A625-4363-109E-97737376B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D689C-404A-8CBB-7F36-C4A0C0E31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33B98-1EBC-82E0-DED4-6542AF418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1DD80FDD-FCEB-1AE7-4565-33FE6E0F5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2" y="0"/>
            <a:ext cx="12191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4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34D3D-B0EE-6118-6A29-CE2BE19D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0C55B7-1829-1696-F04B-69AF21BA3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DCB0D-DCED-44DA-776F-A611BA2F7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4B9E78-0C61-FF36-9296-16895D60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20CE4-CB6B-26CF-8909-F9B879725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490D5-CE0D-D158-C7F4-C2728C3E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36D3A7F-9A3D-6AB6-4C8D-2D5EC2AEF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9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1E57-D22A-7AE2-BC73-BC57EAE79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B1746-F0AB-792C-9E38-67271D05B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2F7E-6F0D-242B-9CAC-FE067E46D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EE071-3E82-5E10-FF19-3AF3E1978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5B4CF-AB5D-E96C-9D4C-FEE36480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1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74EC0D-A7D3-7950-2D15-8307CC85B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EBE5F9-30BA-7E9B-741E-683625D4A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CB535-E13F-5819-B314-3161D81F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D8C40-263A-6C30-F94C-FB8973B8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AFB37-1407-861C-3824-CA901612D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79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14DA3-7872-A42F-6DF6-24E56AC955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E669D2-530C-8F08-3A08-38CDF896D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37A96-6ABB-EBD3-7B5A-A7BBBE0B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E7C43-2A8C-4780-9B88-85D560DCF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C4A7A-9E67-8712-CF6A-D74938B26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69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E62D4-3F33-7F49-EBBD-D7242E142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018F6-7BFF-25A9-CAA8-4918DDFE4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81806-AB41-74F7-04E0-C00060441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263AC-445B-5A96-0085-0D89C4F0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C0E22-A710-7777-AA97-21EA56AE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09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A5578-C902-258C-9978-C5A75EC1F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BFE3A-5E3F-6858-C47B-F2F68E572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E2F16-6689-812A-78C3-151DDC6B04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4CAE7-47B7-E009-31B1-363C9525C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AA5C8-789B-5997-4D7C-92E43AF8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63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0F9F9-BCF8-6EEC-EB84-0A7291C3D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0CACF-64F4-2861-C800-7D8FCAAA5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9BC53-7D2D-A098-2B5D-9E668AA40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3A7D4-90BF-E826-F04A-0ADCA3F5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ED14E-93CA-EE0A-494D-A008C2F5D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8609E1-01B2-FFCC-138F-08CB2571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00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1B064-B989-7AE9-3D7D-249E5EF6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76EE5-BD7E-05D6-2C97-40E76F0B4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42552-9B71-5BB9-38A0-A569CB4238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959BAD-03C5-993E-663E-FAE495B70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2EE752-EFB4-0DDC-0171-AED2A3966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7334B3-A35F-9970-C67E-50D4C192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7F874D-6515-2B61-9912-2AC9F0A4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F156D0-9E49-A909-31AD-18AB9D691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63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30FB-8E76-BC78-CDAB-F6471DE21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E92F6-A867-1A01-135E-DFD668DE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7D6A2-1AEB-9CCD-21BA-1D6E6D50B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E1BA6-81CB-7E95-6092-E9C411F2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21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19C956-623D-5981-7D27-07CBF82AC0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275C3-D91B-BD3C-F922-D5FC2F2CF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6473F-44BB-309D-3F93-89CF5513A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5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F82DF-48A0-526A-18E8-7EA8C4102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6CF1F-5B7F-62F0-86F3-9F396AC6C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C5F1D-B0AE-EEAE-D520-079CAEF3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6E515-F4FF-7B44-1AA5-527CC2AA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03CA2-9856-404C-DDC2-3F7B285E2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07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8181-6A87-6DFF-61AB-6E8BFEE49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8DA90-AC3D-F6AC-E163-A728D7D49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2D8111-BAA4-C4C1-7CF0-6C581DE23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F0A75-8C69-427D-7A01-7FFA3E65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66700-AC30-82ED-05DB-B55F3BAB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16414-9BE5-C78B-3DD5-7C9E112D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63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62557-8983-D4D4-A791-9F2A35C3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0DBB5-A3C8-A624-873B-7F457ECEE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8263DF-233F-9929-40DE-13EECD726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4E933-E0D5-1477-61B3-76894EA295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616ED-8B33-1CCD-C14A-E36FEE2E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608CE-02E2-6A04-4BDE-4894F8606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24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BB879-07C3-BACF-2A33-8A4EC8C0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A89C6A-BABC-516A-6318-8EEEA4EFA8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E73CE-64CE-973C-9A93-F64F7E8ECF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E81B0-CEED-C72F-8133-F3CDC12C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356EA-CC5D-64B7-09F7-49BC412BF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69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5F168-6C5A-1412-7202-65FDC2BA6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BE4CA-7EFA-3010-F71A-F36337165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75C79-0C2E-2C38-03F6-00E8E02D9C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5D1163-FAC6-47FF-9DC5-DAB165175FAD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9AC8F-1AFD-3304-19D5-2F512221B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FE0B0-9D11-96F3-6566-588E3B564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6E3A72-13FE-4179-8BEF-B138BA9F2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91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77061-2381-4310-862C-0F87F95B0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47F547-D2E4-4E30-AA87-1110AD8D3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83B16-772A-4AFF-B285-21A10B5A3B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C0729-C83D-47C9-9317-8C47D1C6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40401-1416-46CD-AAAE-1E1980E12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377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FB426-7A48-4614-96DD-D4287AEAB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7B2D-2408-420E-B7CE-D8E0F9C7F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295C8-A2EE-4F72-98A9-4DCE420F06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C1223-6B09-4A97-93B0-EC870602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96531-D52B-4A8D-AADB-F1C6BBC2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310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0D3E5-3359-4086-9DFE-4DA98B0D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77688-BD04-4C56-B29E-F02AF4014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8A012-1F4B-4223-888E-0008BF452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D7399-827B-4A1D-A106-BD4F975C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6F41D-B27C-484A-A285-8C63EC238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53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B4F2-1AC1-47D3-A51D-5572E3D52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4CD7A-187E-459D-A35B-EAA4D9941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83843-6F9F-4846-8116-39ED88B4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BF09E5-3AEE-4540-A60C-751CF3C6C8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346CD-5BA5-4E75-B0AF-434D9224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4935A-9B77-404A-A1D2-7F2FCB91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497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22EFA-F255-4289-9257-43EA2082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D443F-4849-4C2D-BFE8-0BB674BD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967AF-F48C-4069-9AC9-31473186D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43313-EDF9-4776-B229-9967CF5A6E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FD495E-4DC7-435A-BA67-950CF81E89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E3DC64-57A8-4D09-A2BD-FA9D70DF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45E0A1-B2D6-4C15-9923-058FF5707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13280C-C0DD-444F-8D8C-3158514FB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08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1C325-07D6-4E4A-B2CD-833CDFF32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518520-C014-4629-A7CB-74C75FDC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B23E6F-FF80-4234-9E0C-CD32A66E0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33B30-3BB3-4166-997A-541B7AAB6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3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8EF93-0D3D-79D8-0D29-594ECBEB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49F3D-8631-FF00-FDB0-DB6B02E2A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7F182-BF08-F0F1-0517-E5E7320E7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18EE8-C8B9-0597-E3AB-C491AF75E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96DC3-A6C3-8212-AFB7-361D2D5F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asketball court with a basketball hoop&#10;&#10;Description automatically generated with low confidence">
            <a:extLst>
              <a:ext uri="{FF2B5EF4-FFF2-40B4-BE49-F238E27FC236}">
                <a16:creationId xmlns:a16="http://schemas.microsoft.com/office/drawing/2014/main" id="{CCCDDFB5-7A48-B253-5B8B-A45801403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82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A79315-6C06-453C-9E3C-96B2513B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3F9225-389F-49BD-8B72-391DF179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08857-F4F9-4B41-83D4-E836FDE6A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71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F620-DCCE-4D62-AEBE-7FA39130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BFD0C-277B-4D8B-8681-5E209C272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BF49E-2399-4F93-B65C-21312C57E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001D6-9C10-4D6A-9F08-5D3B33AC60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DBB9A-4C20-4EB1-8356-7928565B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07EE8-6CEF-45AA-9F22-2271FC305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01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741F3-CC27-4F28-9D3D-491CDE0B5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02892A-D7F1-475C-846D-5C9043CCC3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B09D8C-EC6D-4021-A538-1704AEE19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41C367-0C0F-43CA-A68A-6298F60A34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E9695-1D9E-4508-89C8-C90C53934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1EF5B-2C5C-41B2-B28B-8819F82C9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87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F9B0-139C-492A-B5CC-D2E2163FC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B9D93-95AA-410E-906D-E840FA3A7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531DF-DCF8-43F1-A073-DB01350E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02239-633F-4F42-84B6-ACA58FD2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F151B-08AE-4773-8199-06D0186D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671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1AF5DA-EFF8-46D9-8C38-6E230D7886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D6E46-7804-4EE1-AB08-B0CDC2606E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84571-8807-4E7E-8E89-C246FA7F5D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0BB231DB-4B24-4066-A7B0-8FB8E7FFBC6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3E65B-DC22-4EE1-A3FE-9A4A613C0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56358-D1A4-46C7-A473-3E7A0E09E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/>
          <a:lstStyle/>
          <a:p>
            <a:fld id="{796DE11B-45D4-4B64-958F-F75A47E1B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1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A05FE-6210-E84D-CBAC-71BF89B11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3D7BE-93E2-F3A2-7FEF-10450B666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A4715-FB2B-17CF-5D9E-C2C82A8BE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3B868-B723-4A5C-F8E5-973929D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9368D2-CBC7-34EB-597C-6B06D7FA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56607C-EFA6-A206-0445-817488FC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2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79026-0768-D854-D28C-34B891DC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265A4-3A3D-69AA-2E78-39E5E3FCD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D8D35-2456-DBA5-C424-B3A23C9EC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DB8662-6DC7-71CA-98E7-C6F81C04A1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4E2E0B-6B37-CED7-CDC2-5C77396E1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3D0EFF-98C2-BB70-046A-87B881459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B645D-058C-A0B8-DF0E-B1A24D2C4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454929-8F94-8619-2762-FACA8D2A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4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57E20-7C0C-FBCE-849B-E3DE7F14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B3391-CD61-E626-2932-014409D3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2CBF9-3552-37E9-BE1E-060CBB50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3CEBF-E15B-5582-D89A-AABA8DC04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144A62E3-AAA8-8980-BF00-53C497975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4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8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D2E003-170E-32F6-1119-878482BF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9D70F-F889-B671-7A3C-7D5ECA05F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FFA26-8FCC-DFF5-DAE1-3B9EAE5F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30">
            <a:extLst>
              <a:ext uri="{FF2B5EF4-FFF2-40B4-BE49-F238E27FC236}">
                <a16:creationId xmlns:a16="http://schemas.microsoft.com/office/drawing/2014/main" id="{7565CF35-5BAB-3325-8EE8-B191AFAF12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8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57E20-7C0C-FBCE-849B-E3DE7F14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B3391-CD61-E626-2932-014409D3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B2CBF9-3552-37E9-BE1E-060CBB50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3CEBF-E15B-5582-D89A-AABA8DC04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144A62E3-AAA8-8980-BF00-53C4979759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4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19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41AAF-9136-184C-28AE-F3247E7E8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936C8-3EE4-E0FB-2918-0CB1BEA7F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0E37ED-E31C-FCDB-7632-6045D0086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D07B9B-DF0E-A5A1-9B30-813D8B54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22F40-E73F-ABD3-24C4-B6397317E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A6BABE-EE8F-4B6D-97B0-4955518CF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2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C3CF80-A5E2-DA57-C982-0E1FD1BA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5BC02-CFCD-4E0D-F404-33DB42A3D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EAF37-8630-9A39-044D-A32094C76A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4E6E6-66EA-4261-BC32-F98BF6CC210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50E15-F2AC-A4C9-D2F2-B3EAD9B33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494C2-D12E-2729-CC98-1B42E0DC7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11B76-5616-4E9D-896D-683DCF1C73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1597D467-C210-DF13-26DA-D9A47593964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0726" y="238124"/>
            <a:ext cx="1876426" cy="18002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425" y="23812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142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9D894952-9464-04AD-D2D1-3719A331B7E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76" y="2381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2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41.sv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microsoft.com/office/2007/relationships/hdphoto" Target="../media/hdphoto6.wdp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41.svg"/><Relationship Id="rId12" Type="http://schemas.openxmlformats.org/officeDocument/2006/relationships/image" Target="../media/image4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microsoft.com/office/2007/relationships/hdphoto" Target="../media/hdphoto6.wdp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68.sv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control" Target="../activeX/activeX1.xml"/><Relationship Id="rId5" Type="http://schemas.openxmlformats.org/officeDocument/2006/relationships/image" Target="../media/image78.wmf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image" Target="../media/image41.sv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microsoft.com/office/2007/relationships/hdphoto" Target="../media/hdphoto6.wdp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ACE4A9-E54A-8C0A-194D-5DDAA98F8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2487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607E7C-31AD-8768-AB56-036843DBBB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426568" y="254071"/>
            <a:ext cx="6146345" cy="3964157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ABE32124-E382-1A70-1C55-5A4F0C4A44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62750" y="3749163"/>
            <a:ext cx="4717944" cy="3013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12DF47-DAB8-71F9-2DAF-81E672EE4E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5138" y="1357020"/>
            <a:ext cx="496257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2ECCD5-3ED5-89CE-F25A-89412E41A7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34" b="93773" l="9994" r="89942">
                        <a14:foregroundMark x1="30782" y1="88112" x2="30779" y2="88800"/>
                        <a14:foregroundMark x1="30918" y1="58431" x2="30782" y2="88112"/>
                        <a14:foregroundMark x1="36417" y1="61464" x2="42400" y2="75172"/>
                        <a14:foregroundMark x1="41591" y1="59846" x2="40783" y2="64699"/>
                        <a14:foregroundMark x1="22186" y1="64092" x2="33668" y2="77800"/>
                        <a14:foregroundMark x1="45149" y1="10514" x2="52814" y2="8734"/>
                        <a14:foregroundMark x1="52814" y1="8734" x2="57115" y2="11524"/>
                        <a14:foregroundMark x1="22025" y1="70319" x2="32697" y2="82046"/>
                        <a14:foregroundMark x1="32859" y1="79013" x2="41591" y2="72139"/>
                        <a14:backgroundMark x1="26391" y1="91953" x2="33021" y2="94784"/>
                        <a14:backgroundMark x1="30433" y1="89123" x2="32374" y2="91751"/>
                        <a14:backgroundMark x1="29948" y1="91953" x2="30757" y2="92762"/>
                        <a14:backgroundMark x1="30757" y1="88112" x2="30757" y2="88112"/>
                        <a14:backgroundMark x1="31080" y1="90133" x2="32050" y2="89729"/>
                        <a14:backgroundMark x1="50935" y1="9972" x2="53792" y2="10491"/>
                        <a14:backgroundMark x1="46119" y1="9098" x2="47058" y2="9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3753" y="2290704"/>
            <a:ext cx="6354985" cy="50837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2172BDF-2294-5802-7442-3E2531186D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5060958" y="-222421"/>
            <a:ext cx="6354985" cy="3914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2DB5A0-4423-7F96-FBA9-AFB0BA66F0E8}"/>
              </a:ext>
            </a:extLst>
          </p:cNvPr>
          <p:cNvSpPr txBox="1"/>
          <p:nvPr/>
        </p:nvSpPr>
        <p:spPr>
          <a:xfrm>
            <a:off x="6400800" y="457414"/>
            <a:ext cx="4406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Giải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nghĩa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từ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khó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53000">
                    <a:srgbClr val="CB1983"/>
                  </a:gs>
                  <a:gs pos="74000">
                    <a:srgbClr val="4472C4">
                      <a:lumMod val="45000"/>
                      <a:lumOff val="55000"/>
                    </a:srgbClr>
                  </a:gs>
                  <a:gs pos="83000">
                    <a:srgbClr val="4472C4">
                      <a:lumMod val="45000"/>
                      <a:lumOff val="55000"/>
                    </a:srgbClr>
                  </a:gs>
                  <a:gs pos="100000">
                    <a:srgbClr val="4472C4">
                      <a:lumMod val="30000"/>
                      <a:lumOff val="70000"/>
                    </a:srgbClr>
                  </a:gs>
                </a:gsLst>
                <a:lin ang="5400000" scaled="0"/>
                <a:tileRect/>
              </a:gradFill>
              <a:effectLst/>
              <a:uLnTx/>
              <a:uFillTx/>
              <a:latin typeface="Calibri" panose="020F0502020204030204"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BBD07BA0-A765-E59D-599A-5FB2F299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60348" y="-1"/>
            <a:ext cx="4527409" cy="2925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8B2061-E76D-FE2C-6BBE-19431AD46237}"/>
              </a:ext>
            </a:extLst>
          </p:cNvPr>
          <p:cNvSpPr txBox="1"/>
          <p:nvPr/>
        </p:nvSpPr>
        <p:spPr>
          <a:xfrm>
            <a:off x="914400" y="1594629"/>
            <a:ext cx="4031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hòa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quyện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25E183B8-579A-D7FC-9F97-FDF3209854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67199" y="3624060"/>
            <a:ext cx="8008288" cy="3233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B75305-0855-F510-47DA-2AD15B6449B6}"/>
              </a:ext>
            </a:extLst>
          </p:cNvPr>
          <p:cNvSpPr txBox="1"/>
          <p:nvPr/>
        </p:nvSpPr>
        <p:spPr>
          <a:xfrm>
            <a:off x="505204" y="4023069"/>
            <a:ext cx="72928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400" b="1" dirty="0">
                <a:solidFill>
                  <a:srgbClr val="FF0000"/>
                </a:solidFill>
              </a:rPr>
              <a:t>Hòa lẫn vào nhau, như quyện lại làm một.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1583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2ECCD5-3ED5-89CE-F25A-89412E41A7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34" b="93773" l="9994" r="89942">
                        <a14:foregroundMark x1="30782" y1="88112" x2="30779" y2="88800"/>
                        <a14:foregroundMark x1="30918" y1="58431" x2="30782" y2="88112"/>
                        <a14:foregroundMark x1="36417" y1="61464" x2="42400" y2="75172"/>
                        <a14:foregroundMark x1="41591" y1="59846" x2="40783" y2="64699"/>
                        <a14:foregroundMark x1="22186" y1="64092" x2="33668" y2="77800"/>
                        <a14:foregroundMark x1="45149" y1="10514" x2="52814" y2="8734"/>
                        <a14:foregroundMark x1="52814" y1="8734" x2="57115" y2="11524"/>
                        <a14:foregroundMark x1="22025" y1="70319" x2="32697" y2="82046"/>
                        <a14:foregroundMark x1="32859" y1="79013" x2="41591" y2="72139"/>
                        <a14:backgroundMark x1="26391" y1="91953" x2="33021" y2="94784"/>
                        <a14:backgroundMark x1="30433" y1="89123" x2="32374" y2="91751"/>
                        <a14:backgroundMark x1="29948" y1="91953" x2="30757" y2="92762"/>
                        <a14:backgroundMark x1="30757" y1="88112" x2="30757" y2="88112"/>
                        <a14:backgroundMark x1="31080" y1="90133" x2="32050" y2="89729"/>
                        <a14:backgroundMark x1="50935" y1="9972" x2="53792" y2="10491"/>
                        <a14:backgroundMark x1="46119" y1="9098" x2="47058" y2="9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3753" y="2290704"/>
            <a:ext cx="6354985" cy="50837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2172BDF-2294-5802-7442-3E2531186D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5060958" y="-222421"/>
            <a:ext cx="6354985" cy="3914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2DB5A0-4423-7F96-FBA9-AFB0BA66F0E8}"/>
              </a:ext>
            </a:extLst>
          </p:cNvPr>
          <p:cNvSpPr txBox="1"/>
          <p:nvPr/>
        </p:nvSpPr>
        <p:spPr>
          <a:xfrm>
            <a:off x="6400800" y="457414"/>
            <a:ext cx="4406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Giải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nghĩa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từ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53000">
                      <a:srgbClr val="CB1983"/>
                    </a:gs>
                    <a:gs pos="74000">
                      <a:srgbClr val="4472C4">
                        <a:lumMod val="45000"/>
                        <a:lumOff val="55000"/>
                      </a:srgbClr>
                    </a:gs>
                    <a:gs pos="83000">
                      <a:srgbClr val="4472C4">
                        <a:lumMod val="45000"/>
                        <a:lumOff val="55000"/>
                      </a:srgbClr>
                    </a:gs>
                    <a:gs pos="100000">
                      <a:srgbClr val="4472C4">
                        <a:lumMod val="30000"/>
                        <a:lumOff val="70000"/>
                      </a:srgbClr>
                    </a:gs>
                  </a:gsLst>
                  <a:lin ang="5400000" scaled="0"/>
                  <a:tileRect/>
                </a:gradFill>
                <a:effectLst/>
                <a:uLnTx/>
                <a:uFillTx/>
                <a:latin typeface="Calibri" panose="020F0502020204030204"/>
                <a:ea typeface="LNTH-LuoLuoNotangYuanTi 1" pitchFamily="2" charset="-128"/>
                <a:cs typeface="LNTH-LuoLuoNotangYuanTi 1" pitchFamily="2" charset="-128"/>
              </a:rPr>
              <a:t>khó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53000">
                    <a:srgbClr val="CB1983"/>
                  </a:gs>
                  <a:gs pos="74000">
                    <a:srgbClr val="4472C4">
                      <a:lumMod val="45000"/>
                      <a:lumOff val="55000"/>
                    </a:srgbClr>
                  </a:gs>
                  <a:gs pos="83000">
                    <a:srgbClr val="4472C4">
                      <a:lumMod val="45000"/>
                      <a:lumOff val="55000"/>
                    </a:srgbClr>
                  </a:gs>
                  <a:gs pos="100000">
                    <a:srgbClr val="4472C4">
                      <a:lumMod val="30000"/>
                      <a:lumOff val="70000"/>
                    </a:srgbClr>
                  </a:gs>
                </a:gsLst>
                <a:lin ang="5400000" scaled="0"/>
                <a:tileRect/>
              </a:gradFill>
              <a:effectLst/>
              <a:uLnTx/>
              <a:uFillTx/>
              <a:latin typeface="Calibri" panose="020F0502020204030204"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BBD07BA0-A765-E59D-599A-5FB2F299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60348" y="-1"/>
            <a:ext cx="4527409" cy="2925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8B2061-E76D-FE2C-6BBE-19431AD46237}"/>
              </a:ext>
            </a:extLst>
          </p:cNvPr>
          <p:cNvSpPr txBox="1"/>
          <p:nvPr/>
        </p:nvSpPr>
        <p:spPr>
          <a:xfrm>
            <a:off x="712381" y="1583997"/>
            <a:ext cx="4031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Dàn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đồng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25E183B8-579A-D7FC-9F97-FDF3209854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67199" y="3624060"/>
            <a:ext cx="8008288" cy="3233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B75305-0855-F510-47DA-2AD15B6449B6}"/>
              </a:ext>
            </a:extLst>
          </p:cNvPr>
          <p:cNvSpPr txBox="1"/>
          <p:nvPr/>
        </p:nvSpPr>
        <p:spPr>
          <a:xfrm>
            <a:off x="505204" y="4023069"/>
            <a:ext cx="70864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</a:rPr>
              <a:t>Nhiều người cùng hát chung một bài, một bè hay nhiều bè.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026" name="Picture 2" descr="Dàn Đồng Ca Mùa Hạ [Official Full HD] - YouTube">
            <a:extLst>
              <a:ext uri="{FF2B5EF4-FFF2-40B4-BE49-F238E27FC236}">
                <a16:creationId xmlns:a16="http://schemas.microsoft.com/office/drawing/2014/main" id="{D5D2C557-EB4A-F47C-5ADC-CE9A89383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310" y="3438967"/>
            <a:ext cx="5095360" cy="28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6441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child's drawing of a child&#10;&#10;Description automatically generated with low confidence">
            <a:extLst>
              <a:ext uri="{FF2B5EF4-FFF2-40B4-BE49-F238E27FC236}">
                <a16:creationId xmlns:a16="http://schemas.microsoft.com/office/drawing/2014/main" id="{D686DC48-FB02-DA9B-285B-064F9F0E13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8" b="95552" l="9994" r="89974">
                        <a14:foregroundMark x1="32859" y1="49476" x2="32859" y2="50245"/>
                        <a14:foregroundMark x1="67497" y1="10352" x2="75712" y2="11727"/>
                        <a14:backgroundMark x1="38972" y1="14962" x2="37193" y2="84877"/>
                        <a14:backgroundMark x1="37193" y1="84877" x2="37193" y2="84877"/>
                        <a14:backgroundMark x1="18338" y1="26648" x2="32050" y2="30287"/>
                        <a14:backgroundMark x1="32050" y1="30287" x2="33021" y2="33279"/>
                        <a14:backgroundMark x1="32374" y1="17792" x2="37354" y2="24222"/>
                        <a14:backgroundMark x1="32374" y1="20016" x2="36061" y2="35706"/>
                        <a14:backgroundMark x1="36061" y1="35706" x2="36061" y2="35706"/>
                        <a14:backgroundMark x1="29140" y1="33279" x2="33344" y2="60493"/>
                        <a14:backgroundMark x1="33344" y1="60493" x2="33344" y2="60493"/>
                        <a14:backgroundMark x1="28493" y1="32309" x2="26067" y2="75212"/>
                        <a14:backgroundMark x1="26067" y1="75212" x2="26067" y2="75212"/>
                        <a14:backgroundMark x1="22219" y1="67529" x2="34444" y2="68338"/>
                        <a14:backgroundMark x1="21734" y1="69551" x2="35576" y2="75819"/>
                        <a14:backgroundMark x1="35576" y1="75819" x2="35576" y2="75819"/>
                        <a14:backgroundMark x1="20925" y1="71775" x2="34120" y2="80226"/>
                        <a14:backgroundMark x1="33635" y1="81844" x2="36223" y2="84068"/>
                        <a14:backgroundMark x1="29625" y1="80833" x2="35576" y2="85888"/>
                        <a14:backgroundMark x1="29948" y1="81642" x2="35576" y2="86696"/>
                        <a14:backgroundMark x1="31727" y1="83461" x2="32697" y2="83866"/>
                        <a14:backgroundMark x1="32374" y1="83866" x2="35091" y2="85685"/>
                        <a14:backgroundMark x1="30272" y1="81642" x2="35737" y2="87101"/>
                        <a14:backgroundMark x1="31727" y1="83866" x2="33021" y2="85483"/>
                        <a14:backgroundMark x1="29787" y1="83461" x2="30595" y2="84270"/>
                        <a14:backgroundMark x1="32050" y1="85888" x2="33959" y2="87869"/>
                        <a14:backgroundMark x1="31080" y1="85281" x2="32536" y2="86090"/>
                        <a14:backgroundMark x1="30272" y1="84068" x2="32697" y2="86292"/>
                        <a14:backgroundMark x1="33635" y1="87869" x2="33635" y2="87869"/>
                        <a14:backgroundMark x1="31404" y1="90295" x2="33021" y2="91710"/>
                        <a14:backgroundMark x1="33344" y1="92317" x2="30918" y2="90295"/>
                        <a14:backgroundMark x1="32536" y1="84877" x2="36869" y2="94743"/>
                        <a14:backgroundMark x1="36869" y1="94743" x2="32374" y2="89082"/>
                        <a14:backgroundMark x1="32536" y1="80631" x2="32374" y2="96563"/>
                        <a14:backgroundMark x1="33182" y1="77194" x2="32536" y2="96967"/>
                        <a14:backgroundMark x1="33344" y1="79013" x2="32859" y2="95956"/>
                        <a14:backgroundMark x1="45569" y1="17388" x2="42691" y2="24626"/>
                        <a14:backgroundMark x1="45569" y1="17388" x2="44761" y2="22240"/>
                        <a14:backgroundMark x1="44276" y1="20218" x2="44276" y2="21027"/>
                        <a14:backgroundMark x1="44761" y1="19005" x2="45569" y2="20218"/>
                        <a14:backgroundMark x1="45569" y1="20421" x2="45569" y2="21634"/>
                        <a14:backgroundMark x1="44599" y1="19410" x2="43952" y2="18601"/>
                        <a14:backgroundMark x1="42691" y1="17792" x2="42691" y2="19814"/>
                        <a14:backgroundMark x1="42691" y1="19814" x2="42691" y2="19814"/>
                        <a14:backgroundMark x1="41882" y1="17388" x2="42529" y2="17388"/>
                        <a14:backgroundMark x1="43144" y1="17590" x2="44761" y2="19612"/>
                        <a14:backgroundMark x1="44761" y1="19207" x2="44761" y2="19207"/>
                        <a14:backgroundMark x1="44761" y1="18399" x2="44761" y2="18399"/>
                        <a14:backgroundMark x1="44761" y1="18399" x2="43790" y2="27052"/>
                        <a14:backgroundMark x1="43790" y1="13951" x2="43952" y2="19814"/>
                        <a14:backgroundMark x1="43305" y1="16175" x2="43790" y2="24019"/>
                        <a14:backgroundMark x1="28816" y1="37525" x2="41882" y2="46987"/>
                        <a14:backgroundMark x1="41882" y1="46987" x2="41882" y2="46987"/>
                        <a14:backgroundMark x1="37031" y1="34493" x2="29787" y2="52851"/>
                        <a14:backgroundMark x1="29140" y1="39345" x2="42367" y2="54266"/>
                        <a14:backgroundMark x1="42367" y1="54266" x2="42367" y2="54266"/>
                        <a14:backgroundMark x1="30918" y1="40760" x2="37840" y2="48605"/>
                        <a14:backgroundMark x1="37840" y1="48605" x2="37840" y2="48605"/>
                        <a14:backgroundMark x1="29948" y1="43591" x2="38810" y2="50829"/>
                        <a14:backgroundMark x1="32536" y1="40154" x2="37516" y2="47190"/>
                        <a14:backgroundMark x1="32859" y1="15973" x2="33797" y2="17186"/>
                        <a14:backgroundMark x1="32374" y1="16175" x2="33797" y2="17994"/>
                        <a14:backgroundMark x1="31242" y1="46583" x2="34929" y2="50222"/>
                        <a14:backgroundMark x1="31889" y1="57663" x2="33959" y2="68338"/>
                        <a14:backgroundMark x1="30272" y1="50627" x2="34929" y2="51638"/>
                        <a14:backgroundMark x1="29140" y1="33482" x2="37840" y2="40760"/>
                        <a14:backgroundMark x1="31565" y1="26243" x2="35737" y2="34088"/>
                        <a14:backgroundMark x1="33797" y1="33118" x2="35252" y2="35706"/>
                        <a14:backgroundMark x1="31565" y1="24424" x2="34605" y2="28872"/>
                        <a14:backgroundMark x1="30918" y1="35301" x2="33959" y2="33279"/>
                        <a14:backgroundMark x1="32536" y1="36919" x2="33344" y2="40356"/>
                        <a14:backgroundMark x1="31889" y1="32915" x2="33021" y2="38536"/>
                        <a14:backgroundMark x1="28816" y1="75010" x2="32374" y2="77194"/>
                        <a14:backgroundMark x1="31727" y1="70158" x2="35576" y2="74201"/>
                        <a14:backgroundMark x1="33021" y1="74808" x2="32697" y2="70158"/>
                        <a14:backgroundMark x1="32697" y1="47392" x2="32859" y2="47998"/>
                        <a14:backgroundMark x1="32697" y1="71775" x2="33182" y2="76830"/>
                        <a14:backgroundMark x1="32536" y1="68945" x2="33344" y2="697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35065" y="2819317"/>
            <a:ext cx="5581601" cy="44650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E426F9-BA85-4581-8AD4-2C9A7BAE8746}"/>
              </a:ext>
            </a:extLst>
          </p:cNvPr>
          <p:cNvSpPr txBox="1"/>
          <p:nvPr/>
        </p:nvSpPr>
        <p:spPr>
          <a:xfrm>
            <a:off x="1879288" y="207336"/>
            <a:ext cx="9029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đọc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chia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thành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mấy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khổ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SVN-Shintia Script" panose="02000804000000020003" pitchFamily="2" charset="0"/>
              </a:rPr>
              <a:t>thơ</a:t>
            </a:r>
            <a:r>
              <a:rPr lang="en-US" sz="4800" b="1" dirty="0">
                <a:solidFill>
                  <a:srgbClr val="FF0000"/>
                </a:solidFill>
                <a:latin typeface="SVN-Shintia Script" panose="02000804000000020003" pitchFamily="2" charset="0"/>
              </a:rPr>
              <a:t>?</a:t>
            </a:r>
            <a:endParaRPr lang="en-US" sz="4800" b="1" dirty="0">
              <a:solidFill>
                <a:srgbClr val="008080"/>
              </a:solidFill>
              <a:latin typeface="SVN-Shintia Script" panose="02000804000000020003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3A45E03-E827-2B3D-4F94-769821798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606" y="1456659"/>
            <a:ext cx="8622125" cy="506486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B8788256-DBFA-0C11-8E1F-6B2F5D5EED5E}"/>
              </a:ext>
            </a:extLst>
          </p:cNvPr>
          <p:cNvSpPr/>
          <p:nvPr/>
        </p:nvSpPr>
        <p:spPr>
          <a:xfrm>
            <a:off x="2329946" y="2075572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88D777-683C-D88F-B1A6-E23ABFC9694A}"/>
              </a:ext>
            </a:extLst>
          </p:cNvPr>
          <p:cNvSpPr/>
          <p:nvPr/>
        </p:nvSpPr>
        <p:spPr>
          <a:xfrm>
            <a:off x="2372476" y="3638558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B1404C0-DAC9-B16F-0CDC-43A5EF61C450}"/>
              </a:ext>
            </a:extLst>
          </p:cNvPr>
          <p:cNvSpPr/>
          <p:nvPr/>
        </p:nvSpPr>
        <p:spPr>
          <a:xfrm>
            <a:off x="2361844" y="5244075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3FD5F8F-908E-43DD-1152-B3C9F525288E}"/>
              </a:ext>
            </a:extLst>
          </p:cNvPr>
          <p:cNvSpPr/>
          <p:nvPr/>
        </p:nvSpPr>
        <p:spPr>
          <a:xfrm>
            <a:off x="5902486" y="2096837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38021B-B276-5B7D-76E4-E6E280C5EC54}"/>
              </a:ext>
            </a:extLst>
          </p:cNvPr>
          <p:cNvSpPr/>
          <p:nvPr/>
        </p:nvSpPr>
        <p:spPr>
          <a:xfrm>
            <a:off x="5891853" y="3585395"/>
            <a:ext cx="527051" cy="52705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746596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40519627-FAD2-1031-2944-14BC1BDA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92" y="219919"/>
            <a:ext cx="11331615" cy="6238755"/>
          </a:xfrm>
          <a:custGeom>
            <a:avLst/>
            <a:gdLst>
              <a:gd name="connsiteX0" fmla="*/ 1039813 w 11331615"/>
              <a:gd name="connsiteY0" fmla="*/ 0 h 6238755"/>
              <a:gd name="connsiteX1" fmla="*/ 1725933 w 11331615"/>
              <a:gd name="connsiteY1" fmla="*/ 0 h 6238755"/>
              <a:gd name="connsiteX2" fmla="*/ 2309135 w 11331615"/>
              <a:gd name="connsiteY2" fmla="*/ 0 h 6238755"/>
              <a:gd name="connsiteX3" fmla="*/ 2789419 w 11331615"/>
              <a:gd name="connsiteY3" fmla="*/ 0 h 6238755"/>
              <a:gd name="connsiteX4" fmla="*/ 3681376 w 11331615"/>
              <a:gd name="connsiteY4" fmla="*/ 0 h 6238755"/>
              <a:gd name="connsiteX5" fmla="*/ 4161660 w 11331615"/>
              <a:gd name="connsiteY5" fmla="*/ 0 h 6238755"/>
              <a:gd name="connsiteX6" fmla="*/ 4641944 w 11331615"/>
              <a:gd name="connsiteY6" fmla="*/ 0 h 6238755"/>
              <a:gd name="connsiteX7" fmla="*/ 5225146 w 11331615"/>
              <a:gd name="connsiteY7" fmla="*/ 0 h 6238755"/>
              <a:gd name="connsiteX8" fmla="*/ 6014184 w 11331615"/>
              <a:gd name="connsiteY8" fmla="*/ 0 h 6238755"/>
              <a:gd name="connsiteX9" fmla="*/ 6700304 w 11331615"/>
              <a:gd name="connsiteY9" fmla="*/ 0 h 6238755"/>
              <a:gd name="connsiteX10" fmla="*/ 7386424 w 11331615"/>
              <a:gd name="connsiteY10" fmla="*/ 0 h 6238755"/>
              <a:gd name="connsiteX11" fmla="*/ 7763790 w 11331615"/>
              <a:gd name="connsiteY11" fmla="*/ 0 h 6238755"/>
              <a:gd name="connsiteX12" fmla="*/ 8655746 w 11331615"/>
              <a:gd name="connsiteY12" fmla="*/ 0 h 6238755"/>
              <a:gd name="connsiteX13" fmla="*/ 9033113 w 11331615"/>
              <a:gd name="connsiteY13" fmla="*/ 0 h 6238755"/>
              <a:gd name="connsiteX14" fmla="*/ 9410479 w 11331615"/>
              <a:gd name="connsiteY14" fmla="*/ 0 h 6238755"/>
              <a:gd name="connsiteX15" fmla="*/ 9787845 w 11331615"/>
              <a:gd name="connsiteY15" fmla="*/ 0 h 6238755"/>
              <a:gd name="connsiteX16" fmla="*/ 10165211 w 11331615"/>
              <a:gd name="connsiteY16" fmla="*/ 0 h 6238755"/>
              <a:gd name="connsiteX17" fmla="*/ 10645495 w 11331615"/>
              <a:gd name="connsiteY17" fmla="*/ 0 h 6238755"/>
              <a:gd name="connsiteX18" fmla="*/ 11331615 w 11331615"/>
              <a:gd name="connsiteY18" fmla="*/ 0 h 6238755"/>
              <a:gd name="connsiteX19" fmla="*/ 11331615 w 11331615"/>
              <a:gd name="connsiteY19" fmla="*/ 0 h 6238755"/>
              <a:gd name="connsiteX20" fmla="*/ 11331615 w 11331615"/>
              <a:gd name="connsiteY20" fmla="*/ 701857 h 6238755"/>
              <a:gd name="connsiteX21" fmla="*/ 11331615 w 11331615"/>
              <a:gd name="connsiteY21" fmla="*/ 1351725 h 6238755"/>
              <a:gd name="connsiteX22" fmla="*/ 11331615 w 11331615"/>
              <a:gd name="connsiteY22" fmla="*/ 2053582 h 6238755"/>
              <a:gd name="connsiteX23" fmla="*/ 11331615 w 11331615"/>
              <a:gd name="connsiteY23" fmla="*/ 2703450 h 6238755"/>
              <a:gd name="connsiteX24" fmla="*/ 11331615 w 11331615"/>
              <a:gd name="connsiteY24" fmla="*/ 3301328 h 6238755"/>
              <a:gd name="connsiteX25" fmla="*/ 11331615 w 11331615"/>
              <a:gd name="connsiteY25" fmla="*/ 4055175 h 6238755"/>
              <a:gd name="connsiteX26" fmla="*/ 11331615 w 11331615"/>
              <a:gd name="connsiteY26" fmla="*/ 5198942 h 6238755"/>
              <a:gd name="connsiteX27" fmla="*/ 10291802 w 11331615"/>
              <a:gd name="connsiteY27" fmla="*/ 6238755 h 6238755"/>
              <a:gd name="connsiteX28" fmla="*/ 9811518 w 11331615"/>
              <a:gd name="connsiteY28" fmla="*/ 6238755 h 6238755"/>
              <a:gd name="connsiteX29" fmla="*/ 9125398 w 11331615"/>
              <a:gd name="connsiteY29" fmla="*/ 6238755 h 6238755"/>
              <a:gd name="connsiteX30" fmla="*/ 8233442 w 11331615"/>
              <a:gd name="connsiteY30" fmla="*/ 6238755 h 6238755"/>
              <a:gd name="connsiteX31" fmla="*/ 7650239 w 11331615"/>
              <a:gd name="connsiteY31" fmla="*/ 6238755 h 6238755"/>
              <a:gd name="connsiteX32" fmla="*/ 7067037 w 11331615"/>
              <a:gd name="connsiteY32" fmla="*/ 6238755 h 6238755"/>
              <a:gd name="connsiteX33" fmla="*/ 6689671 w 11331615"/>
              <a:gd name="connsiteY33" fmla="*/ 6238755 h 6238755"/>
              <a:gd name="connsiteX34" fmla="*/ 6209387 w 11331615"/>
              <a:gd name="connsiteY34" fmla="*/ 6238755 h 6238755"/>
              <a:gd name="connsiteX35" fmla="*/ 5832021 w 11331615"/>
              <a:gd name="connsiteY35" fmla="*/ 6238755 h 6238755"/>
              <a:gd name="connsiteX36" fmla="*/ 5145901 w 11331615"/>
              <a:gd name="connsiteY36" fmla="*/ 6238755 h 6238755"/>
              <a:gd name="connsiteX37" fmla="*/ 4562699 w 11331615"/>
              <a:gd name="connsiteY37" fmla="*/ 6238755 h 6238755"/>
              <a:gd name="connsiteX38" fmla="*/ 3670743 w 11331615"/>
              <a:gd name="connsiteY38" fmla="*/ 6238755 h 6238755"/>
              <a:gd name="connsiteX39" fmla="*/ 3190459 w 11331615"/>
              <a:gd name="connsiteY39" fmla="*/ 6238755 h 6238755"/>
              <a:gd name="connsiteX40" fmla="*/ 2710175 w 11331615"/>
              <a:gd name="connsiteY40" fmla="*/ 6238755 h 6238755"/>
              <a:gd name="connsiteX41" fmla="*/ 2126972 w 11331615"/>
              <a:gd name="connsiteY41" fmla="*/ 6238755 h 6238755"/>
              <a:gd name="connsiteX42" fmla="*/ 1337934 w 11331615"/>
              <a:gd name="connsiteY42" fmla="*/ 6238755 h 6238755"/>
              <a:gd name="connsiteX43" fmla="*/ 0 w 11331615"/>
              <a:gd name="connsiteY43" fmla="*/ 6238755 h 6238755"/>
              <a:gd name="connsiteX44" fmla="*/ 0 w 11331615"/>
              <a:gd name="connsiteY44" fmla="*/ 6238755 h 6238755"/>
              <a:gd name="connsiteX45" fmla="*/ 0 w 11331615"/>
              <a:gd name="connsiteY45" fmla="*/ 5640877 h 6238755"/>
              <a:gd name="connsiteX46" fmla="*/ 0 w 11331615"/>
              <a:gd name="connsiteY46" fmla="*/ 4939020 h 6238755"/>
              <a:gd name="connsiteX47" fmla="*/ 0 w 11331615"/>
              <a:gd name="connsiteY47" fmla="*/ 4341141 h 6238755"/>
              <a:gd name="connsiteX48" fmla="*/ 0 w 11331615"/>
              <a:gd name="connsiteY48" fmla="*/ 3847242 h 6238755"/>
              <a:gd name="connsiteX49" fmla="*/ 0 w 11331615"/>
              <a:gd name="connsiteY49" fmla="*/ 3145385 h 6238755"/>
              <a:gd name="connsiteX50" fmla="*/ 0 w 11331615"/>
              <a:gd name="connsiteY50" fmla="*/ 2443527 h 6238755"/>
              <a:gd name="connsiteX51" fmla="*/ 0 w 11331615"/>
              <a:gd name="connsiteY51" fmla="*/ 1741670 h 6238755"/>
              <a:gd name="connsiteX52" fmla="*/ 0 w 11331615"/>
              <a:gd name="connsiteY52" fmla="*/ 1039813 h 6238755"/>
              <a:gd name="connsiteX53" fmla="*/ 1039813 w 11331615"/>
              <a:gd name="connsiteY53" fmla="*/ 0 h 6238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331615" h="6238755" fill="none" extrusionOk="0">
                <a:moveTo>
                  <a:pt x="1039813" y="0"/>
                </a:moveTo>
                <a:cubicBezTo>
                  <a:pt x="1228809" y="-32465"/>
                  <a:pt x="1517436" y="-20323"/>
                  <a:pt x="1725933" y="0"/>
                </a:cubicBezTo>
                <a:cubicBezTo>
                  <a:pt x="1934430" y="20323"/>
                  <a:pt x="2135949" y="-19261"/>
                  <a:pt x="2309135" y="0"/>
                </a:cubicBezTo>
                <a:cubicBezTo>
                  <a:pt x="2482321" y="19261"/>
                  <a:pt x="2672189" y="12629"/>
                  <a:pt x="2789419" y="0"/>
                </a:cubicBezTo>
                <a:cubicBezTo>
                  <a:pt x="2906649" y="-12629"/>
                  <a:pt x="3392935" y="-37369"/>
                  <a:pt x="3681376" y="0"/>
                </a:cubicBezTo>
                <a:cubicBezTo>
                  <a:pt x="3969817" y="37369"/>
                  <a:pt x="3956860" y="15106"/>
                  <a:pt x="4161660" y="0"/>
                </a:cubicBezTo>
                <a:cubicBezTo>
                  <a:pt x="4366460" y="-15106"/>
                  <a:pt x="4457278" y="3616"/>
                  <a:pt x="4641944" y="0"/>
                </a:cubicBezTo>
                <a:cubicBezTo>
                  <a:pt x="4826610" y="-3616"/>
                  <a:pt x="5030784" y="29091"/>
                  <a:pt x="5225146" y="0"/>
                </a:cubicBezTo>
                <a:cubicBezTo>
                  <a:pt x="5419508" y="-29091"/>
                  <a:pt x="5730596" y="-1812"/>
                  <a:pt x="6014184" y="0"/>
                </a:cubicBezTo>
                <a:cubicBezTo>
                  <a:pt x="6297772" y="1812"/>
                  <a:pt x="6483594" y="-7710"/>
                  <a:pt x="6700304" y="0"/>
                </a:cubicBezTo>
                <a:cubicBezTo>
                  <a:pt x="6917014" y="7710"/>
                  <a:pt x="7057726" y="27697"/>
                  <a:pt x="7386424" y="0"/>
                </a:cubicBezTo>
                <a:cubicBezTo>
                  <a:pt x="7715122" y="-27697"/>
                  <a:pt x="7639523" y="-332"/>
                  <a:pt x="7763790" y="0"/>
                </a:cubicBezTo>
                <a:cubicBezTo>
                  <a:pt x="7888057" y="332"/>
                  <a:pt x="8364167" y="21933"/>
                  <a:pt x="8655746" y="0"/>
                </a:cubicBezTo>
                <a:cubicBezTo>
                  <a:pt x="8947325" y="-21933"/>
                  <a:pt x="8873581" y="4674"/>
                  <a:pt x="9033113" y="0"/>
                </a:cubicBezTo>
                <a:cubicBezTo>
                  <a:pt x="9192645" y="-4674"/>
                  <a:pt x="9226278" y="-2041"/>
                  <a:pt x="9410479" y="0"/>
                </a:cubicBezTo>
                <a:cubicBezTo>
                  <a:pt x="9594680" y="2041"/>
                  <a:pt x="9626276" y="10472"/>
                  <a:pt x="9787845" y="0"/>
                </a:cubicBezTo>
                <a:cubicBezTo>
                  <a:pt x="9949414" y="-10472"/>
                  <a:pt x="10029178" y="-10124"/>
                  <a:pt x="10165211" y="0"/>
                </a:cubicBezTo>
                <a:cubicBezTo>
                  <a:pt x="10301244" y="10124"/>
                  <a:pt x="10442220" y="10496"/>
                  <a:pt x="10645495" y="0"/>
                </a:cubicBezTo>
                <a:cubicBezTo>
                  <a:pt x="10848770" y="-10496"/>
                  <a:pt x="11009593" y="23463"/>
                  <a:pt x="11331615" y="0"/>
                </a:cubicBezTo>
                <a:lnTo>
                  <a:pt x="11331615" y="0"/>
                </a:lnTo>
                <a:cubicBezTo>
                  <a:pt x="11348309" y="278847"/>
                  <a:pt x="11338838" y="508735"/>
                  <a:pt x="11331615" y="701857"/>
                </a:cubicBezTo>
                <a:cubicBezTo>
                  <a:pt x="11324392" y="894979"/>
                  <a:pt x="11309433" y="1078656"/>
                  <a:pt x="11331615" y="1351725"/>
                </a:cubicBezTo>
                <a:cubicBezTo>
                  <a:pt x="11353797" y="1624794"/>
                  <a:pt x="11321002" y="1827330"/>
                  <a:pt x="11331615" y="2053582"/>
                </a:cubicBezTo>
                <a:cubicBezTo>
                  <a:pt x="11342228" y="2279834"/>
                  <a:pt x="11314054" y="2526818"/>
                  <a:pt x="11331615" y="2703450"/>
                </a:cubicBezTo>
                <a:cubicBezTo>
                  <a:pt x="11349176" y="2880082"/>
                  <a:pt x="11342245" y="3090539"/>
                  <a:pt x="11331615" y="3301328"/>
                </a:cubicBezTo>
                <a:cubicBezTo>
                  <a:pt x="11320985" y="3512117"/>
                  <a:pt x="11329199" y="3694210"/>
                  <a:pt x="11331615" y="4055175"/>
                </a:cubicBezTo>
                <a:cubicBezTo>
                  <a:pt x="11334031" y="4416140"/>
                  <a:pt x="11301026" y="4757125"/>
                  <a:pt x="11331615" y="5198942"/>
                </a:cubicBezTo>
                <a:cubicBezTo>
                  <a:pt x="11393998" y="5873238"/>
                  <a:pt x="10949412" y="6346916"/>
                  <a:pt x="10291802" y="6238755"/>
                </a:cubicBezTo>
                <a:cubicBezTo>
                  <a:pt x="10169024" y="6218501"/>
                  <a:pt x="9980543" y="6231604"/>
                  <a:pt x="9811518" y="6238755"/>
                </a:cubicBezTo>
                <a:cubicBezTo>
                  <a:pt x="9642493" y="6245906"/>
                  <a:pt x="9403477" y="6252701"/>
                  <a:pt x="9125398" y="6238755"/>
                </a:cubicBezTo>
                <a:cubicBezTo>
                  <a:pt x="8847319" y="6224809"/>
                  <a:pt x="8543907" y="6260241"/>
                  <a:pt x="8233442" y="6238755"/>
                </a:cubicBezTo>
                <a:cubicBezTo>
                  <a:pt x="7922977" y="6217269"/>
                  <a:pt x="7836463" y="6267779"/>
                  <a:pt x="7650239" y="6238755"/>
                </a:cubicBezTo>
                <a:cubicBezTo>
                  <a:pt x="7464015" y="6209731"/>
                  <a:pt x="7300547" y="6254392"/>
                  <a:pt x="7067037" y="6238755"/>
                </a:cubicBezTo>
                <a:cubicBezTo>
                  <a:pt x="6833527" y="6223118"/>
                  <a:pt x="6808838" y="6221406"/>
                  <a:pt x="6689671" y="6238755"/>
                </a:cubicBezTo>
                <a:cubicBezTo>
                  <a:pt x="6570504" y="6256104"/>
                  <a:pt x="6435025" y="6221211"/>
                  <a:pt x="6209387" y="6238755"/>
                </a:cubicBezTo>
                <a:cubicBezTo>
                  <a:pt x="5983749" y="6256299"/>
                  <a:pt x="5968619" y="6250082"/>
                  <a:pt x="5832021" y="6238755"/>
                </a:cubicBezTo>
                <a:cubicBezTo>
                  <a:pt x="5695423" y="6227428"/>
                  <a:pt x="5312707" y="6252126"/>
                  <a:pt x="5145901" y="6238755"/>
                </a:cubicBezTo>
                <a:cubicBezTo>
                  <a:pt x="4979095" y="6225384"/>
                  <a:pt x="4808424" y="6232402"/>
                  <a:pt x="4562699" y="6238755"/>
                </a:cubicBezTo>
                <a:cubicBezTo>
                  <a:pt x="4316974" y="6245108"/>
                  <a:pt x="3965839" y="6233857"/>
                  <a:pt x="3670743" y="6238755"/>
                </a:cubicBezTo>
                <a:cubicBezTo>
                  <a:pt x="3375647" y="6243653"/>
                  <a:pt x="3384760" y="6231851"/>
                  <a:pt x="3190459" y="6238755"/>
                </a:cubicBezTo>
                <a:cubicBezTo>
                  <a:pt x="2996158" y="6245659"/>
                  <a:pt x="2904582" y="6215540"/>
                  <a:pt x="2710175" y="6238755"/>
                </a:cubicBezTo>
                <a:cubicBezTo>
                  <a:pt x="2515768" y="6261970"/>
                  <a:pt x="2354715" y="6258174"/>
                  <a:pt x="2126972" y="6238755"/>
                </a:cubicBezTo>
                <a:cubicBezTo>
                  <a:pt x="1899229" y="6219336"/>
                  <a:pt x="1728681" y="6267962"/>
                  <a:pt x="1337934" y="6238755"/>
                </a:cubicBezTo>
                <a:cubicBezTo>
                  <a:pt x="947187" y="6209548"/>
                  <a:pt x="388098" y="6271216"/>
                  <a:pt x="0" y="6238755"/>
                </a:cubicBezTo>
                <a:lnTo>
                  <a:pt x="0" y="6238755"/>
                </a:lnTo>
                <a:cubicBezTo>
                  <a:pt x="16030" y="6115519"/>
                  <a:pt x="-1394" y="5914944"/>
                  <a:pt x="0" y="5640877"/>
                </a:cubicBezTo>
                <a:cubicBezTo>
                  <a:pt x="1394" y="5366810"/>
                  <a:pt x="-9902" y="5152535"/>
                  <a:pt x="0" y="4939020"/>
                </a:cubicBezTo>
                <a:cubicBezTo>
                  <a:pt x="9902" y="4725505"/>
                  <a:pt x="15517" y="4542991"/>
                  <a:pt x="0" y="4341141"/>
                </a:cubicBezTo>
                <a:cubicBezTo>
                  <a:pt x="-15517" y="4139291"/>
                  <a:pt x="18248" y="4065066"/>
                  <a:pt x="0" y="3847242"/>
                </a:cubicBezTo>
                <a:cubicBezTo>
                  <a:pt x="-18248" y="3629418"/>
                  <a:pt x="26308" y="3479654"/>
                  <a:pt x="0" y="3145385"/>
                </a:cubicBezTo>
                <a:cubicBezTo>
                  <a:pt x="-26308" y="2811116"/>
                  <a:pt x="15331" y="2656394"/>
                  <a:pt x="0" y="2443527"/>
                </a:cubicBezTo>
                <a:cubicBezTo>
                  <a:pt x="-15331" y="2230660"/>
                  <a:pt x="-12434" y="1936160"/>
                  <a:pt x="0" y="1741670"/>
                </a:cubicBezTo>
                <a:cubicBezTo>
                  <a:pt x="12434" y="1547180"/>
                  <a:pt x="-20348" y="1266751"/>
                  <a:pt x="0" y="1039813"/>
                </a:cubicBezTo>
                <a:cubicBezTo>
                  <a:pt x="-107389" y="385229"/>
                  <a:pt x="390235" y="-76357"/>
                  <a:pt x="1039813" y="0"/>
                </a:cubicBezTo>
                <a:close/>
              </a:path>
              <a:path w="11331615" h="6238755" stroke="0" extrusionOk="0">
                <a:moveTo>
                  <a:pt x="1039813" y="0"/>
                </a:moveTo>
                <a:cubicBezTo>
                  <a:pt x="1183281" y="-8826"/>
                  <a:pt x="1326909" y="7730"/>
                  <a:pt x="1417179" y="0"/>
                </a:cubicBezTo>
                <a:cubicBezTo>
                  <a:pt x="1507449" y="-7730"/>
                  <a:pt x="1869294" y="1808"/>
                  <a:pt x="2103299" y="0"/>
                </a:cubicBezTo>
                <a:cubicBezTo>
                  <a:pt x="2337304" y="-1808"/>
                  <a:pt x="2548129" y="23747"/>
                  <a:pt x="2686501" y="0"/>
                </a:cubicBezTo>
                <a:cubicBezTo>
                  <a:pt x="2824873" y="-23747"/>
                  <a:pt x="2927849" y="13967"/>
                  <a:pt x="3063867" y="0"/>
                </a:cubicBezTo>
                <a:cubicBezTo>
                  <a:pt x="3199885" y="-13967"/>
                  <a:pt x="3456385" y="3782"/>
                  <a:pt x="3647070" y="0"/>
                </a:cubicBezTo>
                <a:cubicBezTo>
                  <a:pt x="3837755" y="-3782"/>
                  <a:pt x="3962584" y="22204"/>
                  <a:pt x="4127354" y="0"/>
                </a:cubicBezTo>
                <a:cubicBezTo>
                  <a:pt x="4292124" y="-22204"/>
                  <a:pt x="4368937" y="-9048"/>
                  <a:pt x="4504720" y="0"/>
                </a:cubicBezTo>
                <a:cubicBezTo>
                  <a:pt x="4640503" y="9048"/>
                  <a:pt x="4844735" y="20172"/>
                  <a:pt x="5087922" y="0"/>
                </a:cubicBezTo>
                <a:cubicBezTo>
                  <a:pt x="5331109" y="-20172"/>
                  <a:pt x="5379688" y="-17118"/>
                  <a:pt x="5465288" y="0"/>
                </a:cubicBezTo>
                <a:cubicBezTo>
                  <a:pt x="5550888" y="17118"/>
                  <a:pt x="5894771" y="13960"/>
                  <a:pt x="6151408" y="0"/>
                </a:cubicBezTo>
                <a:cubicBezTo>
                  <a:pt x="6408045" y="-13960"/>
                  <a:pt x="6433821" y="-2153"/>
                  <a:pt x="6631692" y="0"/>
                </a:cubicBezTo>
                <a:cubicBezTo>
                  <a:pt x="6829563" y="2153"/>
                  <a:pt x="7045471" y="25701"/>
                  <a:pt x="7420730" y="0"/>
                </a:cubicBezTo>
                <a:cubicBezTo>
                  <a:pt x="7795989" y="-25701"/>
                  <a:pt x="7997560" y="44515"/>
                  <a:pt x="8312686" y="0"/>
                </a:cubicBezTo>
                <a:cubicBezTo>
                  <a:pt x="8627812" y="-44515"/>
                  <a:pt x="8809244" y="-33926"/>
                  <a:pt x="8998807" y="0"/>
                </a:cubicBezTo>
                <a:cubicBezTo>
                  <a:pt x="9188370" y="33926"/>
                  <a:pt x="9648903" y="34419"/>
                  <a:pt x="9890763" y="0"/>
                </a:cubicBezTo>
                <a:cubicBezTo>
                  <a:pt x="10132623" y="-34419"/>
                  <a:pt x="10202429" y="28236"/>
                  <a:pt x="10473965" y="0"/>
                </a:cubicBezTo>
                <a:cubicBezTo>
                  <a:pt x="10745501" y="-28236"/>
                  <a:pt x="10969424" y="-5751"/>
                  <a:pt x="11331615" y="0"/>
                </a:cubicBezTo>
                <a:lnTo>
                  <a:pt x="11331615" y="0"/>
                </a:lnTo>
                <a:cubicBezTo>
                  <a:pt x="11341493" y="110446"/>
                  <a:pt x="11343995" y="333988"/>
                  <a:pt x="11331615" y="493899"/>
                </a:cubicBezTo>
                <a:cubicBezTo>
                  <a:pt x="11319235" y="653810"/>
                  <a:pt x="11296474" y="1086621"/>
                  <a:pt x="11331615" y="1247746"/>
                </a:cubicBezTo>
                <a:cubicBezTo>
                  <a:pt x="11366756" y="1408871"/>
                  <a:pt x="11330725" y="1780263"/>
                  <a:pt x="11331615" y="2001593"/>
                </a:cubicBezTo>
                <a:cubicBezTo>
                  <a:pt x="11332505" y="2222923"/>
                  <a:pt x="11310057" y="2334747"/>
                  <a:pt x="11331615" y="2547482"/>
                </a:cubicBezTo>
                <a:cubicBezTo>
                  <a:pt x="11353173" y="2760217"/>
                  <a:pt x="11334224" y="2907403"/>
                  <a:pt x="11331615" y="3041381"/>
                </a:cubicBezTo>
                <a:cubicBezTo>
                  <a:pt x="11329006" y="3175359"/>
                  <a:pt x="11334472" y="3460208"/>
                  <a:pt x="11331615" y="3639259"/>
                </a:cubicBezTo>
                <a:cubicBezTo>
                  <a:pt x="11328758" y="3818310"/>
                  <a:pt x="11322117" y="3953165"/>
                  <a:pt x="11331615" y="4185148"/>
                </a:cubicBezTo>
                <a:cubicBezTo>
                  <a:pt x="11341113" y="4417131"/>
                  <a:pt x="11367465" y="4756260"/>
                  <a:pt x="11331615" y="5198942"/>
                </a:cubicBezTo>
                <a:cubicBezTo>
                  <a:pt x="11253469" y="5849258"/>
                  <a:pt x="10842114" y="6352032"/>
                  <a:pt x="10291802" y="6238755"/>
                </a:cubicBezTo>
                <a:cubicBezTo>
                  <a:pt x="10008976" y="6206586"/>
                  <a:pt x="9698140" y="6216142"/>
                  <a:pt x="9502764" y="6238755"/>
                </a:cubicBezTo>
                <a:cubicBezTo>
                  <a:pt x="9307388" y="6261368"/>
                  <a:pt x="8857688" y="6197589"/>
                  <a:pt x="8610808" y="6238755"/>
                </a:cubicBezTo>
                <a:cubicBezTo>
                  <a:pt x="8363928" y="6279921"/>
                  <a:pt x="8343710" y="6227990"/>
                  <a:pt x="8130524" y="6238755"/>
                </a:cubicBezTo>
                <a:cubicBezTo>
                  <a:pt x="7917338" y="6249520"/>
                  <a:pt x="7851473" y="6250054"/>
                  <a:pt x="7753158" y="6238755"/>
                </a:cubicBezTo>
                <a:cubicBezTo>
                  <a:pt x="7654843" y="6227456"/>
                  <a:pt x="7260280" y="6250081"/>
                  <a:pt x="6964119" y="6238755"/>
                </a:cubicBezTo>
                <a:cubicBezTo>
                  <a:pt x="6667958" y="6227429"/>
                  <a:pt x="6296179" y="6217840"/>
                  <a:pt x="6072163" y="6238755"/>
                </a:cubicBezTo>
                <a:cubicBezTo>
                  <a:pt x="5848147" y="6259670"/>
                  <a:pt x="5700893" y="6224611"/>
                  <a:pt x="5591879" y="6238755"/>
                </a:cubicBezTo>
                <a:cubicBezTo>
                  <a:pt x="5482865" y="6252899"/>
                  <a:pt x="5363258" y="6231563"/>
                  <a:pt x="5214513" y="6238755"/>
                </a:cubicBezTo>
                <a:cubicBezTo>
                  <a:pt x="5065768" y="6245947"/>
                  <a:pt x="4968931" y="6230986"/>
                  <a:pt x="4837147" y="6238755"/>
                </a:cubicBezTo>
                <a:cubicBezTo>
                  <a:pt x="4705363" y="6246524"/>
                  <a:pt x="4419212" y="6225956"/>
                  <a:pt x="4151027" y="6238755"/>
                </a:cubicBezTo>
                <a:cubicBezTo>
                  <a:pt x="3882842" y="6251554"/>
                  <a:pt x="3814097" y="6259168"/>
                  <a:pt x="3567825" y="6238755"/>
                </a:cubicBezTo>
                <a:cubicBezTo>
                  <a:pt x="3321553" y="6218342"/>
                  <a:pt x="3085669" y="6234280"/>
                  <a:pt x="2881705" y="6238755"/>
                </a:cubicBezTo>
                <a:cubicBezTo>
                  <a:pt x="2677741" y="6243230"/>
                  <a:pt x="2508721" y="6229259"/>
                  <a:pt x="2401420" y="6238755"/>
                </a:cubicBezTo>
                <a:cubicBezTo>
                  <a:pt x="2294120" y="6248251"/>
                  <a:pt x="2123621" y="6221599"/>
                  <a:pt x="2024054" y="6238755"/>
                </a:cubicBezTo>
                <a:cubicBezTo>
                  <a:pt x="1924487" y="6255911"/>
                  <a:pt x="1520849" y="6264783"/>
                  <a:pt x="1132098" y="6238755"/>
                </a:cubicBezTo>
                <a:cubicBezTo>
                  <a:pt x="743347" y="6212727"/>
                  <a:pt x="393882" y="6225334"/>
                  <a:pt x="0" y="6238755"/>
                </a:cubicBezTo>
                <a:lnTo>
                  <a:pt x="0" y="6238755"/>
                </a:lnTo>
                <a:cubicBezTo>
                  <a:pt x="-14479" y="5976292"/>
                  <a:pt x="21764" y="5860201"/>
                  <a:pt x="0" y="5692866"/>
                </a:cubicBezTo>
                <a:cubicBezTo>
                  <a:pt x="-21764" y="5525531"/>
                  <a:pt x="5329" y="5345042"/>
                  <a:pt x="0" y="5198967"/>
                </a:cubicBezTo>
                <a:cubicBezTo>
                  <a:pt x="-5329" y="5052892"/>
                  <a:pt x="-15195" y="4847040"/>
                  <a:pt x="0" y="4549099"/>
                </a:cubicBezTo>
                <a:cubicBezTo>
                  <a:pt x="15195" y="4251158"/>
                  <a:pt x="155" y="4091423"/>
                  <a:pt x="0" y="3847242"/>
                </a:cubicBezTo>
                <a:cubicBezTo>
                  <a:pt x="-155" y="3603061"/>
                  <a:pt x="6160" y="3477590"/>
                  <a:pt x="0" y="3301353"/>
                </a:cubicBezTo>
                <a:cubicBezTo>
                  <a:pt x="-6160" y="3125116"/>
                  <a:pt x="2386" y="2997965"/>
                  <a:pt x="0" y="2807453"/>
                </a:cubicBezTo>
                <a:cubicBezTo>
                  <a:pt x="-2386" y="2616941"/>
                  <a:pt x="-7030" y="2457478"/>
                  <a:pt x="0" y="2313554"/>
                </a:cubicBezTo>
                <a:cubicBezTo>
                  <a:pt x="7030" y="2169630"/>
                  <a:pt x="-7679" y="1907992"/>
                  <a:pt x="0" y="1663686"/>
                </a:cubicBezTo>
                <a:cubicBezTo>
                  <a:pt x="7679" y="1419380"/>
                  <a:pt x="4377" y="1295597"/>
                  <a:pt x="0" y="1039813"/>
                </a:cubicBezTo>
                <a:cubicBezTo>
                  <a:pt x="-38147" y="373569"/>
                  <a:pt x="479512" y="-1883"/>
                  <a:pt x="1039813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330128177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548E3-8DDC-FF28-32D3-6098203BD105}"/>
              </a:ext>
            </a:extLst>
          </p:cNvPr>
          <p:cNvSpPr/>
          <p:nvPr/>
        </p:nvSpPr>
        <p:spPr>
          <a:xfrm>
            <a:off x="1657667" y="503845"/>
            <a:ext cx="45299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en-US" altLang="zh-CN" sz="3600" b="1" dirty="0" err="1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Luyện</a:t>
            </a:r>
            <a:r>
              <a:rPr lang="en-US" altLang="zh-CN" sz="3600" b="1" dirty="0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đọc</a:t>
            </a:r>
            <a:r>
              <a:rPr lang="en-US" altLang="zh-CN" sz="3600" b="1" dirty="0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70C0"/>
                </a:solidFill>
                <a:ea typeface="inpin heiti" charset="-122"/>
                <a:cs typeface="Times New Roman" panose="02020603050405020304" pitchFamily="18" charset="0"/>
              </a:rPr>
              <a:t>nhóm</a:t>
            </a:r>
            <a:endParaRPr lang="zh-CN" altLang="en-US" sz="3600" b="1" dirty="0">
              <a:solidFill>
                <a:srgbClr val="0070C0"/>
              </a:solidFill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7B88AE-F238-D56A-2B28-4D6A68B071F5}"/>
              </a:ext>
            </a:extLst>
          </p:cNvPr>
          <p:cNvSpPr/>
          <p:nvPr/>
        </p:nvSpPr>
        <p:spPr>
          <a:xfrm>
            <a:off x="784093" y="1641006"/>
            <a:ext cx="55998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altLang="zh-CN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Yêu</a:t>
            </a:r>
            <a:r>
              <a:rPr lang="zh-CN" alt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cầu</a:t>
            </a:r>
            <a:endParaRPr lang="zh-CN" altLang="en-US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defTabSz="457200">
              <a:buSzPts val="2800"/>
            </a:pPr>
            <a:r>
              <a:rPr lang="en-US" altLang="zh-CN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đọc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theo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đoạn</a:t>
            </a:r>
            <a:endParaRPr lang="zh-CN" alt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defTabSz="457200">
              <a:buSzPts val="2800"/>
            </a:pPr>
            <a:r>
              <a:rPr lang="en-US" altLang="zh-CN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-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Tất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cả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thành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viên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đều</a:t>
            </a:r>
            <a:r>
              <a:rPr lang="zh-CN" alt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đọc</a:t>
            </a:r>
            <a:endParaRPr lang="zh-CN" altLang="en-US" sz="3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175714D-D8AA-104A-1E8C-9DA9AD3E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972" y="1166873"/>
            <a:ext cx="4637808" cy="233326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91F9C4F-D0A9-97A2-82D4-F80843EA7A3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625" y1="21921" x2="14000" y2="57143"/>
                        <a14:foregroundMark x1="15625" y1="23645" x2="5750" y2="28571"/>
                        <a14:foregroundMark x1="6375" y1="67980" x2="7500" y2="86453"/>
                        <a14:foregroundMark x1="8125" y1="71182" x2="14875" y2="79803"/>
                        <a14:foregroundMark x1="12250" y1="96305" x2="56125" y2="85961"/>
                        <a14:foregroundMark x1="5750" y1="29064" x2="2500" y2="43103"/>
                        <a14:foregroundMark x1="36250" y1="15025" x2="38125" y2="58374"/>
                        <a14:foregroundMark x1="22375" y1="60345" x2="14000" y2="65764"/>
                        <a14:foregroundMark x1="29375" y1="55419" x2="35250" y2="42611"/>
                        <a14:foregroundMark x1="28875" y1="74877" x2="23625" y2="84483"/>
                        <a14:foregroundMark x1="30375" y1="78325" x2="63125" y2="76847"/>
                        <a14:foregroundMark x1="36250" y1="96798" x2="87500" y2="86946"/>
                        <a14:foregroundMark x1="82000" y1="62069" x2="93750" y2="82266"/>
                        <a14:foregroundMark x1="96875" y1="66749" x2="95625" y2="99261"/>
                        <a14:foregroundMark x1="88250" y1="75616" x2="74250" y2="79803"/>
                        <a14:foregroundMark x1="66625" y1="78571" x2="54875" y2="85961"/>
                        <a14:foregroundMark x1="48625" y1="63793" x2="40500" y2="87192"/>
                        <a14:foregroundMark x1="27375" y1="71675" x2="35250" y2="76108"/>
                        <a14:foregroundMark x1="33250" y1="93842" x2="71750" y2="91379"/>
                        <a14:foregroundMark x1="87500" y1="91872" x2="78375" y2="98522"/>
                        <a14:foregroundMark x1="66625" y1="48768" x2="60000" y2="69212"/>
                        <a14:foregroundMark x1="64000" y1="19458" x2="61000" y2="51232"/>
                        <a14:foregroundMark x1="75500" y1="22414" x2="78000" y2="23153"/>
                        <a14:foregroundMark x1="56875" y1="45567" x2="54500" y2="47291"/>
                        <a14:foregroundMark x1="55500" y1="41379" x2="60125" y2="43842"/>
                        <a14:foregroundMark x1="44250" y1="62808" x2="41125" y2="75616"/>
                        <a14:foregroundMark x1="32625" y1="85222" x2="34500" y2="82759"/>
                        <a14:foregroundMark x1="32625" y1="96798" x2="66875" y2="90640"/>
                        <a14:foregroundMark x1="69250" y1="97537" x2="49875" y2="99015"/>
                        <a14:foregroundMark x1="28500" y1="45567" x2="28500" y2="45567"/>
                        <a14:foregroundMark x1="9375" y1="87685" x2="9375" y2="87685"/>
                        <a14:foregroundMark x1="19000" y1="19951" x2="20500" y2="25369"/>
                        <a14:foregroundMark x1="70250" y1="47291" x2="76375" y2="38177"/>
                        <a14:foregroundMark x1="45250" y1="44335" x2="45250" y2="443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91" y="3733393"/>
            <a:ext cx="4396989" cy="2231472"/>
          </a:xfrm>
          <a:prstGeom prst="rect">
            <a:avLst/>
          </a:prstGeom>
        </p:spPr>
      </p:pic>
      <p:pic>
        <p:nvPicPr>
          <p:cNvPr id="40" name="Kí hiệu - Khám phá &amp; Luyện tập">
            <a:extLst>
              <a:ext uri="{FF2B5EF4-FFF2-40B4-BE49-F238E27FC236}">
                <a16:creationId xmlns:a16="http://schemas.microsoft.com/office/drawing/2014/main" id="{86B962E5-6A48-DB3D-96B0-88013988A2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194" y="536096"/>
            <a:ext cx="851896" cy="85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495739C-CA3F-C3D7-FF62-4026AC59F851}"/>
              </a:ext>
            </a:extLst>
          </p:cNvPr>
          <p:cNvGraphicFramePr>
            <a:graphicFrameLocks noGrp="1"/>
          </p:cNvGraphicFramePr>
          <p:nvPr/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48510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>
            <a:extLst>
              <a:ext uri="{FF2B5EF4-FFF2-40B4-BE49-F238E27FC236}">
                <a16:creationId xmlns:a16="http://schemas.microsoft.com/office/drawing/2014/main" id="{E4B12936-C357-A9F5-24E1-C07CF0C8BA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48" t="-4552"/>
          <a:stretch/>
        </p:blipFill>
        <p:spPr>
          <a:xfrm>
            <a:off x="7170431" y="3152734"/>
            <a:ext cx="5374599" cy="3685867"/>
          </a:xfrm>
          <a:prstGeom prst="rect">
            <a:avLst/>
          </a:prstGeom>
        </p:spPr>
      </p:pic>
      <p:pic>
        <p:nvPicPr>
          <p:cNvPr id="7" name="Picture 40">
            <a:extLst>
              <a:ext uri="{FF2B5EF4-FFF2-40B4-BE49-F238E27FC236}">
                <a16:creationId xmlns:a16="http://schemas.microsoft.com/office/drawing/2014/main" id="{3BD167CB-582E-7F92-6804-63038581D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53950" y="-278411"/>
            <a:ext cx="8509142" cy="3268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B7F3F4-CEB8-DA61-56BA-2F2F46523F9B}"/>
              </a:ext>
            </a:extLst>
          </p:cNvPr>
          <p:cNvSpPr txBox="1"/>
          <p:nvPr/>
        </p:nvSpPr>
        <p:spPr>
          <a:xfrm>
            <a:off x="1387774" y="775442"/>
            <a:ext cx="920938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Luyện</a:t>
            </a:r>
            <a:r>
              <a:rPr kumimoji="0" lang="en-US" sz="7000" b="1" i="0" u="none" strike="noStrike" kern="1200" cap="none" spc="0" normalizeH="0" noProof="0" dirty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đọc</a:t>
            </a:r>
            <a:r>
              <a:rPr kumimoji="0" lang="en-US" sz="7000" b="1" i="0" u="none" strike="noStrike" kern="1200" cap="none" spc="0" normalizeH="0" noProof="0" dirty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toàn</a:t>
            </a:r>
            <a:r>
              <a:rPr kumimoji="0" lang="en-US" sz="7000" b="1" i="0" u="none" strike="noStrike" kern="1200" cap="none" spc="0" normalizeH="0" noProof="0" dirty="0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 w="19050">
                  <a:solidFill>
                    <a:srgbClr val="002060"/>
                  </a:solidFill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bài</a:t>
            </a:r>
            <a:endParaRPr kumimoji="0" lang="en-US" sz="7000" b="1" i="0" u="none" strike="noStrike" kern="1200" cap="none" spc="0" normalizeH="0" baseline="0" noProof="0" dirty="0">
              <a:ln w="19050">
                <a:solidFill>
                  <a:srgbClr val="002060"/>
                </a:solidFill>
              </a:ln>
              <a:solidFill>
                <a:srgbClr val="00B050"/>
              </a:solidFill>
              <a:effectLst/>
              <a:uLnTx/>
              <a:uFillTx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F14702-7220-0C5E-5970-EBD0E690A795}"/>
              </a:ext>
            </a:extLst>
          </p:cNvPr>
          <p:cNvGrpSpPr/>
          <p:nvPr/>
        </p:nvGrpSpPr>
        <p:grpSpPr>
          <a:xfrm>
            <a:off x="127591" y="2664297"/>
            <a:ext cx="8495414" cy="3666080"/>
            <a:chOff x="4953840" y="3817600"/>
            <a:chExt cx="7506352" cy="284269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E8822CA-C659-3A59-BED0-9DA1323478A7}"/>
                </a:ext>
              </a:extLst>
            </p:cNvPr>
            <p:cNvGrpSpPr/>
            <p:nvPr/>
          </p:nvGrpSpPr>
          <p:grpSpPr>
            <a:xfrm>
              <a:off x="4953840" y="3817600"/>
              <a:ext cx="7506352" cy="2842692"/>
              <a:chOff x="3087940" y="1255651"/>
              <a:chExt cx="7506352" cy="284269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E5E164C0-41E0-F00C-6C23-6CBB39CA7DEF}"/>
                  </a:ext>
                </a:extLst>
              </p:cNvPr>
              <p:cNvSpPr/>
              <p:nvPr/>
            </p:nvSpPr>
            <p:spPr>
              <a:xfrm>
                <a:off x="3087940" y="1724298"/>
                <a:ext cx="7506352" cy="2374045"/>
              </a:xfrm>
              <a:custGeom>
                <a:avLst/>
                <a:gdLst>
                  <a:gd name="connsiteX0" fmla="*/ 0 w 7506352"/>
                  <a:gd name="connsiteY0" fmla="*/ 478892 h 2374045"/>
                  <a:gd name="connsiteX1" fmla="*/ 478892 w 7506352"/>
                  <a:gd name="connsiteY1" fmla="*/ 0 h 2374045"/>
                  <a:gd name="connsiteX2" fmla="*/ 1068263 w 7506352"/>
                  <a:gd name="connsiteY2" fmla="*/ 0 h 2374045"/>
                  <a:gd name="connsiteX3" fmla="*/ 1526663 w 7506352"/>
                  <a:gd name="connsiteY3" fmla="*/ 0 h 2374045"/>
                  <a:gd name="connsiteX4" fmla="*/ 1985063 w 7506352"/>
                  <a:gd name="connsiteY4" fmla="*/ 0 h 2374045"/>
                  <a:gd name="connsiteX5" fmla="*/ 2443462 w 7506352"/>
                  <a:gd name="connsiteY5" fmla="*/ 0 h 2374045"/>
                  <a:gd name="connsiteX6" fmla="*/ 3098319 w 7506352"/>
                  <a:gd name="connsiteY6" fmla="*/ 0 h 2374045"/>
                  <a:gd name="connsiteX7" fmla="*/ 3753176 w 7506352"/>
                  <a:gd name="connsiteY7" fmla="*/ 0 h 2374045"/>
                  <a:gd name="connsiteX8" fmla="*/ 4408033 w 7506352"/>
                  <a:gd name="connsiteY8" fmla="*/ 0 h 2374045"/>
                  <a:gd name="connsiteX9" fmla="*/ 5193861 w 7506352"/>
                  <a:gd name="connsiteY9" fmla="*/ 0 h 2374045"/>
                  <a:gd name="connsiteX10" fmla="*/ 5848718 w 7506352"/>
                  <a:gd name="connsiteY10" fmla="*/ 0 h 2374045"/>
                  <a:gd name="connsiteX11" fmla="*/ 7027460 w 7506352"/>
                  <a:gd name="connsiteY11" fmla="*/ 0 h 2374045"/>
                  <a:gd name="connsiteX12" fmla="*/ 7506352 w 7506352"/>
                  <a:gd name="connsiteY12" fmla="*/ 478892 h 2374045"/>
                  <a:gd name="connsiteX13" fmla="*/ 7506352 w 7506352"/>
                  <a:gd name="connsiteY13" fmla="*/ 950979 h 2374045"/>
                  <a:gd name="connsiteX14" fmla="*/ 7506352 w 7506352"/>
                  <a:gd name="connsiteY14" fmla="*/ 1408903 h 2374045"/>
                  <a:gd name="connsiteX15" fmla="*/ 7506352 w 7506352"/>
                  <a:gd name="connsiteY15" fmla="*/ 1895153 h 2374045"/>
                  <a:gd name="connsiteX16" fmla="*/ 7027460 w 7506352"/>
                  <a:gd name="connsiteY16" fmla="*/ 2374045 h 2374045"/>
                  <a:gd name="connsiteX17" fmla="*/ 6372603 w 7506352"/>
                  <a:gd name="connsiteY17" fmla="*/ 2374045 h 2374045"/>
                  <a:gd name="connsiteX18" fmla="*/ 5586775 w 7506352"/>
                  <a:gd name="connsiteY18" fmla="*/ 2374045 h 2374045"/>
                  <a:gd name="connsiteX19" fmla="*/ 4931918 w 7506352"/>
                  <a:gd name="connsiteY19" fmla="*/ 2374045 h 2374045"/>
                  <a:gd name="connsiteX20" fmla="*/ 4342547 w 7506352"/>
                  <a:gd name="connsiteY20" fmla="*/ 2374045 h 2374045"/>
                  <a:gd name="connsiteX21" fmla="*/ 3622205 w 7506352"/>
                  <a:gd name="connsiteY21" fmla="*/ 2374045 h 2374045"/>
                  <a:gd name="connsiteX22" fmla="*/ 2967348 w 7506352"/>
                  <a:gd name="connsiteY22" fmla="*/ 2374045 h 2374045"/>
                  <a:gd name="connsiteX23" fmla="*/ 2377977 w 7506352"/>
                  <a:gd name="connsiteY23" fmla="*/ 2374045 h 2374045"/>
                  <a:gd name="connsiteX24" fmla="*/ 1919577 w 7506352"/>
                  <a:gd name="connsiteY24" fmla="*/ 2374045 h 2374045"/>
                  <a:gd name="connsiteX25" fmla="*/ 1330206 w 7506352"/>
                  <a:gd name="connsiteY25" fmla="*/ 2374045 h 2374045"/>
                  <a:gd name="connsiteX26" fmla="*/ 478892 w 7506352"/>
                  <a:gd name="connsiteY26" fmla="*/ 2374045 h 2374045"/>
                  <a:gd name="connsiteX27" fmla="*/ 0 w 7506352"/>
                  <a:gd name="connsiteY27" fmla="*/ 1895153 h 2374045"/>
                  <a:gd name="connsiteX28" fmla="*/ 0 w 7506352"/>
                  <a:gd name="connsiteY28" fmla="*/ 1465554 h 2374045"/>
                  <a:gd name="connsiteX29" fmla="*/ 0 w 7506352"/>
                  <a:gd name="connsiteY29" fmla="*/ 965142 h 2374045"/>
                  <a:gd name="connsiteX30" fmla="*/ 0 w 7506352"/>
                  <a:gd name="connsiteY30" fmla="*/ 478892 h 2374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506352" h="2374045" fill="none" extrusionOk="0">
                    <a:moveTo>
                      <a:pt x="0" y="478892"/>
                    </a:moveTo>
                    <a:cubicBezTo>
                      <a:pt x="20938" y="238542"/>
                      <a:pt x="240901" y="-31240"/>
                      <a:pt x="478892" y="0"/>
                    </a:cubicBezTo>
                    <a:cubicBezTo>
                      <a:pt x="750671" y="-28321"/>
                      <a:pt x="928278" y="223"/>
                      <a:pt x="1068263" y="0"/>
                    </a:cubicBezTo>
                    <a:cubicBezTo>
                      <a:pt x="1208248" y="-223"/>
                      <a:pt x="1332861" y="-1717"/>
                      <a:pt x="1526663" y="0"/>
                    </a:cubicBezTo>
                    <a:cubicBezTo>
                      <a:pt x="1720465" y="1717"/>
                      <a:pt x="1793010" y="17706"/>
                      <a:pt x="1985063" y="0"/>
                    </a:cubicBezTo>
                    <a:cubicBezTo>
                      <a:pt x="2177116" y="-17706"/>
                      <a:pt x="2300951" y="-1682"/>
                      <a:pt x="2443462" y="0"/>
                    </a:cubicBezTo>
                    <a:cubicBezTo>
                      <a:pt x="2585973" y="1682"/>
                      <a:pt x="2799615" y="9978"/>
                      <a:pt x="3098319" y="0"/>
                    </a:cubicBezTo>
                    <a:cubicBezTo>
                      <a:pt x="3397023" y="-9978"/>
                      <a:pt x="3526270" y="-17426"/>
                      <a:pt x="3753176" y="0"/>
                    </a:cubicBezTo>
                    <a:cubicBezTo>
                      <a:pt x="3980082" y="17426"/>
                      <a:pt x="4210002" y="24145"/>
                      <a:pt x="4408033" y="0"/>
                    </a:cubicBezTo>
                    <a:cubicBezTo>
                      <a:pt x="4606064" y="-24145"/>
                      <a:pt x="4803376" y="21373"/>
                      <a:pt x="5193861" y="0"/>
                    </a:cubicBezTo>
                    <a:cubicBezTo>
                      <a:pt x="5584346" y="-21373"/>
                      <a:pt x="5524582" y="7319"/>
                      <a:pt x="5848718" y="0"/>
                    </a:cubicBezTo>
                    <a:cubicBezTo>
                      <a:pt x="6172854" y="-7319"/>
                      <a:pt x="6565906" y="42678"/>
                      <a:pt x="7027460" y="0"/>
                    </a:cubicBezTo>
                    <a:cubicBezTo>
                      <a:pt x="7271307" y="-43586"/>
                      <a:pt x="7497251" y="221568"/>
                      <a:pt x="7506352" y="478892"/>
                    </a:cubicBezTo>
                    <a:cubicBezTo>
                      <a:pt x="7500792" y="581942"/>
                      <a:pt x="7522889" y="795313"/>
                      <a:pt x="7506352" y="950979"/>
                    </a:cubicBezTo>
                    <a:cubicBezTo>
                      <a:pt x="7489815" y="1106645"/>
                      <a:pt x="7526038" y="1279452"/>
                      <a:pt x="7506352" y="1408903"/>
                    </a:cubicBezTo>
                    <a:cubicBezTo>
                      <a:pt x="7486666" y="1538354"/>
                      <a:pt x="7494716" y="1778975"/>
                      <a:pt x="7506352" y="1895153"/>
                    </a:cubicBezTo>
                    <a:cubicBezTo>
                      <a:pt x="7525699" y="2180722"/>
                      <a:pt x="7318746" y="2380018"/>
                      <a:pt x="7027460" y="2374045"/>
                    </a:cubicBezTo>
                    <a:cubicBezTo>
                      <a:pt x="6799745" y="2402986"/>
                      <a:pt x="6630014" y="2346209"/>
                      <a:pt x="6372603" y="2374045"/>
                    </a:cubicBezTo>
                    <a:cubicBezTo>
                      <a:pt x="6115192" y="2401881"/>
                      <a:pt x="5924607" y="2395203"/>
                      <a:pt x="5586775" y="2374045"/>
                    </a:cubicBezTo>
                    <a:cubicBezTo>
                      <a:pt x="5248943" y="2352887"/>
                      <a:pt x="5075124" y="2394050"/>
                      <a:pt x="4931918" y="2374045"/>
                    </a:cubicBezTo>
                    <a:cubicBezTo>
                      <a:pt x="4788712" y="2354040"/>
                      <a:pt x="4619459" y="2395009"/>
                      <a:pt x="4342547" y="2374045"/>
                    </a:cubicBezTo>
                    <a:cubicBezTo>
                      <a:pt x="4065635" y="2353081"/>
                      <a:pt x="3803179" y="2372634"/>
                      <a:pt x="3622205" y="2374045"/>
                    </a:cubicBezTo>
                    <a:cubicBezTo>
                      <a:pt x="3441231" y="2375456"/>
                      <a:pt x="3286293" y="2404159"/>
                      <a:pt x="2967348" y="2374045"/>
                    </a:cubicBezTo>
                    <a:cubicBezTo>
                      <a:pt x="2648403" y="2343931"/>
                      <a:pt x="2596418" y="2347028"/>
                      <a:pt x="2377977" y="2374045"/>
                    </a:cubicBezTo>
                    <a:cubicBezTo>
                      <a:pt x="2159536" y="2401062"/>
                      <a:pt x="2083092" y="2357956"/>
                      <a:pt x="1919577" y="2374045"/>
                    </a:cubicBezTo>
                    <a:cubicBezTo>
                      <a:pt x="1756062" y="2390134"/>
                      <a:pt x="1515394" y="2356699"/>
                      <a:pt x="1330206" y="2374045"/>
                    </a:cubicBezTo>
                    <a:cubicBezTo>
                      <a:pt x="1145018" y="2391391"/>
                      <a:pt x="655246" y="2347934"/>
                      <a:pt x="478892" y="2374045"/>
                    </a:cubicBezTo>
                    <a:cubicBezTo>
                      <a:pt x="177203" y="2324637"/>
                      <a:pt x="41273" y="2198922"/>
                      <a:pt x="0" y="1895153"/>
                    </a:cubicBezTo>
                    <a:cubicBezTo>
                      <a:pt x="-14815" y="1699161"/>
                      <a:pt x="-9057" y="1601312"/>
                      <a:pt x="0" y="1465554"/>
                    </a:cubicBezTo>
                    <a:cubicBezTo>
                      <a:pt x="9057" y="1329796"/>
                      <a:pt x="2594" y="1185084"/>
                      <a:pt x="0" y="965142"/>
                    </a:cubicBezTo>
                    <a:cubicBezTo>
                      <a:pt x="-2594" y="745200"/>
                      <a:pt x="2512" y="648951"/>
                      <a:pt x="0" y="478892"/>
                    </a:cubicBezTo>
                    <a:close/>
                  </a:path>
                  <a:path w="7506352" h="2374045" stroke="0" extrusionOk="0">
                    <a:moveTo>
                      <a:pt x="0" y="478892"/>
                    </a:moveTo>
                    <a:cubicBezTo>
                      <a:pt x="1648" y="264812"/>
                      <a:pt x="242370" y="49968"/>
                      <a:pt x="478892" y="0"/>
                    </a:cubicBezTo>
                    <a:cubicBezTo>
                      <a:pt x="669425" y="-30363"/>
                      <a:pt x="908244" y="4671"/>
                      <a:pt x="1199234" y="0"/>
                    </a:cubicBezTo>
                    <a:cubicBezTo>
                      <a:pt x="1490224" y="-4671"/>
                      <a:pt x="1519033" y="12498"/>
                      <a:pt x="1723120" y="0"/>
                    </a:cubicBezTo>
                    <a:cubicBezTo>
                      <a:pt x="1927207" y="-12498"/>
                      <a:pt x="2008496" y="-17335"/>
                      <a:pt x="2247005" y="0"/>
                    </a:cubicBezTo>
                    <a:cubicBezTo>
                      <a:pt x="2485514" y="17335"/>
                      <a:pt x="2618295" y="-26425"/>
                      <a:pt x="2967348" y="0"/>
                    </a:cubicBezTo>
                    <a:cubicBezTo>
                      <a:pt x="3316401" y="26425"/>
                      <a:pt x="3332064" y="6882"/>
                      <a:pt x="3556719" y="0"/>
                    </a:cubicBezTo>
                    <a:cubicBezTo>
                      <a:pt x="3781374" y="-6882"/>
                      <a:pt x="4126093" y="-724"/>
                      <a:pt x="4342547" y="0"/>
                    </a:cubicBezTo>
                    <a:cubicBezTo>
                      <a:pt x="4559001" y="724"/>
                      <a:pt x="4857768" y="6764"/>
                      <a:pt x="5128375" y="0"/>
                    </a:cubicBezTo>
                    <a:cubicBezTo>
                      <a:pt x="5398982" y="-6764"/>
                      <a:pt x="5567200" y="24842"/>
                      <a:pt x="5848718" y="0"/>
                    </a:cubicBezTo>
                    <a:cubicBezTo>
                      <a:pt x="6130236" y="-24842"/>
                      <a:pt x="6258641" y="20920"/>
                      <a:pt x="6372603" y="0"/>
                    </a:cubicBezTo>
                    <a:cubicBezTo>
                      <a:pt x="6486566" y="-20920"/>
                      <a:pt x="6852193" y="-23996"/>
                      <a:pt x="7027460" y="0"/>
                    </a:cubicBezTo>
                    <a:cubicBezTo>
                      <a:pt x="7294088" y="-14018"/>
                      <a:pt x="7553014" y="224162"/>
                      <a:pt x="7506352" y="478892"/>
                    </a:cubicBezTo>
                    <a:cubicBezTo>
                      <a:pt x="7503633" y="611288"/>
                      <a:pt x="7499484" y="808677"/>
                      <a:pt x="7506352" y="922654"/>
                    </a:cubicBezTo>
                    <a:cubicBezTo>
                      <a:pt x="7513220" y="1036631"/>
                      <a:pt x="7498574" y="1227926"/>
                      <a:pt x="7506352" y="1366416"/>
                    </a:cubicBezTo>
                    <a:cubicBezTo>
                      <a:pt x="7514130" y="1504906"/>
                      <a:pt x="7514954" y="1729111"/>
                      <a:pt x="7506352" y="1895153"/>
                    </a:cubicBezTo>
                    <a:cubicBezTo>
                      <a:pt x="7529329" y="2164852"/>
                      <a:pt x="7275185" y="2368498"/>
                      <a:pt x="7027460" y="2374045"/>
                    </a:cubicBezTo>
                    <a:cubicBezTo>
                      <a:pt x="6851365" y="2391143"/>
                      <a:pt x="6680746" y="2376742"/>
                      <a:pt x="6503575" y="2374045"/>
                    </a:cubicBezTo>
                    <a:cubicBezTo>
                      <a:pt x="6326404" y="2371348"/>
                      <a:pt x="5994339" y="2384277"/>
                      <a:pt x="5717746" y="2374045"/>
                    </a:cubicBezTo>
                    <a:cubicBezTo>
                      <a:pt x="5441153" y="2363813"/>
                      <a:pt x="5341794" y="2393066"/>
                      <a:pt x="4997404" y="2374045"/>
                    </a:cubicBezTo>
                    <a:cubicBezTo>
                      <a:pt x="4653014" y="2355024"/>
                      <a:pt x="4531280" y="2400088"/>
                      <a:pt x="4408033" y="2374045"/>
                    </a:cubicBezTo>
                    <a:cubicBezTo>
                      <a:pt x="4284786" y="2348002"/>
                      <a:pt x="3997884" y="2348580"/>
                      <a:pt x="3884147" y="2374045"/>
                    </a:cubicBezTo>
                    <a:cubicBezTo>
                      <a:pt x="3770410" y="2399510"/>
                      <a:pt x="3501944" y="2353536"/>
                      <a:pt x="3360262" y="2374045"/>
                    </a:cubicBezTo>
                    <a:cubicBezTo>
                      <a:pt x="3218581" y="2394554"/>
                      <a:pt x="2890609" y="2384359"/>
                      <a:pt x="2574434" y="2374045"/>
                    </a:cubicBezTo>
                    <a:cubicBezTo>
                      <a:pt x="2258259" y="2363731"/>
                      <a:pt x="2129182" y="2403065"/>
                      <a:pt x="1985063" y="2374045"/>
                    </a:cubicBezTo>
                    <a:cubicBezTo>
                      <a:pt x="1840944" y="2345025"/>
                      <a:pt x="1362052" y="2357229"/>
                      <a:pt x="1199234" y="2374045"/>
                    </a:cubicBezTo>
                    <a:cubicBezTo>
                      <a:pt x="1036416" y="2390861"/>
                      <a:pt x="820990" y="2406213"/>
                      <a:pt x="478892" y="2374045"/>
                    </a:cubicBezTo>
                    <a:cubicBezTo>
                      <a:pt x="235766" y="2400289"/>
                      <a:pt x="-20797" y="2120669"/>
                      <a:pt x="0" y="1895153"/>
                    </a:cubicBezTo>
                    <a:cubicBezTo>
                      <a:pt x="2366" y="1727065"/>
                      <a:pt x="3755" y="1601435"/>
                      <a:pt x="0" y="1423066"/>
                    </a:cubicBezTo>
                    <a:cubicBezTo>
                      <a:pt x="-3755" y="1244697"/>
                      <a:pt x="411" y="1151208"/>
                      <a:pt x="0" y="979304"/>
                    </a:cubicBezTo>
                    <a:cubicBezTo>
                      <a:pt x="-411" y="807400"/>
                      <a:pt x="-10122" y="697451"/>
                      <a:pt x="0" y="478892"/>
                    </a:cubicBezTo>
                    <a:close/>
                  </a:path>
                </a:pathLst>
              </a:custGeom>
              <a:solidFill>
                <a:sysClr val="window" lastClr="FFFFFF">
                  <a:alpha val="85000"/>
                </a:sysClr>
              </a:solidFill>
              <a:ln w="38100" cap="flat" cmpd="sng" algn="ctr">
                <a:solidFill>
                  <a:srgbClr val="002060"/>
                </a:solidFill>
                <a:prstDash val="solid"/>
                <a:miter lim="800000"/>
                <a:extLst>
                  <a:ext uri="{C807C97D-BFC1-408E-A445-0C87EB9F89A2}">
                    <ask:lineSketchStyleProps xmlns:ask="http://schemas.microsoft.com/office/drawing/2018/sketchyshapes" sd="2129858240">
                      <a:prstGeom prst="roundRect">
                        <a:avLst>
                          <a:gd name="adj" fmla="val 20172"/>
                        </a:avLst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  <a:effectLst/>
            </p:spPr>
            <p:txBody>
              <a:bodyPr rtlCol="0" anchor="b"/>
              <a:lstStyle/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1.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đúng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2.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to,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rõ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3.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Đọc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ngắt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,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nghỉ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đúng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chỗ</a:t>
                </a:r>
                <a:r>
                  <a:rPr kumimoji="0" lang="en-US" sz="4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0DB93DA8-072E-3193-A9C9-2397D3C723B0}"/>
                  </a:ext>
                </a:extLst>
              </p:cNvPr>
              <p:cNvSpPr/>
              <p:nvPr/>
            </p:nvSpPr>
            <p:spPr>
              <a:xfrm>
                <a:off x="4445671" y="1255651"/>
                <a:ext cx="4621427" cy="796835"/>
              </a:xfrm>
              <a:prstGeom prst="roundRect">
                <a:avLst>
                  <a:gd name="adj" fmla="val 50000"/>
                </a:avLst>
              </a:prstGeom>
              <a:solidFill>
                <a:srgbClr val="CCFFFF"/>
              </a:solidFill>
              <a:ln w="38100" cap="flat" cmpd="sng" algn="ctr">
                <a:solidFill>
                  <a:srgbClr val="00206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Tiêu</a:t>
                </a:r>
                <a:r>
                  <a:rPr kumimoji="0" lang="en-US" sz="4400" b="1" i="0" u="none" strike="noStrike" kern="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chí</a:t>
                </a:r>
                <a:r>
                  <a:rPr kumimoji="0" lang="en-US" sz="4400" b="1" i="0" u="none" strike="noStrike" kern="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đánh</a:t>
                </a:r>
                <a:r>
                  <a:rPr kumimoji="0" lang="en-US" sz="4400" b="1" i="0" u="none" strike="noStrike" kern="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002060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giá</a:t>
                </a:r>
                <a:endParaRPr kumimoji="0" lang="en-US" sz="4400" b="1" i="0" u="none" strike="noStrike" kern="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D83886-ED64-D632-2B7C-D8646B94D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22519" y="4842941"/>
              <a:ext cx="469963" cy="46996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31B4A9D-D6C8-A71A-7AB6-9B3F7ED27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5845" y="4842941"/>
              <a:ext cx="469963" cy="46996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DB763CB-B7FD-72E4-8542-E2F9DE413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79193" y="4842941"/>
              <a:ext cx="469963" cy="4699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6E69A8D-09E9-1936-C476-7F0B49329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31474" y="5427115"/>
              <a:ext cx="469963" cy="46996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B2FF4B2-CFA5-0EEC-4CE3-C0C488AB5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74801" y="5427115"/>
              <a:ext cx="469963" cy="46996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BEFEFBF-CAA6-A64B-35BE-006DF7190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150" y="5427115"/>
              <a:ext cx="469963" cy="4699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6CEB663-F299-6257-22E8-86931DFDE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274" y="5931439"/>
              <a:ext cx="469963" cy="46996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E311D7D-026C-8C74-4445-4405DCB1B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92600" y="5931439"/>
              <a:ext cx="469963" cy="4699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DC6848A-2293-E30A-2F1A-B3A9DAF7B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05947" y="5931439"/>
              <a:ext cx="469963" cy="469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726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-202018" y="-85059"/>
            <a:ext cx="12206176" cy="6800492"/>
          </a:xfrm>
          <a:custGeom>
            <a:avLst/>
            <a:gdLst>
              <a:gd name="connsiteX0" fmla="*/ 1133438 w 12206176"/>
              <a:gd name="connsiteY0" fmla="*/ 0 h 6800492"/>
              <a:gd name="connsiteX1" fmla="*/ 12206176 w 12206176"/>
              <a:gd name="connsiteY1" fmla="*/ 0 h 6800492"/>
              <a:gd name="connsiteX2" fmla="*/ 12206176 w 12206176"/>
              <a:gd name="connsiteY2" fmla="*/ 0 h 6800492"/>
              <a:gd name="connsiteX3" fmla="*/ 12206176 w 12206176"/>
              <a:gd name="connsiteY3" fmla="*/ 5667054 h 6800492"/>
              <a:gd name="connsiteX4" fmla="*/ 11072738 w 12206176"/>
              <a:gd name="connsiteY4" fmla="*/ 6800492 h 6800492"/>
              <a:gd name="connsiteX5" fmla="*/ 0 w 12206176"/>
              <a:gd name="connsiteY5" fmla="*/ 6800492 h 6800492"/>
              <a:gd name="connsiteX6" fmla="*/ 0 w 12206176"/>
              <a:gd name="connsiteY6" fmla="*/ 6800492 h 6800492"/>
              <a:gd name="connsiteX7" fmla="*/ 0 w 12206176"/>
              <a:gd name="connsiteY7" fmla="*/ 1133438 h 6800492"/>
              <a:gd name="connsiteX8" fmla="*/ 1133438 w 12206176"/>
              <a:gd name="connsiteY8" fmla="*/ 0 h 680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6176" h="6800492" fill="none" extrusionOk="0">
                <a:moveTo>
                  <a:pt x="1133438" y="0"/>
                </a:moveTo>
                <a:cubicBezTo>
                  <a:pt x="2372513" y="78011"/>
                  <a:pt x="9524440" y="21937"/>
                  <a:pt x="12206176" y="0"/>
                </a:cubicBezTo>
                <a:lnTo>
                  <a:pt x="12206176" y="0"/>
                </a:lnTo>
                <a:cubicBezTo>
                  <a:pt x="12360648" y="2049944"/>
                  <a:pt x="12371802" y="4842671"/>
                  <a:pt x="12206176" y="5667054"/>
                </a:cubicBezTo>
                <a:cubicBezTo>
                  <a:pt x="12256561" y="6230352"/>
                  <a:pt x="11632434" y="6795522"/>
                  <a:pt x="11072738" y="6800492"/>
                </a:cubicBezTo>
                <a:cubicBezTo>
                  <a:pt x="9333912" y="6655408"/>
                  <a:pt x="4525008" y="6835571"/>
                  <a:pt x="0" y="6800492"/>
                </a:cubicBezTo>
                <a:lnTo>
                  <a:pt x="0" y="6800492"/>
                </a:lnTo>
                <a:cubicBezTo>
                  <a:pt x="42204" y="4579316"/>
                  <a:pt x="161297" y="3729752"/>
                  <a:pt x="0" y="1133438"/>
                </a:cubicBezTo>
                <a:cubicBezTo>
                  <a:pt x="13591" y="509193"/>
                  <a:pt x="510614" y="38208"/>
                  <a:pt x="1133438" y="0"/>
                </a:cubicBezTo>
                <a:close/>
              </a:path>
              <a:path w="12206176" h="6800492" stroke="0" extrusionOk="0">
                <a:moveTo>
                  <a:pt x="1133438" y="0"/>
                </a:moveTo>
                <a:cubicBezTo>
                  <a:pt x="2264331" y="-16420"/>
                  <a:pt x="8683257" y="-157111"/>
                  <a:pt x="12206176" y="0"/>
                </a:cubicBezTo>
                <a:lnTo>
                  <a:pt x="12206176" y="0"/>
                </a:lnTo>
                <a:cubicBezTo>
                  <a:pt x="12342266" y="1102252"/>
                  <a:pt x="12088889" y="4594947"/>
                  <a:pt x="12206176" y="5667054"/>
                </a:cubicBezTo>
                <a:cubicBezTo>
                  <a:pt x="12183878" y="6357666"/>
                  <a:pt x="11750951" y="6835970"/>
                  <a:pt x="11072738" y="6800492"/>
                </a:cubicBezTo>
                <a:cubicBezTo>
                  <a:pt x="8254935" y="6682997"/>
                  <a:pt x="1895213" y="6882114"/>
                  <a:pt x="0" y="6800492"/>
                </a:cubicBezTo>
                <a:lnTo>
                  <a:pt x="0" y="6800492"/>
                </a:lnTo>
                <a:cubicBezTo>
                  <a:pt x="-46332" y="4342807"/>
                  <a:pt x="133940" y="2029663"/>
                  <a:pt x="0" y="1133438"/>
                </a:cubicBezTo>
                <a:cubicBezTo>
                  <a:pt x="9432" y="496129"/>
                  <a:pt x="590074" y="7738"/>
                  <a:pt x="1133438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495739C-CA3F-C3D7-FF62-4026AC59F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830600"/>
              </p:ext>
            </p:extLst>
          </p:nvPr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699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263C4-090A-AFC1-0C93-6663F4F0F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D8E91-1B5D-FCB9-3FEC-3E0BB8DAF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FC4F182D-F7B6-18AF-0C99-17B0046DE30D}"/>
              </a:ext>
            </a:extLst>
          </p:cNvPr>
          <p:cNvSpPr/>
          <p:nvPr/>
        </p:nvSpPr>
        <p:spPr>
          <a:xfrm>
            <a:off x="1273277" y="73326"/>
            <a:ext cx="9645445" cy="556055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1B7F5635-07D3-D20E-AE7A-2020D5CA47D7}"/>
              </a:ext>
            </a:extLst>
          </p:cNvPr>
          <p:cNvSpPr/>
          <p:nvPr/>
        </p:nvSpPr>
        <p:spPr>
          <a:xfrm>
            <a:off x="1479755" y="523462"/>
            <a:ext cx="9094838" cy="4660283"/>
          </a:xfrm>
          <a:prstGeom prst="cloud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C0249F9B-C489-E4F6-BCB9-7C17DCBA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09322" y="613642"/>
            <a:ext cx="1715878" cy="1482090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DC44EC0F-CB75-78A1-3581-3E23D972D7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5908" y="3710762"/>
            <a:ext cx="4878825" cy="33297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DC7410-21DA-863F-BC4C-51B5B8E38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36" y="1845106"/>
            <a:ext cx="8602202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3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DA029D-84A6-F0D3-9934-EE1EE0DA94F5}"/>
              </a:ext>
            </a:extLst>
          </p:cNvPr>
          <p:cNvSpPr/>
          <p:nvPr/>
        </p:nvSpPr>
        <p:spPr>
          <a:xfrm>
            <a:off x="1065465" y="169525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ABF3E2B-F720-5853-0C59-7260D6E44686}"/>
              </a:ext>
            </a:extLst>
          </p:cNvPr>
          <p:cNvSpPr/>
          <p:nvPr/>
        </p:nvSpPr>
        <p:spPr>
          <a:xfrm>
            <a:off x="837722" y="344288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Những chi tiết nào trong bài thơ cho thấy các bạn nhận ra "mỗi đứa mình một khác"?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id="{B17B044B-BC16-A574-3B1B-29D8679D22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789" y="344288"/>
            <a:ext cx="962210" cy="1384476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2B7222F-D5C0-3A9D-AFBB-F4534B787737}"/>
              </a:ext>
            </a:extLst>
          </p:cNvPr>
          <p:cNvSpPr/>
          <p:nvPr/>
        </p:nvSpPr>
        <p:spPr>
          <a:xfrm>
            <a:off x="1541721" y="1598141"/>
            <a:ext cx="9845749" cy="2888799"/>
          </a:xfrm>
          <a:custGeom>
            <a:avLst/>
            <a:gdLst>
              <a:gd name="connsiteX0" fmla="*/ 0 w 9845749"/>
              <a:gd name="connsiteY0" fmla="*/ 361995 h 2888799"/>
              <a:gd name="connsiteX1" fmla="*/ 361995 w 9845749"/>
              <a:gd name="connsiteY1" fmla="*/ 0 h 2888799"/>
              <a:gd name="connsiteX2" fmla="*/ 831114 w 9845749"/>
              <a:gd name="connsiteY2" fmla="*/ 0 h 2888799"/>
              <a:gd name="connsiteX3" fmla="*/ 1391451 w 9845749"/>
              <a:gd name="connsiteY3" fmla="*/ 0 h 2888799"/>
              <a:gd name="connsiteX4" fmla="*/ 1951787 w 9845749"/>
              <a:gd name="connsiteY4" fmla="*/ 0 h 2888799"/>
              <a:gd name="connsiteX5" fmla="*/ 2329689 w 9845749"/>
              <a:gd name="connsiteY5" fmla="*/ 0 h 2888799"/>
              <a:gd name="connsiteX6" fmla="*/ 2890025 w 9845749"/>
              <a:gd name="connsiteY6" fmla="*/ 0 h 2888799"/>
              <a:gd name="connsiteX7" fmla="*/ 3359144 w 9845749"/>
              <a:gd name="connsiteY7" fmla="*/ 0 h 2888799"/>
              <a:gd name="connsiteX8" fmla="*/ 3737046 w 9845749"/>
              <a:gd name="connsiteY8" fmla="*/ 0 h 2888799"/>
              <a:gd name="connsiteX9" fmla="*/ 4571035 w 9845749"/>
              <a:gd name="connsiteY9" fmla="*/ 0 h 2888799"/>
              <a:gd name="connsiteX10" fmla="*/ 5222589 w 9845749"/>
              <a:gd name="connsiteY10" fmla="*/ 0 h 2888799"/>
              <a:gd name="connsiteX11" fmla="*/ 5782926 w 9845749"/>
              <a:gd name="connsiteY11" fmla="*/ 0 h 2888799"/>
              <a:gd name="connsiteX12" fmla="*/ 6525698 w 9845749"/>
              <a:gd name="connsiteY12" fmla="*/ 0 h 2888799"/>
              <a:gd name="connsiteX13" fmla="*/ 7177252 w 9845749"/>
              <a:gd name="connsiteY13" fmla="*/ 0 h 2888799"/>
              <a:gd name="connsiteX14" fmla="*/ 7737589 w 9845749"/>
              <a:gd name="connsiteY14" fmla="*/ 0 h 2888799"/>
              <a:gd name="connsiteX15" fmla="*/ 8115490 w 9845749"/>
              <a:gd name="connsiteY15" fmla="*/ 0 h 2888799"/>
              <a:gd name="connsiteX16" fmla="*/ 8675827 w 9845749"/>
              <a:gd name="connsiteY16" fmla="*/ 0 h 2888799"/>
              <a:gd name="connsiteX17" fmla="*/ 9483754 w 9845749"/>
              <a:gd name="connsiteY17" fmla="*/ 0 h 2888799"/>
              <a:gd name="connsiteX18" fmla="*/ 9845749 w 9845749"/>
              <a:gd name="connsiteY18" fmla="*/ 361995 h 2888799"/>
              <a:gd name="connsiteX19" fmla="*/ 9845749 w 9845749"/>
              <a:gd name="connsiteY19" fmla="*/ 838253 h 2888799"/>
              <a:gd name="connsiteX20" fmla="*/ 9845749 w 9845749"/>
              <a:gd name="connsiteY20" fmla="*/ 1422751 h 2888799"/>
              <a:gd name="connsiteX21" fmla="*/ 9845749 w 9845749"/>
              <a:gd name="connsiteY21" fmla="*/ 1920657 h 2888799"/>
              <a:gd name="connsiteX22" fmla="*/ 9845749 w 9845749"/>
              <a:gd name="connsiteY22" fmla="*/ 2526804 h 2888799"/>
              <a:gd name="connsiteX23" fmla="*/ 9483754 w 9845749"/>
              <a:gd name="connsiteY23" fmla="*/ 2888799 h 2888799"/>
              <a:gd name="connsiteX24" fmla="*/ 8923417 w 9845749"/>
              <a:gd name="connsiteY24" fmla="*/ 2888799 h 2888799"/>
              <a:gd name="connsiteX25" fmla="*/ 8271863 w 9845749"/>
              <a:gd name="connsiteY25" fmla="*/ 2888799 h 2888799"/>
              <a:gd name="connsiteX26" fmla="*/ 7529091 w 9845749"/>
              <a:gd name="connsiteY26" fmla="*/ 2888799 h 2888799"/>
              <a:gd name="connsiteX27" fmla="*/ 6786320 w 9845749"/>
              <a:gd name="connsiteY27" fmla="*/ 2888799 h 2888799"/>
              <a:gd name="connsiteX28" fmla="*/ 6317201 w 9845749"/>
              <a:gd name="connsiteY28" fmla="*/ 2888799 h 2888799"/>
              <a:gd name="connsiteX29" fmla="*/ 5939299 w 9845749"/>
              <a:gd name="connsiteY29" fmla="*/ 2888799 h 2888799"/>
              <a:gd name="connsiteX30" fmla="*/ 5105310 w 9845749"/>
              <a:gd name="connsiteY30" fmla="*/ 2888799 h 2888799"/>
              <a:gd name="connsiteX31" fmla="*/ 4544973 w 9845749"/>
              <a:gd name="connsiteY31" fmla="*/ 2888799 h 2888799"/>
              <a:gd name="connsiteX32" fmla="*/ 3984636 w 9845749"/>
              <a:gd name="connsiteY32" fmla="*/ 2888799 h 2888799"/>
              <a:gd name="connsiteX33" fmla="*/ 3333082 w 9845749"/>
              <a:gd name="connsiteY33" fmla="*/ 2888799 h 2888799"/>
              <a:gd name="connsiteX34" fmla="*/ 2499093 w 9845749"/>
              <a:gd name="connsiteY34" fmla="*/ 2888799 h 2888799"/>
              <a:gd name="connsiteX35" fmla="*/ 1938756 w 9845749"/>
              <a:gd name="connsiteY35" fmla="*/ 2888799 h 2888799"/>
              <a:gd name="connsiteX36" fmla="*/ 1287202 w 9845749"/>
              <a:gd name="connsiteY36" fmla="*/ 2888799 h 2888799"/>
              <a:gd name="connsiteX37" fmla="*/ 361995 w 9845749"/>
              <a:gd name="connsiteY37" fmla="*/ 2888799 h 2888799"/>
              <a:gd name="connsiteX38" fmla="*/ 0 w 9845749"/>
              <a:gd name="connsiteY38" fmla="*/ 2526804 h 2888799"/>
              <a:gd name="connsiteX39" fmla="*/ 0 w 9845749"/>
              <a:gd name="connsiteY39" fmla="*/ 2028898 h 2888799"/>
              <a:gd name="connsiteX40" fmla="*/ 0 w 9845749"/>
              <a:gd name="connsiteY40" fmla="*/ 1444400 h 2888799"/>
              <a:gd name="connsiteX41" fmla="*/ 0 w 9845749"/>
              <a:gd name="connsiteY41" fmla="*/ 903197 h 2888799"/>
              <a:gd name="connsiteX42" fmla="*/ 0 w 9845749"/>
              <a:gd name="connsiteY42" fmla="*/ 361995 h 288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845749" h="2888799" fill="none" extrusionOk="0">
                <a:moveTo>
                  <a:pt x="0" y="361995"/>
                </a:moveTo>
                <a:cubicBezTo>
                  <a:pt x="42177" y="163929"/>
                  <a:pt x="153903" y="14092"/>
                  <a:pt x="361995" y="0"/>
                </a:cubicBezTo>
                <a:cubicBezTo>
                  <a:pt x="465752" y="-1176"/>
                  <a:pt x="728880" y="4324"/>
                  <a:pt x="831114" y="0"/>
                </a:cubicBezTo>
                <a:cubicBezTo>
                  <a:pt x="933348" y="-4324"/>
                  <a:pt x="1209117" y="15155"/>
                  <a:pt x="1391451" y="0"/>
                </a:cubicBezTo>
                <a:cubicBezTo>
                  <a:pt x="1573785" y="-15155"/>
                  <a:pt x="1828644" y="-7696"/>
                  <a:pt x="1951787" y="0"/>
                </a:cubicBezTo>
                <a:cubicBezTo>
                  <a:pt x="2074930" y="7696"/>
                  <a:pt x="2249871" y="15896"/>
                  <a:pt x="2329689" y="0"/>
                </a:cubicBezTo>
                <a:cubicBezTo>
                  <a:pt x="2409507" y="-15896"/>
                  <a:pt x="2726510" y="-17303"/>
                  <a:pt x="2890025" y="0"/>
                </a:cubicBezTo>
                <a:cubicBezTo>
                  <a:pt x="3053540" y="17303"/>
                  <a:pt x="3260793" y="-11375"/>
                  <a:pt x="3359144" y="0"/>
                </a:cubicBezTo>
                <a:cubicBezTo>
                  <a:pt x="3457495" y="11375"/>
                  <a:pt x="3592915" y="-14190"/>
                  <a:pt x="3737046" y="0"/>
                </a:cubicBezTo>
                <a:cubicBezTo>
                  <a:pt x="3881177" y="14190"/>
                  <a:pt x="4255797" y="12917"/>
                  <a:pt x="4571035" y="0"/>
                </a:cubicBezTo>
                <a:cubicBezTo>
                  <a:pt x="4886273" y="-12917"/>
                  <a:pt x="4934788" y="27612"/>
                  <a:pt x="5222589" y="0"/>
                </a:cubicBezTo>
                <a:cubicBezTo>
                  <a:pt x="5510390" y="-27612"/>
                  <a:pt x="5574915" y="8706"/>
                  <a:pt x="5782926" y="0"/>
                </a:cubicBezTo>
                <a:cubicBezTo>
                  <a:pt x="5990937" y="-8706"/>
                  <a:pt x="6194120" y="-6706"/>
                  <a:pt x="6525698" y="0"/>
                </a:cubicBezTo>
                <a:cubicBezTo>
                  <a:pt x="6857276" y="6706"/>
                  <a:pt x="6909033" y="24522"/>
                  <a:pt x="7177252" y="0"/>
                </a:cubicBezTo>
                <a:cubicBezTo>
                  <a:pt x="7445471" y="-24522"/>
                  <a:pt x="7510009" y="487"/>
                  <a:pt x="7737589" y="0"/>
                </a:cubicBezTo>
                <a:cubicBezTo>
                  <a:pt x="7965169" y="-487"/>
                  <a:pt x="7949898" y="-14277"/>
                  <a:pt x="8115490" y="0"/>
                </a:cubicBezTo>
                <a:cubicBezTo>
                  <a:pt x="8281082" y="14277"/>
                  <a:pt x="8399958" y="-6075"/>
                  <a:pt x="8675827" y="0"/>
                </a:cubicBezTo>
                <a:cubicBezTo>
                  <a:pt x="8951696" y="6075"/>
                  <a:pt x="9287981" y="-28712"/>
                  <a:pt x="9483754" y="0"/>
                </a:cubicBezTo>
                <a:cubicBezTo>
                  <a:pt x="9673620" y="-13357"/>
                  <a:pt x="9865072" y="180463"/>
                  <a:pt x="9845749" y="361995"/>
                </a:cubicBezTo>
                <a:cubicBezTo>
                  <a:pt x="9822008" y="478290"/>
                  <a:pt x="9846828" y="612903"/>
                  <a:pt x="9845749" y="838253"/>
                </a:cubicBezTo>
                <a:cubicBezTo>
                  <a:pt x="9844670" y="1063603"/>
                  <a:pt x="9866351" y="1259887"/>
                  <a:pt x="9845749" y="1422751"/>
                </a:cubicBezTo>
                <a:cubicBezTo>
                  <a:pt x="9825147" y="1585615"/>
                  <a:pt x="9829335" y="1690143"/>
                  <a:pt x="9845749" y="1920657"/>
                </a:cubicBezTo>
                <a:cubicBezTo>
                  <a:pt x="9862163" y="2151171"/>
                  <a:pt x="9863862" y="2247881"/>
                  <a:pt x="9845749" y="2526804"/>
                </a:cubicBezTo>
                <a:cubicBezTo>
                  <a:pt x="9806881" y="2738114"/>
                  <a:pt x="9699866" y="2849713"/>
                  <a:pt x="9483754" y="2888799"/>
                </a:cubicBezTo>
                <a:cubicBezTo>
                  <a:pt x="9242950" y="2867484"/>
                  <a:pt x="9168028" y="2879883"/>
                  <a:pt x="8923417" y="2888799"/>
                </a:cubicBezTo>
                <a:cubicBezTo>
                  <a:pt x="8678806" y="2897715"/>
                  <a:pt x="8572094" y="2898518"/>
                  <a:pt x="8271863" y="2888799"/>
                </a:cubicBezTo>
                <a:cubicBezTo>
                  <a:pt x="7971632" y="2879080"/>
                  <a:pt x="7694764" y="2916570"/>
                  <a:pt x="7529091" y="2888799"/>
                </a:cubicBezTo>
                <a:cubicBezTo>
                  <a:pt x="7363418" y="2861028"/>
                  <a:pt x="6947791" y="2873548"/>
                  <a:pt x="6786320" y="2888799"/>
                </a:cubicBezTo>
                <a:cubicBezTo>
                  <a:pt x="6624849" y="2904050"/>
                  <a:pt x="6497878" y="2899339"/>
                  <a:pt x="6317201" y="2888799"/>
                </a:cubicBezTo>
                <a:cubicBezTo>
                  <a:pt x="6136524" y="2878259"/>
                  <a:pt x="6071184" y="2886155"/>
                  <a:pt x="5939299" y="2888799"/>
                </a:cubicBezTo>
                <a:cubicBezTo>
                  <a:pt x="5807414" y="2891443"/>
                  <a:pt x="5469938" y="2857090"/>
                  <a:pt x="5105310" y="2888799"/>
                </a:cubicBezTo>
                <a:cubicBezTo>
                  <a:pt x="4740682" y="2920508"/>
                  <a:pt x="4799451" y="2864591"/>
                  <a:pt x="4544973" y="2888799"/>
                </a:cubicBezTo>
                <a:cubicBezTo>
                  <a:pt x="4290495" y="2913007"/>
                  <a:pt x="4254181" y="2886207"/>
                  <a:pt x="3984636" y="2888799"/>
                </a:cubicBezTo>
                <a:cubicBezTo>
                  <a:pt x="3715091" y="2891391"/>
                  <a:pt x="3636771" y="2914163"/>
                  <a:pt x="3333082" y="2888799"/>
                </a:cubicBezTo>
                <a:cubicBezTo>
                  <a:pt x="3029393" y="2863435"/>
                  <a:pt x="2786862" y="2898735"/>
                  <a:pt x="2499093" y="2888799"/>
                </a:cubicBezTo>
                <a:cubicBezTo>
                  <a:pt x="2211324" y="2878863"/>
                  <a:pt x="2086790" y="2896171"/>
                  <a:pt x="1938756" y="2888799"/>
                </a:cubicBezTo>
                <a:cubicBezTo>
                  <a:pt x="1790722" y="2881427"/>
                  <a:pt x="1427923" y="2884489"/>
                  <a:pt x="1287202" y="2888799"/>
                </a:cubicBezTo>
                <a:cubicBezTo>
                  <a:pt x="1146481" y="2893109"/>
                  <a:pt x="660353" y="2889952"/>
                  <a:pt x="361995" y="2888799"/>
                </a:cubicBezTo>
                <a:cubicBezTo>
                  <a:pt x="121968" y="2894553"/>
                  <a:pt x="-23393" y="2741417"/>
                  <a:pt x="0" y="2526804"/>
                </a:cubicBezTo>
                <a:cubicBezTo>
                  <a:pt x="-24465" y="2423241"/>
                  <a:pt x="23752" y="2269873"/>
                  <a:pt x="0" y="2028898"/>
                </a:cubicBezTo>
                <a:cubicBezTo>
                  <a:pt x="-23752" y="1787923"/>
                  <a:pt x="-6190" y="1664576"/>
                  <a:pt x="0" y="1444400"/>
                </a:cubicBezTo>
                <a:cubicBezTo>
                  <a:pt x="6190" y="1224224"/>
                  <a:pt x="16617" y="1048649"/>
                  <a:pt x="0" y="903197"/>
                </a:cubicBezTo>
                <a:cubicBezTo>
                  <a:pt x="-16617" y="757745"/>
                  <a:pt x="-14114" y="500544"/>
                  <a:pt x="0" y="361995"/>
                </a:cubicBezTo>
                <a:close/>
              </a:path>
              <a:path w="9845749" h="2888799" stroke="0" extrusionOk="0">
                <a:moveTo>
                  <a:pt x="0" y="361995"/>
                </a:moveTo>
                <a:cubicBezTo>
                  <a:pt x="583" y="179885"/>
                  <a:pt x="178764" y="29828"/>
                  <a:pt x="361995" y="0"/>
                </a:cubicBezTo>
                <a:cubicBezTo>
                  <a:pt x="622330" y="14816"/>
                  <a:pt x="860288" y="-24634"/>
                  <a:pt x="1104767" y="0"/>
                </a:cubicBezTo>
                <a:cubicBezTo>
                  <a:pt x="1349246" y="24634"/>
                  <a:pt x="1479386" y="22924"/>
                  <a:pt x="1573886" y="0"/>
                </a:cubicBezTo>
                <a:cubicBezTo>
                  <a:pt x="1668386" y="-22924"/>
                  <a:pt x="1931152" y="16817"/>
                  <a:pt x="2043005" y="0"/>
                </a:cubicBezTo>
                <a:cubicBezTo>
                  <a:pt x="2154858" y="-16817"/>
                  <a:pt x="2459519" y="28410"/>
                  <a:pt x="2785777" y="0"/>
                </a:cubicBezTo>
                <a:cubicBezTo>
                  <a:pt x="3112035" y="-28410"/>
                  <a:pt x="3172777" y="23314"/>
                  <a:pt x="3346113" y="0"/>
                </a:cubicBezTo>
                <a:cubicBezTo>
                  <a:pt x="3519449" y="-23314"/>
                  <a:pt x="3965966" y="-101"/>
                  <a:pt x="4180103" y="0"/>
                </a:cubicBezTo>
                <a:cubicBezTo>
                  <a:pt x="4394240" y="101"/>
                  <a:pt x="4696586" y="-2950"/>
                  <a:pt x="5014092" y="0"/>
                </a:cubicBezTo>
                <a:cubicBezTo>
                  <a:pt x="5331598" y="2950"/>
                  <a:pt x="5476267" y="-3621"/>
                  <a:pt x="5756864" y="0"/>
                </a:cubicBezTo>
                <a:cubicBezTo>
                  <a:pt x="6037461" y="3621"/>
                  <a:pt x="6106121" y="3688"/>
                  <a:pt x="6225983" y="0"/>
                </a:cubicBezTo>
                <a:cubicBezTo>
                  <a:pt x="6345845" y="-3688"/>
                  <a:pt x="6467331" y="-13742"/>
                  <a:pt x="6603884" y="0"/>
                </a:cubicBezTo>
                <a:cubicBezTo>
                  <a:pt x="6740437" y="13742"/>
                  <a:pt x="7226231" y="15478"/>
                  <a:pt x="7437874" y="0"/>
                </a:cubicBezTo>
                <a:cubicBezTo>
                  <a:pt x="7649517" y="-15478"/>
                  <a:pt x="7858402" y="31987"/>
                  <a:pt x="8089428" y="0"/>
                </a:cubicBezTo>
                <a:cubicBezTo>
                  <a:pt x="8320454" y="-31987"/>
                  <a:pt x="8532794" y="-16218"/>
                  <a:pt x="8740982" y="0"/>
                </a:cubicBezTo>
                <a:cubicBezTo>
                  <a:pt x="8949170" y="16218"/>
                  <a:pt x="9319705" y="13926"/>
                  <a:pt x="9483754" y="0"/>
                </a:cubicBezTo>
                <a:cubicBezTo>
                  <a:pt x="9698366" y="-4291"/>
                  <a:pt x="9848246" y="204353"/>
                  <a:pt x="9845749" y="361995"/>
                </a:cubicBezTo>
                <a:cubicBezTo>
                  <a:pt x="9846573" y="536280"/>
                  <a:pt x="9871137" y="821664"/>
                  <a:pt x="9845749" y="946493"/>
                </a:cubicBezTo>
                <a:cubicBezTo>
                  <a:pt x="9820361" y="1071322"/>
                  <a:pt x="9830122" y="1261378"/>
                  <a:pt x="9845749" y="1466048"/>
                </a:cubicBezTo>
                <a:cubicBezTo>
                  <a:pt x="9861376" y="1670719"/>
                  <a:pt x="9841624" y="1840312"/>
                  <a:pt x="9845749" y="2050546"/>
                </a:cubicBezTo>
                <a:cubicBezTo>
                  <a:pt x="9849874" y="2260780"/>
                  <a:pt x="9829788" y="2365263"/>
                  <a:pt x="9845749" y="2526804"/>
                </a:cubicBezTo>
                <a:cubicBezTo>
                  <a:pt x="9853893" y="2724513"/>
                  <a:pt x="9706376" y="2900354"/>
                  <a:pt x="9483754" y="2888799"/>
                </a:cubicBezTo>
                <a:cubicBezTo>
                  <a:pt x="9265683" y="2911181"/>
                  <a:pt x="9228777" y="2868031"/>
                  <a:pt x="9014635" y="2888799"/>
                </a:cubicBezTo>
                <a:cubicBezTo>
                  <a:pt x="8800493" y="2909567"/>
                  <a:pt x="8387741" y="2896154"/>
                  <a:pt x="8180646" y="2888799"/>
                </a:cubicBezTo>
                <a:cubicBezTo>
                  <a:pt x="7973551" y="2881444"/>
                  <a:pt x="7780154" y="2864950"/>
                  <a:pt x="7620309" y="2888799"/>
                </a:cubicBezTo>
                <a:cubicBezTo>
                  <a:pt x="7460464" y="2912648"/>
                  <a:pt x="7070321" y="2857112"/>
                  <a:pt x="6786320" y="2888799"/>
                </a:cubicBezTo>
                <a:cubicBezTo>
                  <a:pt x="6502319" y="2920486"/>
                  <a:pt x="6308356" y="2867652"/>
                  <a:pt x="5952330" y="2888799"/>
                </a:cubicBezTo>
                <a:cubicBezTo>
                  <a:pt x="5596304" y="2909947"/>
                  <a:pt x="5544725" y="2885992"/>
                  <a:pt x="5391994" y="2888799"/>
                </a:cubicBezTo>
                <a:cubicBezTo>
                  <a:pt x="5239263" y="2891606"/>
                  <a:pt x="5182529" y="2895737"/>
                  <a:pt x="5014092" y="2888799"/>
                </a:cubicBezTo>
                <a:cubicBezTo>
                  <a:pt x="4845655" y="2881861"/>
                  <a:pt x="4755162" y="2885414"/>
                  <a:pt x="4544973" y="2888799"/>
                </a:cubicBezTo>
                <a:cubicBezTo>
                  <a:pt x="4334784" y="2892184"/>
                  <a:pt x="4291935" y="2893228"/>
                  <a:pt x="4075854" y="2888799"/>
                </a:cubicBezTo>
                <a:cubicBezTo>
                  <a:pt x="3859773" y="2884370"/>
                  <a:pt x="3615150" y="2862361"/>
                  <a:pt x="3333082" y="2888799"/>
                </a:cubicBezTo>
                <a:cubicBezTo>
                  <a:pt x="3051014" y="2915237"/>
                  <a:pt x="3134274" y="2894030"/>
                  <a:pt x="2955181" y="2888799"/>
                </a:cubicBezTo>
                <a:cubicBezTo>
                  <a:pt x="2776088" y="2883568"/>
                  <a:pt x="2584906" y="2903659"/>
                  <a:pt x="2486062" y="2888799"/>
                </a:cubicBezTo>
                <a:cubicBezTo>
                  <a:pt x="2387218" y="2873939"/>
                  <a:pt x="2067683" y="2924473"/>
                  <a:pt x="1652072" y="2888799"/>
                </a:cubicBezTo>
                <a:cubicBezTo>
                  <a:pt x="1236461" y="2853126"/>
                  <a:pt x="1443316" y="2901463"/>
                  <a:pt x="1274171" y="2888799"/>
                </a:cubicBezTo>
                <a:cubicBezTo>
                  <a:pt x="1105026" y="2876135"/>
                  <a:pt x="696378" y="2921247"/>
                  <a:pt x="361995" y="2888799"/>
                </a:cubicBezTo>
                <a:cubicBezTo>
                  <a:pt x="185201" y="2888996"/>
                  <a:pt x="18136" y="2758717"/>
                  <a:pt x="0" y="2526804"/>
                </a:cubicBezTo>
                <a:cubicBezTo>
                  <a:pt x="-11366" y="2394800"/>
                  <a:pt x="-21961" y="2188303"/>
                  <a:pt x="0" y="1963954"/>
                </a:cubicBezTo>
                <a:cubicBezTo>
                  <a:pt x="21961" y="1739605"/>
                  <a:pt x="11538" y="1543283"/>
                  <a:pt x="0" y="1422751"/>
                </a:cubicBezTo>
                <a:cubicBezTo>
                  <a:pt x="-11538" y="1302219"/>
                  <a:pt x="-22738" y="955229"/>
                  <a:pt x="0" y="838253"/>
                </a:cubicBezTo>
                <a:cubicBezTo>
                  <a:pt x="22738" y="721277"/>
                  <a:pt x="7307" y="578892"/>
                  <a:pt x="0" y="361995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2EE292-6E1C-A2F3-B4D3-945E27B54D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746B34-9C52-9CAB-D851-C33B2E57F46F}"/>
              </a:ext>
            </a:extLst>
          </p:cNvPr>
          <p:cNvSpPr txBox="1"/>
          <p:nvPr/>
        </p:nvSpPr>
        <p:spPr>
          <a:xfrm>
            <a:off x="1701209" y="2041450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lạ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đứa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ngân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nga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Chẳng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giọng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F4C7F5-12BD-5EF9-DD48-0DD905F8E168}"/>
              </a:ext>
            </a:extLst>
          </p:cNvPr>
          <p:cNvSpPr txBox="1"/>
          <p:nvPr/>
        </p:nvSpPr>
        <p:spPr>
          <a:xfrm>
            <a:off x="7145079" y="2030818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thích đứng đầu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hay giận dỗi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thích thay đổi 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Có bạn nhiều ước mơ.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D83F94-A610-8B0F-BD3A-880729FCDD4E}"/>
              </a:ext>
            </a:extLst>
          </p:cNvPr>
          <p:cNvSpPr/>
          <p:nvPr/>
        </p:nvSpPr>
        <p:spPr>
          <a:xfrm>
            <a:off x="1706127" y="3455581"/>
            <a:ext cx="4694674" cy="54226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5CD584-3B04-A327-52A9-EDCA63222C9A}"/>
              </a:ext>
            </a:extLst>
          </p:cNvPr>
          <p:cNvSpPr/>
          <p:nvPr/>
        </p:nvSpPr>
        <p:spPr>
          <a:xfrm>
            <a:off x="7054303" y="2052085"/>
            <a:ext cx="4003557" cy="457200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ABBF71A-88A6-78A2-006D-E472089E6ACE}"/>
              </a:ext>
            </a:extLst>
          </p:cNvPr>
          <p:cNvSpPr/>
          <p:nvPr/>
        </p:nvSpPr>
        <p:spPr>
          <a:xfrm>
            <a:off x="7086200" y="2551816"/>
            <a:ext cx="4003557" cy="446566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3E1F5D-C950-9E07-712F-710C0573766A}"/>
              </a:ext>
            </a:extLst>
          </p:cNvPr>
          <p:cNvSpPr/>
          <p:nvPr/>
        </p:nvSpPr>
        <p:spPr>
          <a:xfrm>
            <a:off x="7107465" y="3051546"/>
            <a:ext cx="4003557" cy="446566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C2C0AA-B36D-06EB-9E55-48FCF35BFCCB}"/>
              </a:ext>
            </a:extLst>
          </p:cNvPr>
          <p:cNvSpPr/>
          <p:nvPr/>
        </p:nvSpPr>
        <p:spPr>
          <a:xfrm>
            <a:off x="7086200" y="3530012"/>
            <a:ext cx="4003557" cy="446566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617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24784FB-3404-9FE1-E588-78CCE92766DE}"/>
              </a:ext>
            </a:extLst>
          </p:cNvPr>
          <p:cNvSpPr/>
          <p:nvPr/>
        </p:nvSpPr>
        <p:spPr>
          <a:xfrm>
            <a:off x="3074867" y="1534346"/>
            <a:ext cx="6026603" cy="2899431"/>
          </a:xfrm>
          <a:custGeom>
            <a:avLst/>
            <a:gdLst>
              <a:gd name="connsiteX0" fmla="*/ 0 w 6026603"/>
              <a:gd name="connsiteY0" fmla="*/ 363328 h 2899431"/>
              <a:gd name="connsiteX1" fmla="*/ 363328 w 6026603"/>
              <a:gd name="connsiteY1" fmla="*/ 0 h 2899431"/>
              <a:gd name="connsiteX2" fmla="*/ 866823 w 6026603"/>
              <a:gd name="connsiteY2" fmla="*/ 0 h 2899431"/>
              <a:gd name="connsiteX3" fmla="*/ 1423317 w 6026603"/>
              <a:gd name="connsiteY3" fmla="*/ 0 h 2899431"/>
              <a:gd name="connsiteX4" fmla="*/ 2191810 w 6026603"/>
              <a:gd name="connsiteY4" fmla="*/ 0 h 2899431"/>
              <a:gd name="connsiteX5" fmla="*/ 2695305 w 6026603"/>
              <a:gd name="connsiteY5" fmla="*/ 0 h 2899431"/>
              <a:gd name="connsiteX6" fmla="*/ 3198800 w 6026603"/>
              <a:gd name="connsiteY6" fmla="*/ 0 h 2899431"/>
              <a:gd name="connsiteX7" fmla="*/ 3702295 w 6026603"/>
              <a:gd name="connsiteY7" fmla="*/ 0 h 2899431"/>
              <a:gd name="connsiteX8" fmla="*/ 4364788 w 6026603"/>
              <a:gd name="connsiteY8" fmla="*/ 0 h 2899431"/>
              <a:gd name="connsiteX9" fmla="*/ 5027281 w 6026603"/>
              <a:gd name="connsiteY9" fmla="*/ 0 h 2899431"/>
              <a:gd name="connsiteX10" fmla="*/ 5663275 w 6026603"/>
              <a:gd name="connsiteY10" fmla="*/ 0 h 2899431"/>
              <a:gd name="connsiteX11" fmla="*/ 6026603 w 6026603"/>
              <a:gd name="connsiteY11" fmla="*/ 363328 h 2899431"/>
              <a:gd name="connsiteX12" fmla="*/ 6026603 w 6026603"/>
              <a:gd name="connsiteY12" fmla="*/ 863066 h 2899431"/>
              <a:gd name="connsiteX13" fmla="*/ 6026603 w 6026603"/>
              <a:gd name="connsiteY13" fmla="*/ 1427988 h 2899431"/>
              <a:gd name="connsiteX14" fmla="*/ 6026603 w 6026603"/>
              <a:gd name="connsiteY14" fmla="*/ 1971182 h 2899431"/>
              <a:gd name="connsiteX15" fmla="*/ 6026603 w 6026603"/>
              <a:gd name="connsiteY15" fmla="*/ 2536103 h 2899431"/>
              <a:gd name="connsiteX16" fmla="*/ 5663275 w 6026603"/>
              <a:gd name="connsiteY16" fmla="*/ 2899431 h 2899431"/>
              <a:gd name="connsiteX17" fmla="*/ 5106781 w 6026603"/>
              <a:gd name="connsiteY17" fmla="*/ 2899431 h 2899431"/>
              <a:gd name="connsiteX18" fmla="*/ 4550286 w 6026603"/>
              <a:gd name="connsiteY18" fmla="*/ 2899431 h 2899431"/>
              <a:gd name="connsiteX19" fmla="*/ 4046791 w 6026603"/>
              <a:gd name="connsiteY19" fmla="*/ 2899431 h 2899431"/>
              <a:gd name="connsiteX20" fmla="*/ 3278299 w 6026603"/>
              <a:gd name="connsiteY20" fmla="*/ 2899431 h 2899431"/>
              <a:gd name="connsiteX21" fmla="*/ 2615805 w 6026603"/>
              <a:gd name="connsiteY21" fmla="*/ 2899431 h 2899431"/>
              <a:gd name="connsiteX22" fmla="*/ 2006312 w 6026603"/>
              <a:gd name="connsiteY22" fmla="*/ 2899431 h 2899431"/>
              <a:gd name="connsiteX23" fmla="*/ 1290819 w 6026603"/>
              <a:gd name="connsiteY23" fmla="*/ 2899431 h 2899431"/>
              <a:gd name="connsiteX24" fmla="*/ 363328 w 6026603"/>
              <a:gd name="connsiteY24" fmla="*/ 2899431 h 2899431"/>
              <a:gd name="connsiteX25" fmla="*/ 0 w 6026603"/>
              <a:gd name="connsiteY25" fmla="*/ 2536103 h 2899431"/>
              <a:gd name="connsiteX26" fmla="*/ 0 w 6026603"/>
              <a:gd name="connsiteY26" fmla="*/ 2036365 h 2899431"/>
              <a:gd name="connsiteX27" fmla="*/ 0 w 6026603"/>
              <a:gd name="connsiteY27" fmla="*/ 1514899 h 2899431"/>
              <a:gd name="connsiteX28" fmla="*/ 0 w 6026603"/>
              <a:gd name="connsiteY28" fmla="*/ 1036888 h 2899431"/>
              <a:gd name="connsiteX29" fmla="*/ 0 w 6026603"/>
              <a:gd name="connsiteY29" fmla="*/ 363328 h 2899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026603" h="2899431" fill="none" extrusionOk="0">
                <a:moveTo>
                  <a:pt x="0" y="363328"/>
                </a:moveTo>
                <a:cubicBezTo>
                  <a:pt x="-706" y="168415"/>
                  <a:pt x="137075" y="-28330"/>
                  <a:pt x="363328" y="0"/>
                </a:cubicBezTo>
                <a:cubicBezTo>
                  <a:pt x="596890" y="-12381"/>
                  <a:pt x="643774" y="-22314"/>
                  <a:pt x="866823" y="0"/>
                </a:cubicBezTo>
                <a:cubicBezTo>
                  <a:pt x="1089872" y="22314"/>
                  <a:pt x="1301437" y="14603"/>
                  <a:pt x="1423317" y="0"/>
                </a:cubicBezTo>
                <a:cubicBezTo>
                  <a:pt x="1545197" y="-14603"/>
                  <a:pt x="1815897" y="22863"/>
                  <a:pt x="2191810" y="0"/>
                </a:cubicBezTo>
                <a:cubicBezTo>
                  <a:pt x="2567723" y="-22863"/>
                  <a:pt x="2468663" y="-116"/>
                  <a:pt x="2695305" y="0"/>
                </a:cubicBezTo>
                <a:cubicBezTo>
                  <a:pt x="2921948" y="116"/>
                  <a:pt x="3010935" y="4312"/>
                  <a:pt x="3198800" y="0"/>
                </a:cubicBezTo>
                <a:cubicBezTo>
                  <a:pt x="3386666" y="-4312"/>
                  <a:pt x="3575178" y="-4743"/>
                  <a:pt x="3702295" y="0"/>
                </a:cubicBezTo>
                <a:cubicBezTo>
                  <a:pt x="3829412" y="4743"/>
                  <a:pt x="4114180" y="-30720"/>
                  <a:pt x="4364788" y="0"/>
                </a:cubicBezTo>
                <a:cubicBezTo>
                  <a:pt x="4615396" y="30720"/>
                  <a:pt x="4885495" y="-7453"/>
                  <a:pt x="5027281" y="0"/>
                </a:cubicBezTo>
                <a:cubicBezTo>
                  <a:pt x="5169067" y="7453"/>
                  <a:pt x="5466678" y="-17808"/>
                  <a:pt x="5663275" y="0"/>
                </a:cubicBezTo>
                <a:cubicBezTo>
                  <a:pt x="5884100" y="-43383"/>
                  <a:pt x="6033073" y="116326"/>
                  <a:pt x="6026603" y="363328"/>
                </a:cubicBezTo>
                <a:cubicBezTo>
                  <a:pt x="6031641" y="520557"/>
                  <a:pt x="6012790" y="688572"/>
                  <a:pt x="6026603" y="863066"/>
                </a:cubicBezTo>
                <a:cubicBezTo>
                  <a:pt x="6040416" y="1037560"/>
                  <a:pt x="6032482" y="1278722"/>
                  <a:pt x="6026603" y="1427988"/>
                </a:cubicBezTo>
                <a:cubicBezTo>
                  <a:pt x="6020724" y="1577254"/>
                  <a:pt x="6013134" y="1821801"/>
                  <a:pt x="6026603" y="1971182"/>
                </a:cubicBezTo>
                <a:cubicBezTo>
                  <a:pt x="6040072" y="2120563"/>
                  <a:pt x="6007027" y="2341621"/>
                  <a:pt x="6026603" y="2536103"/>
                </a:cubicBezTo>
                <a:cubicBezTo>
                  <a:pt x="6011727" y="2732052"/>
                  <a:pt x="5844045" y="2859521"/>
                  <a:pt x="5663275" y="2899431"/>
                </a:cubicBezTo>
                <a:cubicBezTo>
                  <a:pt x="5444482" y="2899356"/>
                  <a:pt x="5350932" y="2915505"/>
                  <a:pt x="5106781" y="2899431"/>
                </a:cubicBezTo>
                <a:cubicBezTo>
                  <a:pt x="4862630" y="2883357"/>
                  <a:pt x="4745548" y="2877377"/>
                  <a:pt x="4550286" y="2899431"/>
                </a:cubicBezTo>
                <a:cubicBezTo>
                  <a:pt x="4355024" y="2921485"/>
                  <a:pt x="4240139" y="2922784"/>
                  <a:pt x="4046791" y="2899431"/>
                </a:cubicBezTo>
                <a:cubicBezTo>
                  <a:pt x="3853444" y="2876078"/>
                  <a:pt x="3610835" y="2886823"/>
                  <a:pt x="3278299" y="2899431"/>
                </a:cubicBezTo>
                <a:cubicBezTo>
                  <a:pt x="2945763" y="2912039"/>
                  <a:pt x="2794676" y="2903125"/>
                  <a:pt x="2615805" y="2899431"/>
                </a:cubicBezTo>
                <a:cubicBezTo>
                  <a:pt x="2436934" y="2895737"/>
                  <a:pt x="2252671" y="2871189"/>
                  <a:pt x="2006312" y="2899431"/>
                </a:cubicBezTo>
                <a:cubicBezTo>
                  <a:pt x="1759953" y="2927673"/>
                  <a:pt x="1538044" y="2868256"/>
                  <a:pt x="1290819" y="2899431"/>
                </a:cubicBezTo>
                <a:cubicBezTo>
                  <a:pt x="1043594" y="2930606"/>
                  <a:pt x="721289" y="2902095"/>
                  <a:pt x="363328" y="2899431"/>
                </a:cubicBezTo>
                <a:cubicBezTo>
                  <a:pt x="158837" y="2928519"/>
                  <a:pt x="38816" y="2744968"/>
                  <a:pt x="0" y="2536103"/>
                </a:cubicBezTo>
                <a:cubicBezTo>
                  <a:pt x="17523" y="2291678"/>
                  <a:pt x="-21589" y="2144393"/>
                  <a:pt x="0" y="2036365"/>
                </a:cubicBezTo>
                <a:cubicBezTo>
                  <a:pt x="21589" y="1928337"/>
                  <a:pt x="-12912" y="1643707"/>
                  <a:pt x="0" y="1514899"/>
                </a:cubicBezTo>
                <a:cubicBezTo>
                  <a:pt x="12912" y="1386091"/>
                  <a:pt x="3232" y="1234881"/>
                  <a:pt x="0" y="1036888"/>
                </a:cubicBezTo>
                <a:cubicBezTo>
                  <a:pt x="-3232" y="838895"/>
                  <a:pt x="14833" y="558031"/>
                  <a:pt x="0" y="363328"/>
                </a:cubicBezTo>
                <a:close/>
              </a:path>
              <a:path w="6026603" h="2899431" stroke="0" extrusionOk="0">
                <a:moveTo>
                  <a:pt x="0" y="363328"/>
                </a:moveTo>
                <a:cubicBezTo>
                  <a:pt x="966" y="192197"/>
                  <a:pt x="184474" y="38967"/>
                  <a:pt x="363328" y="0"/>
                </a:cubicBezTo>
                <a:cubicBezTo>
                  <a:pt x="584255" y="29931"/>
                  <a:pt x="848132" y="-1613"/>
                  <a:pt x="1078821" y="0"/>
                </a:cubicBezTo>
                <a:cubicBezTo>
                  <a:pt x="1309510" y="1613"/>
                  <a:pt x="1481455" y="2399"/>
                  <a:pt x="1635315" y="0"/>
                </a:cubicBezTo>
                <a:cubicBezTo>
                  <a:pt x="1789175" y="-2399"/>
                  <a:pt x="1965978" y="19280"/>
                  <a:pt x="2191810" y="0"/>
                </a:cubicBezTo>
                <a:cubicBezTo>
                  <a:pt x="2417642" y="-19280"/>
                  <a:pt x="2640079" y="-14179"/>
                  <a:pt x="2907303" y="0"/>
                </a:cubicBezTo>
                <a:cubicBezTo>
                  <a:pt x="3174527" y="14179"/>
                  <a:pt x="3278727" y="-15208"/>
                  <a:pt x="3516796" y="0"/>
                </a:cubicBezTo>
                <a:cubicBezTo>
                  <a:pt x="3754865" y="15208"/>
                  <a:pt x="3957610" y="10594"/>
                  <a:pt x="4285289" y="0"/>
                </a:cubicBezTo>
                <a:cubicBezTo>
                  <a:pt x="4612968" y="-10594"/>
                  <a:pt x="4708155" y="-23430"/>
                  <a:pt x="5053781" y="0"/>
                </a:cubicBezTo>
                <a:cubicBezTo>
                  <a:pt x="5399407" y="23430"/>
                  <a:pt x="5458064" y="-17841"/>
                  <a:pt x="5663275" y="0"/>
                </a:cubicBezTo>
                <a:cubicBezTo>
                  <a:pt x="5858880" y="-2272"/>
                  <a:pt x="6020720" y="162615"/>
                  <a:pt x="6026603" y="363328"/>
                </a:cubicBezTo>
                <a:cubicBezTo>
                  <a:pt x="6023515" y="586316"/>
                  <a:pt x="6004275" y="674829"/>
                  <a:pt x="6026603" y="906522"/>
                </a:cubicBezTo>
                <a:cubicBezTo>
                  <a:pt x="6048931" y="1138215"/>
                  <a:pt x="6003012" y="1273908"/>
                  <a:pt x="6026603" y="1449716"/>
                </a:cubicBezTo>
                <a:cubicBezTo>
                  <a:pt x="6050194" y="1625524"/>
                  <a:pt x="6047737" y="1860881"/>
                  <a:pt x="6026603" y="1992909"/>
                </a:cubicBezTo>
                <a:cubicBezTo>
                  <a:pt x="6005469" y="2124937"/>
                  <a:pt x="6017197" y="2353024"/>
                  <a:pt x="6026603" y="2536103"/>
                </a:cubicBezTo>
                <a:cubicBezTo>
                  <a:pt x="6054913" y="2728493"/>
                  <a:pt x="5866692" y="2946112"/>
                  <a:pt x="5663275" y="2899431"/>
                </a:cubicBezTo>
                <a:cubicBezTo>
                  <a:pt x="5362911" y="2902865"/>
                  <a:pt x="5203025" y="2905849"/>
                  <a:pt x="4894783" y="2899431"/>
                </a:cubicBezTo>
                <a:cubicBezTo>
                  <a:pt x="4586541" y="2893013"/>
                  <a:pt x="4560947" y="2922268"/>
                  <a:pt x="4285289" y="2899431"/>
                </a:cubicBezTo>
                <a:cubicBezTo>
                  <a:pt x="4009631" y="2876594"/>
                  <a:pt x="3795990" y="2917212"/>
                  <a:pt x="3516796" y="2899431"/>
                </a:cubicBezTo>
                <a:cubicBezTo>
                  <a:pt x="3237602" y="2881650"/>
                  <a:pt x="3051160" y="2930109"/>
                  <a:pt x="2801304" y="2899431"/>
                </a:cubicBezTo>
                <a:cubicBezTo>
                  <a:pt x="2551448" y="2868753"/>
                  <a:pt x="2379243" y="2892815"/>
                  <a:pt x="2191810" y="2899431"/>
                </a:cubicBezTo>
                <a:cubicBezTo>
                  <a:pt x="2004377" y="2906047"/>
                  <a:pt x="1774496" y="2905949"/>
                  <a:pt x="1635315" y="2899431"/>
                </a:cubicBezTo>
                <a:cubicBezTo>
                  <a:pt x="1496135" y="2892913"/>
                  <a:pt x="1346310" y="2905914"/>
                  <a:pt x="1078821" y="2899431"/>
                </a:cubicBezTo>
                <a:cubicBezTo>
                  <a:pt x="811332" y="2892948"/>
                  <a:pt x="569799" y="2923430"/>
                  <a:pt x="363328" y="2899431"/>
                </a:cubicBezTo>
                <a:cubicBezTo>
                  <a:pt x="180695" y="2924967"/>
                  <a:pt x="-32673" y="2766669"/>
                  <a:pt x="0" y="2536103"/>
                </a:cubicBezTo>
                <a:cubicBezTo>
                  <a:pt x="7224" y="2397840"/>
                  <a:pt x="-5586" y="2225485"/>
                  <a:pt x="0" y="2014637"/>
                </a:cubicBezTo>
                <a:cubicBezTo>
                  <a:pt x="5586" y="1803789"/>
                  <a:pt x="-18321" y="1702587"/>
                  <a:pt x="0" y="1493171"/>
                </a:cubicBezTo>
                <a:cubicBezTo>
                  <a:pt x="18321" y="1283755"/>
                  <a:pt x="-7081" y="1135179"/>
                  <a:pt x="0" y="1015161"/>
                </a:cubicBezTo>
                <a:cubicBezTo>
                  <a:pt x="7081" y="895143"/>
                  <a:pt x="10860" y="652943"/>
                  <a:pt x="0" y="36332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có nghĩ vu vơ</a:t>
            </a:r>
          </a:p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 khác nhau nhiều thế</a:t>
            </a:r>
          </a:p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 mỗi người một vẻ</a:t>
            </a:r>
          </a:p>
          <a:p>
            <a:pPr indent="692150" algn="just">
              <a:lnSpc>
                <a:spcPct val="120000"/>
              </a:lnSpc>
            </a:pPr>
            <a:r>
              <a:rPr lang="vi-VN" sz="3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 mình có cách xa?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1B7427-2361-2875-491B-8545C2ECC56A}"/>
              </a:ext>
            </a:extLst>
          </p:cNvPr>
          <p:cNvSpPr txBox="1"/>
          <p:nvPr/>
        </p:nvSpPr>
        <p:spPr>
          <a:xfrm>
            <a:off x="2500708" y="5008905"/>
            <a:ext cx="86674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lắng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gắn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39D72B9-3A5A-26D5-57A9-BFC80914B435}"/>
              </a:ext>
            </a:extLst>
          </p:cNvPr>
          <p:cNvSpPr/>
          <p:nvPr/>
        </p:nvSpPr>
        <p:spPr>
          <a:xfrm>
            <a:off x="1065465" y="56753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08AE2EE-D50A-29F2-8480-4BEA8EB1344C}"/>
              </a:ext>
            </a:extLst>
          </p:cNvPr>
          <p:cNvSpPr/>
          <p:nvPr/>
        </p:nvSpPr>
        <p:spPr>
          <a:xfrm>
            <a:off x="837722" y="231516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chemeClr val="tx1"/>
                </a:solidFill>
              </a:rPr>
              <a:t>Bạn nhỏ lo lắng điều gì về sự khác biệt đó? </a:t>
            </a:r>
          </a:p>
        </p:txBody>
      </p:sp>
      <p:pic>
        <p:nvPicPr>
          <p:cNvPr id="23" name="Picture 19">
            <a:extLst>
              <a:ext uri="{FF2B5EF4-FFF2-40B4-BE49-F238E27FC236}">
                <a16:creationId xmlns:a16="http://schemas.microsoft.com/office/drawing/2014/main" id="{0F312DED-9955-FC0D-0B57-31372226E8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3460" y="70082"/>
            <a:ext cx="1007928" cy="1465188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4C22922-3E6E-1F9C-DDE7-C515E912DBBC}"/>
              </a:ext>
            </a:extLst>
          </p:cNvPr>
          <p:cNvSpPr/>
          <p:nvPr/>
        </p:nvSpPr>
        <p:spPr>
          <a:xfrm>
            <a:off x="3840164" y="2364384"/>
            <a:ext cx="5133715" cy="55763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A7CAD8-40B9-8A9C-0292-BC24C91C4DF5}"/>
              </a:ext>
            </a:extLst>
          </p:cNvPr>
          <p:cNvSpPr/>
          <p:nvPr/>
        </p:nvSpPr>
        <p:spPr>
          <a:xfrm>
            <a:off x="3850796" y="2991705"/>
            <a:ext cx="5133715" cy="55763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3E26E9-BE88-613E-C2BD-FD9D65B976D9}"/>
              </a:ext>
            </a:extLst>
          </p:cNvPr>
          <p:cNvSpPr/>
          <p:nvPr/>
        </p:nvSpPr>
        <p:spPr>
          <a:xfrm>
            <a:off x="3893327" y="3725351"/>
            <a:ext cx="5133715" cy="557631"/>
          </a:xfrm>
          <a:prstGeom prst="rect">
            <a:avLst/>
          </a:prstGeom>
          <a:solidFill>
            <a:srgbClr val="00B0F0">
              <a:alpha val="3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4A65D6C-AA53-F970-0E88-30407CD8C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492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E4F1368-DD2A-2B30-B8F9-E3DB76ADB4E6}"/>
              </a:ext>
            </a:extLst>
          </p:cNvPr>
          <p:cNvGrpSpPr/>
          <p:nvPr/>
        </p:nvGrpSpPr>
        <p:grpSpPr>
          <a:xfrm>
            <a:off x="2198310" y="3246326"/>
            <a:ext cx="8332204" cy="3611674"/>
            <a:chOff x="5119879" y="4287027"/>
            <a:chExt cx="6490424" cy="2503612"/>
          </a:xfrm>
        </p:grpSpPr>
        <p:grpSp>
          <p:nvGrpSpPr>
            <p:cNvPr id="6" name="Graphic 1068">
              <a:extLst>
                <a:ext uri="{FF2B5EF4-FFF2-40B4-BE49-F238E27FC236}">
                  <a16:creationId xmlns:a16="http://schemas.microsoft.com/office/drawing/2014/main" id="{35AF2F16-437A-FF40-E56F-FDF707BFA2B0}"/>
                </a:ext>
              </a:extLst>
            </p:cNvPr>
            <p:cNvGrpSpPr/>
            <p:nvPr/>
          </p:nvGrpSpPr>
          <p:grpSpPr>
            <a:xfrm>
              <a:off x="9359104" y="4373158"/>
              <a:ext cx="2251199" cy="2417481"/>
              <a:chOff x="8814612" y="1625020"/>
              <a:chExt cx="3381064" cy="3630802"/>
            </a:xfrm>
          </p:grpSpPr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648FBBC8-C07E-8CAF-5521-4F599DCE19E4}"/>
                  </a:ext>
                </a:extLst>
              </p:cNvPr>
              <p:cNvSpPr/>
              <p:nvPr/>
            </p:nvSpPr>
            <p:spPr>
              <a:xfrm>
                <a:off x="8814612" y="1625020"/>
                <a:ext cx="3381064" cy="3630802"/>
              </a:xfrm>
              <a:custGeom>
                <a:avLst/>
                <a:gdLst>
                  <a:gd name="connsiteX0" fmla="*/ 1316219 w 3381064"/>
                  <a:gd name="connsiteY0" fmla="*/ 3434236 h 3630802"/>
                  <a:gd name="connsiteX1" fmla="*/ 1263274 w 3381064"/>
                  <a:gd name="connsiteY1" fmla="*/ 3248194 h 3630802"/>
                  <a:gd name="connsiteX2" fmla="*/ 1232390 w 3381064"/>
                  <a:gd name="connsiteY2" fmla="*/ 3225398 h 3630802"/>
                  <a:gd name="connsiteX3" fmla="*/ 1018404 w 3381064"/>
                  <a:gd name="connsiteY3" fmla="*/ 3129068 h 3630802"/>
                  <a:gd name="connsiteX4" fmla="*/ 1019876 w 3381064"/>
                  <a:gd name="connsiteY4" fmla="*/ 3072447 h 3630802"/>
                  <a:gd name="connsiteX5" fmla="*/ 1019140 w 3381064"/>
                  <a:gd name="connsiteY5" fmla="*/ 2998912 h 3630802"/>
                  <a:gd name="connsiteX6" fmla="*/ 1005169 w 3381064"/>
                  <a:gd name="connsiteY6" fmla="*/ 2959204 h 3630802"/>
                  <a:gd name="connsiteX7" fmla="*/ 972078 w 3381064"/>
                  <a:gd name="connsiteY7" fmla="*/ 2874639 h 3630802"/>
                  <a:gd name="connsiteX8" fmla="*/ 986050 w 3381064"/>
                  <a:gd name="connsiteY8" fmla="*/ 2781986 h 3630802"/>
                  <a:gd name="connsiteX9" fmla="*/ 1225772 w 3381064"/>
                  <a:gd name="connsiteY9" fmla="*/ 2390048 h 3630802"/>
                  <a:gd name="connsiteX10" fmla="*/ 1239008 w 3381064"/>
                  <a:gd name="connsiteY10" fmla="*/ 2366517 h 3630802"/>
                  <a:gd name="connsiteX11" fmla="*/ 1284599 w 3381064"/>
                  <a:gd name="connsiteY11" fmla="*/ 2294453 h 3630802"/>
                  <a:gd name="connsiteX12" fmla="*/ 1204447 w 3381064"/>
                  <a:gd name="connsiteY12" fmla="*/ 2258421 h 3630802"/>
                  <a:gd name="connsiteX13" fmla="*/ 762505 w 3381064"/>
                  <a:gd name="connsiteY13" fmla="*/ 1938546 h 3630802"/>
                  <a:gd name="connsiteX14" fmla="*/ 697795 w 3381064"/>
                  <a:gd name="connsiteY14" fmla="*/ 1912809 h 3630802"/>
                  <a:gd name="connsiteX15" fmla="*/ 416894 w 3381064"/>
                  <a:gd name="connsiteY15" fmla="*/ 1649556 h 3630802"/>
                  <a:gd name="connsiteX16" fmla="*/ 511017 w 3381064"/>
                  <a:gd name="connsiteY16" fmla="*/ 1394392 h 3630802"/>
                  <a:gd name="connsiteX17" fmla="*/ 514694 w 3381064"/>
                  <a:gd name="connsiteY17" fmla="*/ 1369390 h 3630802"/>
                  <a:gd name="connsiteX18" fmla="*/ 475721 w 3381064"/>
                  <a:gd name="connsiteY18" fmla="*/ 1022308 h 3630802"/>
                  <a:gd name="connsiteX19" fmla="*/ 480868 w 3381064"/>
                  <a:gd name="connsiteY19" fmla="*/ 978187 h 3630802"/>
                  <a:gd name="connsiteX20" fmla="*/ 397775 w 3381064"/>
                  <a:gd name="connsiteY20" fmla="*/ 864209 h 3630802"/>
                  <a:gd name="connsiteX21" fmla="*/ 58046 w 3381064"/>
                  <a:gd name="connsiteY21" fmla="*/ 820824 h 3630802"/>
                  <a:gd name="connsiteX22" fmla="*/ 7307 w 3381064"/>
                  <a:gd name="connsiteY22" fmla="*/ 726700 h 3630802"/>
                  <a:gd name="connsiteX23" fmla="*/ 176436 w 3381064"/>
                  <a:gd name="connsiteY23" fmla="*/ 375205 h 3630802"/>
                  <a:gd name="connsiteX24" fmla="*/ 287473 w 3381064"/>
                  <a:gd name="connsiteY24" fmla="*/ 357557 h 3630802"/>
                  <a:gd name="connsiteX25" fmla="*/ 505870 w 3381064"/>
                  <a:gd name="connsiteY25" fmla="*/ 553894 h 3630802"/>
                  <a:gd name="connsiteX26" fmla="*/ 538225 w 3381064"/>
                  <a:gd name="connsiteY26" fmla="*/ 586249 h 3630802"/>
                  <a:gd name="connsiteX27" fmla="*/ 634555 w 3381064"/>
                  <a:gd name="connsiteY27" fmla="*/ 575219 h 3630802"/>
                  <a:gd name="connsiteX28" fmla="*/ 1133854 w 3381064"/>
                  <a:gd name="connsiteY28" fmla="*/ 120041 h 3630802"/>
                  <a:gd name="connsiteX29" fmla="*/ 1510350 w 3381064"/>
                  <a:gd name="connsiteY29" fmla="*/ 9004 h 3630802"/>
                  <a:gd name="connsiteX30" fmla="*/ 1753748 w 3381064"/>
                  <a:gd name="connsiteY30" fmla="*/ 180 h 3630802"/>
                  <a:gd name="connsiteX31" fmla="*/ 2213338 w 3381064"/>
                  <a:gd name="connsiteY31" fmla="*/ 102393 h 3630802"/>
                  <a:gd name="connsiteX32" fmla="*/ 2564098 w 3381064"/>
                  <a:gd name="connsiteY32" fmla="*/ 342850 h 3630802"/>
                  <a:gd name="connsiteX33" fmla="*/ 2769259 w 3381064"/>
                  <a:gd name="connsiteY33" fmla="*/ 632576 h 3630802"/>
                  <a:gd name="connsiteX34" fmla="*/ 2872207 w 3381064"/>
                  <a:gd name="connsiteY34" fmla="*/ 650959 h 3630802"/>
                  <a:gd name="connsiteX35" fmla="*/ 3133254 w 3381064"/>
                  <a:gd name="connsiteY35" fmla="*/ 445063 h 3630802"/>
                  <a:gd name="connsiteX36" fmla="*/ 3214142 w 3381064"/>
                  <a:gd name="connsiteY36" fmla="*/ 461976 h 3630802"/>
                  <a:gd name="connsiteX37" fmla="*/ 3358269 w 3381064"/>
                  <a:gd name="connsiteY37" fmla="*/ 789204 h 3630802"/>
                  <a:gd name="connsiteX38" fmla="*/ 3381064 w 3381064"/>
                  <a:gd name="connsiteY38" fmla="*/ 839943 h 3630802"/>
                  <a:gd name="connsiteX39" fmla="*/ 3381064 w 3381064"/>
                  <a:gd name="connsiteY39" fmla="*/ 897300 h 3630802"/>
                  <a:gd name="connsiteX40" fmla="*/ 3284735 w 3381064"/>
                  <a:gd name="connsiteY40" fmla="*/ 943626 h 3630802"/>
                  <a:gd name="connsiteX41" fmla="*/ 2972213 w 3381064"/>
                  <a:gd name="connsiteY41" fmla="*/ 955392 h 3630802"/>
                  <a:gd name="connsiteX42" fmla="*/ 2895737 w 3381064"/>
                  <a:gd name="connsiteY42" fmla="*/ 1037750 h 3630802"/>
                  <a:gd name="connsiteX43" fmla="*/ 2851617 w 3381064"/>
                  <a:gd name="connsiteY43" fmla="*/ 1388509 h 3630802"/>
                  <a:gd name="connsiteX44" fmla="*/ 2859705 w 3381064"/>
                  <a:gd name="connsiteY44" fmla="*/ 1444396 h 3630802"/>
                  <a:gd name="connsiteX45" fmla="*/ 2808231 w 3381064"/>
                  <a:gd name="connsiteY45" fmla="*/ 1864277 h 3630802"/>
                  <a:gd name="connsiteX46" fmla="*/ 2601600 w 3381064"/>
                  <a:gd name="connsiteY46" fmla="*/ 1934135 h 3630802"/>
                  <a:gd name="connsiteX47" fmla="*/ 2551596 w 3381064"/>
                  <a:gd name="connsiteY47" fmla="*/ 1964284 h 3630802"/>
                  <a:gd name="connsiteX48" fmla="*/ 2171424 w 3381064"/>
                  <a:gd name="connsiteY48" fmla="*/ 2256951 h 3630802"/>
                  <a:gd name="connsiteX49" fmla="*/ 2154511 w 3381064"/>
                  <a:gd name="connsiteY49" fmla="*/ 2306954 h 3630802"/>
                  <a:gd name="connsiteX50" fmla="*/ 2476592 w 3381064"/>
                  <a:gd name="connsiteY50" fmla="*/ 2791545 h 3630802"/>
                  <a:gd name="connsiteX51" fmla="*/ 2471444 w 3381064"/>
                  <a:gd name="connsiteY51" fmla="*/ 2962145 h 3630802"/>
                  <a:gd name="connsiteX52" fmla="*/ 2476592 w 3381064"/>
                  <a:gd name="connsiteY52" fmla="*/ 3018767 h 3630802"/>
                  <a:gd name="connsiteX53" fmla="*/ 2464826 w 3381064"/>
                  <a:gd name="connsiteY53" fmla="*/ 3074653 h 3630802"/>
                  <a:gd name="connsiteX54" fmla="*/ 2272902 w 3381064"/>
                  <a:gd name="connsiteY54" fmla="*/ 3155541 h 3630802"/>
                  <a:gd name="connsiteX55" fmla="*/ 2239075 w 3381064"/>
                  <a:gd name="connsiteY55" fmla="*/ 3179072 h 3630802"/>
                  <a:gd name="connsiteX56" fmla="*/ 2169954 w 3381064"/>
                  <a:gd name="connsiteY56" fmla="*/ 3433501 h 3630802"/>
                  <a:gd name="connsiteX57" fmla="*/ 2102301 w 3381064"/>
                  <a:gd name="connsiteY57" fmla="*/ 3548214 h 3630802"/>
                  <a:gd name="connsiteX58" fmla="*/ 2052298 w 3381064"/>
                  <a:gd name="connsiteY58" fmla="*/ 3581305 h 3630802"/>
                  <a:gd name="connsiteX59" fmla="*/ 1836842 w 3381064"/>
                  <a:gd name="connsiteY59" fmla="*/ 3571010 h 3630802"/>
                  <a:gd name="connsiteX60" fmla="*/ 1815517 w 3381064"/>
                  <a:gd name="connsiteY60" fmla="*/ 3532772 h 3630802"/>
                  <a:gd name="connsiteX61" fmla="*/ 1824342 w 3381064"/>
                  <a:gd name="connsiteY61" fmla="*/ 3431295 h 3630802"/>
                  <a:gd name="connsiteX62" fmla="*/ 1813312 w 3381064"/>
                  <a:gd name="connsiteY62" fmla="*/ 3280549 h 3630802"/>
                  <a:gd name="connsiteX63" fmla="*/ 1811841 w 3381064"/>
                  <a:gd name="connsiteY63" fmla="*/ 3269519 h 3630802"/>
                  <a:gd name="connsiteX64" fmla="*/ 1777280 w 3381064"/>
                  <a:gd name="connsiteY64" fmla="*/ 3249665 h 3630802"/>
                  <a:gd name="connsiteX65" fmla="*/ 1676537 w 3381064"/>
                  <a:gd name="connsiteY65" fmla="*/ 3291579 h 3630802"/>
                  <a:gd name="connsiteX66" fmla="*/ 1666243 w 3381064"/>
                  <a:gd name="connsiteY66" fmla="*/ 3462915 h 3630802"/>
                  <a:gd name="connsiteX67" fmla="*/ 1674332 w 3381064"/>
                  <a:gd name="connsiteY67" fmla="*/ 3489387 h 3630802"/>
                  <a:gd name="connsiteX68" fmla="*/ 1554470 w 3381064"/>
                  <a:gd name="connsiteY68" fmla="*/ 3629837 h 3630802"/>
                  <a:gd name="connsiteX69" fmla="*/ 1430933 w 3381064"/>
                  <a:gd name="connsiteY69" fmla="*/ 3616601 h 3630802"/>
                  <a:gd name="connsiteX70" fmla="*/ 1364752 w 3381064"/>
                  <a:gd name="connsiteY70" fmla="*/ 3537184 h 3630802"/>
                  <a:gd name="connsiteX71" fmla="*/ 1316219 w 3381064"/>
                  <a:gd name="connsiteY71" fmla="*/ 3434236 h 363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3381064" h="3630802">
                    <a:moveTo>
                      <a:pt x="1316219" y="3434236"/>
                    </a:moveTo>
                    <a:cubicBezTo>
                      <a:pt x="1298571" y="3372467"/>
                      <a:pt x="1280923" y="3309963"/>
                      <a:pt x="1263274" y="3248194"/>
                    </a:cubicBezTo>
                    <a:cubicBezTo>
                      <a:pt x="1258862" y="3232752"/>
                      <a:pt x="1250774" y="3227604"/>
                      <a:pt x="1232390" y="3225398"/>
                    </a:cubicBezTo>
                    <a:cubicBezTo>
                      <a:pt x="1151502" y="3216574"/>
                      <a:pt x="1085321" y="3170248"/>
                      <a:pt x="1018404" y="3129068"/>
                    </a:cubicBezTo>
                    <a:cubicBezTo>
                      <a:pt x="988991" y="3111420"/>
                      <a:pt x="1007374" y="3082742"/>
                      <a:pt x="1019876" y="3072447"/>
                    </a:cubicBezTo>
                    <a:cubicBezTo>
                      <a:pt x="1053701" y="3043769"/>
                      <a:pt x="1047083" y="3025385"/>
                      <a:pt x="1019140" y="2998912"/>
                    </a:cubicBezTo>
                    <a:cubicBezTo>
                      <a:pt x="1011787" y="2992294"/>
                      <a:pt x="1001492" y="2976852"/>
                      <a:pt x="1005169" y="2959204"/>
                    </a:cubicBezTo>
                    <a:cubicBezTo>
                      <a:pt x="1012522" y="2924643"/>
                      <a:pt x="998550" y="2899641"/>
                      <a:pt x="972078" y="2874639"/>
                    </a:cubicBezTo>
                    <a:cubicBezTo>
                      <a:pt x="938253" y="2842284"/>
                      <a:pt x="973549" y="2809194"/>
                      <a:pt x="986050" y="2781986"/>
                    </a:cubicBezTo>
                    <a:cubicBezTo>
                      <a:pt x="1049289" y="2641535"/>
                      <a:pt x="1136059" y="2515056"/>
                      <a:pt x="1225772" y="2390048"/>
                    </a:cubicBezTo>
                    <a:cubicBezTo>
                      <a:pt x="1230919" y="2382694"/>
                      <a:pt x="1233125" y="2373135"/>
                      <a:pt x="1239008" y="2366517"/>
                    </a:cubicBezTo>
                    <a:cubicBezTo>
                      <a:pt x="1259598" y="2344456"/>
                      <a:pt x="1294158" y="2317249"/>
                      <a:pt x="1284599" y="2294453"/>
                    </a:cubicBezTo>
                    <a:cubicBezTo>
                      <a:pt x="1276511" y="2274599"/>
                      <a:pt x="1233125" y="2267981"/>
                      <a:pt x="1204447" y="2258421"/>
                    </a:cubicBezTo>
                    <a:cubicBezTo>
                      <a:pt x="1023552" y="2198123"/>
                      <a:pt x="865453" y="2106205"/>
                      <a:pt x="762505" y="1938546"/>
                    </a:cubicBezTo>
                    <a:cubicBezTo>
                      <a:pt x="749269" y="1916486"/>
                      <a:pt x="722797" y="1914280"/>
                      <a:pt x="697795" y="1912809"/>
                    </a:cubicBezTo>
                    <a:cubicBezTo>
                      <a:pt x="558814" y="1906927"/>
                      <a:pt x="441159" y="1788536"/>
                      <a:pt x="416894" y="1649556"/>
                    </a:cubicBezTo>
                    <a:cubicBezTo>
                      <a:pt x="398510" y="1542932"/>
                      <a:pt x="422776" y="1457632"/>
                      <a:pt x="511017" y="1394392"/>
                    </a:cubicBezTo>
                    <a:cubicBezTo>
                      <a:pt x="526460" y="1383362"/>
                      <a:pt x="518371" y="1380421"/>
                      <a:pt x="514694" y="1369390"/>
                    </a:cubicBezTo>
                    <a:cubicBezTo>
                      <a:pt x="481603" y="1256147"/>
                      <a:pt x="468368" y="1139963"/>
                      <a:pt x="475721" y="1022308"/>
                    </a:cubicBezTo>
                    <a:cubicBezTo>
                      <a:pt x="476456" y="1007601"/>
                      <a:pt x="475721" y="994365"/>
                      <a:pt x="480868" y="978187"/>
                    </a:cubicBezTo>
                    <a:cubicBezTo>
                      <a:pt x="502929" y="913477"/>
                      <a:pt x="465426" y="862738"/>
                      <a:pt x="397775" y="864209"/>
                    </a:cubicBezTo>
                    <a:cubicBezTo>
                      <a:pt x="282325" y="867151"/>
                      <a:pt x="168347" y="855385"/>
                      <a:pt x="58046" y="820824"/>
                    </a:cubicBezTo>
                    <a:cubicBezTo>
                      <a:pt x="-782" y="802440"/>
                      <a:pt x="-8871" y="784057"/>
                      <a:pt x="7307" y="726700"/>
                    </a:cubicBezTo>
                    <a:cubicBezTo>
                      <a:pt x="43339" y="599485"/>
                      <a:pt x="105843" y="485507"/>
                      <a:pt x="176436" y="375205"/>
                    </a:cubicBezTo>
                    <a:cubicBezTo>
                      <a:pt x="208056" y="324467"/>
                      <a:pt x="236734" y="318584"/>
                      <a:pt x="287473" y="357557"/>
                    </a:cubicBezTo>
                    <a:cubicBezTo>
                      <a:pt x="365420" y="416385"/>
                      <a:pt x="446307" y="473742"/>
                      <a:pt x="505870" y="553894"/>
                    </a:cubicBezTo>
                    <a:cubicBezTo>
                      <a:pt x="514694" y="566395"/>
                      <a:pt x="525724" y="578896"/>
                      <a:pt x="538225" y="586249"/>
                    </a:cubicBezTo>
                    <a:cubicBezTo>
                      <a:pt x="572051" y="604633"/>
                      <a:pt x="600730" y="632576"/>
                      <a:pt x="634555" y="575219"/>
                    </a:cubicBezTo>
                    <a:cubicBezTo>
                      <a:pt x="755152" y="374470"/>
                      <a:pt x="922810" y="222254"/>
                      <a:pt x="1133854" y="120041"/>
                    </a:cubicBezTo>
                    <a:cubicBezTo>
                      <a:pt x="1252979" y="62684"/>
                      <a:pt x="1377988" y="27388"/>
                      <a:pt x="1510350" y="9004"/>
                    </a:cubicBezTo>
                    <a:cubicBezTo>
                      <a:pt x="1591973" y="-2026"/>
                      <a:pt x="1672860" y="180"/>
                      <a:pt x="1753748" y="180"/>
                    </a:cubicBezTo>
                    <a:cubicBezTo>
                      <a:pt x="1914053" y="915"/>
                      <a:pt x="2066269" y="39153"/>
                      <a:pt x="2213338" y="102393"/>
                    </a:cubicBezTo>
                    <a:cubicBezTo>
                      <a:pt x="2346436" y="159750"/>
                      <a:pt x="2464826" y="237696"/>
                      <a:pt x="2564098" y="342850"/>
                    </a:cubicBezTo>
                    <a:cubicBezTo>
                      <a:pt x="2645721" y="429621"/>
                      <a:pt x="2716313" y="525216"/>
                      <a:pt x="2769259" y="632576"/>
                    </a:cubicBezTo>
                    <a:cubicBezTo>
                      <a:pt x="2800143" y="695815"/>
                      <a:pt x="2822938" y="699492"/>
                      <a:pt x="2872207" y="650959"/>
                    </a:cubicBezTo>
                    <a:cubicBezTo>
                      <a:pt x="2951623" y="573013"/>
                      <a:pt x="3038394" y="504626"/>
                      <a:pt x="3133254" y="445063"/>
                    </a:cubicBezTo>
                    <a:cubicBezTo>
                      <a:pt x="3172962" y="420061"/>
                      <a:pt x="3195758" y="431827"/>
                      <a:pt x="3214142" y="461976"/>
                    </a:cubicBezTo>
                    <a:cubicBezTo>
                      <a:pt x="3275175" y="564924"/>
                      <a:pt x="3333267" y="670078"/>
                      <a:pt x="3358269" y="789204"/>
                    </a:cubicBezTo>
                    <a:cubicBezTo>
                      <a:pt x="3361946" y="806117"/>
                      <a:pt x="3361946" y="828177"/>
                      <a:pt x="3381064" y="839943"/>
                    </a:cubicBezTo>
                    <a:cubicBezTo>
                      <a:pt x="3381064" y="859062"/>
                      <a:pt x="3381064" y="878181"/>
                      <a:pt x="3381064" y="897300"/>
                    </a:cubicBezTo>
                    <a:cubicBezTo>
                      <a:pt x="3356063" y="928184"/>
                      <a:pt x="3321502" y="937744"/>
                      <a:pt x="3284735" y="943626"/>
                    </a:cubicBezTo>
                    <a:cubicBezTo>
                      <a:pt x="3181051" y="960539"/>
                      <a:pt x="3076632" y="953921"/>
                      <a:pt x="2972213" y="955392"/>
                    </a:cubicBezTo>
                    <a:cubicBezTo>
                      <a:pt x="2914856" y="956127"/>
                      <a:pt x="2894267" y="980393"/>
                      <a:pt x="2895737" y="1037750"/>
                    </a:cubicBezTo>
                    <a:cubicBezTo>
                      <a:pt x="2899414" y="1156876"/>
                      <a:pt x="2892061" y="1274531"/>
                      <a:pt x="2851617" y="1388509"/>
                    </a:cubicBezTo>
                    <a:cubicBezTo>
                      <a:pt x="2845734" y="1404687"/>
                      <a:pt x="2833233" y="1425277"/>
                      <a:pt x="2859705" y="1444396"/>
                    </a:cubicBezTo>
                    <a:cubicBezTo>
                      <a:pt x="2989126" y="1540726"/>
                      <a:pt x="2939123" y="1774565"/>
                      <a:pt x="2808231" y="1864277"/>
                    </a:cubicBezTo>
                    <a:cubicBezTo>
                      <a:pt x="2747198" y="1906191"/>
                      <a:pt x="2681017" y="1945165"/>
                      <a:pt x="2601600" y="1934135"/>
                    </a:cubicBezTo>
                    <a:cubicBezTo>
                      <a:pt x="2575128" y="1930458"/>
                      <a:pt x="2561891" y="1948106"/>
                      <a:pt x="2551596" y="1964284"/>
                    </a:cubicBezTo>
                    <a:cubicBezTo>
                      <a:pt x="2460414" y="2109146"/>
                      <a:pt x="2327316" y="2196652"/>
                      <a:pt x="2171424" y="2256951"/>
                    </a:cubicBezTo>
                    <a:cubicBezTo>
                      <a:pt x="2147893" y="2265775"/>
                      <a:pt x="2123627" y="2270187"/>
                      <a:pt x="2154511" y="2306954"/>
                    </a:cubicBezTo>
                    <a:cubicBezTo>
                      <a:pt x="2279519" y="2456229"/>
                      <a:pt x="2385409" y="2619475"/>
                      <a:pt x="2476592" y="2791545"/>
                    </a:cubicBezTo>
                    <a:cubicBezTo>
                      <a:pt x="2504535" y="2844490"/>
                      <a:pt x="2502329" y="2908465"/>
                      <a:pt x="2471444" y="2962145"/>
                    </a:cubicBezTo>
                    <a:cubicBezTo>
                      <a:pt x="2456738" y="2987882"/>
                      <a:pt x="2455266" y="3001854"/>
                      <a:pt x="2476592" y="3018767"/>
                    </a:cubicBezTo>
                    <a:cubicBezTo>
                      <a:pt x="2508947" y="3044504"/>
                      <a:pt x="2494240" y="3061417"/>
                      <a:pt x="2464826" y="3074653"/>
                    </a:cubicBezTo>
                    <a:cubicBezTo>
                      <a:pt x="2401587" y="3102596"/>
                      <a:pt x="2338347" y="3132010"/>
                      <a:pt x="2272902" y="3155541"/>
                    </a:cubicBezTo>
                    <a:cubicBezTo>
                      <a:pt x="2257459" y="3161424"/>
                      <a:pt x="2240546" y="3165100"/>
                      <a:pt x="2239075" y="3179072"/>
                    </a:cubicBezTo>
                    <a:cubicBezTo>
                      <a:pt x="2232458" y="3268784"/>
                      <a:pt x="2197896" y="3349672"/>
                      <a:pt x="2169954" y="3433501"/>
                    </a:cubicBezTo>
                    <a:cubicBezTo>
                      <a:pt x="2138333" y="3466591"/>
                      <a:pt x="2128774" y="3512182"/>
                      <a:pt x="2102301" y="3548214"/>
                    </a:cubicBezTo>
                    <a:cubicBezTo>
                      <a:pt x="2088330" y="3567333"/>
                      <a:pt x="2071417" y="3580570"/>
                      <a:pt x="2052298" y="3581305"/>
                    </a:cubicBezTo>
                    <a:cubicBezTo>
                      <a:pt x="1980234" y="3585717"/>
                      <a:pt x="1908170" y="3585717"/>
                      <a:pt x="1836842" y="3571010"/>
                    </a:cubicBezTo>
                    <a:cubicBezTo>
                      <a:pt x="1816988" y="3566598"/>
                      <a:pt x="1806693" y="3551156"/>
                      <a:pt x="1815517" y="3532772"/>
                    </a:cubicBezTo>
                    <a:cubicBezTo>
                      <a:pt x="1831695" y="3499682"/>
                      <a:pt x="1820665" y="3465120"/>
                      <a:pt x="1824342" y="3431295"/>
                    </a:cubicBezTo>
                    <a:cubicBezTo>
                      <a:pt x="1830224" y="3380556"/>
                      <a:pt x="1816988" y="3331288"/>
                      <a:pt x="1813312" y="3280549"/>
                    </a:cubicBezTo>
                    <a:cubicBezTo>
                      <a:pt x="1813312" y="3276872"/>
                      <a:pt x="1813312" y="3273196"/>
                      <a:pt x="1811841" y="3269519"/>
                    </a:cubicBezTo>
                    <a:cubicBezTo>
                      <a:pt x="1805958" y="3252606"/>
                      <a:pt x="1784633" y="3240841"/>
                      <a:pt x="1777280" y="3249665"/>
                    </a:cubicBezTo>
                    <a:cubicBezTo>
                      <a:pt x="1750071" y="3283491"/>
                      <a:pt x="1686832" y="3225398"/>
                      <a:pt x="1676537" y="3291579"/>
                    </a:cubicBezTo>
                    <a:cubicBezTo>
                      <a:pt x="1647123" y="3346730"/>
                      <a:pt x="1666978" y="3405558"/>
                      <a:pt x="1666243" y="3462915"/>
                    </a:cubicBezTo>
                    <a:cubicBezTo>
                      <a:pt x="1666243" y="3470268"/>
                      <a:pt x="1672860" y="3479827"/>
                      <a:pt x="1674332" y="3489387"/>
                    </a:cubicBezTo>
                    <a:cubicBezTo>
                      <a:pt x="1686832" y="3596747"/>
                      <a:pt x="1666243" y="3621013"/>
                      <a:pt x="1554470" y="3629837"/>
                    </a:cubicBezTo>
                    <a:cubicBezTo>
                      <a:pt x="1512556" y="3633514"/>
                      <a:pt x="1471377" y="3626161"/>
                      <a:pt x="1430933" y="3616601"/>
                    </a:cubicBezTo>
                    <a:cubicBezTo>
                      <a:pt x="1389018" y="3607042"/>
                      <a:pt x="1379459" y="3569539"/>
                      <a:pt x="1364752" y="3537184"/>
                    </a:cubicBezTo>
                    <a:cubicBezTo>
                      <a:pt x="1347104" y="3503358"/>
                      <a:pt x="1343427" y="3463650"/>
                      <a:pt x="1316219" y="3434236"/>
                    </a:cubicBezTo>
                    <a:close/>
                  </a:path>
                </a:pathLst>
              </a:custGeom>
              <a:solidFill>
                <a:srgbClr val="272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6C1262F8-64DC-8DBA-EE43-FC0CA37CCF1F}"/>
                  </a:ext>
                </a:extLst>
              </p:cNvPr>
              <p:cNvSpPr/>
              <p:nvPr/>
            </p:nvSpPr>
            <p:spPr>
              <a:xfrm>
                <a:off x="9519025" y="2856250"/>
                <a:ext cx="1914032" cy="1067340"/>
              </a:xfrm>
              <a:custGeom>
                <a:avLst/>
                <a:gdLst>
                  <a:gd name="connsiteX0" fmla="*/ 1902334 w 1914032"/>
                  <a:gd name="connsiteY0" fmla="*/ 531570 h 1067340"/>
                  <a:gd name="connsiteX1" fmla="*/ 1869244 w 1914032"/>
                  <a:gd name="connsiteY1" fmla="*/ 577161 h 1067340"/>
                  <a:gd name="connsiteX2" fmla="*/ 1604520 w 1914032"/>
                  <a:gd name="connsiteY2" fmla="*/ 914684 h 1067340"/>
                  <a:gd name="connsiteX3" fmla="*/ 1083162 w 1914032"/>
                  <a:gd name="connsiteY3" fmla="*/ 1063959 h 1067340"/>
                  <a:gd name="connsiteX4" fmla="*/ 381644 w 1914032"/>
                  <a:gd name="connsiteY4" fmla="*/ 939686 h 1067340"/>
                  <a:gd name="connsiteX5" fmla="*/ 24267 w 1914032"/>
                  <a:gd name="connsiteY5" fmla="*/ 499950 h 1067340"/>
                  <a:gd name="connsiteX6" fmla="*/ 11765 w 1914032"/>
                  <a:gd name="connsiteY6" fmla="*/ 485243 h 1067340"/>
                  <a:gd name="connsiteX7" fmla="*/ 0 w 1914032"/>
                  <a:gd name="connsiteY7" fmla="*/ 381560 h 1067340"/>
                  <a:gd name="connsiteX8" fmla="*/ 7353 w 1914032"/>
                  <a:gd name="connsiteY8" fmla="*/ 288907 h 1067340"/>
                  <a:gd name="connsiteX9" fmla="*/ 0 w 1914032"/>
                  <a:gd name="connsiteY9" fmla="*/ 208019 h 1067340"/>
                  <a:gd name="connsiteX10" fmla="*/ 255900 w 1914032"/>
                  <a:gd name="connsiteY10" fmla="*/ 74186 h 1067340"/>
                  <a:gd name="connsiteX11" fmla="*/ 541948 w 1914032"/>
                  <a:gd name="connsiteY11" fmla="*/ 10947 h 1067340"/>
                  <a:gd name="connsiteX12" fmla="*/ 994184 w 1914032"/>
                  <a:gd name="connsiteY12" fmla="*/ 1387 h 1067340"/>
                  <a:gd name="connsiteX13" fmla="*/ 1326560 w 1914032"/>
                  <a:gd name="connsiteY13" fmla="*/ 33007 h 1067340"/>
                  <a:gd name="connsiteX14" fmla="*/ 1567017 w 1914032"/>
                  <a:gd name="connsiteY14" fmla="*/ 69039 h 1067340"/>
                  <a:gd name="connsiteX15" fmla="*/ 1871450 w 1914032"/>
                  <a:gd name="connsiteY15" fmla="*/ 185958 h 1067340"/>
                  <a:gd name="connsiteX16" fmla="*/ 1913364 w 1914032"/>
                  <a:gd name="connsiteY16" fmla="*/ 219784 h 1067340"/>
                  <a:gd name="connsiteX17" fmla="*/ 1892775 w 1914032"/>
                  <a:gd name="connsiteY17" fmla="*/ 351411 h 1067340"/>
                  <a:gd name="connsiteX18" fmla="*/ 1901599 w 1914032"/>
                  <a:gd name="connsiteY18" fmla="*/ 404356 h 1067340"/>
                  <a:gd name="connsiteX19" fmla="*/ 1902334 w 1914032"/>
                  <a:gd name="connsiteY19" fmla="*/ 531570 h 106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4032" h="1067340">
                    <a:moveTo>
                      <a:pt x="1902334" y="531570"/>
                    </a:moveTo>
                    <a:cubicBezTo>
                      <a:pt x="1864832" y="527158"/>
                      <a:pt x="1871450" y="565396"/>
                      <a:pt x="1869244" y="577161"/>
                    </a:cubicBezTo>
                    <a:cubicBezTo>
                      <a:pt x="1837624" y="735260"/>
                      <a:pt x="1731735" y="833061"/>
                      <a:pt x="1604520" y="914684"/>
                    </a:cubicBezTo>
                    <a:cubicBezTo>
                      <a:pt x="1445686" y="1016897"/>
                      <a:pt x="1270674" y="1052194"/>
                      <a:pt x="1083162" y="1063959"/>
                    </a:cubicBezTo>
                    <a:cubicBezTo>
                      <a:pt x="836822" y="1079401"/>
                      <a:pt x="603717" y="1042634"/>
                      <a:pt x="381644" y="939686"/>
                    </a:cubicBezTo>
                    <a:cubicBezTo>
                      <a:pt x="193396" y="852180"/>
                      <a:pt x="61034" y="713200"/>
                      <a:pt x="24267" y="499950"/>
                    </a:cubicBezTo>
                    <a:cubicBezTo>
                      <a:pt x="22795" y="491126"/>
                      <a:pt x="20590" y="485979"/>
                      <a:pt x="11765" y="485243"/>
                    </a:cubicBezTo>
                    <a:cubicBezTo>
                      <a:pt x="11765" y="449947"/>
                      <a:pt x="15442" y="414650"/>
                      <a:pt x="0" y="381560"/>
                    </a:cubicBezTo>
                    <a:cubicBezTo>
                      <a:pt x="51474" y="357294"/>
                      <a:pt x="2206" y="320526"/>
                      <a:pt x="7353" y="288907"/>
                    </a:cubicBezTo>
                    <a:cubicBezTo>
                      <a:pt x="11030" y="267582"/>
                      <a:pt x="1470" y="235962"/>
                      <a:pt x="0" y="208019"/>
                    </a:cubicBezTo>
                    <a:cubicBezTo>
                      <a:pt x="84565" y="161692"/>
                      <a:pt x="163246" y="105806"/>
                      <a:pt x="255900" y="74186"/>
                    </a:cubicBezTo>
                    <a:cubicBezTo>
                      <a:pt x="349288" y="41831"/>
                      <a:pt x="444883" y="24183"/>
                      <a:pt x="541948" y="10947"/>
                    </a:cubicBezTo>
                    <a:cubicBezTo>
                      <a:pt x="692694" y="-8908"/>
                      <a:pt x="843439" y="5064"/>
                      <a:pt x="994184" y="1387"/>
                    </a:cubicBezTo>
                    <a:cubicBezTo>
                      <a:pt x="1105957" y="-1554"/>
                      <a:pt x="1215524" y="20506"/>
                      <a:pt x="1326560" y="33007"/>
                    </a:cubicBezTo>
                    <a:cubicBezTo>
                      <a:pt x="1407448" y="42566"/>
                      <a:pt x="1487601" y="52861"/>
                      <a:pt x="1567017" y="69039"/>
                    </a:cubicBezTo>
                    <a:cubicBezTo>
                      <a:pt x="1675114" y="91099"/>
                      <a:pt x="1774385" y="135955"/>
                      <a:pt x="1871450" y="185958"/>
                    </a:cubicBezTo>
                    <a:cubicBezTo>
                      <a:pt x="1884687" y="192577"/>
                      <a:pt x="1919247" y="185223"/>
                      <a:pt x="1913364" y="219784"/>
                    </a:cubicBezTo>
                    <a:cubicBezTo>
                      <a:pt x="1914100" y="264640"/>
                      <a:pt x="1903805" y="308026"/>
                      <a:pt x="1892775" y="351411"/>
                    </a:cubicBezTo>
                    <a:cubicBezTo>
                      <a:pt x="1889098" y="367588"/>
                      <a:pt x="1877333" y="390384"/>
                      <a:pt x="1901599" y="404356"/>
                    </a:cubicBezTo>
                    <a:cubicBezTo>
                      <a:pt x="1933954" y="447005"/>
                      <a:pt x="1889098" y="489655"/>
                      <a:pt x="1902334" y="531570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FB30103D-87CE-B5ED-0F2C-FAED4932D18B}"/>
                  </a:ext>
                </a:extLst>
              </p:cNvPr>
              <p:cNvSpPr/>
              <p:nvPr/>
            </p:nvSpPr>
            <p:spPr>
              <a:xfrm>
                <a:off x="10054880" y="1657191"/>
                <a:ext cx="753531" cy="959809"/>
              </a:xfrm>
              <a:custGeom>
                <a:avLst/>
                <a:gdLst>
                  <a:gd name="connsiteX0" fmla="*/ 6828 w 753531"/>
                  <a:gd name="connsiteY0" fmla="*/ 474661 h 959809"/>
                  <a:gd name="connsiteX1" fmla="*/ 213460 w 753531"/>
                  <a:gd name="connsiteY1" fmla="*/ 97430 h 959809"/>
                  <a:gd name="connsiteX2" fmla="*/ 393619 w 753531"/>
                  <a:gd name="connsiteY2" fmla="*/ 1835 h 959809"/>
                  <a:gd name="connsiteX3" fmla="*/ 612751 w 753531"/>
                  <a:gd name="connsiteY3" fmla="*/ 113607 h 959809"/>
                  <a:gd name="connsiteX4" fmla="*/ 744378 w 753531"/>
                  <a:gd name="connsiteY4" fmla="*/ 440835 h 959809"/>
                  <a:gd name="connsiteX5" fmla="*/ 753202 w 753531"/>
                  <a:gd name="connsiteY5" fmla="*/ 570256 h 959809"/>
                  <a:gd name="connsiteX6" fmla="*/ 694375 w 753531"/>
                  <a:gd name="connsiteY6" fmla="*/ 829832 h 959809"/>
                  <a:gd name="connsiteX7" fmla="*/ 426710 w 753531"/>
                  <a:gd name="connsiteY7" fmla="*/ 959253 h 959809"/>
                  <a:gd name="connsiteX8" fmla="*/ 178898 w 753531"/>
                  <a:gd name="connsiteY8" fmla="*/ 938663 h 959809"/>
                  <a:gd name="connsiteX9" fmla="*/ 4622 w 753531"/>
                  <a:gd name="connsiteY9" fmla="*/ 729826 h 959809"/>
                  <a:gd name="connsiteX10" fmla="*/ 6828 w 753531"/>
                  <a:gd name="connsiteY10" fmla="*/ 474661 h 959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3531" h="959809">
                    <a:moveTo>
                      <a:pt x="6828" y="474661"/>
                    </a:moveTo>
                    <a:cubicBezTo>
                      <a:pt x="52419" y="336417"/>
                      <a:pt x="127424" y="215085"/>
                      <a:pt x="213460" y="97430"/>
                    </a:cubicBezTo>
                    <a:cubicBezTo>
                      <a:pt x="261257" y="31249"/>
                      <a:pt x="319350" y="7718"/>
                      <a:pt x="393619" y="1835"/>
                    </a:cubicBezTo>
                    <a:cubicBezTo>
                      <a:pt x="490684" y="-6254"/>
                      <a:pt x="564219" y="9189"/>
                      <a:pt x="612751" y="113607"/>
                    </a:cubicBezTo>
                    <a:cubicBezTo>
                      <a:pt x="662755" y="220968"/>
                      <a:pt x="717906" y="324651"/>
                      <a:pt x="744378" y="440835"/>
                    </a:cubicBezTo>
                    <a:cubicBezTo>
                      <a:pt x="745849" y="484221"/>
                      <a:pt x="755408" y="529077"/>
                      <a:pt x="753202" y="570256"/>
                    </a:cubicBezTo>
                    <a:cubicBezTo>
                      <a:pt x="747319" y="658497"/>
                      <a:pt x="751731" y="754827"/>
                      <a:pt x="694375" y="829832"/>
                    </a:cubicBezTo>
                    <a:cubicBezTo>
                      <a:pt x="628929" y="915868"/>
                      <a:pt x="536276" y="959253"/>
                      <a:pt x="426710" y="959253"/>
                    </a:cubicBezTo>
                    <a:cubicBezTo>
                      <a:pt x="343615" y="959253"/>
                      <a:pt x="261992" y="965136"/>
                      <a:pt x="178898" y="938663"/>
                    </a:cubicBezTo>
                    <a:cubicBezTo>
                      <a:pt x="58303" y="901161"/>
                      <a:pt x="21535" y="852628"/>
                      <a:pt x="4622" y="729826"/>
                    </a:cubicBezTo>
                    <a:cubicBezTo>
                      <a:pt x="-8614" y="642320"/>
                      <a:pt x="11240" y="559226"/>
                      <a:pt x="6828" y="474661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23C6D147-9251-8A7A-807B-1DE991EC78A4}"/>
                  </a:ext>
                </a:extLst>
              </p:cNvPr>
              <p:cNvSpPr/>
              <p:nvPr/>
            </p:nvSpPr>
            <p:spPr>
              <a:xfrm>
                <a:off x="10037615" y="4042751"/>
                <a:ext cx="1009492" cy="580258"/>
              </a:xfrm>
              <a:custGeom>
                <a:avLst/>
                <a:gdLst>
                  <a:gd name="connsiteX0" fmla="*/ 327055 w 1009492"/>
                  <a:gd name="connsiteY0" fmla="*/ 42175 h 580258"/>
                  <a:gd name="connsiteX1" fmla="*/ 323378 w 1009492"/>
                  <a:gd name="connsiteY1" fmla="*/ 112768 h 580258"/>
                  <a:gd name="connsiteX2" fmla="*/ 361616 w 1009492"/>
                  <a:gd name="connsiteY2" fmla="*/ 205421 h 580258"/>
                  <a:gd name="connsiteX3" fmla="*/ 421179 w 1009492"/>
                  <a:gd name="connsiteY3" fmla="*/ 245129 h 580258"/>
                  <a:gd name="connsiteX4" fmla="*/ 474124 w 1009492"/>
                  <a:gd name="connsiteY4" fmla="*/ 187773 h 580258"/>
                  <a:gd name="connsiteX5" fmla="*/ 597662 w 1009492"/>
                  <a:gd name="connsiteY5" fmla="*/ 229687 h 580258"/>
                  <a:gd name="connsiteX6" fmla="*/ 608692 w 1009492"/>
                  <a:gd name="connsiteY6" fmla="*/ 180419 h 580258"/>
                  <a:gd name="connsiteX7" fmla="*/ 612369 w 1009492"/>
                  <a:gd name="connsiteY7" fmla="*/ 136299 h 580258"/>
                  <a:gd name="connsiteX8" fmla="*/ 605750 w 1009492"/>
                  <a:gd name="connsiteY8" fmla="*/ 47322 h 580258"/>
                  <a:gd name="connsiteX9" fmla="*/ 708698 w 1009492"/>
                  <a:gd name="connsiteY9" fmla="*/ 7613 h 580258"/>
                  <a:gd name="connsiteX10" fmla="*/ 739583 w 1009492"/>
                  <a:gd name="connsiteY10" fmla="*/ 26732 h 580258"/>
                  <a:gd name="connsiteX11" fmla="*/ 957980 w 1009492"/>
                  <a:gd name="connsiteY11" fmla="*/ 275279 h 580258"/>
                  <a:gd name="connsiteX12" fmla="*/ 1003571 w 1009492"/>
                  <a:gd name="connsiteY12" fmla="*/ 376021 h 580258"/>
                  <a:gd name="connsiteX13" fmla="*/ 951362 w 1009492"/>
                  <a:gd name="connsiteY13" fmla="*/ 453232 h 580258"/>
                  <a:gd name="connsiteX14" fmla="*/ 659430 w 1009492"/>
                  <a:gd name="connsiteY14" fmla="*/ 556180 h 580258"/>
                  <a:gd name="connsiteX15" fmla="*/ 415296 w 1009492"/>
                  <a:gd name="connsiteY15" fmla="*/ 578240 h 580258"/>
                  <a:gd name="connsiteX16" fmla="*/ 21887 w 1009492"/>
                  <a:gd name="connsiteY16" fmla="*/ 469409 h 580258"/>
                  <a:gd name="connsiteX17" fmla="*/ 562 w 1009492"/>
                  <a:gd name="connsiteY17" fmla="*/ 431907 h 580258"/>
                  <a:gd name="connsiteX18" fmla="*/ 71155 w 1009492"/>
                  <a:gd name="connsiteY18" fmla="*/ 247336 h 580258"/>
                  <a:gd name="connsiteX19" fmla="*/ 218224 w 1009492"/>
                  <a:gd name="connsiteY19" fmla="*/ 37763 h 580258"/>
                  <a:gd name="connsiteX20" fmla="*/ 282934 w 1009492"/>
                  <a:gd name="connsiteY20" fmla="*/ 14232 h 580258"/>
                  <a:gd name="connsiteX21" fmla="*/ 327055 w 1009492"/>
                  <a:gd name="connsiteY21" fmla="*/ 42175 h 58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9492" h="580258">
                    <a:moveTo>
                      <a:pt x="327055" y="42175"/>
                    </a:moveTo>
                    <a:cubicBezTo>
                      <a:pt x="284405" y="66441"/>
                      <a:pt x="291023" y="88501"/>
                      <a:pt x="323378" y="112768"/>
                    </a:cubicBezTo>
                    <a:cubicBezTo>
                      <a:pt x="352792" y="134828"/>
                      <a:pt x="381470" y="153947"/>
                      <a:pt x="361616" y="205421"/>
                    </a:cubicBezTo>
                    <a:cubicBezTo>
                      <a:pt x="350586" y="233364"/>
                      <a:pt x="393971" y="241453"/>
                      <a:pt x="421179" y="245129"/>
                    </a:cubicBezTo>
                    <a:cubicBezTo>
                      <a:pt x="463093" y="251012"/>
                      <a:pt x="482212" y="233364"/>
                      <a:pt x="474124" y="187773"/>
                    </a:cubicBezTo>
                    <a:cubicBezTo>
                      <a:pt x="491772" y="226746"/>
                      <a:pt x="565306" y="251012"/>
                      <a:pt x="597662" y="229687"/>
                    </a:cubicBezTo>
                    <a:cubicBezTo>
                      <a:pt x="616781" y="217186"/>
                      <a:pt x="618251" y="196597"/>
                      <a:pt x="608692" y="180419"/>
                    </a:cubicBezTo>
                    <a:cubicBezTo>
                      <a:pt x="598397" y="162771"/>
                      <a:pt x="595455" y="148064"/>
                      <a:pt x="612369" y="136299"/>
                    </a:cubicBezTo>
                    <a:cubicBezTo>
                      <a:pt x="656489" y="106150"/>
                      <a:pt x="641782" y="78207"/>
                      <a:pt x="605750" y="47322"/>
                    </a:cubicBezTo>
                    <a:cubicBezTo>
                      <a:pt x="641782" y="31145"/>
                      <a:pt x="680755" y="34821"/>
                      <a:pt x="708698" y="7613"/>
                    </a:cubicBezTo>
                    <a:cubicBezTo>
                      <a:pt x="722670" y="-6358"/>
                      <a:pt x="732229" y="13496"/>
                      <a:pt x="739583" y="26732"/>
                    </a:cubicBezTo>
                    <a:cubicBezTo>
                      <a:pt x="792528" y="126739"/>
                      <a:pt x="855767" y="217186"/>
                      <a:pt x="957980" y="275279"/>
                    </a:cubicBezTo>
                    <a:cubicBezTo>
                      <a:pt x="994011" y="295868"/>
                      <a:pt x="988129" y="342195"/>
                      <a:pt x="1003571" y="376021"/>
                    </a:cubicBezTo>
                    <a:cubicBezTo>
                      <a:pt x="1026367" y="426760"/>
                      <a:pt x="977834" y="433378"/>
                      <a:pt x="951362" y="453232"/>
                    </a:cubicBezTo>
                    <a:cubicBezTo>
                      <a:pt x="865326" y="520883"/>
                      <a:pt x="762378" y="536326"/>
                      <a:pt x="659430" y="556180"/>
                    </a:cubicBezTo>
                    <a:cubicBezTo>
                      <a:pt x="578542" y="571622"/>
                      <a:pt x="497654" y="585594"/>
                      <a:pt x="415296" y="578240"/>
                    </a:cubicBezTo>
                    <a:cubicBezTo>
                      <a:pt x="278522" y="565004"/>
                      <a:pt x="140277" y="552503"/>
                      <a:pt x="21887" y="469409"/>
                    </a:cubicBezTo>
                    <a:cubicBezTo>
                      <a:pt x="6445" y="458379"/>
                      <a:pt x="-2380" y="451761"/>
                      <a:pt x="562" y="431907"/>
                    </a:cubicBezTo>
                    <a:cubicBezTo>
                      <a:pt x="10122" y="364991"/>
                      <a:pt x="14534" y="298810"/>
                      <a:pt x="71155" y="247336"/>
                    </a:cubicBezTo>
                    <a:cubicBezTo>
                      <a:pt x="135130" y="189244"/>
                      <a:pt x="182928" y="116444"/>
                      <a:pt x="218224" y="37763"/>
                    </a:cubicBezTo>
                    <a:cubicBezTo>
                      <a:pt x="235137" y="995"/>
                      <a:pt x="248373" y="-12976"/>
                      <a:pt x="282934" y="14232"/>
                    </a:cubicBezTo>
                    <a:cubicBezTo>
                      <a:pt x="294700" y="23056"/>
                      <a:pt x="307936" y="29674"/>
                      <a:pt x="327055" y="421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BD7BA362-247F-91F3-D614-3D79F4EF4E10}"/>
                  </a:ext>
                </a:extLst>
              </p:cNvPr>
              <p:cNvSpPr/>
              <p:nvPr/>
            </p:nvSpPr>
            <p:spPr>
              <a:xfrm>
                <a:off x="9577069" y="1685301"/>
                <a:ext cx="714066" cy="873360"/>
              </a:xfrm>
              <a:custGeom>
                <a:avLst/>
                <a:gdLst>
                  <a:gd name="connsiteX0" fmla="*/ 783 w 714066"/>
                  <a:gd name="connsiteY0" fmla="*/ 688479 h 873360"/>
                  <a:gd name="connsiteX1" fmla="*/ 75053 w 714066"/>
                  <a:gd name="connsiteY1" fmla="*/ 483318 h 873360"/>
                  <a:gd name="connsiteX2" fmla="*/ 477287 w 714066"/>
                  <a:gd name="connsiteY2" fmla="*/ 77408 h 873360"/>
                  <a:gd name="connsiteX3" fmla="*/ 714067 w 714066"/>
                  <a:gd name="connsiteY3" fmla="*/ 197 h 873360"/>
                  <a:gd name="connsiteX4" fmla="*/ 437578 w 714066"/>
                  <a:gd name="connsiteY4" fmla="*/ 470082 h 873360"/>
                  <a:gd name="connsiteX5" fmla="*/ 345660 w 714066"/>
                  <a:gd name="connsiteY5" fmla="*/ 626710 h 873360"/>
                  <a:gd name="connsiteX6" fmla="*/ 182413 w 714066"/>
                  <a:gd name="connsiteY6" fmla="*/ 846578 h 873360"/>
                  <a:gd name="connsiteX7" fmla="*/ 10343 w 714066"/>
                  <a:gd name="connsiteY7" fmla="*/ 766426 h 873360"/>
                  <a:gd name="connsiteX8" fmla="*/ 783 w 714066"/>
                  <a:gd name="connsiteY8" fmla="*/ 688479 h 87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4066" h="873360">
                    <a:moveTo>
                      <a:pt x="783" y="688479"/>
                    </a:moveTo>
                    <a:cubicBezTo>
                      <a:pt x="4460" y="612003"/>
                      <a:pt x="39757" y="546558"/>
                      <a:pt x="75053" y="483318"/>
                    </a:cubicBezTo>
                    <a:cubicBezTo>
                      <a:pt x="172119" y="311983"/>
                      <a:pt x="303745" y="174474"/>
                      <a:pt x="477287" y="77408"/>
                    </a:cubicBezTo>
                    <a:cubicBezTo>
                      <a:pt x="566263" y="27405"/>
                      <a:pt x="640533" y="-2744"/>
                      <a:pt x="714067" y="197"/>
                    </a:cubicBezTo>
                    <a:cubicBezTo>
                      <a:pt x="589794" y="139177"/>
                      <a:pt x="509641" y="301688"/>
                      <a:pt x="437578" y="470082"/>
                    </a:cubicBezTo>
                    <a:cubicBezTo>
                      <a:pt x="399339" y="517879"/>
                      <a:pt x="370662" y="571559"/>
                      <a:pt x="345660" y="626710"/>
                    </a:cubicBezTo>
                    <a:cubicBezTo>
                      <a:pt x="306686" y="712010"/>
                      <a:pt x="265507" y="794369"/>
                      <a:pt x="182413" y="846578"/>
                    </a:cubicBezTo>
                    <a:cubicBezTo>
                      <a:pt x="94908" y="901729"/>
                      <a:pt x="25785" y="870109"/>
                      <a:pt x="10343" y="766426"/>
                    </a:cubicBezTo>
                    <a:cubicBezTo>
                      <a:pt x="7402" y="739953"/>
                      <a:pt x="-2893" y="715687"/>
                      <a:pt x="783" y="688479"/>
                    </a:cubicBezTo>
                    <a:close/>
                  </a:path>
                </a:pathLst>
              </a:custGeom>
              <a:solidFill>
                <a:srgbClr val="CB8C6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B0B60367-A37E-8B10-626C-13F892EB9B29}"/>
                  </a:ext>
                </a:extLst>
              </p:cNvPr>
              <p:cNvSpPr/>
              <p:nvPr/>
            </p:nvSpPr>
            <p:spPr>
              <a:xfrm>
                <a:off x="10637483" y="1668586"/>
                <a:ext cx="680193" cy="845628"/>
              </a:xfrm>
              <a:custGeom>
                <a:avLst/>
                <a:gdLst>
                  <a:gd name="connsiteX0" fmla="*/ 230898 w 680193"/>
                  <a:gd name="connsiteY0" fmla="*/ 544154 h 845628"/>
                  <a:gd name="connsiteX1" fmla="*/ 127950 w 680193"/>
                  <a:gd name="connsiteY1" fmla="*/ 240457 h 845628"/>
                  <a:gd name="connsiteX2" fmla="*/ 0 w 680193"/>
                  <a:gd name="connsiteY2" fmla="*/ 0 h 845628"/>
                  <a:gd name="connsiteX3" fmla="*/ 260312 w 680193"/>
                  <a:gd name="connsiteY3" fmla="*/ 119126 h 845628"/>
                  <a:gd name="connsiteX4" fmla="*/ 616954 w 680193"/>
                  <a:gd name="connsiteY4" fmla="*/ 569892 h 845628"/>
                  <a:gd name="connsiteX5" fmla="*/ 680193 w 680193"/>
                  <a:gd name="connsiteY5" fmla="*/ 739756 h 845628"/>
                  <a:gd name="connsiteX6" fmla="*/ 441941 w 680193"/>
                  <a:gd name="connsiteY6" fmla="*/ 794907 h 845628"/>
                  <a:gd name="connsiteX7" fmla="*/ 265459 w 680193"/>
                  <a:gd name="connsiteY7" fmla="*/ 578716 h 845628"/>
                  <a:gd name="connsiteX8" fmla="*/ 230898 w 680193"/>
                  <a:gd name="connsiteY8" fmla="*/ 544154 h 84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193" h="845628">
                    <a:moveTo>
                      <a:pt x="230898" y="544154"/>
                    </a:moveTo>
                    <a:cubicBezTo>
                      <a:pt x="198543" y="441942"/>
                      <a:pt x="169864" y="338994"/>
                      <a:pt x="127950" y="240457"/>
                    </a:cubicBezTo>
                    <a:cubicBezTo>
                      <a:pt x="92653" y="157364"/>
                      <a:pt x="41915" y="84565"/>
                      <a:pt x="0" y="0"/>
                    </a:cubicBezTo>
                    <a:cubicBezTo>
                      <a:pt x="102213" y="13236"/>
                      <a:pt x="184571" y="61034"/>
                      <a:pt x="260312" y="119126"/>
                    </a:cubicBezTo>
                    <a:cubicBezTo>
                      <a:pt x="416940" y="239722"/>
                      <a:pt x="529448" y="395615"/>
                      <a:pt x="616954" y="569892"/>
                    </a:cubicBezTo>
                    <a:cubicBezTo>
                      <a:pt x="643426" y="623572"/>
                      <a:pt x="675781" y="677252"/>
                      <a:pt x="680193" y="739756"/>
                    </a:cubicBezTo>
                    <a:cubicBezTo>
                      <a:pt x="650779" y="877265"/>
                      <a:pt x="534596" y="864029"/>
                      <a:pt x="441941" y="794907"/>
                    </a:cubicBezTo>
                    <a:cubicBezTo>
                      <a:pt x="364730" y="737550"/>
                      <a:pt x="311051" y="661074"/>
                      <a:pt x="265459" y="578716"/>
                    </a:cubicBezTo>
                    <a:cubicBezTo>
                      <a:pt x="256635" y="563273"/>
                      <a:pt x="247075" y="550773"/>
                      <a:pt x="230898" y="544154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38D63FFE-CE44-BD8D-8739-9BD38B486FD0}"/>
                  </a:ext>
                </a:extLst>
              </p:cNvPr>
              <p:cNvSpPr/>
              <p:nvPr/>
            </p:nvSpPr>
            <p:spPr>
              <a:xfrm>
                <a:off x="9937959" y="2098027"/>
                <a:ext cx="951900" cy="688293"/>
              </a:xfrm>
              <a:custGeom>
                <a:avLst/>
                <a:gdLst>
                  <a:gd name="connsiteX0" fmla="*/ 123750 w 951900"/>
                  <a:gd name="connsiteY0" fmla="*/ 33826 h 688293"/>
                  <a:gd name="connsiteX1" fmla="*/ 117867 w 951900"/>
                  <a:gd name="connsiteY1" fmla="*/ 140451 h 688293"/>
                  <a:gd name="connsiteX2" fmla="*/ 164929 w 951900"/>
                  <a:gd name="connsiteY2" fmla="*/ 422087 h 688293"/>
                  <a:gd name="connsiteX3" fmla="*/ 389209 w 951900"/>
                  <a:gd name="connsiteY3" fmla="*/ 515476 h 688293"/>
                  <a:gd name="connsiteX4" fmla="*/ 620842 w 951900"/>
                  <a:gd name="connsiteY4" fmla="*/ 507387 h 688293"/>
                  <a:gd name="connsiteX5" fmla="*/ 851740 w 951900"/>
                  <a:gd name="connsiteY5" fmla="*/ 293402 h 688293"/>
                  <a:gd name="connsiteX6" fmla="*/ 862034 w 951900"/>
                  <a:gd name="connsiteY6" fmla="*/ 0 h 688293"/>
                  <a:gd name="connsiteX7" fmla="*/ 917921 w 951900"/>
                  <a:gd name="connsiteY7" fmla="*/ 215456 h 688293"/>
                  <a:gd name="connsiteX8" fmla="*/ 951747 w 951900"/>
                  <a:gd name="connsiteY8" fmla="*/ 494886 h 688293"/>
                  <a:gd name="connsiteX9" fmla="*/ 922333 w 951900"/>
                  <a:gd name="connsiteY9" fmla="*/ 660339 h 688293"/>
                  <a:gd name="connsiteX10" fmla="*/ 889978 w 951900"/>
                  <a:gd name="connsiteY10" fmla="*/ 679458 h 688293"/>
                  <a:gd name="connsiteX11" fmla="*/ 442888 w 951900"/>
                  <a:gd name="connsiteY11" fmla="*/ 647103 h 688293"/>
                  <a:gd name="connsiteX12" fmla="*/ 44332 w 951900"/>
                  <a:gd name="connsiteY12" fmla="*/ 685340 h 688293"/>
                  <a:gd name="connsiteX13" fmla="*/ 20802 w 951900"/>
                  <a:gd name="connsiteY13" fmla="*/ 677987 h 688293"/>
                  <a:gd name="connsiteX14" fmla="*/ 1682 w 951900"/>
                  <a:gd name="connsiteY14" fmla="*/ 422823 h 688293"/>
                  <a:gd name="connsiteX15" fmla="*/ 77423 w 951900"/>
                  <a:gd name="connsiteY15" fmla="*/ 149275 h 688293"/>
                  <a:gd name="connsiteX16" fmla="*/ 123750 w 951900"/>
                  <a:gd name="connsiteY16" fmla="*/ 33826 h 6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1900" h="688293">
                    <a:moveTo>
                      <a:pt x="123750" y="33826"/>
                    </a:moveTo>
                    <a:cubicBezTo>
                      <a:pt x="119337" y="69122"/>
                      <a:pt x="123014" y="104419"/>
                      <a:pt x="117867" y="140451"/>
                    </a:cubicBezTo>
                    <a:cubicBezTo>
                      <a:pt x="103895" y="238251"/>
                      <a:pt x="117132" y="337523"/>
                      <a:pt x="164929" y="422087"/>
                    </a:cubicBezTo>
                    <a:cubicBezTo>
                      <a:pt x="211255" y="503711"/>
                      <a:pt x="307586" y="506652"/>
                      <a:pt x="389209" y="515476"/>
                    </a:cubicBezTo>
                    <a:cubicBezTo>
                      <a:pt x="464949" y="523565"/>
                      <a:pt x="543631" y="525771"/>
                      <a:pt x="620842" y="507387"/>
                    </a:cubicBezTo>
                    <a:cubicBezTo>
                      <a:pt x="700995" y="488268"/>
                      <a:pt x="827474" y="421352"/>
                      <a:pt x="851740" y="293402"/>
                    </a:cubicBezTo>
                    <a:cubicBezTo>
                      <a:pt x="870124" y="194866"/>
                      <a:pt x="867182" y="97801"/>
                      <a:pt x="862034" y="0"/>
                    </a:cubicBezTo>
                    <a:cubicBezTo>
                      <a:pt x="899538" y="66916"/>
                      <a:pt x="904685" y="142657"/>
                      <a:pt x="917921" y="215456"/>
                    </a:cubicBezTo>
                    <a:cubicBezTo>
                      <a:pt x="935569" y="307374"/>
                      <a:pt x="948805" y="401498"/>
                      <a:pt x="951747" y="494886"/>
                    </a:cubicBezTo>
                    <a:cubicBezTo>
                      <a:pt x="953952" y="549302"/>
                      <a:pt x="931892" y="605188"/>
                      <a:pt x="922333" y="660339"/>
                    </a:cubicBezTo>
                    <a:cubicBezTo>
                      <a:pt x="918656" y="680928"/>
                      <a:pt x="905420" y="682399"/>
                      <a:pt x="889978" y="679458"/>
                    </a:cubicBezTo>
                    <a:cubicBezTo>
                      <a:pt x="742174" y="651515"/>
                      <a:pt x="592164" y="644897"/>
                      <a:pt x="442888" y="647103"/>
                    </a:cubicBezTo>
                    <a:cubicBezTo>
                      <a:pt x="309791" y="649309"/>
                      <a:pt x="175959" y="659603"/>
                      <a:pt x="44332" y="685340"/>
                    </a:cubicBezTo>
                    <a:cubicBezTo>
                      <a:pt x="31832" y="687547"/>
                      <a:pt x="19331" y="693429"/>
                      <a:pt x="20802" y="677987"/>
                    </a:cubicBezTo>
                    <a:cubicBezTo>
                      <a:pt x="26684" y="591216"/>
                      <a:pt x="-7877" y="504446"/>
                      <a:pt x="1682" y="422823"/>
                    </a:cubicBezTo>
                    <a:cubicBezTo>
                      <a:pt x="12712" y="330905"/>
                      <a:pt x="37714" y="236781"/>
                      <a:pt x="77423" y="149275"/>
                    </a:cubicBezTo>
                    <a:cubicBezTo>
                      <a:pt x="94336" y="111772"/>
                      <a:pt x="93600" y="66916"/>
                      <a:pt x="123750" y="33826"/>
                    </a:cubicBezTo>
                    <a:close/>
                  </a:path>
                </a:pathLst>
              </a:custGeom>
              <a:solidFill>
                <a:srgbClr val="B86D4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618350F5-B661-BE64-B391-DB6A50474854}"/>
                  </a:ext>
                </a:extLst>
              </p:cNvPr>
              <p:cNvSpPr/>
              <p:nvPr/>
            </p:nvSpPr>
            <p:spPr>
              <a:xfrm>
                <a:off x="9865543" y="4517308"/>
                <a:ext cx="1394776" cy="335064"/>
              </a:xfrm>
              <a:custGeom>
                <a:avLst/>
                <a:gdLst>
                  <a:gd name="connsiteX0" fmla="*/ 1394776 w 1394776"/>
                  <a:gd name="connsiteY0" fmla="*/ 145598 h 335064"/>
                  <a:gd name="connsiteX1" fmla="*/ 1163143 w 1394776"/>
                  <a:gd name="connsiteY1" fmla="*/ 241193 h 335064"/>
                  <a:gd name="connsiteX2" fmla="*/ 1105786 w 1394776"/>
                  <a:gd name="connsiteY2" fmla="*/ 197807 h 335064"/>
                  <a:gd name="connsiteX3" fmla="*/ 1085196 w 1394776"/>
                  <a:gd name="connsiteY3" fmla="*/ 150010 h 335064"/>
                  <a:gd name="connsiteX4" fmla="*/ 1064607 w 1394776"/>
                  <a:gd name="connsiteY4" fmla="*/ 152951 h 335064"/>
                  <a:gd name="connsiteX5" fmla="*/ 1064607 w 1394776"/>
                  <a:gd name="connsiteY5" fmla="*/ 206632 h 335064"/>
                  <a:gd name="connsiteX6" fmla="*/ 1028575 w 1394776"/>
                  <a:gd name="connsiteY6" fmla="*/ 275754 h 335064"/>
                  <a:gd name="connsiteX7" fmla="*/ 861652 w 1394776"/>
                  <a:gd name="connsiteY7" fmla="*/ 288255 h 335064"/>
                  <a:gd name="connsiteX8" fmla="*/ 830032 w 1394776"/>
                  <a:gd name="connsiteY8" fmla="*/ 258106 h 335064"/>
                  <a:gd name="connsiteX9" fmla="*/ 819002 w 1394776"/>
                  <a:gd name="connsiteY9" fmla="*/ 210308 h 335064"/>
                  <a:gd name="connsiteX10" fmla="*/ 805765 w 1394776"/>
                  <a:gd name="connsiteY10" fmla="*/ 186042 h 335064"/>
                  <a:gd name="connsiteX11" fmla="*/ 784441 w 1394776"/>
                  <a:gd name="connsiteY11" fmla="*/ 219132 h 335064"/>
                  <a:gd name="connsiteX12" fmla="*/ 699876 w 1394776"/>
                  <a:gd name="connsiteY12" fmla="*/ 330905 h 335064"/>
                  <a:gd name="connsiteX13" fmla="*/ 534424 w 1394776"/>
                  <a:gd name="connsiteY13" fmla="*/ 333846 h 335064"/>
                  <a:gd name="connsiteX14" fmla="*/ 518246 w 1394776"/>
                  <a:gd name="connsiteY14" fmla="*/ 283843 h 335064"/>
                  <a:gd name="connsiteX15" fmla="*/ 504274 w 1394776"/>
                  <a:gd name="connsiteY15" fmla="*/ 242664 h 335064"/>
                  <a:gd name="connsiteX16" fmla="*/ 474125 w 1394776"/>
                  <a:gd name="connsiteY16" fmla="*/ 273548 h 335064"/>
                  <a:gd name="connsiteX17" fmla="*/ 396914 w 1394776"/>
                  <a:gd name="connsiteY17" fmla="*/ 323551 h 335064"/>
                  <a:gd name="connsiteX18" fmla="*/ 304996 w 1394776"/>
                  <a:gd name="connsiteY18" fmla="*/ 322816 h 335064"/>
                  <a:gd name="connsiteX19" fmla="*/ 263817 w 1394776"/>
                  <a:gd name="connsiteY19" fmla="*/ 259576 h 335064"/>
                  <a:gd name="connsiteX20" fmla="*/ 263817 w 1394776"/>
                  <a:gd name="connsiteY20" fmla="*/ 212514 h 335064"/>
                  <a:gd name="connsiteX21" fmla="*/ 227785 w 1394776"/>
                  <a:gd name="connsiteY21" fmla="*/ 240458 h 335064"/>
                  <a:gd name="connsiteX22" fmla="*/ 113807 w 1394776"/>
                  <a:gd name="connsiteY22" fmla="*/ 277225 h 335064"/>
                  <a:gd name="connsiteX23" fmla="*/ 35125 w 1394776"/>
                  <a:gd name="connsiteY23" fmla="*/ 232369 h 335064"/>
                  <a:gd name="connsiteX24" fmla="*/ 8653 w 1394776"/>
                  <a:gd name="connsiteY24" fmla="*/ 193395 h 335064"/>
                  <a:gd name="connsiteX25" fmla="*/ 67481 w 1394776"/>
                  <a:gd name="connsiteY25" fmla="*/ 159570 h 335064"/>
                  <a:gd name="connsiteX26" fmla="*/ 161604 w 1394776"/>
                  <a:gd name="connsiteY26" fmla="*/ 84565 h 335064"/>
                  <a:gd name="connsiteX27" fmla="*/ 215285 w 1394776"/>
                  <a:gd name="connsiteY27" fmla="*/ 47797 h 335064"/>
                  <a:gd name="connsiteX28" fmla="*/ 516776 w 1394776"/>
                  <a:gd name="connsiteY28" fmla="*/ 129421 h 335064"/>
                  <a:gd name="connsiteX29" fmla="*/ 1031516 w 1394776"/>
                  <a:gd name="connsiteY29" fmla="*/ 69122 h 335064"/>
                  <a:gd name="connsiteX30" fmla="*/ 1150642 w 1394776"/>
                  <a:gd name="connsiteY30" fmla="*/ 8824 h 335064"/>
                  <a:gd name="connsiteX31" fmla="*/ 1174173 w 1394776"/>
                  <a:gd name="connsiteY31" fmla="*/ 4412 h 335064"/>
                  <a:gd name="connsiteX32" fmla="*/ 1188144 w 1394776"/>
                  <a:gd name="connsiteY32" fmla="*/ 27943 h 335064"/>
                  <a:gd name="connsiteX33" fmla="*/ 1269032 w 1394776"/>
                  <a:gd name="connsiteY33" fmla="*/ 115449 h 335064"/>
                  <a:gd name="connsiteX34" fmla="*/ 1326389 w 1394776"/>
                  <a:gd name="connsiteY34" fmla="*/ 114714 h 335064"/>
                  <a:gd name="connsiteX35" fmla="*/ 1394776 w 1394776"/>
                  <a:gd name="connsiteY35" fmla="*/ 145598 h 335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776" h="335064">
                    <a:moveTo>
                      <a:pt x="1394776" y="145598"/>
                    </a:moveTo>
                    <a:cubicBezTo>
                      <a:pt x="1321977" y="197072"/>
                      <a:pt x="1241089" y="215456"/>
                      <a:pt x="1163143" y="241193"/>
                    </a:cubicBezTo>
                    <a:cubicBezTo>
                      <a:pt x="1139611" y="249282"/>
                      <a:pt x="1091814" y="255900"/>
                      <a:pt x="1105786" y="197807"/>
                    </a:cubicBezTo>
                    <a:cubicBezTo>
                      <a:pt x="1110198" y="178689"/>
                      <a:pt x="1096962" y="163246"/>
                      <a:pt x="1085196" y="150010"/>
                    </a:cubicBezTo>
                    <a:cubicBezTo>
                      <a:pt x="1082255" y="147069"/>
                      <a:pt x="1066077" y="149275"/>
                      <a:pt x="1064607" y="152951"/>
                    </a:cubicBezTo>
                    <a:cubicBezTo>
                      <a:pt x="1057253" y="169865"/>
                      <a:pt x="1055047" y="188984"/>
                      <a:pt x="1064607" y="206632"/>
                    </a:cubicBezTo>
                    <a:cubicBezTo>
                      <a:pt x="1088872" y="249282"/>
                      <a:pt x="1057988" y="266195"/>
                      <a:pt x="1028575" y="275754"/>
                    </a:cubicBezTo>
                    <a:cubicBezTo>
                      <a:pt x="974894" y="294138"/>
                      <a:pt x="917538" y="288255"/>
                      <a:pt x="861652" y="288255"/>
                    </a:cubicBezTo>
                    <a:cubicBezTo>
                      <a:pt x="841062" y="288255"/>
                      <a:pt x="830032" y="278695"/>
                      <a:pt x="830032" y="258106"/>
                    </a:cubicBezTo>
                    <a:cubicBezTo>
                      <a:pt x="830032" y="241193"/>
                      <a:pt x="831502" y="225015"/>
                      <a:pt x="819002" y="210308"/>
                    </a:cubicBezTo>
                    <a:cubicBezTo>
                      <a:pt x="813855" y="203690"/>
                      <a:pt x="824149" y="183836"/>
                      <a:pt x="805765" y="186042"/>
                    </a:cubicBezTo>
                    <a:cubicBezTo>
                      <a:pt x="790323" y="188248"/>
                      <a:pt x="777087" y="202955"/>
                      <a:pt x="784441" y="219132"/>
                    </a:cubicBezTo>
                    <a:cubicBezTo>
                      <a:pt x="824149" y="308844"/>
                      <a:pt x="770469" y="327228"/>
                      <a:pt x="699876" y="330905"/>
                    </a:cubicBezTo>
                    <a:cubicBezTo>
                      <a:pt x="644726" y="333846"/>
                      <a:pt x="589575" y="336787"/>
                      <a:pt x="534424" y="333846"/>
                    </a:cubicBezTo>
                    <a:cubicBezTo>
                      <a:pt x="502069" y="331640"/>
                      <a:pt x="525599" y="300020"/>
                      <a:pt x="518246" y="283843"/>
                    </a:cubicBezTo>
                    <a:cubicBezTo>
                      <a:pt x="512364" y="270607"/>
                      <a:pt x="532953" y="248546"/>
                      <a:pt x="504274" y="242664"/>
                    </a:cubicBezTo>
                    <a:cubicBezTo>
                      <a:pt x="477802" y="237516"/>
                      <a:pt x="474860" y="266195"/>
                      <a:pt x="474125" y="273548"/>
                    </a:cubicBezTo>
                    <a:cubicBezTo>
                      <a:pt x="468243" y="324287"/>
                      <a:pt x="436623" y="326493"/>
                      <a:pt x="396914" y="323551"/>
                    </a:cubicBezTo>
                    <a:cubicBezTo>
                      <a:pt x="366030" y="321345"/>
                      <a:pt x="335881" y="322816"/>
                      <a:pt x="304996" y="322816"/>
                    </a:cubicBezTo>
                    <a:cubicBezTo>
                      <a:pt x="246169" y="322816"/>
                      <a:pt x="241757" y="314727"/>
                      <a:pt x="263817" y="259576"/>
                    </a:cubicBezTo>
                    <a:cubicBezTo>
                      <a:pt x="268964" y="246340"/>
                      <a:pt x="291760" y="226486"/>
                      <a:pt x="263817" y="212514"/>
                    </a:cubicBezTo>
                    <a:cubicBezTo>
                      <a:pt x="235138" y="197807"/>
                      <a:pt x="235138" y="226486"/>
                      <a:pt x="227785" y="240458"/>
                    </a:cubicBezTo>
                    <a:cubicBezTo>
                      <a:pt x="188076" y="312521"/>
                      <a:pt x="186606" y="313257"/>
                      <a:pt x="113807" y="277225"/>
                    </a:cubicBezTo>
                    <a:cubicBezTo>
                      <a:pt x="86599" y="263988"/>
                      <a:pt x="56450" y="252958"/>
                      <a:pt x="35125" y="232369"/>
                    </a:cubicBezTo>
                    <a:cubicBezTo>
                      <a:pt x="26301" y="224280"/>
                      <a:pt x="-18555" y="229427"/>
                      <a:pt x="8653" y="193395"/>
                    </a:cubicBezTo>
                    <a:cubicBezTo>
                      <a:pt x="24095" y="173541"/>
                      <a:pt x="23360" y="142657"/>
                      <a:pt x="67481" y="159570"/>
                    </a:cubicBezTo>
                    <a:cubicBezTo>
                      <a:pt x="124102" y="180895"/>
                      <a:pt x="162339" y="146333"/>
                      <a:pt x="161604" y="84565"/>
                    </a:cubicBezTo>
                    <a:cubicBezTo>
                      <a:pt x="160869" y="41179"/>
                      <a:pt x="172634" y="24266"/>
                      <a:pt x="215285" y="47797"/>
                    </a:cubicBezTo>
                    <a:cubicBezTo>
                      <a:pt x="309408" y="100007"/>
                      <a:pt x="410151" y="117655"/>
                      <a:pt x="516776" y="129421"/>
                    </a:cubicBezTo>
                    <a:cubicBezTo>
                      <a:pt x="694728" y="149275"/>
                      <a:pt x="863857" y="123538"/>
                      <a:pt x="1031516" y="69122"/>
                    </a:cubicBezTo>
                    <a:cubicBezTo>
                      <a:pt x="1074166" y="55151"/>
                      <a:pt x="1113874" y="34561"/>
                      <a:pt x="1150642" y="8824"/>
                    </a:cubicBezTo>
                    <a:cubicBezTo>
                      <a:pt x="1158730" y="2941"/>
                      <a:pt x="1164613" y="-5147"/>
                      <a:pt x="1174173" y="4412"/>
                    </a:cubicBezTo>
                    <a:cubicBezTo>
                      <a:pt x="1180790" y="11030"/>
                      <a:pt x="1188144" y="15442"/>
                      <a:pt x="1188144" y="27943"/>
                    </a:cubicBezTo>
                    <a:cubicBezTo>
                      <a:pt x="1185203" y="100742"/>
                      <a:pt x="1197704" y="113978"/>
                      <a:pt x="1269032" y="115449"/>
                    </a:cubicBezTo>
                    <a:cubicBezTo>
                      <a:pt x="1288151" y="116184"/>
                      <a:pt x="1308005" y="117655"/>
                      <a:pt x="1326389" y="114714"/>
                    </a:cubicBezTo>
                    <a:cubicBezTo>
                      <a:pt x="1355067" y="111037"/>
                      <a:pt x="1377863" y="119861"/>
                      <a:pt x="1394776" y="145598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D2110EE1-46E1-2426-C020-92F560C97C1A}"/>
                  </a:ext>
                </a:extLst>
              </p:cNvPr>
              <p:cNvSpPr/>
              <p:nvPr/>
            </p:nvSpPr>
            <p:spPr>
              <a:xfrm>
                <a:off x="10868072" y="2212740"/>
                <a:ext cx="530237" cy="701859"/>
              </a:xfrm>
              <a:custGeom>
                <a:avLst/>
                <a:gdLst>
                  <a:gd name="connsiteX0" fmla="*/ 309 w 530237"/>
                  <a:gd name="connsiteY0" fmla="*/ 0 h 701859"/>
                  <a:gd name="connsiteX1" fmla="*/ 68696 w 530237"/>
                  <a:gd name="connsiteY1" fmla="*/ 94859 h 701859"/>
                  <a:gd name="connsiteX2" fmla="*/ 259885 w 530237"/>
                  <a:gd name="connsiteY2" fmla="*/ 277960 h 701859"/>
                  <a:gd name="connsiteX3" fmla="*/ 448868 w 530237"/>
                  <a:gd name="connsiteY3" fmla="*/ 195601 h 701859"/>
                  <a:gd name="connsiteX4" fmla="*/ 516520 w 530237"/>
                  <a:gd name="connsiteY4" fmla="*/ 434588 h 701859"/>
                  <a:gd name="connsiteX5" fmla="*/ 529021 w 530237"/>
                  <a:gd name="connsiteY5" fmla="*/ 676516 h 701859"/>
                  <a:gd name="connsiteX6" fmla="*/ 506961 w 530237"/>
                  <a:gd name="connsiteY6" fmla="*/ 697106 h 701859"/>
                  <a:gd name="connsiteX7" fmla="*/ 142230 w 530237"/>
                  <a:gd name="connsiteY7" fmla="*/ 591217 h 701859"/>
                  <a:gd name="connsiteX8" fmla="*/ 91491 w 530237"/>
                  <a:gd name="connsiteY8" fmla="*/ 536801 h 701859"/>
                  <a:gd name="connsiteX9" fmla="*/ 9868 w 530237"/>
                  <a:gd name="connsiteY9" fmla="*/ 63975 h 701859"/>
                  <a:gd name="connsiteX10" fmla="*/ 309 w 530237"/>
                  <a:gd name="connsiteY10" fmla="*/ 0 h 701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237" h="701859">
                    <a:moveTo>
                      <a:pt x="309" y="0"/>
                    </a:moveTo>
                    <a:cubicBezTo>
                      <a:pt x="40017" y="19119"/>
                      <a:pt x="45164" y="63240"/>
                      <a:pt x="68696" y="94859"/>
                    </a:cubicBezTo>
                    <a:cubicBezTo>
                      <a:pt x="122376" y="166188"/>
                      <a:pt x="173850" y="238987"/>
                      <a:pt x="259885" y="277960"/>
                    </a:cubicBezTo>
                    <a:cubicBezTo>
                      <a:pt x="362097" y="325022"/>
                      <a:pt x="415778" y="303697"/>
                      <a:pt x="448868" y="195601"/>
                    </a:cubicBezTo>
                    <a:cubicBezTo>
                      <a:pt x="492254" y="269136"/>
                      <a:pt x="498136" y="353700"/>
                      <a:pt x="516520" y="434588"/>
                    </a:cubicBezTo>
                    <a:cubicBezTo>
                      <a:pt x="534903" y="514005"/>
                      <a:pt x="529756" y="595629"/>
                      <a:pt x="529021" y="676516"/>
                    </a:cubicBezTo>
                    <a:cubicBezTo>
                      <a:pt x="529021" y="691223"/>
                      <a:pt x="533433" y="711078"/>
                      <a:pt x="506961" y="697106"/>
                    </a:cubicBezTo>
                    <a:cubicBezTo>
                      <a:pt x="392247" y="637543"/>
                      <a:pt x="265768" y="616218"/>
                      <a:pt x="142230" y="591217"/>
                    </a:cubicBezTo>
                    <a:cubicBezTo>
                      <a:pt x="101050" y="583128"/>
                      <a:pt x="99580" y="561067"/>
                      <a:pt x="91491" y="536801"/>
                    </a:cubicBezTo>
                    <a:cubicBezTo>
                      <a:pt x="37811" y="383850"/>
                      <a:pt x="31929" y="222809"/>
                      <a:pt x="9868" y="63975"/>
                    </a:cubicBezTo>
                    <a:cubicBezTo>
                      <a:pt x="8397" y="42650"/>
                      <a:pt x="-1898" y="22060"/>
                      <a:pt x="309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EC3CDF44-447A-CDEF-D4AB-9ECBF0499BF0}"/>
                  </a:ext>
                </a:extLst>
              </p:cNvPr>
              <p:cNvSpPr/>
              <p:nvPr/>
            </p:nvSpPr>
            <p:spPr>
              <a:xfrm>
                <a:off x="10827202" y="1698735"/>
                <a:ext cx="814421" cy="859214"/>
              </a:xfrm>
              <a:custGeom>
                <a:avLst/>
                <a:gdLst>
                  <a:gd name="connsiteX0" fmla="*/ 514006 w 814421"/>
                  <a:gd name="connsiteY0" fmla="*/ 663280 h 859214"/>
                  <a:gd name="connsiteX1" fmla="*/ 401498 w 814421"/>
                  <a:gd name="connsiteY1" fmla="*/ 438265 h 859214"/>
                  <a:gd name="connsiteX2" fmla="*/ 19119 w 814421"/>
                  <a:gd name="connsiteY2" fmla="*/ 23531 h 859214"/>
                  <a:gd name="connsiteX3" fmla="*/ 0 w 814421"/>
                  <a:gd name="connsiteY3" fmla="*/ 0 h 859214"/>
                  <a:gd name="connsiteX4" fmla="*/ 316198 w 814421"/>
                  <a:gd name="connsiteY4" fmla="*/ 132362 h 859214"/>
                  <a:gd name="connsiteX5" fmla="*/ 793436 w 814421"/>
                  <a:gd name="connsiteY5" fmla="*/ 740491 h 859214"/>
                  <a:gd name="connsiteX6" fmla="*/ 814025 w 814421"/>
                  <a:gd name="connsiteY6" fmla="*/ 824321 h 859214"/>
                  <a:gd name="connsiteX7" fmla="*/ 777258 w 814421"/>
                  <a:gd name="connsiteY7" fmla="*/ 852264 h 859214"/>
                  <a:gd name="connsiteX8" fmla="*/ 561067 w 814421"/>
                  <a:gd name="connsiteY8" fmla="*/ 704459 h 859214"/>
                  <a:gd name="connsiteX9" fmla="*/ 514006 w 814421"/>
                  <a:gd name="connsiteY9" fmla="*/ 663280 h 85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4421" h="859214">
                    <a:moveTo>
                      <a:pt x="514006" y="663280"/>
                    </a:moveTo>
                    <a:cubicBezTo>
                      <a:pt x="475767" y="589010"/>
                      <a:pt x="443412" y="511799"/>
                      <a:pt x="401498" y="438265"/>
                    </a:cubicBezTo>
                    <a:cubicBezTo>
                      <a:pt x="305168" y="269871"/>
                      <a:pt x="185306" y="126479"/>
                      <a:pt x="19119" y="23531"/>
                    </a:cubicBezTo>
                    <a:cubicBezTo>
                      <a:pt x="14707" y="20590"/>
                      <a:pt x="11765" y="14707"/>
                      <a:pt x="0" y="0"/>
                    </a:cubicBezTo>
                    <a:cubicBezTo>
                      <a:pt x="117655" y="36032"/>
                      <a:pt x="221338" y="71328"/>
                      <a:pt x="316198" y="132362"/>
                    </a:cubicBezTo>
                    <a:cubicBezTo>
                      <a:pt x="545625" y="280901"/>
                      <a:pt x="702989" y="483856"/>
                      <a:pt x="793436" y="740491"/>
                    </a:cubicBezTo>
                    <a:cubicBezTo>
                      <a:pt x="802995" y="767699"/>
                      <a:pt x="814025" y="794907"/>
                      <a:pt x="814025" y="824321"/>
                    </a:cubicBezTo>
                    <a:cubicBezTo>
                      <a:pt x="815496" y="851528"/>
                      <a:pt x="814760" y="869912"/>
                      <a:pt x="777258" y="852264"/>
                    </a:cubicBezTo>
                    <a:cubicBezTo>
                      <a:pt x="697105" y="814026"/>
                      <a:pt x="619894" y="773582"/>
                      <a:pt x="561067" y="704459"/>
                    </a:cubicBezTo>
                    <a:cubicBezTo>
                      <a:pt x="547096" y="689017"/>
                      <a:pt x="534595" y="671369"/>
                      <a:pt x="514006" y="663280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D138A145-4C9A-F0C6-70B9-8DA987128C76}"/>
                  </a:ext>
                </a:extLst>
              </p:cNvPr>
              <p:cNvSpPr/>
              <p:nvPr/>
            </p:nvSpPr>
            <p:spPr>
              <a:xfrm>
                <a:off x="9513077" y="2613503"/>
                <a:ext cx="1935593" cy="463266"/>
              </a:xfrm>
              <a:custGeom>
                <a:avLst/>
                <a:gdLst>
                  <a:gd name="connsiteX0" fmla="*/ 1920048 w 1935593"/>
                  <a:gd name="connsiteY0" fmla="*/ 463267 h 463266"/>
                  <a:gd name="connsiteX1" fmla="*/ 1851661 w 1935593"/>
                  <a:gd name="connsiteY1" fmla="*/ 414734 h 463266"/>
                  <a:gd name="connsiteX2" fmla="*/ 1430308 w 1935593"/>
                  <a:gd name="connsiteY2" fmla="*/ 287519 h 463266"/>
                  <a:gd name="connsiteX3" fmla="*/ 613341 w 1935593"/>
                  <a:gd name="connsiteY3" fmla="*/ 247075 h 463266"/>
                  <a:gd name="connsiteX4" fmla="*/ 39773 w 1935593"/>
                  <a:gd name="connsiteY4" fmla="*/ 435324 h 463266"/>
                  <a:gd name="connsiteX5" fmla="*/ 5948 w 1935593"/>
                  <a:gd name="connsiteY5" fmla="*/ 452236 h 463266"/>
                  <a:gd name="connsiteX6" fmla="*/ 5948 w 1935593"/>
                  <a:gd name="connsiteY6" fmla="*/ 429441 h 463266"/>
                  <a:gd name="connsiteX7" fmla="*/ 79482 w 1935593"/>
                  <a:gd name="connsiteY7" fmla="*/ 313992 h 463266"/>
                  <a:gd name="connsiteX8" fmla="*/ 246405 w 1935593"/>
                  <a:gd name="connsiteY8" fmla="*/ 258106 h 463266"/>
                  <a:gd name="connsiteX9" fmla="*/ 297144 w 1935593"/>
                  <a:gd name="connsiteY9" fmla="*/ 213985 h 463266"/>
                  <a:gd name="connsiteX10" fmla="*/ 392738 w 1935593"/>
                  <a:gd name="connsiteY10" fmla="*/ 0 h 463266"/>
                  <a:gd name="connsiteX11" fmla="*/ 404504 w 1935593"/>
                  <a:gd name="connsiteY11" fmla="*/ 168394 h 463266"/>
                  <a:gd name="connsiteX12" fmla="*/ 485391 w 1935593"/>
                  <a:gd name="connsiteY12" fmla="*/ 208838 h 463266"/>
                  <a:gd name="connsiteX13" fmla="*/ 875124 w 1935593"/>
                  <a:gd name="connsiteY13" fmla="*/ 175747 h 463266"/>
                  <a:gd name="connsiteX14" fmla="*/ 1250885 w 1935593"/>
                  <a:gd name="connsiteY14" fmla="*/ 186777 h 463266"/>
                  <a:gd name="connsiteX15" fmla="*/ 1315595 w 1935593"/>
                  <a:gd name="connsiteY15" fmla="*/ 200014 h 463266"/>
                  <a:gd name="connsiteX16" fmla="*/ 1390600 w 1935593"/>
                  <a:gd name="connsiteY16" fmla="*/ 128685 h 463266"/>
                  <a:gd name="connsiteX17" fmla="*/ 1392071 w 1935593"/>
                  <a:gd name="connsiteY17" fmla="*/ 105889 h 463266"/>
                  <a:gd name="connsiteX18" fmla="*/ 1468547 w 1935593"/>
                  <a:gd name="connsiteY18" fmla="*/ 223544 h 463266"/>
                  <a:gd name="connsiteX19" fmla="*/ 1616351 w 1935593"/>
                  <a:gd name="connsiteY19" fmla="*/ 256635 h 463266"/>
                  <a:gd name="connsiteX20" fmla="*/ 1886221 w 1935593"/>
                  <a:gd name="connsiteY20" fmla="*/ 344141 h 463266"/>
                  <a:gd name="connsiteX21" fmla="*/ 1920048 w 1935593"/>
                  <a:gd name="connsiteY21" fmla="*/ 463267 h 4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5593" h="463266">
                    <a:moveTo>
                      <a:pt x="1920048" y="463267"/>
                    </a:moveTo>
                    <a:cubicBezTo>
                      <a:pt x="1911958" y="427235"/>
                      <a:pt x="1875191" y="425764"/>
                      <a:pt x="1851661" y="414734"/>
                    </a:cubicBezTo>
                    <a:cubicBezTo>
                      <a:pt x="1717828" y="352965"/>
                      <a:pt x="1578113" y="311786"/>
                      <a:pt x="1430308" y="287519"/>
                    </a:cubicBezTo>
                    <a:cubicBezTo>
                      <a:pt x="1158967" y="242663"/>
                      <a:pt x="886154" y="235310"/>
                      <a:pt x="613341" y="247075"/>
                    </a:cubicBezTo>
                    <a:cubicBezTo>
                      <a:pt x="408180" y="255900"/>
                      <a:pt x="210374" y="308844"/>
                      <a:pt x="39773" y="435324"/>
                    </a:cubicBezTo>
                    <a:cubicBezTo>
                      <a:pt x="30214" y="442677"/>
                      <a:pt x="17713" y="446354"/>
                      <a:pt x="5948" y="452236"/>
                    </a:cubicBezTo>
                    <a:cubicBezTo>
                      <a:pt x="5948" y="444883"/>
                      <a:pt x="6683" y="436794"/>
                      <a:pt x="5948" y="429441"/>
                    </a:cubicBezTo>
                    <a:cubicBezTo>
                      <a:pt x="-6553" y="341935"/>
                      <a:pt x="-6553" y="342670"/>
                      <a:pt x="79482" y="313992"/>
                    </a:cubicBezTo>
                    <a:cubicBezTo>
                      <a:pt x="135368" y="295608"/>
                      <a:pt x="189784" y="272077"/>
                      <a:pt x="246405" y="258106"/>
                    </a:cubicBezTo>
                    <a:cubicBezTo>
                      <a:pt x="274348" y="250752"/>
                      <a:pt x="286849" y="237516"/>
                      <a:pt x="297144" y="213985"/>
                    </a:cubicBezTo>
                    <a:cubicBezTo>
                      <a:pt x="327293" y="144127"/>
                      <a:pt x="358913" y="75005"/>
                      <a:pt x="392738" y="0"/>
                    </a:cubicBezTo>
                    <a:cubicBezTo>
                      <a:pt x="408180" y="58828"/>
                      <a:pt x="396415" y="113978"/>
                      <a:pt x="404504" y="168394"/>
                    </a:cubicBezTo>
                    <a:cubicBezTo>
                      <a:pt x="414063" y="233104"/>
                      <a:pt x="458184" y="213985"/>
                      <a:pt x="485391" y="208838"/>
                    </a:cubicBezTo>
                    <a:cubicBezTo>
                      <a:pt x="614077" y="184571"/>
                      <a:pt x="743498" y="173541"/>
                      <a:pt x="875124" y="175747"/>
                    </a:cubicBezTo>
                    <a:cubicBezTo>
                      <a:pt x="1000132" y="177953"/>
                      <a:pt x="1125877" y="173541"/>
                      <a:pt x="1250885" y="186777"/>
                    </a:cubicBezTo>
                    <a:cubicBezTo>
                      <a:pt x="1272945" y="188983"/>
                      <a:pt x="1291329" y="200014"/>
                      <a:pt x="1315595" y="200014"/>
                    </a:cubicBezTo>
                    <a:cubicBezTo>
                      <a:pt x="1385452" y="200749"/>
                      <a:pt x="1389864" y="198543"/>
                      <a:pt x="1390600" y="128685"/>
                    </a:cubicBezTo>
                    <a:cubicBezTo>
                      <a:pt x="1390600" y="121332"/>
                      <a:pt x="1391336" y="113978"/>
                      <a:pt x="1392071" y="105889"/>
                    </a:cubicBezTo>
                    <a:cubicBezTo>
                      <a:pt x="1435456" y="135303"/>
                      <a:pt x="1388394" y="216191"/>
                      <a:pt x="1468547" y="223544"/>
                    </a:cubicBezTo>
                    <a:cubicBezTo>
                      <a:pt x="1518550" y="227957"/>
                      <a:pt x="1566347" y="247075"/>
                      <a:pt x="1616351" y="256635"/>
                    </a:cubicBezTo>
                    <a:cubicBezTo>
                      <a:pt x="1710475" y="273548"/>
                      <a:pt x="1797245" y="312521"/>
                      <a:pt x="1886221" y="344141"/>
                    </a:cubicBezTo>
                    <a:cubicBezTo>
                      <a:pt x="1939167" y="361789"/>
                      <a:pt x="1947990" y="399292"/>
                      <a:pt x="1920048" y="463267"/>
                    </a:cubicBezTo>
                    <a:close/>
                  </a:path>
                </a:pathLst>
              </a:custGeom>
              <a:solidFill>
                <a:srgbClr val="F5B8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8E8E1E75-B6FA-BAB0-0C8A-DE743493A068}"/>
                  </a:ext>
                </a:extLst>
              </p:cNvPr>
              <p:cNvSpPr/>
              <p:nvPr/>
            </p:nvSpPr>
            <p:spPr>
              <a:xfrm>
                <a:off x="11341207" y="2362015"/>
                <a:ext cx="329897" cy="681987"/>
              </a:xfrm>
              <a:custGeom>
                <a:avLst/>
                <a:gdLst>
                  <a:gd name="connsiteX0" fmla="*/ 0 w 329897"/>
                  <a:gd name="connsiteY0" fmla="*/ 0 h 681987"/>
                  <a:gd name="connsiteX1" fmla="*/ 259576 w 329897"/>
                  <a:gd name="connsiteY1" fmla="*/ 187513 h 681987"/>
                  <a:gd name="connsiteX2" fmla="*/ 299285 w 329897"/>
                  <a:gd name="connsiteY2" fmla="*/ 161040 h 681987"/>
                  <a:gd name="connsiteX3" fmla="*/ 310315 w 329897"/>
                  <a:gd name="connsiteY3" fmla="*/ 210308 h 681987"/>
                  <a:gd name="connsiteX4" fmla="*/ 299285 w 329897"/>
                  <a:gd name="connsiteY4" fmla="*/ 618424 h 681987"/>
                  <a:gd name="connsiteX5" fmla="*/ 239722 w 329897"/>
                  <a:gd name="connsiteY5" fmla="*/ 669163 h 681987"/>
                  <a:gd name="connsiteX6" fmla="*/ 168393 w 329897"/>
                  <a:gd name="connsiteY6" fmla="*/ 676516 h 681987"/>
                  <a:gd name="connsiteX7" fmla="*/ 138244 w 329897"/>
                  <a:gd name="connsiteY7" fmla="*/ 666957 h 681987"/>
                  <a:gd name="connsiteX8" fmla="*/ 160304 w 329897"/>
                  <a:gd name="connsiteY8" fmla="*/ 644161 h 681987"/>
                  <a:gd name="connsiteX9" fmla="*/ 185306 w 329897"/>
                  <a:gd name="connsiteY9" fmla="*/ 630925 h 681987"/>
                  <a:gd name="connsiteX10" fmla="*/ 170599 w 329897"/>
                  <a:gd name="connsiteY10" fmla="*/ 602982 h 681987"/>
                  <a:gd name="connsiteX11" fmla="*/ 112507 w 329897"/>
                  <a:gd name="connsiteY11" fmla="*/ 577245 h 681987"/>
                  <a:gd name="connsiteX12" fmla="*/ 80888 w 329897"/>
                  <a:gd name="connsiteY12" fmla="*/ 527977 h 681987"/>
                  <a:gd name="connsiteX13" fmla="*/ 75005 w 329897"/>
                  <a:gd name="connsiteY13" fmla="*/ 309580 h 681987"/>
                  <a:gd name="connsiteX14" fmla="*/ 0 w 329897"/>
                  <a:gd name="connsiteY14" fmla="*/ 0 h 68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9897" h="681987">
                    <a:moveTo>
                      <a:pt x="0" y="0"/>
                    </a:moveTo>
                    <a:cubicBezTo>
                      <a:pt x="79417" y="72799"/>
                      <a:pt x="155157" y="148539"/>
                      <a:pt x="259576" y="187513"/>
                    </a:cubicBezTo>
                    <a:cubicBezTo>
                      <a:pt x="298549" y="202220"/>
                      <a:pt x="301491" y="193395"/>
                      <a:pt x="299285" y="161040"/>
                    </a:cubicBezTo>
                    <a:cubicBezTo>
                      <a:pt x="325757" y="172070"/>
                      <a:pt x="305903" y="194131"/>
                      <a:pt x="310315" y="210308"/>
                    </a:cubicBezTo>
                    <a:cubicBezTo>
                      <a:pt x="347817" y="347818"/>
                      <a:pt x="324286" y="483121"/>
                      <a:pt x="299285" y="618424"/>
                    </a:cubicBezTo>
                    <a:cubicBezTo>
                      <a:pt x="293401" y="650044"/>
                      <a:pt x="281636" y="674310"/>
                      <a:pt x="239722" y="669163"/>
                    </a:cubicBezTo>
                    <a:cubicBezTo>
                      <a:pt x="216926" y="666222"/>
                      <a:pt x="191189" y="658133"/>
                      <a:pt x="168393" y="676516"/>
                    </a:cubicBezTo>
                    <a:cubicBezTo>
                      <a:pt x="160304" y="682399"/>
                      <a:pt x="141921" y="688282"/>
                      <a:pt x="138244" y="666957"/>
                    </a:cubicBezTo>
                    <a:cubicBezTo>
                      <a:pt x="135303" y="650044"/>
                      <a:pt x="141921" y="642691"/>
                      <a:pt x="160304" y="644161"/>
                    </a:cubicBezTo>
                    <a:cubicBezTo>
                      <a:pt x="170599" y="644897"/>
                      <a:pt x="183100" y="649309"/>
                      <a:pt x="185306" y="630925"/>
                    </a:cubicBezTo>
                    <a:cubicBezTo>
                      <a:pt x="186777" y="616218"/>
                      <a:pt x="179423" y="608129"/>
                      <a:pt x="170599" y="602982"/>
                    </a:cubicBezTo>
                    <a:cubicBezTo>
                      <a:pt x="152216" y="592687"/>
                      <a:pt x="132362" y="579451"/>
                      <a:pt x="112507" y="577245"/>
                    </a:cubicBezTo>
                    <a:cubicBezTo>
                      <a:pt x="77946" y="573568"/>
                      <a:pt x="81623" y="550773"/>
                      <a:pt x="80888" y="527977"/>
                    </a:cubicBezTo>
                    <a:cubicBezTo>
                      <a:pt x="78681" y="455178"/>
                      <a:pt x="82358" y="382379"/>
                      <a:pt x="75005" y="309580"/>
                    </a:cubicBezTo>
                    <a:cubicBezTo>
                      <a:pt x="63239" y="202955"/>
                      <a:pt x="22795" y="103683"/>
                      <a:pt x="0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76AA4605-09F9-7027-B783-71F1490DBD95}"/>
                  </a:ext>
                </a:extLst>
              </p:cNvPr>
              <p:cNvSpPr/>
              <p:nvPr/>
            </p:nvSpPr>
            <p:spPr>
              <a:xfrm>
                <a:off x="9533545" y="2155383"/>
                <a:ext cx="481836" cy="734924"/>
              </a:xfrm>
              <a:custGeom>
                <a:avLst/>
                <a:gdLst>
                  <a:gd name="connsiteX0" fmla="*/ 44307 w 481836"/>
                  <a:gd name="connsiteY0" fmla="*/ 218397 h 734924"/>
                  <a:gd name="connsiteX1" fmla="*/ 84016 w 481836"/>
                  <a:gd name="connsiteY1" fmla="*/ 368407 h 734924"/>
                  <a:gd name="connsiteX2" fmla="*/ 221525 w 481836"/>
                  <a:gd name="connsiteY2" fmla="*/ 380908 h 734924"/>
                  <a:gd name="connsiteX3" fmla="*/ 389919 w 481836"/>
                  <a:gd name="connsiteY3" fmla="*/ 153687 h 734924"/>
                  <a:gd name="connsiteX4" fmla="*/ 481837 w 481836"/>
                  <a:gd name="connsiteY4" fmla="*/ 0 h 734924"/>
                  <a:gd name="connsiteX5" fmla="*/ 372270 w 481836"/>
                  <a:gd name="connsiteY5" fmla="*/ 375761 h 734924"/>
                  <a:gd name="connsiteX6" fmla="*/ 239909 w 481836"/>
                  <a:gd name="connsiteY6" fmla="*/ 661810 h 734924"/>
                  <a:gd name="connsiteX7" fmla="*/ 213436 w 481836"/>
                  <a:gd name="connsiteY7" fmla="*/ 680928 h 734924"/>
                  <a:gd name="connsiteX8" fmla="*/ 66368 w 481836"/>
                  <a:gd name="connsiteY8" fmla="*/ 727255 h 734924"/>
                  <a:gd name="connsiteX9" fmla="*/ 21512 w 481836"/>
                  <a:gd name="connsiteY9" fmla="*/ 699312 h 734924"/>
                  <a:gd name="connsiteX10" fmla="*/ 32542 w 481836"/>
                  <a:gd name="connsiteY10" fmla="*/ 250752 h 734924"/>
                  <a:gd name="connsiteX11" fmla="*/ 44307 w 481836"/>
                  <a:gd name="connsiteY11" fmla="*/ 218397 h 73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836" h="734924">
                    <a:moveTo>
                      <a:pt x="44307" y="218397"/>
                    </a:moveTo>
                    <a:cubicBezTo>
                      <a:pt x="51661" y="269871"/>
                      <a:pt x="40631" y="325757"/>
                      <a:pt x="84016" y="368407"/>
                    </a:cubicBezTo>
                    <a:cubicBezTo>
                      <a:pt x="127401" y="411057"/>
                      <a:pt x="167845" y="414734"/>
                      <a:pt x="221525" y="380908"/>
                    </a:cubicBezTo>
                    <a:cubicBezTo>
                      <a:pt x="307561" y="326493"/>
                      <a:pt x="350945" y="241928"/>
                      <a:pt x="389919" y="153687"/>
                    </a:cubicBezTo>
                    <a:cubicBezTo>
                      <a:pt x="414186" y="99271"/>
                      <a:pt x="445070" y="47062"/>
                      <a:pt x="481837" y="0"/>
                    </a:cubicBezTo>
                    <a:cubicBezTo>
                      <a:pt x="443599" y="125008"/>
                      <a:pt x="416391" y="255164"/>
                      <a:pt x="372270" y="375761"/>
                    </a:cubicBezTo>
                    <a:cubicBezTo>
                      <a:pt x="336974" y="471355"/>
                      <a:pt x="290647" y="569156"/>
                      <a:pt x="239909" y="661810"/>
                    </a:cubicBezTo>
                    <a:cubicBezTo>
                      <a:pt x="234761" y="670634"/>
                      <a:pt x="226673" y="677987"/>
                      <a:pt x="213436" y="680928"/>
                    </a:cubicBezTo>
                    <a:cubicBezTo>
                      <a:pt x="163433" y="694165"/>
                      <a:pt x="110488" y="703724"/>
                      <a:pt x="66368" y="727255"/>
                    </a:cubicBezTo>
                    <a:cubicBezTo>
                      <a:pt x="22982" y="750786"/>
                      <a:pt x="24453" y="714019"/>
                      <a:pt x="21512" y="699312"/>
                    </a:cubicBezTo>
                    <a:cubicBezTo>
                      <a:pt x="-2755" y="549302"/>
                      <a:pt x="-15255" y="399292"/>
                      <a:pt x="32542" y="250752"/>
                    </a:cubicBezTo>
                    <a:cubicBezTo>
                      <a:pt x="36219" y="239722"/>
                      <a:pt x="21512" y="222809"/>
                      <a:pt x="44307" y="218397"/>
                    </a:cubicBezTo>
                    <a:close/>
                  </a:path>
                </a:pathLst>
              </a:custGeom>
              <a:solidFill>
                <a:srgbClr val="B96D4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07DE25C6-3891-7D69-EB98-B2957B0CBBE6}"/>
                  </a:ext>
                </a:extLst>
              </p:cNvPr>
              <p:cNvSpPr/>
              <p:nvPr/>
            </p:nvSpPr>
            <p:spPr>
              <a:xfrm>
                <a:off x="9326702" y="1786976"/>
                <a:ext cx="629116" cy="1163313"/>
              </a:xfrm>
              <a:custGeom>
                <a:avLst/>
                <a:gdLst>
                  <a:gd name="connsiteX0" fmla="*/ 32017 w 629116"/>
                  <a:gd name="connsiteY0" fmla="*/ 1163314 h 1163313"/>
                  <a:gd name="connsiteX1" fmla="*/ 7016 w 629116"/>
                  <a:gd name="connsiteY1" fmla="*/ 830203 h 1163313"/>
                  <a:gd name="connsiteX2" fmla="*/ 125406 w 629116"/>
                  <a:gd name="connsiteY2" fmla="*/ 480915 h 1163313"/>
                  <a:gd name="connsiteX3" fmla="*/ 551906 w 629116"/>
                  <a:gd name="connsiteY3" fmla="*/ 38238 h 1163313"/>
                  <a:gd name="connsiteX4" fmla="*/ 587938 w 629116"/>
                  <a:gd name="connsiteY4" fmla="*/ 13972 h 1163313"/>
                  <a:gd name="connsiteX5" fmla="*/ 629117 w 629116"/>
                  <a:gd name="connsiteY5" fmla="*/ 0 h 1163313"/>
                  <a:gd name="connsiteX6" fmla="*/ 204823 w 629116"/>
                  <a:gd name="connsiteY6" fmla="*/ 631660 h 1163313"/>
                  <a:gd name="connsiteX7" fmla="*/ 178351 w 629116"/>
                  <a:gd name="connsiteY7" fmla="*/ 736079 h 1163313"/>
                  <a:gd name="connsiteX8" fmla="*/ 109964 w 629116"/>
                  <a:gd name="connsiteY8" fmla="*/ 800054 h 1163313"/>
                  <a:gd name="connsiteX9" fmla="*/ 80551 w 629116"/>
                  <a:gd name="connsiteY9" fmla="*/ 841233 h 1163313"/>
                  <a:gd name="connsiteX10" fmla="*/ 31282 w 629116"/>
                  <a:gd name="connsiteY10" fmla="*/ 960359 h 1163313"/>
                  <a:gd name="connsiteX11" fmla="*/ 43047 w 629116"/>
                  <a:gd name="connsiteY11" fmla="*/ 1145666 h 1163313"/>
                  <a:gd name="connsiteX12" fmla="*/ 32017 w 629116"/>
                  <a:gd name="connsiteY12" fmla="*/ 1163314 h 116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9116" h="1163313">
                    <a:moveTo>
                      <a:pt x="32017" y="1163314"/>
                    </a:moveTo>
                    <a:cubicBezTo>
                      <a:pt x="4075" y="1053748"/>
                      <a:pt x="-9162" y="945652"/>
                      <a:pt x="7016" y="830203"/>
                    </a:cubicBezTo>
                    <a:cubicBezTo>
                      <a:pt x="24664" y="705195"/>
                      <a:pt x="65844" y="589010"/>
                      <a:pt x="125406" y="480915"/>
                    </a:cubicBezTo>
                    <a:cubicBezTo>
                      <a:pt x="226883" y="296344"/>
                      <a:pt x="370275" y="147804"/>
                      <a:pt x="551906" y="38238"/>
                    </a:cubicBezTo>
                    <a:cubicBezTo>
                      <a:pt x="564406" y="30884"/>
                      <a:pt x="575436" y="21325"/>
                      <a:pt x="587938" y="13972"/>
                    </a:cubicBezTo>
                    <a:cubicBezTo>
                      <a:pt x="599703" y="7353"/>
                      <a:pt x="612939" y="2206"/>
                      <a:pt x="629117" y="0"/>
                    </a:cubicBezTo>
                    <a:cubicBezTo>
                      <a:pt x="408514" y="158099"/>
                      <a:pt x="268063" y="369143"/>
                      <a:pt x="204823" y="631660"/>
                    </a:cubicBezTo>
                    <a:cubicBezTo>
                      <a:pt x="147467" y="677987"/>
                      <a:pt x="146731" y="680928"/>
                      <a:pt x="178351" y="736079"/>
                    </a:cubicBezTo>
                    <a:cubicBezTo>
                      <a:pt x="144525" y="745639"/>
                      <a:pt x="127612" y="772846"/>
                      <a:pt x="109964" y="800054"/>
                    </a:cubicBezTo>
                    <a:cubicBezTo>
                      <a:pt x="101140" y="814026"/>
                      <a:pt x="96728" y="833145"/>
                      <a:pt x="80551" y="841233"/>
                    </a:cubicBezTo>
                    <a:cubicBezTo>
                      <a:pt x="27605" y="866235"/>
                      <a:pt x="26870" y="911826"/>
                      <a:pt x="31282" y="960359"/>
                    </a:cubicBezTo>
                    <a:cubicBezTo>
                      <a:pt x="36430" y="1022128"/>
                      <a:pt x="20252" y="1085368"/>
                      <a:pt x="43047" y="1145666"/>
                    </a:cubicBezTo>
                    <a:cubicBezTo>
                      <a:pt x="45989" y="1155225"/>
                      <a:pt x="40842" y="1161843"/>
                      <a:pt x="32017" y="1163314"/>
                    </a:cubicBezTo>
                    <a:close/>
                  </a:path>
                </a:pathLst>
              </a:custGeom>
              <a:solidFill>
                <a:srgbClr val="CB8F6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0C0692B8-1C77-B0C9-730C-511F11874B90}"/>
                  </a:ext>
                </a:extLst>
              </p:cNvPr>
              <p:cNvSpPr/>
              <p:nvPr/>
            </p:nvSpPr>
            <p:spPr>
              <a:xfrm>
                <a:off x="10836736" y="3918624"/>
                <a:ext cx="421683" cy="599575"/>
              </a:xfrm>
              <a:custGeom>
                <a:avLst/>
                <a:gdLst>
                  <a:gd name="connsiteX0" fmla="*/ 45616 w 421683"/>
                  <a:gd name="connsiteY0" fmla="*/ 1584 h 599575"/>
                  <a:gd name="connsiteX1" fmla="*/ 99296 w 421683"/>
                  <a:gd name="connsiteY1" fmla="*/ 28057 h 599575"/>
                  <a:gd name="connsiteX2" fmla="*/ 411817 w 421683"/>
                  <a:gd name="connsiteY2" fmla="*/ 498677 h 599575"/>
                  <a:gd name="connsiteX3" fmla="*/ 400787 w 421683"/>
                  <a:gd name="connsiteY3" fmla="*/ 547945 h 599575"/>
                  <a:gd name="connsiteX4" fmla="*/ 265484 w 421683"/>
                  <a:gd name="connsiteY4" fmla="*/ 597948 h 599575"/>
                  <a:gd name="connsiteX5" fmla="*/ 230922 w 421683"/>
                  <a:gd name="connsiteY5" fmla="*/ 571476 h 599575"/>
                  <a:gd name="connsiteX6" fmla="*/ 225775 w 421683"/>
                  <a:gd name="connsiteY6" fmla="*/ 444997 h 599575"/>
                  <a:gd name="connsiteX7" fmla="*/ 72088 w 421683"/>
                  <a:gd name="connsiteY7" fmla="*/ 104532 h 599575"/>
                  <a:gd name="connsiteX8" fmla="*/ 32379 w 421683"/>
                  <a:gd name="connsiteY8" fmla="*/ 77325 h 599575"/>
                  <a:gd name="connsiteX9" fmla="*/ 24 w 421683"/>
                  <a:gd name="connsiteY9" fmla="*/ 23645 h 599575"/>
                  <a:gd name="connsiteX10" fmla="*/ 45616 w 421683"/>
                  <a:gd name="connsiteY10" fmla="*/ 1584 h 59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1683" h="599575">
                    <a:moveTo>
                      <a:pt x="45616" y="1584"/>
                    </a:moveTo>
                    <a:cubicBezTo>
                      <a:pt x="77971" y="-5769"/>
                      <a:pt x="89737" y="14085"/>
                      <a:pt x="99296" y="28057"/>
                    </a:cubicBezTo>
                    <a:cubicBezTo>
                      <a:pt x="209597" y="181008"/>
                      <a:pt x="324311" y="330283"/>
                      <a:pt x="411817" y="498677"/>
                    </a:cubicBezTo>
                    <a:cubicBezTo>
                      <a:pt x="425788" y="525885"/>
                      <a:pt x="427260" y="533238"/>
                      <a:pt x="400787" y="547945"/>
                    </a:cubicBezTo>
                    <a:cubicBezTo>
                      <a:pt x="358137" y="572947"/>
                      <a:pt x="310340" y="581035"/>
                      <a:pt x="265484" y="597948"/>
                    </a:cubicBezTo>
                    <a:cubicBezTo>
                      <a:pt x="246364" y="605302"/>
                      <a:pt x="217687" y="586183"/>
                      <a:pt x="230922" y="571476"/>
                    </a:cubicBezTo>
                    <a:cubicBezTo>
                      <a:pt x="271366" y="524414"/>
                      <a:pt x="240482" y="483235"/>
                      <a:pt x="225775" y="444997"/>
                    </a:cubicBezTo>
                    <a:cubicBezTo>
                      <a:pt x="181655" y="328812"/>
                      <a:pt x="133122" y="213364"/>
                      <a:pt x="72088" y="104532"/>
                    </a:cubicBezTo>
                    <a:cubicBezTo>
                      <a:pt x="64735" y="91296"/>
                      <a:pt x="68411" y="64824"/>
                      <a:pt x="32379" y="77325"/>
                    </a:cubicBezTo>
                    <a:cubicBezTo>
                      <a:pt x="15467" y="83943"/>
                      <a:pt x="-711" y="40558"/>
                      <a:pt x="24" y="23645"/>
                    </a:cubicBezTo>
                    <a:cubicBezTo>
                      <a:pt x="760" y="114"/>
                      <a:pt x="38263" y="16291"/>
                      <a:pt x="45616" y="1584"/>
                    </a:cubicBezTo>
                    <a:close/>
                  </a:path>
                </a:pathLst>
              </a:custGeom>
              <a:solidFill>
                <a:srgbClr val="FA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32576DB5-2A57-F23A-2FAF-BC1BB8CA8706}"/>
                  </a:ext>
                </a:extLst>
              </p:cNvPr>
              <p:cNvSpPr/>
              <p:nvPr/>
            </p:nvSpPr>
            <p:spPr>
              <a:xfrm>
                <a:off x="9822847" y="3928315"/>
                <a:ext cx="366811" cy="629648"/>
              </a:xfrm>
              <a:custGeom>
                <a:avLst/>
                <a:gdLst>
                  <a:gd name="connsiteX0" fmla="*/ 366811 w 366811"/>
                  <a:gd name="connsiteY0" fmla="*/ 24249 h 629648"/>
                  <a:gd name="connsiteX1" fmla="*/ 346222 w 366811"/>
                  <a:gd name="connsiteY1" fmla="*/ 59546 h 629648"/>
                  <a:gd name="connsiteX2" fmla="*/ 252833 w 366811"/>
                  <a:gd name="connsiteY2" fmla="*/ 238969 h 629648"/>
                  <a:gd name="connsiteX3" fmla="*/ 179299 w 366811"/>
                  <a:gd name="connsiteY3" fmla="*/ 549285 h 629648"/>
                  <a:gd name="connsiteX4" fmla="*/ 171945 w 366811"/>
                  <a:gd name="connsiteY4" fmla="*/ 558109 h 629648"/>
                  <a:gd name="connsiteX5" fmla="*/ 165328 w 366811"/>
                  <a:gd name="connsiteY5" fmla="*/ 628702 h 629648"/>
                  <a:gd name="connsiteX6" fmla="*/ 56497 w 366811"/>
                  <a:gd name="connsiteY6" fmla="*/ 594876 h 629648"/>
                  <a:gd name="connsiteX7" fmla="*/ 23406 w 366811"/>
                  <a:gd name="connsiteY7" fmla="*/ 464720 h 629648"/>
                  <a:gd name="connsiteX8" fmla="*/ 308720 w 366811"/>
                  <a:gd name="connsiteY8" fmla="*/ 16896 h 629648"/>
                  <a:gd name="connsiteX9" fmla="*/ 354311 w 366811"/>
                  <a:gd name="connsiteY9" fmla="*/ 718 h 629648"/>
                  <a:gd name="connsiteX10" fmla="*/ 366811 w 366811"/>
                  <a:gd name="connsiteY10" fmla="*/ 24249 h 629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6811" h="629648">
                    <a:moveTo>
                      <a:pt x="366811" y="24249"/>
                    </a:moveTo>
                    <a:cubicBezTo>
                      <a:pt x="360194" y="36014"/>
                      <a:pt x="356517" y="55869"/>
                      <a:pt x="346222" y="59546"/>
                    </a:cubicBezTo>
                    <a:cubicBezTo>
                      <a:pt x="263863" y="93371"/>
                      <a:pt x="275630" y="177201"/>
                      <a:pt x="252833" y="238969"/>
                    </a:cubicBezTo>
                    <a:cubicBezTo>
                      <a:pt x="216802" y="338976"/>
                      <a:pt x="188859" y="441924"/>
                      <a:pt x="179299" y="549285"/>
                    </a:cubicBezTo>
                    <a:cubicBezTo>
                      <a:pt x="179299" y="552226"/>
                      <a:pt x="174152" y="555167"/>
                      <a:pt x="171945" y="558109"/>
                    </a:cubicBezTo>
                    <a:cubicBezTo>
                      <a:pt x="157975" y="581640"/>
                      <a:pt x="207242" y="622084"/>
                      <a:pt x="165328" y="628702"/>
                    </a:cubicBezTo>
                    <a:cubicBezTo>
                      <a:pt x="131501" y="634585"/>
                      <a:pt x="91058" y="611789"/>
                      <a:pt x="56497" y="594876"/>
                    </a:cubicBezTo>
                    <a:cubicBezTo>
                      <a:pt x="-8949" y="562521"/>
                      <a:pt x="-14096" y="537519"/>
                      <a:pt x="23406" y="464720"/>
                    </a:cubicBezTo>
                    <a:cubicBezTo>
                      <a:pt x="104294" y="305886"/>
                      <a:pt x="210184" y="163965"/>
                      <a:pt x="308720" y="16896"/>
                    </a:cubicBezTo>
                    <a:cubicBezTo>
                      <a:pt x="319750" y="718"/>
                      <a:pt x="335927" y="-1488"/>
                      <a:pt x="354311" y="718"/>
                    </a:cubicBezTo>
                    <a:cubicBezTo>
                      <a:pt x="369018" y="2924"/>
                      <a:pt x="363871" y="13954"/>
                      <a:pt x="366811" y="24249"/>
                    </a:cubicBezTo>
                    <a:close/>
                  </a:path>
                </a:pathLst>
              </a:custGeom>
              <a:solidFill>
                <a:srgbClr val="FA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D3366D3-0C22-1B37-ED6A-77AA986D692E}"/>
                  </a:ext>
                </a:extLst>
              </p:cNvPr>
              <p:cNvSpPr/>
              <p:nvPr/>
            </p:nvSpPr>
            <p:spPr>
              <a:xfrm>
                <a:off x="11400035" y="3062664"/>
                <a:ext cx="312498" cy="465594"/>
              </a:xfrm>
              <a:custGeom>
                <a:avLst/>
                <a:gdLst>
                  <a:gd name="connsiteX0" fmla="*/ 67651 w 312498"/>
                  <a:gd name="connsiteY0" fmla="*/ 94993 h 465594"/>
                  <a:gd name="connsiteX1" fmla="*/ 144862 w 312498"/>
                  <a:gd name="connsiteY1" fmla="*/ 3810 h 465594"/>
                  <a:gd name="connsiteX2" fmla="*/ 275754 w 312498"/>
                  <a:gd name="connsiteY2" fmla="*/ 63373 h 465594"/>
                  <a:gd name="connsiteX3" fmla="*/ 119125 w 312498"/>
                  <a:gd name="connsiteY3" fmla="*/ 440604 h 465594"/>
                  <a:gd name="connsiteX4" fmla="*/ 0 w 312498"/>
                  <a:gd name="connsiteY4" fmla="*/ 461929 h 465594"/>
                  <a:gd name="connsiteX5" fmla="*/ 33090 w 312498"/>
                  <a:gd name="connsiteY5" fmla="*/ 383983 h 465594"/>
                  <a:gd name="connsiteX6" fmla="*/ 173541 w 312498"/>
                  <a:gd name="connsiteY6" fmla="*/ 281770 h 465594"/>
                  <a:gd name="connsiteX7" fmla="*/ 151481 w 312498"/>
                  <a:gd name="connsiteY7" fmla="*/ 128819 h 465594"/>
                  <a:gd name="connsiteX8" fmla="*/ 67651 w 312498"/>
                  <a:gd name="connsiteY8" fmla="*/ 94993 h 465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498" h="465594">
                    <a:moveTo>
                      <a:pt x="67651" y="94993"/>
                    </a:moveTo>
                    <a:cubicBezTo>
                      <a:pt x="52209" y="30282"/>
                      <a:pt x="104418" y="19252"/>
                      <a:pt x="144862" y="3810"/>
                    </a:cubicBezTo>
                    <a:cubicBezTo>
                      <a:pt x="186777" y="-11632"/>
                      <a:pt x="250017" y="22194"/>
                      <a:pt x="275754" y="63373"/>
                    </a:cubicBezTo>
                    <a:cubicBezTo>
                      <a:pt x="378702" y="225149"/>
                      <a:pt x="245604" y="393542"/>
                      <a:pt x="119125" y="440604"/>
                    </a:cubicBezTo>
                    <a:cubicBezTo>
                      <a:pt x="82358" y="454576"/>
                      <a:pt x="44856" y="473695"/>
                      <a:pt x="0" y="461929"/>
                    </a:cubicBezTo>
                    <a:cubicBezTo>
                      <a:pt x="17648" y="438398"/>
                      <a:pt x="8089" y="404572"/>
                      <a:pt x="33090" y="383983"/>
                    </a:cubicBezTo>
                    <a:cubicBezTo>
                      <a:pt x="104418" y="383248"/>
                      <a:pt x="146333" y="336921"/>
                      <a:pt x="173541" y="281770"/>
                    </a:cubicBezTo>
                    <a:cubicBezTo>
                      <a:pt x="199278" y="230296"/>
                      <a:pt x="185306" y="175145"/>
                      <a:pt x="151481" y="128819"/>
                    </a:cubicBezTo>
                    <a:cubicBezTo>
                      <a:pt x="131626" y="100875"/>
                      <a:pt x="101477" y="90581"/>
                      <a:pt x="67651" y="94993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F1239113-EF58-BC56-5DDC-95F0F76DFA38}"/>
                  </a:ext>
                </a:extLst>
              </p:cNvPr>
              <p:cNvSpPr/>
              <p:nvPr/>
            </p:nvSpPr>
            <p:spPr>
              <a:xfrm>
                <a:off x="9357239" y="2420843"/>
                <a:ext cx="180157" cy="574417"/>
              </a:xfrm>
              <a:custGeom>
                <a:avLst/>
                <a:gdLst>
                  <a:gd name="connsiteX0" fmla="*/ 1481 w 180157"/>
                  <a:gd name="connsiteY0" fmla="*/ 529448 h 574417"/>
                  <a:gd name="connsiteX1" fmla="*/ 10 w 180157"/>
                  <a:gd name="connsiteY1" fmla="*/ 473561 h 574417"/>
                  <a:gd name="connsiteX2" fmla="*/ 746 w 180157"/>
                  <a:gd name="connsiteY2" fmla="*/ 266930 h 574417"/>
                  <a:gd name="connsiteX3" fmla="*/ 15453 w 180157"/>
                  <a:gd name="connsiteY3" fmla="*/ 233104 h 574417"/>
                  <a:gd name="connsiteX4" fmla="*/ 92664 w 180157"/>
                  <a:gd name="connsiteY4" fmla="*/ 150010 h 574417"/>
                  <a:gd name="connsiteX5" fmla="*/ 130166 w 180157"/>
                  <a:gd name="connsiteY5" fmla="*/ 50739 h 574417"/>
                  <a:gd name="connsiteX6" fmla="*/ 174287 w 180157"/>
                  <a:gd name="connsiteY6" fmla="*/ 0 h 574417"/>
                  <a:gd name="connsiteX7" fmla="*/ 150021 w 180157"/>
                  <a:gd name="connsiteY7" fmla="*/ 225751 h 574417"/>
                  <a:gd name="connsiteX8" fmla="*/ 176493 w 180157"/>
                  <a:gd name="connsiteY8" fmla="*/ 439736 h 574417"/>
                  <a:gd name="connsiteX9" fmla="*/ 131637 w 180157"/>
                  <a:gd name="connsiteY9" fmla="*/ 508123 h 574417"/>
                  <a:gd name="connsiteX10" fmla="*/ 114724 w 180157"/>
                  <a:gd name="connsiteY10" fmla="*/ 564744 h 574417"/>
                  <a:gd name="connsiteX11" fmla="*/ 1481 w 180157"/>
                  <a:gd name="connsiteY11" fmla="*/ 529448 h 574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157" h="574417">
                    <a:moveTo>
                      <a:pt x="1481" y="529448"/>
                    </a:moveTo>
                    <a:cubicBezTo>
                      <a:pt x="37513" y="511064"/>
                      <a:pt x="-725" y="492680"/>
                      <a:pt x="10" y="473561"/>
                    </a:cubicBezTo>
                    <a:cubicBezTo>
                      <a:pt x="3687" y="405174"/>
                      <a:pt x="2952" y="336052"/>
                      <a:pt x="746" y="266930"/>
                    </a:cubicBezTo>
                    <a:cubicBezTo>
                      <a:pt x="10" y="250752"/>
                      <a:pt x="5894" y="236045"/>
                      <a:pt x="15453" y="233104"/>
                    </a:cubicBezTo>
                    <a:cubicBezTo>
                      <a:pt x="58103" y="219868"/>
                      <a:pt x="70603" y="180159"/>
                      <a:pt x="92664" y="150010"/>
                    </a:cubicBezTo>
                    <a:cubicBezTo>
                      <a:pt x="113989" y="121332"/>
                      <a:pt x="160316" y="103683"/>
                      <a:pt x="130166" y="50739"/>
                    </a:cubicBezTo>
                    <a:cubicBezTo>
                      <a:pt x="119872" y="33090"/>
                      <a:pt x="153698" y="13236"/>
                      <a:pt x="174287" y="0"/>
                    </a:cubicBezTo>
                    <a:cubicBezTo>
                      <a:pt x="169140" y="75740"/>
                      <a:pt x="150021" y="149275"/>
                      <a:pt x="150021" y="225751"/>
                    </a:cubicBezTo>
                    <a:cubicBezTo>
                      <a:pt x="150021" y="298550"/>
                      <a:pt x="158845" y="370613"/>
                      <a:pt x="176493" y="439736"/>
                    </a:cubicBezTo>
                    <a:cubicBezTo>
                      <a:pt x="188994" y="489004"/>
                      <a:pt x="168404" y="497828"/>
                      <a:pt x="131637" y="508123"/>
                    </a:cubicBezTo>
                    <a:cubicBezTo>
                      <a:pt x="102223" y="516211"/>
                      <a:pt x="69133" y="528712"/>
                      <a:pt x="114724" y="564744"/>
                    </a:cubicBezTo>
                    <a:cubicBezTo>
                      <a:pt x="81633" y="536066"/>
                      <a:pt x="16188" y="623572"/>
                      <a:pt x="1481" y="529448"/>
                    </a:cubicBezTo>
                    <a:close/>
                  </a:path>
                </a:pathLst>
              </a:custGeom>
              <a:solidFill>
                <a:srgbClr val="B86E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E641627-8AED-51F7-775E-320276D96E28}"/>
                  </a:ext>
                </a:extLst>
              </p:cNvPr>
              <p:cNvSpPr/>
              <p:nvPr/>
            </p:nvSpPr>
            <p:spPr>
              <a:xfrm>
                <a:off x="10152672" y="4965272"/>
                <a:ext cx="302734" cy="246044"/>
              </a:xfrm>
              <a:custGeom>
                <a:avLst/>
                <a:gdLst>
                  <a:gd name="connsiteX0" fmla="*/ 140670 w 302734"/>
                  <a:gd name="connsiteY0" fmla="*/ 13097 h 246044"/>
                  <a:gd name="connsiteX1" fmla="*/ 267149 w 302734"/>
                  <a:gd name="connsiteY1" fmla="*/ 2067 h 246044"/>
                  <a:gd name="connsiteX2" fmla="*/ 289944 w 302734"/>
                  <a:gd name="connsiteY2" fmla="*/ 22656 h 246044"/>
                  <a:gd name="connsiteX3" fmla="*/ 300974 w 302734"/>
                  <a:gd name="connsiteY3" fmla="*/ 202080 h 246044"/>
                  <a:gd name="connsiteX4" fmla="*/ 268619 w 302734"/>
                  <a:gd name="connsiteY4" fmla="*/ 242524 h 246044"/>
                  <a:gd name="connsiteX5" fmla="*/ 108314 w 302734"/>
                  <a:gd name="connsiteY5" fmla="*/ 243995 h 246044"/>
                  <a:gd name="connsiteX6" fmla="*/ 67871 w 302734"/>
                  <a:gd name="connsiteY6" fmla="*/ 202080 h 246044"/>
                  <a:gd name="connsiteX7" fmla="*/ 6837 w 302734"/>
                  <a:gd name="connsiteY7" fmla="*/ 49129 h 246044"/>
                  <a:gd name="connsiteX8" fmla="*/ 29632 w 302734"/>
                  <a:gd name="connsiteY8" fmla="*/ 13097 h 246044"/>
                  <a:gd name="connsiteX9" fmla="*/ 140670 w 302734"/>
                  <a:gd name="connsiteY9" fmla="*/ 13097 h 246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2734" h="246044">
                    <a:moveTo>
                      <a:pt x="140670" y="13097"/>
                    </a:moveTo>
                    <a:cubicBezTo>
                      <a:pt x="177437" y="6479"/>
                      <a:pt x="223763" y="24127"/>
                      <a:pt x="267149" y="2067"/>
                    </a:cubicBezTo>
                    <a:cubicBezTo>
                      <a:pt x="279649" y="-3816"/>
                      <a:pt x="289944" y="2802"/>
                      <a:pt x="289944" y="22656"/>
                    </a:cubicBezTo>
                    <a:cubicBezTo>
                      <a:pt x="289944" y="82219"/>
                      <a:pt x="281855" y="143253"/>
                      <a:pt x="300974" y="202080"/>
                    </a:cubicBezTo>
                    <a:cubicBezTo>
                      <a:pt x="309799" y="230759"/>
                      <a:pt x="283326" y="241789"/>
                      <a:pt x="268619" y="242524"/>
                    </a:cubicBezTo>
                    <a:cubicBezTo>
                      <a:pt x="215674" y="246936"/>
                      <a:pt x="161994" y="246936"/>
                      <a:pt x="108314" y="243995"/>
                    </a:cubicBezTo>
                    <a:cubicBezTo>
                      <a:pt x="87724" y="242524"/>
                      <a:pt x="75959" y="223405"/>
                      <a:pt x="67871" y="202080"/>
                    </a:cubicBezTo>
                    <a:cubicBezTo>
                      <a:pt x="48752" y="150606"/>
                      <a:pt x="29632" y="98397"/>
                      <a:pt x="6837" y="49129"/>
                    </a:cubicBezTo>
                    <a:cubicBezTo>
                      <a:pt x="-6399" y="19715"/>
                      <a:pt x="-1252" y="11626"/>
                      <a:pt x="29632" y="13097"/>
                    </a:cubicBezTo>
                    <a:cubicBezTo>
                      <a:pt x="64194" y="14568"/>
                      <a:pt x="98755" y="13097"/>
                      <a:pt x="140670" y="13097"/>
                    </a:cubicBezTo>
                    <a:close/>
                  </a:path>
                </a:pathLst>
              </a:custGeom>
              <a:solidFill>
                <a:srgbClr val="FCF8F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66F37B01-8466-AEBF-B9D3-C3F5004C0F35}"/>
                  </a:ext>
                </a:extLst>
              </p:cNvPr>
              <p:cNvSpPr/>
              <p:nvPr/>
            </p:nvSpPr>
            <p:spPr>
              <a:xfrm>
                <a:off x="9264976" y="3030441"/>
                <a:ext cx="277579" cy="470121"/>
              </a:xfrm>
              <a:custGeom>
                <a:avLst/>
                <a:gdLst>
                  <a:gd name="connsiteX0" fmla="*/ 254784 w 277579"/>
                  <a:gd name="connsiteY0" fmla="*/ 391940 h 470121"/>
                  <a:gd name="connsiteX1" fmla="*/ 277580 w 277579"/>
                  <a:gd name="connsiteY1" fmla="*/ 468415 h 470121"/>
                  <a:gd name="connsiteX2" fmla="*/ 1091 w 277579"/>
                  <a:gd name="connsiteY2" fmla="*/ 232370 h 470121"/>
                  <a:gd name="connsiteX3" fmla="*/ 63595 w 277579"/>
                  <a:gd name="connsiteY3" fmla="*/ 33827 h 470121"/>
                  <a:gd name="connsiteX4" fmla="*/ 193751 w 277579"/>
                  <a:gd name="connsiteY4" fmla="*/ 1 h 470121"/>
                  <a:gd name="connsiteX5" fmla="*/ 208458 w 277579"/>
                  <a:gd name="connsiteY5" fmla="*/ 34562 h 470121"/>
                  <a:gd name="connsiteX6" fmla="*/ 190075 w 277579"/>
                  <a:gd name="connsiteY6" fmla="*/ 74271 h 470121"/>
                  <a:gd name="connsiteX7" fmla="*/ 104039 w 277579"/>
                  <a:gd name="connsiteY7" fmla="*/ 211780 h 470121"/>
                  <a:gd name="connsiteX8" fmla="*/ 218752 w 277579"/>
                  <a:gd name="connsiteY8" fmla="*/ 377968 h 470121"/>
                  <a:gd name="connsiteX9" fmla="*/ 254784 w 277579"/>
                  <a:gd name="connsiteY9" fmla="*/ 391940 h 4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7579" h="470121">
                    <a:moveTo>
                      <a:pt x="254784" y="391940"/>
                    </a:moveTo>
                    <a:cubicBezTo>
                      <a:pt x="262138" y="417677"/>
                      <a:pt x="269491" y="442678"/>
                      <a:pt x="277580" y="468415"/>
                    </a:cubicBezTo>
                    <a:cubicBezTo>
                      <a:pt x="144483" y="487534"/>
                      <a:pt x="6974" y="341936"/>
                      <a:pt x="1091" y="232370"/>
                    </a:cubicBezTo>
                    <a:cubicBezTo>
                      <a:pt x="-2586" y="158100"/>
                      <a:pt x="-380" y="88978"/>
                      <a:pt x="63595" y="33827"/>
                    </a:cubicBezTo>
                    <a:cubicBezTo>
                      <a:pt x="104039" y="-734"/>
                      <a:pt x="147424" y="1"/>
                      <a:pt x="193751" y="1"/>
                    </a:cubicBezTo>
                    <a:cubicBezTo>
                      <a:pt x="220223" y="1"/>
                      <a:pt x="204045" y="22797"/>
                      <a:pt x="208458" y="34562"/>
                    </a:cubicBezTo>
                    <a:cubicBezTo>
                      <a:pt x="207722" y="50005"/>
                      <a:pt x="207722" y="61035"/>
                      <a:pt x="190075" y="74271"/>
                    </a:cubicBezTo>
                    <a:cubicBezTo>
                      <a:pt x="145218" y="107361"/>
                      <a:pt x="106980" y="147805"/>
                      <a:pt x="104039" y="211780"/>
                    </a:cubicBezTo>
                    <a:cubicBezTo>
                      <a:pt x="99627" y="308110"/>
                      <a:pt x="148895" y="345613"/>
                      <a:pt x="218752" y="377968"/>
                    </a:cubicBezTo>
                    <a:cubicBezTo>
                      <a:pt x="229782" y="383851"/>
                      <a:pt x="243019" y="388263"/>
                      <a:pt x="254784" y="391940"/>
                    </a:cubicBezTo>
                    <a:close/>
                  </a:path>
                </a:pathLst>
              </a:custGeom>
              <a:solidFill>
                <a:srgbClr val="FA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308181C-9877-4C48-C2B4-C7BE1A34DF0C}"/>
                  </a:ext>
                </a:extLst>
              </p:cNvPr>
              <p:cNvSpPr/>
              <p:nvPr/>
            </p:nvSpPr>
            <p:spPr>
              <a:xfrm>
                <a:off x="10671117" y="4944498"/>
                <a:ext cx="315653" cy="235212"/>
              </a:xfrm>
              <a:custGeom>
                <a:avLst/>
                <a:gdLst>
                  <a:gd name="connsiteX0" fmla="*/ 315654 w 315653"/>
                  <a:gd name="connsiteY0" fmla="*/ 2986 h 235212"/>
                  <a:gd name="connsiteX1" fmla="*/ 242119 w 315653"/>
                  <a:gd name="connsiteY1" fmla="*/ 166232 h 235212"/>
                  <a:gd name="connsiteX2" fmla="*/ 9751 w 315653"/>
                  <a:gd name="connsiteY2" fmla="*/ 219177 h 235212"/>
                  <a:gd name="connsiteX3" fmla="*/ 1662 w 315653"/>
                  <a:gd name="connsiteY3" fmla="*/ 194910 h 235212"/>
                  <a:gd name="connsiteX4" fmla="*/ 927 w 315653"/>
                  <a:gd name="connsiteY4" fmla="*/ 37547 h 235212"/>
                  <a:gd name="connsiteX5" fmla="*/ 18575 w 315653"/>
                  <a:gd name="connsiteY5" fmla="*/ 11074 h 235212"/>
                  <a:gd name="connsiteX6" fmla="*/ 167850 w 315653"/>
                  <a:gd name="connsiteY6" fmla="*/ 12545 h 235212"/>
                  <a:gd name="connsiteX7" fmla="*/ 315654 w 315653"/>
                  <a:gd name="connsiteY7" fmla="*/ 2986 h 23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653" h="235212">
                    <a:moveTo>
                      <a:pt x="315654" y="2986"/>
                    </a:moveTo>
                    <a:cubicBezTo>
                      <a:pt x="289917" y="59607"/>
                      <a:pt x="269328" y="114758"/>
                      <a:pt x="242119" y="166232"/>
                    </a:cubicBezTo>
                    <a:cubicBezTo>
                      <a:pt x="210500" y="225795"/>
                      <a:pt x="65637" y="255944"/>
                      <a:pt x="9751" y="219177"/>
                    </a:cubicBezTo>
                    <a:cubicBezTo>
                      <a:pt x="-1279" y="211823"/>
                      <a:pt x="-1279" y="202264"/>
                      <a:pt x="1662" y="194910"/>
                    </a:cubicBezTo>
                    <a:cubicBezTo>
                      <a:pt x="22251" y="141966"/>
                      <a:pt x="-1279" y="89756"/>
                      <a:pt x="927" y="37547"/>
                    </a:cubicBezTo>
                    <a:cubicBezTo>
                      <a:pt x="1662" y="25046"/>
                      <a:pt x="-4221" y="10339"/>
                      <a:pt x="18575" y="11074"/>
                    </a:cubicBezTo>
                    <a:cubicBezTo>
                      <a:pt x="68578" y="12545"/>
                      <a:pt x="118582" y="6662"/>
                      <a:pt x="167850" y="12545"/>
                    </a:cubicBezTo>
                    <a:cubicBezTo>
                      <a:pt x="217854" y="18428"/>
                      <a:pt x="263445" y="-8780"/>
                      <a:pt x="315654" y="2986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F800CAAE-1D04-2747-68C6-D8198F12F584}"/>
                  </a:ext>
                </a:extLst>
              </p:cNvPr>
              <p:cNvSpPr/>
              <p:nvPr/>
            </p:nvSpPr>
            <p:spPr>
              <a:xfrm>
                <a:off x="8900911" y="2142072"/>
                <a:ext cx="377739" cy="244886"/>
              </a:xfrm>
              <a:custGeom>
                <a:avLst/>
                <a:gdLst>
                  <a:gd name="connsiteX0" fmla="*/ 340889 w 377739"/>
                  <a:gd name="connsiteY0" fmla="*/ 243474 h 244886"/>
                  <a:gd name="connsiteX1" fmla="*/ 16602 w 377739"/>
                  <a:gd name="connsiteY1" fmla="*/ 130967 h 244886"/>
                  <a:gd name="connsiteX2" fmla="*/ 7043 w 377739"/>
                  <a:gd name="connsiteY2" fmla="*/ 80228 h 244886"/>
                  <a:gd name="connsiteX3" fmla="*/ 152640 w 377739"/>
                  <a:gd name="connsiteY3" fmla="*/ 35372 h 244886"/>
                  <a:gd name="connsiteX4" fmla="*/ 360008 w 377739"/>
                  <a:gd name="connsiteY4" fmla="*/ 186118 h 244886"/>
                  <a:gd name="connsiteX5" fmla="*/ 375450 w 377739"/>
                  <a:gd name="connsiteY5" fmla="*/ 225091 h 244886"/>
                  <a:gd name="connsiteX6" fmla="*/ 340889 w 377739"/>
                  <a:gd name="connsiteY6" fmla="*/ 243474 h 24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739" h="244886">
                    <a:moveTo>
                      <a:pt x="340889" y="243474"/>
                    </a:moveTo>
                    <a:cubicBezTo>
                      <a:pt x="223969" y="226561"/>
                      <a:pt x="112933" y="201560"/>
                      <a:pt x="16602" y="130967"/>
                    </a:cubicBezTo>
                    <a:cubicBezTo>
                      <a:pt x="-3987" y="116260"/>
                      <a:pt x="-3252" y="102288"/>
                      <a:pt x="7043" y="80228"/>
                    </a:cubicBezTo>
                    <a:cubicBezTo>
                      <a:pt x="54840" y="-17573"/>
                      <a:pt x="53369" y="-17573"/>
                      <a:pt x="152640" y="35372"/>
                    </a:cubicBezTo>
                    <a:cubicBezTo>
                      <a:pt x="229116" y="75816"/>
                      <a:pt x="298974" y="125084"/>
                      <a:pt x="360008" y="186118"/>
                    </a:cubicBezTo>
                    <a:cubicBezTo>
                      <a:pt x="371038" y="197148"/>
                      <a:pt x="382803" y="208913"/>
                      <a:pt x="375450" y="225091"/>
                    </a:cubicBezTo>
                    <a:cubicBezTo>
                      <a:pt x="369567" y="239062"/>
                      <a:pt x="356331" y="248622"/>
                      <a:pt x="340889" y="243474"/>
                    </a:cubicBezTo>
                    <a:close/>
                  </a:path>
                </a:pathLst>
              </a:custGeom>
              <a:solidFill>
                <a:srgbClr val="CA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5490DADF-18AF-BC74-759A-FF49F365C3DA}"/>
                  </a:ext>
                </a:extLst>
              </p:cNvPr>
              <p:cNvSpPr/>
              <p:nvPr/>
            </p:nvSpPr>
            <p:spPr>
              <a:xfrm>
                <a:off x="11732309" y="2243758"/>
                <a:ext cx="380058" cy="228527"/>
              </a:xfrm>
              <a:custGeom>
                <a:avLst/>
                <a:gdLst>
                  <a:gd name="connsiteX0" fmla="*/ 87606 w 380058"/>
                  <a:gd name="connsiteY0" fmla="*/ 221940 h 228527"/>
                  <a:gd name="connsiteX1" fmla="*/ 42015 w 380058"/>
                  <a:gd name="connsiteY1" fmla="*/ 221940 h 228527"/>
                  <a:gd name="connsiteX2" fmla="*/ 836 w 380058"/>
                  <a:gd name="connsiteY2" fmla="*/ 211646 h 228527"/>
                  <a:gd name="connsiteX3" fmla="*/ 20690 w 380058"/>
                  <a:gd name="connsiteY3" fmla="*/ 164584 h 228527"/>
                  <a:gd name="connsiteX4" fmla="*/ 286149 w 380058"/>
                  <a:gd name="connsiteY4" fmla="*/ 10161 h 228527"/>
                  <a:gd name="connsiteX5" fmla="*/ 358212 w 380058"/>
                  <a:gd name="connsiteY5" fmla="*/ 40310 h 228527"/>
                  <a:gd name="connsiteX6" fmla="*/ 288355 w 380058"/>
                  <a:gd name="connsiteY6" fmla="*/ 177084 h 228527"/>
                  <a:gd name="connsiteX7" fmla="*/ 87606 w 380058"/>
                  <a:gd name="connsiteY7" fmla="*/ 221940 h 228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0058" h="228527">
                    <a:moveTo>
                      <a:pt x="87606" y="221940"/>
                    </a:moveTo>
                    <a:cubicBezTo>
                      <a:pt x="72164" y="221940"/>
                      <a:pt x="56722" y="220470"/>
                      <a:pt x="42015" y="221940"/>
                    </a:cubicBezTo>
                    <a:cubicBezTo>
                      <a:pt x="26573" y="223411"/>
                      <a:pt x="5984" y="241059"/>
                      <a:pt x="836" y="211646"/>
                    </a:cubicBezTo>
                    <a:cubicBezTo>
                      <a:pt x="-2106" y="193997"/>
                      <a:pt x="2307" y="178555"/>
                      <a:pt x="20690" y="164584"/>
                    </a:cubicBezTo>
                    <a:cubicBezTo>
                      <a:pt x="103049" y="101344"/>
                      <a:pt x="194231" y="55753"/>
                      <a:pt x="286149" y="10161"/>
                    </a:cubicBezTo>
                    <a:cubicBezTo>
                      <a:pt x="326593" y="-9693"/>
                      <a:pt x="347182" y="-869"/>
                      <a:pt x="358212" y="40310"/>
                    </a:cubicBezTo>
                    <a:cubicBezTo>
                      <a:pt x="384686" y="141788"/>
                      <a:pt x="409687" y="122669"/>
                      <a:pt x="288355" y="177084"/>
                    </a:cubicBezTo>
                    <a:cubicBezTo>
                      <a:pt x="223645" y="205763"/>
                      <a:pt x="158199" y="222676"/>
                      <a:pt x="87606" y="221940"/>
                    </a:cubicBezTo>
                    <a:close/>
                  </a:path>
                </a:pathLst>
              </a:custGeom>
              <a:solidFill>
                <a:srgbClr val="C98B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FCCA010B-2B70-0C9D-359A-8E8C64D9498A}"/>
                  </a:ext>
                </a:extLst>
              </p:cNvPr>
              <p:cNvSpPr/>
              <p:nvPr/>
            </p:nvSpPr>
            <p:spPr>
              <a:xfrm>
                <a:off x="8982724" y="1991402"/>
                <a:ext cx="339957" cy="315687"/>
              </a:xfrm>
              <a:custGeom>
                <a:avLst/>
                <a:gdLst>
                  <a:gd name="connsiteX0" fmla="*/ 76711 w 339957"/>
                  <a:gd name="connsiteY0" fmla="*/ 0 h 315687"/>
                  <a:gd name="connsiteX1" fmla="*/ 144362 w 339957"/>
                  <a:gd name="connsiteY1" fmla="*/ 59563 h 315687"/>
                  <a:gd name="connsiteX2" fmla="*/ 330404 w 339957"/>
                  <a:gd name="connsiteY2" fmla="*/ 236045 h 315687"/>
                  <a:gd name="connsiteX3" fmla="*/ 314962 w 339957"/>
                  <a:gd name="connsiteY3" fmla="*/ 306638 h 315687"/>
                  <a:gd name="connsiteX4" fmla="*/ 270107 w 339957"/>
                  <a:gd name="connsiteY4" fmla="*/ 293402 h 315687"/>
                  <a:gd name="connsiteX5" fmla="*/ 39944 w 339957"/>
                  <a:gd name="connsiteY5" fmla="*/ 141186 h 315687"/>
                  <a:gd name="connsiteX6" fmla="*/ 20825 w 339957"/>
                  <a:gd name="connsiteY6" fmla="*/ 61769 h 315687"/>
                  <a:gd name="connsiteX7" fmla="*/ 76711 w 339957"/>
                  <a:gd name="connsiteY7" fmla="*/ 0 h 31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7" h="315687">
                    <a:moveTo>
                      <a:pt x="76711" y="0"/>
                    </a:moveTo>
                    <a:cubicBezTo>
                      <a:pt x="99506" y="19854"/>
                      <a:pt x="121567" y="39709"/>
                      <a:pt x="144362" y="59563"/>
                    </a:cubicBezTo>
                    <a:cubicBezTo>
                      <a:pt x="207602" y="116184"/>
                      <a:pt x="279666" y="163982"/>
                      <a:pt x="330404" y="236045"/>
                    </a:cubicBezTo>
                    <a:cubicBezTo>
                      <a:pt x="355406" y="271342"/>
                      <a:pt x="324521" y="288255"/>
                      <a:pt x="314962" y="306638"/>
                    </a:cubicBezTo>
                    <a:cubicBezTo>
                      <a:pt x="303932" y="327963"/>
                      <a:pt x="283342" y="306638"/>
                      <a:pt x="270107" y="293402"/>
                    </a:cubicBezTo>
                    <a:cubicBezTo>
                      <a:pt x="203926" y="227221"/>
                      <a:pt x="125243" y="177953"/>
                      <a:pt x="39944" y="141186"/>
                    </a:cubicBezTo>
                    <a:cubicBezTo>
                      <a:pt x="-4912" y="121332"/>
                      <a:pt x="-13001" y="100742"/>
                      <a:pt x="20825" y="61769"/>
                    </a:cubicBezTo>
                    <a:cubicBezTo>
                      <a:pt x="38473" y="41179"/>
                      <a:pt x="50974" y="16178"/>
                      <a:pt x="76711" y="0"/>
                    </a:cubicBezTo>
                    <a:close/>
                  </a:path>
                </a:pathLst>
              </a:custGeom>
              <a:solidFill>
                <a:srgbClr val="B5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9BA46B7A-B652-37A4-EB8F-CA382AF44A96}"/>
                  </a:ext>
                </a:extLst>
              </p:cNvPr>
              <p:cNvSpPr/>
              <p:nvPr/>
            </p:nvSpPr>
            <p:spPr>
              <a:xfrm>
                <a:off x="11690540" y="2097649"/>
                <a:ext cx="361199" cy="301133"/>
              </a:xfrm>
              <a:custGeom>
                <a:avLst/>
                <a:gdLst>
                  <a:gd name="connsiteX0" fmla="*/ 30840 w 361199"/>
                  <a:gd name="connsiteY0" fmla="*/ 301134 h 301133"/>
                  <a:gd name="connsiteX1" fmla="*/ 8779 w 361199"/>
                  <a:gd name="connsiteY1" fmla="*/ 254807 h 301133"/>
                  <a:gd name="connsiteX2" fmla="*/ 15397 w 361199"/>
                  <a:gd name="connsiteY2" fmla="*/ 215834 h 301133"/>
                  <a:gd name="connsiteX3" fmla="*/ 239677 w 361199"/>
                  <a:gd name="connsiteY3" fmla="*/ 34939 h 301133"/>
                  <a:gd name="connsiteX4" fmla="*/ 291887 w 361199"/>
                  <a:gd name="connsiteY4" fmla="*/ 4055 h 301133"/>
                  <a:gd name="connsiteX5" fmla="*/ 361009 w 361199"/>
                  <a:gd name="connsiteY5" fmla="*/ 107003 h 301133"/>
                  <a:gd name="connsiteX6" fmla="*/ 349979 w 361199"/>
                  <a:gd name="connsiteY6" fmla="*/ 121710 h 301133"/>
                  <a:gd name="connsiteX7" fmla="*/ 44811 w 361199"/>
                  <a:gd name="connsiteY7" fmla="*/ 289368 h 301133"/>
                  <a:gd name="connsiteX8" fmla="*/ 30840 w 361199"/>
                  <a:gd name="connsiteY8" fmla="*/ 301134 h 30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199" h="301133">
                    <a:moveTo>
                      <a:pt x="30840" y="301134"/>
                    </a:moveTo>
                    <a:cubicBezTo>
                      <a:pt x="10986" y="291574"/>
                      <a:pt x="22751" y="267308"/>
                      <a:pt x="8779" y="254807"/>
                    </a:cubicBezTo>
                    <a:cubicBezTo>
                      <a:pt x="-8869" y="239365"/>
                      <a:pt x="3632" y="228335"/>
                      <a:pt x="15397" y="215834"/>
                    </a:cubicBezTo>
                    <a:cubicBezTo>
                      <a:pt x="82314" y="145976"/>
                      <a:pt x="155113" y="82736"/>
                      <a:pt x="239677" y="34939"/>
                    </a:cubicBezTo>
                    <a:cubicBezTo>
                      <a:pt x="258061" y="24644"/>
                      <a:pt x="266885" y="-12123"/>
                      <a:pt x="291887" y="4055"/>
                    </a:cubicBezTo>
                    <a:cubicBezTo>
                      <a:pt x="327919" y="26850"/>
                      <a:pt x="336742" y="73177"/>
                      <a:pt x="361009" y="107003"/>
                    </a:cubicBezTo>
                    <a:cubicBezTo>
                      <a:pt x="362479" y="108473"/>
                      <a:pt x="355126" y="120239"/>
                      <a:pt x="349979" y="121710"/>
                    </a:cubicBezTo>
                    <a:cubicBezTo>
                      <a:pt x="239677" y="161418"/>
                      <a:pt x="139671" y="220246"/>
                      <a:pt x="44811" y="289368"/>
                    </a:cubicBezTo>
                    <a:cubicBezTo>
                      <a:pt x="41135" y="293045"/>
                      <a:pt x="36723" y="296722"/>
                      <a:pt x="30840" y="301134"/>
                    </a:cubicBezTo>
                    <a:close/>
                  </a:path>
                </a:pathLst>
              </a:custGeom>
              <a:solidFill>
                <a:srgbClr val="B6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B119E2F2-5678-9725-DA11-6F5B284A4D53}"/>
                  </a:ext>
                </a:extLst>
              </p:cNvPr>
              <p:cNvSpPr/>
              <p:nvPr/>
            </p:nvSpPr>
            <p:spPr>
              <a:xfrm>
                <a:off x="9367509" y="3065004"/>
                <a:ext cx="164016" cy="357377"/>
              </a:xfrm>
              <a:custGeom>
                <a:avLst/>
                <a:gdLst>
                  <a:gd name="connsiteX0" fmla="*/ 152251 w 164016"/>
                  <a:gd name="connsiteY0" fmla="*/ 357377 h 357377"/>
                  <a:gd name="connsiteX1" fmla="*/ 24301 w 164016"/>
                  <a:gd name="connsiteY1" fmla="*/ 273548 h 357377"/>
                  <a:gd name="connsiteX2" fmla="*/ 83128 w 164016"/>
                  <a:gd name="connsiteY2" fmla="*/ 41915 h 357377"/>
                  <a:gd name="connsiteX3" fmla="*/ 105925 w 164016"/>
                  <a:gd name="connsiteY3" fmla="*/ 0 h 357377"/>
                  <a:gd name="connsiteX4" fmla="*/ 127985 w 164016"/>
                  <a:gd name="connsiteY4" fmla="*/ 129421 h 357377"/>
                  <a:gd name="connsiteX5" fmla="*/ 152251 w 164016"/>
                  <a:gd name="connsiteY5" fmla="*/ 172806 h 357377"/>
                  <a:gd name="connsiteX6" fmla="*/ 164016 w 164016"/>
                  <a:gd name="connsiteY6" fmla="*/ 276489 h 357377"/>
                  <a:gd name="connsiteX7" fmla="*/ 152251 w 164016"/>
                  <a:gd name="connsiteY7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6" h="357377">
                    <a:moveTo>
                      <a:pt x="152251" y="357377"/>
                    </a:moveTo>
                    <a:cubicBezTo>
                      <a:pt x="105189" y="336052"/>
                      <a:pt x="52979" y="325022"/>
                      <a:pt x="24301" y="273548"/>
                    </a:cubicBezTo>
                    <a:cubicBezTo>
                      <a:pt x="-24232" y="188983"/>
                      <a:pt x="2241" y="105154"/>
                      <a:pt x="83128" y="41915"/>
                    </a:cubicBezTo>
                    <a:cubicBezTo>
                      <a:pt x="98571" y="29414"/>
                      <a:pt x="111072" y="21325"/>
                      <a:pt x="105925" y="0"/>
                    </a:cubicBezTo>
                    <a:cubicBezTo>
                      <a:pt x="127249" y="40444"/>
                      <a:pt x="116955" y="86771"/>
                      <a:pt x="127985" y="129421"/>
                    </a:cubicBezTo>
                    <a:cubicBezTo>
                      <a:pt x="132397" y="147804"/>
                      <a:pt x="128720" y="166923"/>
                      <a:pt x="152251" y="172806"/>
                    </a:cubicBezTo>
                    <a:cubicBezTo>
                      <a:pt x="166958" y="205896"/>
                      <a:pt x="163281" y="241928"/>
                      <a:pt x="164016" y="276489"/>
                    </a:cubicBezTo>
                    <a:cubicBezTo>
                      <a:pt x="116219" y="297814"/>
                      <a:pt x="152986" y="330169"/>
                      <a:pt x="152251" y="357377"/>
                    </a:cubicBezTo>
                    <a:close/>
                  </a:path>
                </a:pathLst>
              </a:custGeom>
              <a:solidFill>
                <a:srgbClr val="F7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BC01FF58-FB8F-7FEF-F5EA-D0D511FD3856}"/>
                  </a:ext>
                </a:extLst>
              </p:cNvPr>
              <p:cNvSpPr/>
              <p:nvPr/>
            </p:nvSpPr>
            <p:spPr>
              <a:xfrm>
                <a:off x="11418502" y="3156781"/>
                <a:ext cx="167446" cy="289130"/>
              </a:xfrm>
              <a:custGeom>
                <a:avLst/>
                <a:gdLst>
                  <a:gd name="connsiteX0" fmla="*/ 49184 w 167446"/>
                  <a:gd name="connsiteY0" fmla="*/ 876 h 289130"/>
                  <a:gd name="connsiteX1" fmla="*/ 157279 w 167446"/>
                  <a:gd name="connsiteY1" fmla="*/ 183241 h 289130"/>
                  <a:gd name="connsiteX2" fmla="*/ 14623 w 167446"/>
                  <a:gd name="connsiteY2" fmla="*/ 289131 h 289130"/>
                  <a:gd name="connsiteX3" fmla="*/ 2857 w 167446"/>
                  <a:gd name="connsiteY3" fmla="*/ 231774 h 289130"/>
                  <a:gd name="connsiteX4" fmla="*/ 2857 w 167446"/>
                  <a:gd name="connsiteY4" fmla="*/ 105295 h 289130"/>
                  <a:gd name="connsiteX5" fmla="*/ 35947 w 167446"/>
                  <a:gd name="connsiteY5" fmla="*/ 47938 h 289130"/>
                  <a:gd name="connsiteX6" fmla="*/ 49184 w 167446"/>
                  <a:gd name="connsiteY6" fmla="*/ 876 h 28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46" h="289130">
                    <a:moveTo>
                      <a:pt x="49184" y="876"/>
                    </a:moveTo>
                    <a:cubicBezTo>
                      <a:pt x="147720" y="-11625"/>
                      <a:pt x="188164" y="112648"/>
                      <a:pt x="157279" y="183241"/>
                    </a:cubicBezTo>
                    <a:cubicBezTo>
                      <a:pt x="131542" y="240598"/>
                      <a:pt x="87421" y="287660"/>
                      <a:pt x="14623" y="289131"/>
                    </a:cubicBezTo>
                    <a:cubicBezTo>
                      <a:pt x="15358" y="269277"/>
                      <a:pt x="16828" y="248687"/>
                      <a:pt x="2857" y="231774"/>
                    </a:cubicBezTo>
                    <a:cubicBezTo>
                      <a:pt x="-11114" y="189859"/>
                      <a:pt x="32270" y="147209"/>
                      <a:pt x="2857" y="105295"/>
                    </a:cubicBezTo>
                    <a:cubicBezTo>
                      <a:pt x="43300" y="103824"/>
                      <a:pt x="30065" y="68528"/>
                      <a:pt x="35947" y="47938"/>
                    </a:cubicBezTo>
                    <a:cubicBezTo>
                      <a:pt x="40360" y="31760"/>
                      <a:pt x="39624" y="14848"/>
                      <a:pt x="49184" y="876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98C93A41-1150-B9F5-A7A8-3BBED1183D98}"/>
                  </a:ext>
                </a:extLst>
              </p:cNvPr>
              <p:cNvSpPr/>
              <p:nvPr/>
            </p:nvSpPr>
            <p:spPr>
              <a:xfrm>
                <a:off x="8852398" y="2286138"/>
                <a:ext cx="403373" cy="168713"/>
              </a:xfrm>
              <a:custGeom>
                <a:avLst/>
                <a:gdLst>
                  <a:gd name="connsiteX0" fmla="*/ 317339 w 403373"/>
                  <a:gd name="connsiteY0" fmla="*/ 168530 h 168713"/>
                  <a:gd name="connsiteX1" fmla="*/ 35702 w 403373"/>
                  <a:gd name="connsiteY1" fmla="*/ 123674 h 168713"/>
                  <a:gd name="connsiteX2" fmla="*/ 8495 w 403373"/>
                  <a:gd name="connsiteY2" fmla="*/ 66317 h 168713"/>
                  <a:gd name="connsiteX3" fmla="*/ 22466 w 403373"/>
                  <a:gd name="connsiteY3" fmla="*/ 19991 h 168713"/>
                  <a:gd name="connsiteX4" fmla="*/ 54086 w 403373"/>
                  <a:gd name="connsiteY4" fmla="*/ 8225 h 168713"/>
                  <a:gd name="connsiteX5" fmla="*/ 370283 w 403373"/>
                  <a:gd name="connsiteY5" fmla="*/ 121468 h 168713"/>
                  <a:gd name="connsiteX6" fmla="*/ 403374 w 403373"/>
                  <a:gd name="connsiteY6" fmla="*/ 145735 h 168713"/>
                  <a:gd name="connsiteX7" fmla="*/ 368813 w 403373"/>
                  <a:gd name="connsiteY7" fmla="*/ 167795 h 168713"/>
                  <a:gd name="connsiteX8" fmla="*/ 317339 w 403373"/>
                  <a:gd name="connsiteY8" fmla="*/ 168530 h 16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3373" h="168713">
                    <a:moveTo>
                      <a:pt x="317339" y="168530"/>
                    </a:moveTo>
                    <a:cubicBezTo>
                      <a:pt x="222479" y="158971"/>
                      <a:pt x="128356" y="153823"/>
                      <a:pt x="35702" y="123674"/>
                    </a:cubicBezTo>
                    <a:cubicBezTo>
                      <a:pt x="-3271" y="111173"/>
                      <a:pt x="-6947" y="101614"/>
                      <a:pt x="8495" y="66317"/>
                    </a:cubicBezTo>
                    <a:cubicBezTo>
                      <a:pt x="13642" y="54552"/>
                      <a:pt x="23937" y="38374"/>
                      <a:pt x="22466" y="19991"/>
                    </a:cubicBezTo>
                    <a:cubicBezTo>
                      <a:pt x="21731" y="4548"/>
                      <a:pt x="29820" y="-9423"/>
                      <a:pt x="54086" y="8225"/>
                    </a:cubicBezTo>
                    <a:cubicBezTo>
                      <a:pt x="147475" y="78083"/>
                      <a:pt x="255570" y="109703"/>
                      <a:pt x="370283" y="121468"/>
                    </a:cubicBezTo>
                    <a:cubicBezTo>
                      <a:pt x="386461" y="122939"/>
                      <a:pt x="403374" y="116321"/>
                      <a:pt x="403374" y="145735"/>
                    </a:cubicBezTo>
                    <a:cubicBezTo>
                      <a:pt x="402639" y="175884"/>
                      <a:pt x="384255" y="167059"/>
                      <a:pt x="368813" y="167795"/>
                    </a:cubicBezTo>
                    <a:cubicBezTo>
                      <a:pt x="351900" y="169265"/>
                      <a:pt x="334252" y="168530"/>
                      <a:pt x="317339" y="168530"/>
                    </a:cubicBezTo>
                    <a:close/>
                  </a:path>
                </a:pathLst>
              </a:custGeom>
              <a:solidFill>
                <a:srgbClr val="C6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24194238-F46F-6AA4-3028-BCFB18469F2E}"/>
                  </a:ext>
                </a:extLst>
              </p:cNvPr>
              <p:cNvSpPr/>
              <p:nvPr/>
            </p:nvSpPr>
            <p:spPr>
              <a:xfrm>
                <a:off x="11744042" y="2401255"/>
                <a:ext cx="414963" cy="148561"/>
              </a:xfrm>
              <a:custGeom>
                <a:avLst/>
                <a:gdLst>
                  <a:gd name="connsiteX0" fmla="*/ 161174 w 414963"/>
                  <a:gd name="connsiteY0" fmla="*/ 145331 h 148561"/>
                  <a:gd name="connsiteX1" fmla="*/ 40577 w 414963"/>
                  <a:gd name="connsiteY1" fmla="*/ 145331 h 148561"/>
                  <a:gd name="connsiteX2" fmla="*/ 133 w 414963"/>
                  <a:gd name="connsiteY2" fmla="*/ 117388 h 148561"/>
                  <a:gd name="connsiteX3" fmla="*/ 36900 w 414963"/>
                  <a:gd name="connsiteY3" fmla="*/ 99005 h 148561"/>
                  <a:gd name="connsiteX4" fmla="*/ 361187 w 414963"/>
                  <a:gd name="connsiteY4" fmla="*/ 6351 h 148561"/>
                  <a:gd name="connsiteX5" fmla="*/ 392072 w 414963"/>
                  <a:gd name="connsiteY5" fmla="*/ 16646 h 148561"/>
                  <a:gd name="connsiteX6" fmla="*/ 413397 w 414963"/>
                  <a:gd name="connsiteY6" fmla="*/ 93857 h 148561"/>
                  <a:gd name="connsiteX7" fmla="*/ 387660 w 414963"/>
                  <a:gd name="connsiteY7" fmla="*/ 121800 h 148561"/>
                  <a:gd name="connsiteX8" fmla="*/ 161174 w 414963"/>
                  <a:gd name="connsiteY8" fmla="*/ 145331 h 14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4963" h="148561">
                    <a:moveTo>
                      <a:pt x="161174" y="145331"/>
                    </a:moveTo>
                    <a:cubicBezTo>
                      <a:pt x="109700" y="145331"/>
                      <a:pt x="75139" y="144596"/>
                      <a:pt x="40577" y="145331"/>
                    </a:cubicBezTo>
                    <a:cubicBezTo>
                      <a:pt x="19252" y="146067"/>
                      <a:pt x="1604" y="141655"/>
                      <a:pt x="133" y="117388"/>
                    </a:cubicBezTo>
                    <a:cubicBezTo>
                      <a:pt x="-2072" y="85769"/>
                      <a:pt x="23665" y="99740"/>
                      <a:pt x="36900" y="99005"/>
                    </a:cubicBezTo>
                    <a:cubicBezTo>
                      <a:pt x="152350" y="92387"/>
                      <a:pt x="263387" y="70326"/>
                      <a:pt x="361187" y="6351"/>
                    </a:cubicBezTo>
                    <a:cubicBezTo>
                      <a:pt x="383983" y="-8355"/>
                      <a:pt x="387660" y="5616"/>
                      <a:pt x="392072" y="16646"/>
                    </a:cubicBezTo>
                    <a:cubicBezTo>
                      <a:pt x="403102" y="40913"/>
                      <a:pt x="400896" y="68856"/>
                      <a:pt x="413397" y="93857"/>
                    </a:cubicBezTo>
                    <a:cubicBezTo>
                      <a:pt x="420014" y="107829"/>
                      <a:pt x="404572" y="120330"/>
                      <a:pt x="387660" y="121800"/>
                    </a:cubicBezTo>
                    <a:cubicBezTo>
                      <a:pt x="306036" y="130625"/>
                      <a:pt x="226619" y="157832"/>
                      <a:pt x="161174" y="145331"/>
                    </a:cubicBezTo>
                    <a:close/>
                  </a:path>
                </a:pathLst>
              </a:custGeom>
              <a:solidFill>
                <a:srgbClr val="C889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53FC7ADD-700F-0D89-B524-FAFC0EBC7FB1}"/>
                  </a:ext>
                </a:extLst>
              </p:cNvPr>
              <p:cNvSpPr/>
              <p:nvPr/>
            </p:nvSpPr>
            <p:spPr>
              <a:xfrm>
                <a:off x="10660695" y="4801702"/>
                <a:ext cx="359590" cy="120480"/>
              </a:xfrm>
              <a:custGeom>
                <a:avLst/>
                <a:gdLst>
                  <a:gd name="connsiteX0" fmla="*/ 136358 w 359590"/>
                  <a:gd name="connsiteY0" fmla="*/ 118574 h 120480"/>
                  <a:gd name="connsiteX1" fmla="*/ 25320 w 359590"/>
                  <a:gd name="connsiteY1" fmla="*/ 108279 h 120480"/>
                  <a:gd name="connsiteX2" fmla="*/ 319 w 359590"/>
                  <a:gd name="connsiteY2" fmla="*/ 94308 h 120480"/>
                  <a:gd name="connsiteX3" fmla="*/ 18703 w 359590"/>
                  <a:gd name="connsiteY3" fmla="*/ 62688 h 120480"/>
                  <a:gd name="connsiteX4" fmla="*/ 76059 w 359590"/>
                  <a:gd name="connsiteY4" fmla="*/ 49452 h 120480"/>
                  <a:gd name="connsiteX5" fmla="*/ 277544 w 359590"/>
                  <a:gd name="connsiteY5" fmla="*/ 9743 h 120480"/>
                  <a:gd name="connsiteX6" fmla="*/ 355490 w 359590"/>
                  <a:gd name="connsiteY6" fmla="*/ 13420 h 120480"/>
                  <a:gd name="connsiteX7" fmla="*/ 302545 w 359590"/>
                  <a:gd name="connsiteY7" fmla="*/ 108279 h 120480"/>
                  <a:gd name="connsiteX8" fmla="*/ 136358 w 359590"/>
                  <a:gd name="connsiteY8" fmla="*/ 118574 h 12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590" h="120480">
                    <a:moveTo>
                      <a:pt x="136358" y="118574"/>
                    </a:moveTo>
                    <a:cubicBezTo>
                      <a:pt x="106944" y="111956"/>
                      <a:pt x="64294" y="132546"/>
                      <a:pt x="25320" y="108279"/>
                    </a:cubicBezTo>
                    <a:cubicBezTo>
                      <a:pt x="17232" y="103867"/>
                      <a:pt x="3260" y="113427"/>
                      <a:pt x="319" y="94308"/>
                    </a:cubicBezTo>
                    <a:cubicBezTo>
                      <a:pt x="-1887" y="77395"/>
                      <a:pt x="7673" y="67835"/>
                      <a:pt x="18703" y="62688"/>
                    </a:cubicBezTo>
                    <a:cubicBezTo>
                      <a:pt x="36350" y="53864"/>
                      <a:pt x="54734" y="48716"/>
                      <a:pt x="76059" y="49452"/>
                    </a:cubicBezTo>
                    <a:cubicBezTo>
                      <a:pt x="145917" y="50923"/>
                      <a:pt x="213569" y="39157"/>
                      <a:pt x="277544" y="9743"/>
                    </a:cubicBezTo>
                    <a:cubicBezTo>
                      <a:pt x="302545" y="-2022"/>
                      <a:pt x="334901" y="-5699"/>
                      <a:pt x="355490" y="13420"/>
                    </a:cubicBezTo>
                    <a:cubicBezTo>
                      <a:pt x="373138" y="30333"/>
                      <a:pt x="329753" y="101661"/>
                      <a:pt x="302545" y="108279"/>
                    </a:cubicBezTo>
                    <a:cubicBezTo>
                      <a:pt x="251071" y="120780"/>
                      <a:pt x="198862" y="120780"/>
                      <a:pt x="136358" y="118574"/>
                    </a:cubicBezTo>
                    <a:close/>
                  </a:path>
                </a:pathLst>
              </a:custGeom>
              <a:solidFill>
                <a:srgbClr val="F3DB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1057CCD-7F91-0E75-BB2A-0A5995641794}"/>
                  </a:ext>
                </a:extLst>
              </p:cNvPr>
              <p:cNvSpPr/>
              <p:nvPr/>
            </p:nvSpPr>
            <p:spPr>
              <a:xfrm>
                <a:off x="10119065" y="4876059"/>
                <a:ext cx="324496" cy="69958"/>
              </a:xfrm>
              <a:custGeom>
                <a:avLst/>
                <a:gdLst>
                  <a:gd name="connsiteX0" fmla="*/ 0 w 324496"/>
                  <a:gd name="connsiteY0" fmla="*/ 97 h 69958"/>
                  <a:gd name="connsiteX1" fmla="*/ 138980 w 324496"/>
                  <a:gd name="connsiteY1" fmla="*/ 8185 h 69958"/>
                  <a:gd name="connsiteX2" fmla="*/ 266930 w 324496"/>
                  <a:gd name="connsiteY2" fmla="*/ 9656 h 69958"/>
                  <a:gd name="connsiteX3" fmla="*/ 313992 w 324496"/>
                  <a:gd name="connsiteY3" fmla="*/ 23628 h 69958"/>
                  <a:gd name="connsiteX4" fmla="*/ 311786 w 324496"/>
                  <a:gd name="connsiteY4" fmla="*/ 55983 h 69958"/>
                  <a:gd name="connsiteX5" fmla="*/ 47797 w 324496"/>
                  <a:gd name="connsiteY5" fmla="*/ 64072 h 69958"/>
                  <a:gd name="connsiteX6" fmla="*/ 0 w 324496"/>
                  <a:gd name="connsiteY6" fmla="*/ 97 h 6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496" h="69958">
                    <a:moveTo>
                      <a:pt x="0" y="97"/>
                    </a:moveTo>
                    <a:cubicBezTo>
                      <a:pt x="47062" y="2303"/>
                      <a:pt x="91918" y="-5051"/>
                      <a:pt x="138980" y="8185"/>
                    </a:cubicBezTo>
                    <a:cubicBezTo>
                      <a:pt x="178689" y="19216"/>
                      <a:pt x="224280" y="11862"/>
                      <a:pt x="266930" y="9656"/>
                    </a:cubicBezTo>
                    <a:cubicBezTo>
                      <a:pt x="285314" y="8185"/>
                      <a:pt x="300756" y="15539"/>
                      <a:pt x="313992" y="23628"/>
                    </a:cubicBezTo>
                    <a:cubicBezTo>
                      <a:pt x="328699" y="33187"/>
                      <a:pt x="327963" y="55983"/>
                      <a:pt x="311786" y="55983"/>
                    </a:cubicBezTo>
                    <a:cubicBezTo>
                      <a:pt x="223545" y="58189"/>
                      <a:pt x="136039" y="80249"/>
                      <a:pt x="47797" y="64072"/>
                    </a:cubicBezTo>
                    <a:cubicBezTo>
                      <a:pt x="13237" y="57454"/>
                      <a:pt x="5883" y="32452"/>
                      <a:pt x="0" y="97"/>
                    </a:cubicBezTo>
                    <a:close/>
                  </a:path>
                </a:pathLst>
              </a:custGeom>
              <a:solidFill>
                <a:srgbClr val="E8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005844A9-7D9D-3608-888E-15D78205114A}"/>
                  </a:ext>
                </a:extLst>
              </p:cNvPr>
              <p:cNvSpPr/>
              <p:nvPr/>
            </p:nvSpPr>
            <p:spPr>
              <a:xfrm>
                <a:off x="10548506" y="3942426"/>
                <a:ext cx="213728" cy="96949"/>
              </a:xfrm>
              <a:custGeom>
                <a:avLst/>
                <a:gdLst>
                  <a:gd name="connsiteX0" fmla="*/ 0 w 213728"/>
                  <a:gd name="connsiteY0" fmla="*/ 22638 h 96949"/>
                  <a:gd name="connsiteX1" fmla="*/ 183836 w 213728"/>
                  <a:gd name="connsiteY1" fmla="*/ 578 h 96949"/>
                  <a:gd name="connsiteX2" fmla="*/ 208103 w 213728"/>
                  <a:gd name="connsiteY2" fmla="*/ 8667 h 96949"/>
                  <a:gd name="connsiteX3" fmla="*/ 203690 w 213728"/>
                  <a:gd name="connsiteY3" fmla="*/ 29992 h 96949"/>
                  <a:gd name="connsiteX4" fmla="*/ 38974 w 213728"/>
                  <a:gd name="connsiteY4" fmla="*/ 69700 h 96949"/>
                  <a:gd name="connsiteX5" fmla="*/ 0 w 213728"/>
                  <a:gd name="connsiteY5" fmla="*/ 22638 h 96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728" h="96949">
                    <a:moveTo>
                      <a:pt x="0" y="22638"/>
                    </a:moveTo>
                    <a:cubicBezTo>
                      <a:pt x="62504" y="20432"/>
                      <a:pt x="123538" y="13814"/>
                      <a:pt x="183836" y="578"/>
                    </a:cubicBezTo>
                    <a:cubicBezTo>
                      <a:pt x="195601" y="-1628"/>
                      <a:pt x="200749" y="2784"/>
                      <a:pt x="208103" y="8667"/>
                    </a:cubicBezTo>
                    <a:cubicBezTo>
                      <a:pt x="222073" y="19697"/>
                      <a:pt x="205896" y="23374"/>
                      <a:pt x="203690" y="29992"/>
                    </a:cubicBezTo>
                    <a:cubicBezTo>
                      <a:pt x="177953" y="97643"/>
                      <a:pt x="90448" y="119704"/>
                      <a:pt x="38974" y="69700"/>
                    </a:cubicBezTo>
                    <a:cubicBezTo>
                      <a:pt x="25002" y="55729"/>
                      <a:pt x="5883" y="44699"/>
                      <a:pt x="0" y="22638"/>
                    </a:cubicBezTo>
                    <a:close/>
                  </a:path>
                </a:pathLst>
              </a:custGeom>
              <a:solidFill>
                <a:srgbClr val="F7F2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423A0BE1-902C-0258-2F86-B48B48FDE5B8}"/>
                  </a:ext>
                </a:extLst>
              </p:cNvPr>
              <p:cNvSpPr/>
              <p:nvPr/>
            </p:nvSpPr>
            <p:spPr>
              <a:xfrm>
                <a:off x="10289444" y="3952258"/>
                <a:ext cx="198763" cy="91691"/>
              </a:xfrm>
              <a:custGeom>
                <a:avLst/>
                <a:gdLst>
                  <a:gd name="connsiteX0" fmla="*/ 198764 w 198763"/>
                  <a:gd name="connsiteY0" fmla="*/ 15748 h 91691"/>
                  <a:gd name="connsiteX1" fmla="*/ 111258 w 198763"/>
                  <a:gd name="connsiteY1" fmla="*/ 90753 h 91691"/>
                  <a:gd name="connsiteX2" fmla="*/ 9780 w 198763"/>
                  <a:gd name="connsiteY2" fmla="*/ 34867 h 91691"/>
                  <a:gd name="connsiteX3" fmla="*/ 32575 w 198763"/>
                  <a:gd name="connsiteY3" fmla="*/ 306 h 91691"/>
                  <a:gd name="connsiteX4" fmla="*/ 116405 w 198763"/>
                  <a:gd name="connsiteY4" fmla="*/ 6188 h 91691"/>
                  <a:gd name="connsiteX5" fmla="*/ 198764 w 198763"/>
                  <a:gd name="connsiteY5" fmla="*/ 15748 h 9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763" h="91691">
                    <a:moveTo>
                      <a:pt x="198764" y="15748"/>
                    </a:moveTo>
                    <a:cubicBezTo>
                      <a:pt x="189939" y="66487"/>
                      <a:pt x="150967" y="84870"/>
                      <a:pt x="111258" y="90753"/>
                    </a:cubicBezTo>
                    <a:cubicBezTo>
                      <a:pt x="67872" y="97371"/>
                      <a:pt x="34782" y="67957"/>
                      <a:pt x="9780" y="34867"/>
                    </a:cubicBezTo>
                    <a:cubicBezTo>
                      <a:pt x="-10809" y="7659"/>
                      <a:pt x="3162" y="-1901"/>
                      <a:pt x="32575" y="306"/>
                    </a:cubicBezTo>
                    <a:cubicBezTo>
                      <a:pt x="60519" y="2512"/>
                      <a:pt x="90668" y="-2636"/>
                      <a:pt x="116405" y="6188"/>
                    </a:cubicBezTo>
                    <a:cubicBezTo>
                      <a:pt x="143613" y="16483"/>
                      <a:pt x="171556" y="3982"/>
                      <a:pt x="198764" y="15748"/>
                    </a:cubicBezTo>
                    <a:close/>
                  </a:path>
                </a:pathLst>
              </a:custGeom>
              <a:solidFill>
                <a:srgbClr val="F1EB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3E07CA21-D043-84A8-047D-597BEBC130E7}"/>
                  </a:ext>
                </a:extLst>
              </p:cNvPr>
              <p:cNvSpPr/>
              <p:nvPr/>
            </p:nvSpPr>
            <p:spPr>
              <a:xfrm>
                <a:off x="10094799" y="3942817"/>
                <a:ext cx="164825" cy="304619"/>
              </a:xfrm>
              <a:custGeom>
                <a:avLst/>
                <a:gdLst>
                  <a:gd name="connsiteX0" fmla="*/ 0 w 164825"/>
                  <a:gd name="connsiteY0" fmla="*/ 304620 h 304619"/>
                  <a:gd name="connsiteX1" fmla="*/ 91182 w 164825"/>
                  <a:gd name="connsiteY1" fmla="*/ 98724 h 304619"/>
                  <a:gd name="connsiteX2" fmla="*/ 126479 w 164825"/>
                  <a:gd name="connsiteY2" fmla="*/ 32543 h 304619"/>
                  <a:gd name="connsiteX3" fmla="*/ 149274 w 164825"/>
                  <a:gd name="connsiteY3" fmla="*/ 188 h 304619"/>
                  <a:gd name="connsiteX4" fmla="*/ 161040 w 164825"/>
                  <a:gd name="connsiteY4" fmla="*/ 42838 h 304619"/>
                  <a:gd name="connsiteX5" fmla="*/ 119125 w 164825"/>
                  <a:gd name="connsiteY5" fmla="*/ 140638 h 304619"/>
                  <a:gd name="connsiteX6" fmla="*/ 0 w 164825"/>
                  <a:gd name="connsiteY6" fmla="*/ 304620 h 30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825" h="304619">
                    <a:moveTo>
                      <a:pt x="0" y="304620"/>
                    </a:moveTo>
                    <a:cubicBezTo>
                      <a:pt x="6617" y="219320"/>
                      <a:pt x="56621" y="161963"/>
                      <a:pt x="91182" y="98724"/>
                    </a:cubicBezTo>
                    <a:cubicBezTo>
                      <a:pt x="103683" y="76663"/>
                      <a:pt x="120596" y="56074"/>
                      <a:pt x="126479" y="32543"/>
                    </a:cubicBezTo>
                    <a:cubicBezTo>
                      <a:pt x="130891" y="15630"/>
                      <a:pt x="136039" y="-2018"/>
                      <a:pt x="149274" y="188"/>
                    </a:cubicBezTo>
                    <a:cubicBezTo>
                      <a:pt x="175011" y="3864"/>
                      <a:pt x="161040" y="28866"/>
                      <a:pt x="161040" y="42838"/>
                    </a:cubicBezTo>
                    <a:cubicBezTo>
                      <a:pt x="159569" y="79605"/>
                      <a:pt x="134567" y="108283"/>
                      <a:pt x="119125" y="140638"/>
                    </a:cubicBezTo>
                    <a:cubicBezTo>
                      <a:pt x="90447" y="199466"/>
                      <a:pt x="50003" y="250204"/>
                      <a:pt x="0" y="304620"/>
                    </a:cubicBezTo>
                    <a:close/>
                  </a:path>
                </a:pathLst>
              </a:custGeom>
              <a:solidFill>
                <a:srgbClr val="ECD92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687ECC1C-5933-C0C1-9F1F-73EB4D183294}"/>
                  </a:ext>
                </a:extLst>
              </p:cNvPr>
              <p:cNvSpPr/>
              <p:nvPr/>
            </p:nvSpPr>
            <p:spPr>
              <a:xfrm>
                <a:off x="10796166" y="3948887"/>
                <a:ext cx="184722" cy="310314"/>
              </a:xfrm>
              <a:custGeom>
                <a:avLst/>
                <a:gdLst>
                  <a:gd name="connsiteX0" fmla="*/ 184723 w 184722"/>
                  <a:gd name="connsiteY0" fmla="*/ 310315 h 310314"/>
                  <a:gd name="connsiteX1" fmla="*/ 3828 w 184722"/>
                  <a:gd name="connsiteY1" fmla="*/ 0 h 310314"/>
                  <a:gd name="connsiteX2" fmla="*/ 184723 w 184722"/>
                  <a:gd name="connsiteY2" fmla="*/ 310315 h 310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722" h="310314">
                    <a:moveTo>
                      <a:pt x="184723" y="310315"/>
                    </a:moveTo>
                    <a:cubicBezTo>
                      <a:pt x="56773" y="208102"/>
                      <a:pt x="-18233" y="85300"/>
                      <a:pt x="3828" y="0"/>
                    </a:cubicBezTo>
                    <a:cubicBezTo>
                      <a:pt x="44272" y="119861"/>
                      <a:pt x="132513" y="196337"/>
                      <a:pt x="184723" y="310315"/>
                    </a:cubicBezTo>
                    <a:close/>
                  </a:path>
                </a:pathLst>
              </a:custGeom>
              <a:solidFill>
                <a:srgbClr val="E4D73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C38979A0-ACFA-2927-E988-423CD563DA4E}"/>
                  </a:ext>
                </a:extLst>
              </p:cNvPr>
              <p:cNvSpPr/>
              <p:nvPr/>
            </p:nvSpPr>
            <p:spPr>
              <a:xfrm>
                <a:off x="11079424" y="4502654"/>
                <a:ext cx="183979" cy="100097"/>
              </a:xfrm>
              <a:custGeom>
                <a:avLst/>
                <a:gdLst>
                  <a:gd name="connsiteX0" fmla="*/ 80888 w 183979"/>
                  <a:gd name="connsiteY0" fmla="*/ 94807 h 100097"/>
                  <a:gd name="connsiteX1" fmla="*/ 46327 w 183979"/>
                  <a:gd name="connsiteY1" fmla="*/ 95542 h 100097"/>
                  <a:gd name="connsiteX2" fmla="*/ 0 w 183979"/>
                  <a:gd name="connsiteY2" fmla="*/ 64657 h 100097"/>
                  <a:gd name="connsiteX3" fmla="*/ 42650 w 183979"/>
                  <a:gd name="connsiteY3" fmla="*/ 47745 h 100097"/>
                  <a:gd name="connsiteX4" fmla="*/ 138245 w 183979"/>
                  <a:gd name="connsiteY4" fmla="*/ 13183 h 100097"/>
                  <a:gd name="connsiteX5" fmla="*/ 179424 w 183979"/>
                  <a:gd name="connsiteY5" fmla="*/ 16860 h 100097"/>
                  <a:gd name="connsiteX6" fmla="*/ 155893 w 183979"/>
                  <a:gd name="connsiteY6" fmla="*/ 81571 h 100097"/>
                  <a:gd name="connsiteX7" fmla="*/ 80888 w 183979"/>
                  <a:gd name="connsiteY7" fmla="*/ 94807 h 100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79" h="100097">
                    <a:moveTo>
                      <a:pt x="80888" y="94807"/>
                    </a:moveTo>
                    <a:cubicBezTo>
                      <a:pt x="64711" y="95542"/>
                      <a:pt x="53680" y="99954"/>
                      <a:pt x="46327" y="95542"/>
                    </a:cubicBezTo>
                    <a:cubicBezTo>
                      <a:pt x="29414" y="86718"/>
                      <a:pt x="0" y="85247"/>
                      <a:pt x="0" y="64657"/>
                    </a:cubicBezTo>
                    <a:cubicBezTo>
                      <a:pt x="0" y="47745"/>
                      <a:pt x="26473" y="52157"/>
                      <a:pt x="42650" y="47745"/>
                    </a:cubicBezTo>
                    <a:cubicBezTo>
                      <a:pt x="75006" y="39656"/>
                      <a:pt x="106625" y="26420"/>
                      <a:pt x="138245" y="13183"/>
                    </a:cubicBezTo>
                    <a:cubicBezTo>
                      <a:pt x="153687" y="6565"/>
                      <a:pt x="173542" y="-14760"/>
                      <a:pt x="179424" y="16860"/>
                    </a:cubicBezTo>
                    <a:cubicBezTo>
                      <a:pt x="183101" y="38920"/>
                      <a:pt x="194866" y="77894"/>
                      <a:pt x="155893" y="81571"/>
                    </a:cubicBezTo>
                    <a:cubicBezTo>
                      <a:pt x="127950" y="85247"/>
                      <a:pt x="104419" y="110984"/>
                      <a:pt x="80888" y="94807"/>
                    </a:cubicBezTo>
                    <a:close/>
                  </a:path>
                </a:pathLst>
              </a:custGeom>
              <a:solidFill>
                <a:srgbClr val="E7C9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7C2A0D97-124A-A5CC-11AA-A5CA3393EFEC}"/>
                  </a:ext>
                </a:extLst>
              </p:cNvPr>
              <p:cNvSpPr/>
              <p:nvPr/>
            </p:nvSpPr>
            <p:spPr>
              <a:xfrm>
                <a:off x="9287392" y="2264290"/>
                <a:ext cx="117142" cy="226417"/>
              </a:xfrm>
              <a:custGeom>
                <a:avLst/>
                <a:gdLst>
                  <a:gd name="connsiteX0" fmla="*/ 0 w 117142"/>
                  <a:gd name="connsiteY0" fmla="*/ 184495 h 226417"/>
                  <a:gd name="connsiteX1" fmla="*/ 69122 w 117142"/>
                  <a:gd name="connsiteY1" fmla="*/ 14631 h 226417"/>
                  <a:gd name="connsiteX2" fmla="*/ 103683 w 117142"/>
                  <a:gd name="connsiteY2" fmla="*/ 5072 h 226417"/>
                  <a:gd name="connsiteX3" fmla="*/ 105155 w 117142"/>
                  <a:gd name="connsiteY3" fmla="*/ 37427 h 226417"/>
                  <a:gd name="connsiteX4" fmla="*/ 38974 w 117142"/>
                  <a:gd name="connsiteY4" fmla="*/ 194055 h 226417"/>
                  <a:gd name="connsiteX5" fmla="*/ 13972 w 117142"/>
                  <a:gd name="connsiteY5" fmla="*/ 224939 h 226417"/>
                  <a:gd name="connsiteX6" fmla="*/ 0 w 117142"/>
                  <a:gd name="connsiteY6" fmla="*/ 184495 h 226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142" h="226417">
                    <a:moveTo>
                      <a:pt x="0" y="184495"/>
                    </a:moveTo>
                    <a:cubicBezTo>
                      <a:pt x="15442" y="126403"/>
                      <a:pt x="34561" y="66840"/>
                      <a:pt x="69122" y="14631"/>
                    </a:cubicBezTo>
                    <a:cubicBezTo>
                      <a:pt x="75741" y="4336"/>
                      <a:pt x="82358" y="-6694"/>
                      <a:pt x="103683" y="5072"/>
                    </a:cubicBezTo>
                    <a:cubicBezTo>
                      <a:pt x="130155" y="19778"/>
                      <a:pt x="110302" y="26396"/>
                      <a:pt x="105155" y="37427"/>
                    </a:cubicBezTo>
                    <a:cubicBezTo>
                      <a:pt x="83094" y="89636"/>
                      <a:pt x="61769" y="141845"/>
                      <a:pt x="38974" y="194055"/>
                    </a:cubicBezTo>
                    <a:cubicBezTo>
                      <a:pt x="33826" y="205820"/>
                      <a:pt x="44121" y="233028"/>
                      <a:pt x="13972" y="224939"/>
                    </a:cubicBezTo>
                    <a:cubicBezTo>
                      <a:pt x="-11030" y="218321"/>
                      <a:pt x="8089" y="199202"/>
                      <a:pt x="0" y="184495"/>
                    </a:cubicBezTo>
                    <a:close/>
                  </a:path>
                </a:pathLst>
              </a:custGeom>
              <a:solidFill>
                <a:srgbClr val="4E96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C8FD84D1-F0EA-A3C8-59AB-EFD6B4E0ECFF}"/>
                  </a:ext>
                </a:extLst>
              </p:cNvPr>
              <p:cNvSpPr/>
              <p:nvPr/>
            </p:nvSpPr>
            <p:spPr>
              <a:xfrm>
                <a:off x="10419581" y="4063601"/>
                <a:ext cx="80694" cy="201889"/>
              </a:xfrm>
              <a:custGeom>
                <a:avLst/>
                <a:gdLst>
                  <a:gd name="connsiteX0" fmla="*/ 78186 w 80694"/>
                  <a:gd name="connsiteY0" fmla="*/ 0 h 201889"/>
                  <a:gd name="connsiteX1" fmla="*/ 67891 w 80694"/>
                  <a:gd name="connsiteY1" fmla="*/ 180159 h 201889"/>
                  <a:gd name="connsiteX2" fmla="*/ 38478 w 80694"/>
                  <a:gd name="connsiteY2" fmla="*/ 199278 h 201889"/>
                  <a:gd name="connsiteX3" fmla="*/ 975 w 80694"/>
                  <a:gd name="connsiteY3" fmla="*/ 171335 h 201889"/>
                  <a:gd name="connsiteX4" fmla="*/ 78186 w 80694"/>
                  <a:gd name="connsiteY4" fmla="*/ 0 h 2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4" h="201889">
                    <a:moveTo>
                      <a:pt x="78186" y="0"/>
                    </a:moveTo>
                    <a:cubicBezTo>
                      <a:pt x="89216" y="65446"/>
                      <a:pt x="59803" y="121332"/>
                      <a:pt x="67891" y="180159"/>
                    </a:cubicBezTo>
                    <a:cubicBezTo>
                      <a:pt x="71568" y="208102"/>
                      <a:pt x="49508" y="202220"/>
                      <a:pt x="38478" y="199278"/>
                    </a:cubicBezTo>
                    <a:cubicBezTo>
                      <a:pt x="23035" y="195602"/>
                      <a:pt x="-5643" y="194131"/>
                      <a:pt x="975" y="171335"/>
                    </a:cubicBezTo>
                    <a:cubicBezTo>
                      <a:pt x="18624" y="113978"/>
                      <a:pt x="31860" y="54416"/>
                      <a:pt x="78186" y="0"/>
                    </a:cubicBezTo>
                    <a:close/>
                  </a:path>
                </a:pathLst>
              </a:custGeom>
              <a:solidFill>
                <a:srgbClr val="63AED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BCA4D257-2690-07E3-8212-B93170EAA987}"/>
                  </a:ext>
                </a:extLst>
              </p:cNvPr>
              <p:cNvSpPr/>
              <p:nvPr/>
            </p:nvSpPr>
            <p:spPr>
              <a:xfrm>
                <a:off x="9851405" y="4552533"/>
                <a:ext cx="142651" cy="91327"/>
              </a:xfrm>
              <a:custGeom>
                <a:avLst/>
                <a:gdLst>
                  <a:gd name="connsiteX0" fmla="*/ 142652 w 142651"/>
                  <a:gd name="connsiteY0" fmla="*/ 61105 h 91327"/>
                  <a:gd name="connsiteX1" fmla="*/ 98531 w 142651"/>
                  <a:gd name="connsiteY1" fmla="*/ 91254 h 91327"/>
                  <a:gd name="connsiteX2" fmla="*/ 41910 w 142651"/>
                  <a:gd name="connsiteY2" fmla="*/ 76547 h 91327"/>
                  <a:gd name="connsiteX3" fmla="*/ 5143 w 142651"/>
                  <a:gd name="connsiteY3" fmla="*/ 8896 h 91327"/>
                  <a:gd name="connsiteX4" fmla="*/ 58823 w 142651"/>
                  <a:gd name="connsiteY4" fmla="*/ 23603 h 91327"/>
                  <a:gd name="connsiteX5" fmla="*/ 105150 w 142651"/>
                  <a:gd name="connsiteY5" fmla="*/ 36103 h 91327"/>
                  <a:gd name="connsiteX6" fmla="*/ 142652 w 142651"/>
                  <a:gd name="connsiteY6" fmla="*/ 61105 h 91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651" h="91327">
                    <a:moveTo>
                      <a:pt x="142652" y="61105"/>
                    </a:moveTo>
                    <a:cubicBezTo>
                      <a:pt x="138240" y="87578"/>
                      <a:pt x="117650" y="91989"/>
                      <a:pt x="98531" y="91254"/>
                    </a:cubicBezTo>
                    <a:cubicBezTo>
                      <a:pt x="79413" y="90519"/>
                      <a:pt x="57352" y="86842"/>
                      <a:pt x="41910" y="76547"/>
                    </a:cubicBezTo>
                    <a:cubicBezTo>
                      <a:pt x="19115" y="61105"/>
                      <a:pt x="-12505" y="38309"/>
                      <a:pt x="5143" y="8896"/>
                    </a:cubicBezTo>
                    <a:cubicBezTo>
                      <a:pt x="19850" y="-15371"/>
                      <a:pt x="41175" y="16984"/>
                      <a:pt x="58823" y="23603"/>
                    </a:cubicBezTo>
                    <a:cubicBezTo>
                      <a:pt x="74265" y="28750"/>
                      <a:pt x="88972" y="33162"/>
                      <a:pt x="105150" y="36103"/>
                    </a:cubicBezTo>
                    <a:cubicBezTo>
                      <a:pt x="116915" y="37574"/>
                      <a:pt x="138240" y="39780"/>
                      <a:pt x="142652" y="61105"/>
                    </a:cubicBezTo>
                    <a:close/>
                  </a:path>
                </a:pathLst>
              </a:custGeom>
              <a:solidFill>
                <a:srgbClr val="E2CB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8C2BE514-F7D9-1B00-7904-51825A617B29}"/>
                  </a:ext>
                </a:extLst>
              </p:cNvPr>
              <p:cNvSpPr/>
              <p:nvPr/>
            </p:nvSpPr>
            <p:spPr>
              <a:xfrm>
                <a:off x="11635345" y="2342161"/>
                <a:ext cx="74285" cy="242663"/>
              </a:xfrm>
              <a:custGeom>
                <a:avLst/>
                <a:gdLst>
                  <a:gd name="connsiteX0" fmla="*/ 0 w 74285"/>
                  <a:gd name="connsiteY0" fmla="*/ 0 h 242663"/>
                  <a:gd name="connsiteX1" fmla="*/ 72798 w 74285"/>
                  <a:gd name="connsiteY1" fmla="*/ 242663 h 242663"/>
                  <a:gd name="connsiteX2" fmla="*/ 0 w 74285"/>
                  <a:gd name="connsiteY2" fmla="*/ 0 h 242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4285" h="242663">
                    <a:moveTo>
                      <a:pt x="0" y="0"/>
                    </a:moveTo>
                    <a:cubicBezTo>
                      <a:pt x="55886" y="65446"/>
                      <a:pt x="80888" y="140451"/>
                      <a:pt x="72798" y="242663"/>
                    </a:cubicBezTo>
                    <a:cubicBezTo>
                      <a:pt x="33826" y="154422"/>
                      <a:pt x="26472" y="73534"/>
                      <a:pt x="0" y="0"/>
                    </a:cubicBezTo>
                    <a:close/>
                  </a:path>
                </a:pathLst>
              </a:custGeom>
              <a:solidFill>
                <a:srgbClr val="4889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DCA7D85-0A4E-D9DE-45D6-611A614A578A}"/>
                  </a:ext>
                </a:extLst>
              </p:cNvPr>
              <p:cNvSpPr/>
              <p:nvPr/>
            </p:nvSpPr>
            <p:spPr>
              <a:xfrm>
                <a:off x="10534481" y="4069484"/>
                <a:ext cx="90404" cy="185523"/>
              </a:xfrm>
              <a:custGeom>
                <a:avLst/>
                <a:gdLst>
                  <a:gd name="connsiteX0" fmla="*/ 2995 w 90404"/>
                  <a:gd name="connsiteY0" fmla="*/ 0 h 185523"/>
                  <a:gd name="connsiteX1" fmla="*/ 33879 w 90404"/>
                  <a:gd name="connsiteY1" fmla="*/ 102213 h 185523"/>
                  <a:gd name="connsiteX2" fmla="*/ 61823 w 90404"/>
                  <a:gd name="connsiteY2" fmla="*/ 136039 h 185523"/>
                  <a:gd name="connsiteX3" fmla="*/ 89766 w 90404"/>
                  <a:gd name="connsiteY3" fmla="*/ 173541 h 185523"/>
                  <a:gd name="connsiteX4" fmla="*/ 45646 w 90404"/>
                  <a:gd name="connsiteY4" fmla="*/ 181630 h 185523"/>
                  <a:gd name="connsiteX5" fmla="*/ 10349 w 90404"/>
                  <a:gd name="connsiteY5" fmla="*/ 161776 h 185523"/>
                  <a:gd name="connsiteX6" fmla="*/ 2995 w 90404"/>
                  <a:gd name="connsiteY6" fmla="*/ 0 h 18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404" h="185523">
                    <a:moveTo>
                      <a:pt x="2995" y="0"/>
                    </a:moveTo>
                    <a:cubicBezTo>
                      <a:pt x="16232" y="41914"/>
                      <a:pt x="27997" y="71328"/>
                      <a:pt x="33879" y="102213"/>
                    </a:cubicBezTo>
                    <a:cubicBezTo>
                      <a:pt x="37556" y="121332"/>
                      <a:pt x="41969" y="135303"/>
                      <a:pt x="61823" y="136039"/>
                    </a:cubicBezTo>
                    <a:cubicBezTo>
                      <a:pt x="89766" y="136774"/>
                      <a:pt x="91972" y="163982"/>
                      <a:pt x="89766" y="173541"/>
                    </a:cubicBezTo>
                    <a:cubicBezTo>
                      <a:pt x="83883" y="195602"/>
                      <a:pt x="61088" y="180159"/>
                      <a:pt x="45646" y="181630"/>
                    </a:cubicBezTo>
                    <a:cubicBezTo>
                      <a:pt x="31674" y="183101"/>
                      <a:pt x="13290" y="191925"/>
                      <a:pt x="10349" y="161776"/>
                    </a:cubicBezTo>
                    <a:cubicBezTo>
                      <a:pt x="5202" y="112508"/>
                      <a:pt x="-5093" y="63240"/>
                      <a:pt x="2995" y="0"/>
                    </a:cubicBezTo>
                    <a:close/>
                  </a:path>
                </a:pathLst>
              </a:custGeom>
              <a:solidFill>
                <a:srgbClr val="64AA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A6B745EB-AE0B-3C19-CA23-A7B50A221354}"/>
                  </a:ext>
                </a:extLst>
              </p:cNvPr>
              <p:cNvSpPr/>
              <p:nvPr/>
            </p:nvSpPr>
            <p:spPr>
              <a:xfrm>
                <a:off x="10558066" y="4046688"/>
                <a:ext cx="88773" cy="128947"/>
              </a:xfrm>
              <a:custGeom>
                <a:avLst/>
                <a:gdLst>
                  <a:gd name="connsiteX0" fmla="*/ 0 w 88773"/>
                  <a:gd name="connsiteY0" fmla="*/ 0 h 128947"/>
                  <a:gd name="connsiteX1" fmla="*/ 79417 w 88773"/>
                  <a:gd name="connsiteY1" fmla="*/ 64710 h 128947"/>
                  <a:gd name="connsiteX2" fmla="*/ 72063 w 88773"/>
                  <a:gd name="connsiteY2" fmla="*/ 115449 h 128947"/>
                  <a:gd name="connsiteX3" fmla="*/ 21324 w 88773"/>
                  <a:gd name="connsiteY3" fmla="*/ 96330 h 128947"/>
                  <a:gd name="connsiteX4" fmla="*/ 0 w 88773"/>
                  <a:gd name="connsiteY4" fmla="*/ 0 h 12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73" h="128947">
                    <a:moveTo>
                      <a:pt x="0" y="0"/>
                    </a:moveTo>
                    <a:cubicBezTo>
                      <a:pt x="37502" y="11766"/>
                      <a:pt x="59563" y="37503"/>
                      <a:pt x="79417" y="64710"/>
                    </a:cubicBezTo>
                    <a:cubicBezTo>
                      <a:pt x="91918" y="80888"/>
                      <a:pt x="94123" y="98536"/>
                      <a:pt x="72063" y="115449"/>
                    </a:cubicBezTo>
                    <a:cubicBezTo>
                      <a:pt x="41914" y="138245"/>
                      <a:pt x="27943" y="132362"/>
                      <a:pt x="21324" y="96330"/>
                    </a:cubicBezTo>
                    <a:cubicBezTo>
                      <a:pt x="15442" y="65446"/>
                      <a:pt x="8089" y="34561"/>
                      <a:pt x="0" y="0"/>
                    </a:cubicBezTo>
                    <a:close/>
                  </a:path>
                </a:pathLst>
              </a:custGeom>
              <a:solidFill>
                <a:srgbClr val="61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DB64505E-3CDB-5979-B748-DF408D7D8E87}"/>
                  </a:ext>
                </a:extLst>
              </p:cNvPr>
              <p:cNvSpPr/>
              <p:nvPr/>
            </p:nvSpPr>
            <p:spPr>
              <a:xfrm>
                <a:off x="10360258" y="4067277"/>
                <a:ext cx="105889" cy="89883"/>
              </a:xfrm>
              <a:custGeom>
                <a:avLst/>
                <a:gdLst>
                  <a:gd name="connsiteX0" fmla="*/ 105890 w 105889"/>
                  <a:gd name="connsiteY0" fmla="*/ 0 h 89883"/>
                  <a:gd name="connsiteX1" fmla="*/ 58092 w 105889"/>
                  <a:gd name="connsiteY1" fmla="*/ 79417 h 89883"/>
                  <a:gd name="connsiteX2" fmla="*/ 0 w 105889"/>
                  <a:gd name="connsiteY2" fmla="*/ 55886 h 89883"/>
                  <a:gd name="connsiteX3" fmla="*/ 105890 w 105889"/>
                  <a:gd name="connsiteY3" fmla="*/ 0 h 8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889" h="89883">
                    <a:moveTo>
                      <a:pt x="105890" y="0"/>
                    </a:moveTo>
                    <a:cubicBezTo>
                      <a:pt x="88976" y="29414"/>
                      <a:pt x="78681" y="59563"/>
                      <a:pt x="58092" y="79417"/>
                    </a:cubicBezTo>
                    <a:cubicBezTo>
                      <a:pt x="24266" y="112508"/>
                      <a:pt x="25002" y="56622"/>
                      <a:pt x="0" y="55886"/>
                    </a:cubicBezTo>
                    <a:cubicBezTo>
                      <a:pt x="26472" y="19119"/>
                      <a:pt x="59563" y="1471"/>
                      <a:pt x="105890" y="0"/>
                    </a:cubicBezTo>
                    <a:close/>
                  </a:path>
                </a:pathLst>
              </a:custGeom>
              <a:solidFill>
                <a:srgbClr val="62ACD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44352BAC-FBAB-BA37-8D1C-9BBBC0B73D1C}"/>
                  </a:ext>
                </a:extLst>
              </p:cNvPr>
              <p:cNvSpPr/>
              <p:nvPr/>
            </p:nvSpPr>
            <p:spPr>
              <a:xfrm>
                <a:off x="9727109" y="3114688"/>
                <a:ext cx="358547" cy="266598"/>
              </a:xfrm>
              <a:custGeom>
                <a:avLst/>
                <a:gdLst>
                  <a:gd name="connsiteX0" fmla="*/ 357396 w 358547"/>
                  <a:gd name="connsiteY0" fmla="*/ 89296 h 266598"/>
                  <a:gd name="connsiteX1" fmla="*/ 257389 w 358547"/>
                  <a:gd name="connsiteY1" fmla="*/ 251807 h 266598"/>
                  <a:gd name="connsiteX2" fmla="*/ 58846 w 358547"/>
                  <a:gd name="connsiteY2" fmla="*/ 232688 h 266598"/>
                  <a:gd name="connsiteX3" fmla="*/ 754 w 358547"/>
                  <a:gd name="connsiteY3" fmla="*/ 131211 h 266598"/>
                  <a:gd name="connsiteX4" fmla="*/ 108114 w 358547"/>
                  <a:gd name="connsiteY4" fmla="*/ 11350 h 266598"/>
                  <a:gd name="connsiteX5" fmla="*/ 276508 w 358547"/>
                  <a:gd name="connsiteY5" fmla="*/ 19438 h 266598"/>
                  <a:gd name="connsiteX6" fmla="*/ 357396 w 358547"/>
                  <a:gd name="connsiteY6" fmla="*/ 89296 h 26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8547" h="266598">
                    <a:moveTo>
                      <a:pt x="357396" y="89296"/>
                    </a:moveTo>
                    <a:cubicBezTo>
                      <a:pt x="364749" y="168713"/>
                      <a:pt x="337541" y="226070"/>
                      <a:pt x="257389" y="251807"/>
                    </a:cubicBezTo>
                    <a:cubicBezTo>
                      <a:pt x="188267" y="274603"/>
                      <a:pt x="120614" y="273132"/>
                      <a:pt x="58846" y="232688"/>
                    </a:cubicBezTo>
                    <a:cubicBezTo>
                      <a:pt x="24285" y="209892"/>
                      <a:pt x="-5129" y="176067"/>
                      <a:pt x="754" y="131211"/>
                    </a:cubicBezTo>
                    <a:cubicBezTo>
                      <a:pt x="8842" y="69442"/>
                      <a:pt x="51493" y="31939"/>
                      <a:pt x="108114" y="11350"/>
                    </a:cubicBezTo>
                    <a:cubicBezTo>
                      <a:pt x="164735" y="-9240"/>
                      <a:pt x="221357" y="1055"/>
                      <a:pt x="276508" y="19438"/>
                    </a:cubicBezTo>
                    <a:cubicBezTo>
                      <a:pt x="296362" y="51058"/>
                      <a:pt x="325040" y="73118"/>
                      <a:pt x="357396" y="89296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8B95E1B-6700-9E7F-E0CB-98F89D8610D9}"/>
                  </a:ext>
                </a:extLst>
              </p:cNvPr>
              <p:cNvSpPr/>
              <p:nvPr/>
            </p:nvSpPr>
            <p:spPr>
              <a:xfrm>
                <a:off x="10857353" y="3138812"/>
                <a:ext cx="347927" cy="265185"/>
              </a:xfrm>
              <a:custGeom>
                <a:avLst/>
                <a:gdLst>
                  <a:gd name="connsiteX0" fmla="*/ 126476 w 347927"/>
                  <a:gd name="connsiteY0" fmla="*/ 7080 h 265185"/>
                  <a:gd name="connsiteX1" fmla="*/ 329432 w 347927"/>
                  <a:gd name="connsiteY1" fmla="*/ 65907 h 265185"/>
                  <a:gd name="connsiteX2" fmla="*/ 270604 w 347927"/>
                  <a:gd name="connsiteY2" fmla="*/ 245331 h 265185"/>
                  <a:gd name="connsiteX3" fmla="*/ 75738 w 347927"/>
                  <a:gd name="connsiteY3" fmla="*/ 245331 h 265185"/>
                  <a:gd name="connsiteX4" fmla="*/ 11762 w 347927"/>
                  <a:gd name="connsiteY4" fmla="*/ 63701 h 265185"/>
                  <a:gd name="connsiteX5" fmla="*/ 126476 w 347927"/>
                  <a:gd name="connsiteY5" fmla="*/ 7080 h 26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927" h="265185">
                    <a:moveTo>
                      <a:pt x="126476" y="7080"/>
                    </a:moveTo>
                    <a:cubicBezTo>
                      <a:pt x="196334" y="-13510"/>
                      <a:pt x="285311" y="12227"/>
                      <a:pt x="329432" y="65907"/>
                    </a:cubicBezTo>
                    <a:cubicBezTo>
                      <a:pt x="369875" y="115911"/>
                      <a:pt x="341197" y="215182"/>
                      <a:pt x="270604" y="245331"/>
                    </a:cubicBezTo>
                    <a:cubicBezTo>
                      <a:pt x="208100" y="271803"/>
                      <a:pt x="138242" y="271803"/>
                      <a:pt x="75738" y="245331"/>
                    </a:cubicBezTo>
                    <a:cubicBezTo>
                      <a:pt x="2204" y="213711"/>
                      <a:pt x="-14710" y="154148"/>
                      <a:pt x="11762" y="63701"/>
                    </a:cubicBezTo>
                    <a:cubicBezTo>
                      <a:pt x="64708" y="75467"/>
                      <a:pt x="90445" y="30611"/>
                      <a:pt x="126476" y="7080"/>
                    </a:cubicBezTo>
                    <a:close/>
                  </a:path>
                </a:pathLst>
              </a:custGeom>
              <a:solidFill>
                <a:srgbClr val="F8AE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3D386078-FB64-0B07-4007-53A3542F88F1}"/>
                  </a:ext>
                </a:extLst>
              </p:cNvPr>
              <p:cNvSpPr/>
              <p:nvPr/>
            </p:nvSpPr>
            <p:spPr>
              <a:xfrm>
                <a:off x="10003617" y="2950056"/>
                <a:ext cx="220107" cy="254635"/>
              </a:xfrm>
              <a:custGeom>
                <a:avLst/>
                <a:gdLst>
                  <a:gd name="connsiteX0" fmla="*/ 80888 w 220107"/>
                  <a:gd name="connsiteY0" fmla="*/ 253928 h 254635"/>
                  <a:gd name="connsiteX1" fmla="*/ 0 w 220107"/>
                  <a:gd name="connsiteY1" fmla="*/ 184805 h 254635"/>
                  <a:gd name="connsiteX2" fmla="*/ 0 w 220107"/>
                  <a:gd name="connsiteY2" fmla="*/ 110536 h 254635"/>
                  <a:gd name="connsiteX3" fmla="*/ 99271 w 220107"/>
                  <a:gd name="connsiteY3" fmla="*/ 234 h 254635"/>
                  <a:gd name="connsiteX4" fmla="*/ 218397 w 220107"/>
                  <a:gd name="connsiteY4" fmla="*/ 103182 h 254635"/>
                  <a:gd name="connsiteX5" fmla="*/ 80888 w 220107"/>
                  <a:gd name="connsiteY5" fmla="*/ 253928 h 254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107" h="254635">
                    <a:moveTo>
                      <a:pt x="80888" y="253928"/>
                    </a:moveTo>
                    <a:cubicBezTo>
                      <a:pt x="47797" y="237750"/>
                      <a:pt x="19854" y="215690"/>
                      <a:pt x="0" y="184805"/>
                    </a:cubicBezTo>
                    <a:cubicBezTo>
                      <a:pt x="0" y="159804"/>
                      <a:pt x="0" y="135537"/>
                      <a:pt x="0" y="110536"/>
                    </a:cubicBezTo>
                    <a:cubicBezTo>
                      <a:pt x="0" y="58326"/>
                      <a:pt x="48533" y="4646"/>
                      <a:pt x="99271" y="234"/>
                    </a:cubicBezTo>
                    <a:cubicBezTo>
                      <a:pt x="145598" y="-4178"/>
                      <a:pt x="212515" y="54650"/>
                      <a:pt x="218397" y="103182"/>
                    </a:cubicBezTo>
                    <a:cubicBezTo>
                      <a:pt x="230162" y="187747"/>
                      <a:pt x="180894" y="262752"/>
                      <a:pt x="80888" y="253928"/>
                    </a:cubicBezTo>
                    <a:close/>
                  </a:path>
                </a:pathLst>
              </a:custGeom>
              <a:solidFill>
                <a:srgbClr val="25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80A3622-E864-E052-EA59-2C897F2C049A}"/>
                  </a:ext>
                </a:extLst>
              </p:cNvPr>
              <p:cNvSpPr/>
              <p:nvPr/>
            </p:nvSpPr>
            <p:spPr>
              <a:xfrm>
                <a:off x="10764414" y="2958005"/>
                <a:ext cx="231524" cy="247125"/>
              </a:xfrm>
              <a:custGeom>
                <a:avLst/>
                <a:gdLst>
                  <a:gd name="connsiteX0" fmla="*/ 219416 w 231524"/>
                  <a:gd name="connsiteY0" fmla="*/ 187886 h 247125"/>
                  <a:gd name="connsiteX1" fmla="*/ 103967 w 231524"/>
                  <a:gd name="connsiteY1" fmla="*/ 245243 h 247125"/>
                  <a:gd name="connsiteX2" fmla="*/ 17932 w 231524"/>
                  <a:gd name="connsiteY2" fmla="*/ 60672 h 247125"/>
                  <a:gd name="connsiteX3" fmla="*/ 162059 w 231524"/>
                  <a:gd name="connsiteY3" fmla="*/ 10668 h 247125"/>
                  <a:gd name="connsiteX4" fmla="*/ 226034 w 231524"/>
                  <a:gd name="connsiteY4" fmla="*/ 150384 h 247125"/>
                  <a:gd name="connsiteX5" fmla="*/ 219416 w 231524"/>
                  <a:gd name="connsiteY5" fmla="*/ 187886 h 24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524" h="247125">
                    <a:moveTo>
                      <a:pt x="219416" y="187886"/>
                    </a:moveTo>
                    <a:cubicBezTo>
                      <a:pt x="182648" y="210682"/>
                      <a:pt x="158383" y="257008"/>
                      <a:pt x="103967" y="245243"/>
                    </a:cubicBezTo>
                    <a:cubicBezTo>
                      <a:pt x="10579" y="216565"/>
                      <a:pt x="-24718" y="141559"/>
                      <a:pt x="17932" y="60672"/>
                    </a:cubicBezTo>
                    <a:cubicBezTo>
                      <a:pt x="47346" y="5521"/>
                      <a:pt x="103967" y="-14333"/>
                      <a:pt x="162059" y="10668"/>
                    </a:cubicBezTo>
                    <a:cubicBezTo>
                      <a:pt x="212062" y="31993"/>
                      <a:pt x="245153" y="98909"/>
                      <a:pt x="226034" y="150384"/>
                    </a:cubicBezTo>
                    <a:cubicBezTo>
                      <a:pt x="220887" y="163620"/>
                      <a:pt x="221622" y="175385"/>
                      <a:pt x="219416" y="187886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EBC93696-F45E-84D5-BA35-A658DCF6D5A6}"/>
                  </a:ext>
                </a:extLst>
              </p:cNvPr>
              <p:cNvSpPr/>
              <p:nvPr/>
            </p:nvSpPr>
            <p:spPr>
              <a:xfrm>
                <a:off x="10292606" y="3203984"/>
                <a:ext cx="426347" cy="299822"/>
              </a:xfrm>
              <a:custGeom>
                <a:avLst/>
                <a:gdLst>
                  <a:gd name="connsiteX0" fmla="*/ 206632 w 426347"/>
                  <a:gd name="connsiteY0" fmla="*/ 0 h 299822"/>
                  <a:gd name="connsiteX1" fmla="*/ 385320 w 426347"/>
                  <a:gd name="connsiteY1" fmla="*/ 0 h 299822"/>
                  <a:gd name="connsiteX2" fmla="*/ 425764 w 426347"/>
                  <a:gd name="connsiteY2" fmla="*/ 32355 h 299822"/>
                  <a:gd name="connsiteX3" fmla="*/ 355171 w 426347"/>
                  <a:gd name="connsiteY3" fmla="*/ 251488 h 299822"/>
                  <a:gd name="connsiteX4" fmla="*/ 127950 w 426347"/>
                  <a:gd name="connsiteY4" fmla="*/ 283843 h 299822"/>
                  <a:gd name="connsiteX5" fmla="*/ 0 w 426347"/>
                  <a:gd name="connsiteY5" fmla="*/ 102213 h 299822"/>
                  <a:gd name="connsiteX6" fmla="*/ 102948 w 426347"/>
                  <a:gd name="connsiteY6" fmla="*/ 0 h 299822"/>
                  <a:gd name="connsiteX7" fmla="*/ 206632 w 426347"/>
                  <a:gd name="connsiteY7" fmla="*/ 0 h 299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6347" h="299822">
                    <a:moveTo>
                      <a:pt x="206632" y="0"/>
                    </a:moveTo>
                    <a:cubicBezTo>
                      <a:pt x="266195" y="0"/>
                      <a:pt x="325758" y="735"/>
                      <a:pt x="385320" y="0"/>
                    </a:cubicBezTo>
                    <a:cubicBezTo>
                      <a:pt x="408852" y="0"/>
                      <a:pt x="430176" y="3677"/>
                      <a:pt x="425764" y="32355"/>
                    </a:cubicBezTo>
                    <a:cubicBezTo>
                      <a:pt x="413999" y="108831"/>
                      <a:pt x="424294" y="191189"/>
                      <a:pt x="355171" y="251488"/>
                    </a:cubicBezTo>
                    <a:cubicBezTo>
                      <a:pt x="301491" y="297814"/>
                      <a:pt x="202956" y="315462"/>
                      <a:pt x="127950" y="283843"/>
                    </a:cubicBezTo>
                    <a:cubicBezTo>
                      <a:pt x="47062" y="249282"/>
                      <a:pt x="0" y="183101"/>
                      <a:pt x="0" y="102213"/>
                    </a:cubicBezTo>
                    <a:cubicBezTo>
                      <a:pt x="0" y="0"/>
                      <a:pt x="0" y="0"/>
                      <a:pt x="102948" y="0"/>
                    </a:cubicBezTo>
                    <a:cubicBezTo>
                      <a:pt x="137510" y="0"/>
                      <a:pt x="172071" y="0"/>
                      <a:pt x="206632" y="0"/>
                    </a:cubicBezTo>
                    <a:close/>
                  </a:path>
                </a:pathLst>
              </a:custGeom>
              <a:solidFill>
                <a:srgbClr val="3D2D2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E1780467-B692-0CC7-0337-02BA2A8C1771}"/>
                  </a:ext>
                </a:extLst>
              </p:cNvPr>
              <p:cNvSpPr/>
              <p:nvPr/>
            </p:nvSpPr>
            <p:spPr>
              <a:xfrm>
                <a:off x="10432321" y="3099512"/>
                <a:ext cx="134750" cy="81675"/>
              </a:xfrm>
              <a:custGeom>
                <a:avLst/>
                <a:gdLst>
                  <a:gd name="connsiteX0" fmla="*/ 61769 w 134750"/>
                  <a:gd name="connsiteY0" fmla="*/ 81676 h 81675"/>
                  <a:gd name="connsiteX1" fmla="*/ 0 w 134750"/>
                  <a:gd name="connsiteY1" fmla="*/ 41232 h 81675"/>
                  <a:gd name="connsiteX2" fmla="*/ 71329 w 134750"/>
                  <a:gd name="connsiteY2" fmla="*/ 53 h 81675"/>
                  <a:gd name="connsiteX3" fmla="*/ 134568 w 134750"/>
                  <a:gd name="connsiteY3" fmla="*/ 43438 h 81675"/>
                  <a:gd name="connsiteX4" fmla="*/ 61769 w 134750"/>
                  <a:gd name="connsiteY4" fmla="*/ 81676 h 8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750" h="81675">
                    <a:moveTo>
                      <a:pt x="61769" y="81676"/>
                    </a:moveTo>
                    <a:cubicBezTo>
                      <a:pt x="37503" y="77999"/>
                      <a:pt x="0" y="77264"/>
                      <a:pt x="0" y="41232"/>
                    </a:cubicBezTo>
                    <a:cubicBezTo>
                      <a:pt x="0" y="-1418"/>
                      <a:pt x="38238" y="788"/>
                      <a:pt x="71329" y="53"/>
                    </a:cubicBezTo>
                    <a:cubicBezTo>
                      <a:pt x="104419" y="-683"/>
                      <a:pt x="137510" y="5935"/>
                      <a:pt x="134568" y="43438"/>
                    </a:cubicBezTo>
                    <a:cubicBezTo>
                      <a:pt x="132362" y="77264"/>
                      <a:pt x="96331" y="80205"/>
                      <a:pt x="61769" y="81676"/>
                    </a:cubicBezTo>
                    <a:close/>
                  </a:path>
                </a:pathLst>
              </a:custGeom>
              <a:solidFill>
                <a:srgbClr val="F38C8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E32461BC-79F3-78FC-F5B9-AE6F510654A6}"/>
                  </a:ext>
                </a:extLst>
              </p:cNvPr>
              <p:cNvSpPr/>
              <p:nvPr/>
            </p:nvSpPr>
            <p:spPr>
              <a:xfrm>
                <a:off x="10016082" y="3030744"/>
                <a:ext cx="45626" cy="45408"/>
              </a:xfrm>
              <a:custGeom>
                <a:avLst/>
                <a:gdLst>
                  <a:gd name="connsiteX0" fmla="*/ 45627 w 45626"/>
                  <a:gd name="connsiteY0" fmla="*/ 25436 h 45408"/>
                  <a:gd name="connsiteX1" fmla="*/ 21360 w 45626"/>
                  <a:gd name="connsiteY1" fmla="*/ 45290 h 45408"/>
                  <a:gd name="connsiteX2" fmla="*/ 35 w 45626"/>
                  <a:gd name="connsiteY2" fmla="*/ 23230 h 45408"/>
                  <a:gd name="connsiteX3" fmla="*/ 25772 w 45626"/>
                  <a:gd name="connsiteY3" fmla="*/ 434 h 45408"/>
                  <a:gd name="connsiteX4" fmla="*/ 45627 w 45626"/>
                  <a:gd name="connsiteY4" fmla="*/ 25436 h 4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26" h="45408">
                    <a:moveTo>
                      <a:pt x="45627" y="25436"/>
                    </a:moveTo>
                    <a:cubicBezTo>
                      <a:pt x="39744" y="34260"/>
                      <a:pt x="34597" y="46761"/>
                      <a:pt x="21360" y="45290"/>
                    </a:cubicBezTo>
                    <a:cubicBezTo>
                      <a:pt x="10330" y="43819"/>
                      <a:pt x="-700" y="34995"/>
                      <a:pt x="35" y="23230"/>
                    </a:cubicBezTo>
                    <a:cubicBezTo>
                      <a:pt x="770" y="9993"/>
                      <a:pt x="11800" y="-2507"/>
                      <a:pt x="25772" y="434"/>
                    </a:cubicBezTo>
                    <a:cubicBezTo>
                      <a:pt x="35332" y="2640"/>
                      <a:pt x="45627" y="12199"/>
                      <a:pt x="45627" y="25436"/>
                    </a:cubicBezTo>
                    <a:close/>
                  </a:path>
                </a:pathLst>
              </a:custGeom>
              <a:solidFill>
                <a:srgbClr val="DEDB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E4EC4C72-4F0A-01F3-A770-3F6F06D33E8C}"/>
                  </a:ext>
                </a:extLst>
              </p:cNvPr>
              <p:cNvSpPr/>
              <p:nvPr/>
            </p:nvSpPr>
            <p:spPr>
              <a:xfrm>
                <a:off x="10926955" y="3030387"/>
                <a:ext cx="45597" cy="46665"/>
              </a:xfrm>
              <a:custGeom>
                <a:avLst/>
                <a:gdLst>
                  <a:gd name="connsiteX0" fmla="*/ 30402 w 45597"/>
                  <a:gd name="connsiteY0" fmla="*/ 46382 h 46665"/>
                  <a:gd name="connsiteX1" fmla="*/ 253 w 45597"/>
                  <a:gd name="connsiteY1" fmla="*/ 26527 h 46665"/>
                  <a:gd name="connsiteX2" fmla="*/ 27460 w 45597"/>
                  <a:gd name="connsiteY2" fmla="*/ 55 h 46665"/>
                  <a:gd name="connsiteX3" fmla="*/ 45109 w 45597"/>
                  <a:gd name="connsiteY3" fmla="*/ 19909 h 46665"/>
                  <a:gd name="connsiteX4" fmla="*/ 30402 w 45597"/>
                  <a:gd name="connsiteY4" fmla="*/ 46382 h 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7" h="46665">
                    <a:moveTo>
                      <a:pt x="30402" y="46382"/>
                    </a:moveTo>
                    <a:cubicBezTo>
                      <a:pt x="13489" y="48588"/>
                      <a:pt x="1723" y="37558"/>
                      <a:pt x="253" y="26527"/>
                    </a:cubicBezTo>
                    <a:cubicBezTo>
                      <a:pt x="-1954" y="10350"/>
                      <a:pt x="10548" y="790"/>
                      <a:pt x="27460" y="55"/>
                    </a:cubicBezTo>
                    <a:cubicBezTo>
                      <a:pt x="42167" y="-680"/>
                      <a:pt x="47315" y="5938"/>
                      <a:pt x="45109" y="19909"/>
                    </a:cubicBezTo>
                    <a:cubicBezTo>
                      <a:pt x="43638" y="31675"/>
                      <a:pt x="51727" y="48588"/>
                      <a:pt x="30402" y="46382"/>
                    </a:cubicBezTo>
                    <a:close/>
                  </a:path>
                </a:pathLst>
              </a:custGeom>
              <a:solidFill>
                <a:srgbClr val="D1CE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0BCDAFB3-59E8-3DF6-CC59-49D71AC7A791}"/>
                  </a:ext>
                </a:extLst>
              </p:cNvPr>
              <p:cNvSpPr/>
              <p:nvPr/>
            </p:nvSpPr>
            <p:spPr>
              <a:xfrm>
                <a:off x="10314527" y="3223881"/>
                <a:ext cx="372074" cy="164674"/>
              </a:xfrm>
              <a:custGeom>
                <a:avLst/>
                <a:gdLst>
                  <a:gd name="connsiteX0" fmla="*/ 23671 w 372074"/>
                  <a:gd name="connsiteY0" fmla="*/ 152909 h 164674"/>
                  <a:gd name="connsiteX1" fmla="*/ 140 w 372074"/>
                  <a:gd name="connsiteY1" fmla="*/ 35254 h 164674"/>
                  <a:gd name="connsiteX2" fmla="*/ 23671 w 372074"/>
                  <a:gd name="connsiteY2" fmla="*/ 14664 h 164674"/>
                  <a:gd name="connsiteX3" fmla="*/ 69997 w 372074"/>
                  <a:gd name="connsiteY3" fmla="*/ 2899 h 164674"/>
                  <a:gd name="connsiteX4" fmla="*/ 86175 w 372074"/>
                  <a:gd name="connsiteY4" fmla="*/ 27901 h 164674"/>
                  <a:gd name="connsiteX5" fmla="*/ 296484 w 372074"/>
                  <a:gd name="connsiteY5" fmla="*/ 27901 h 164674"/>
                  <a:gd name="connsiteX6" fmla="*/ 312661 w 372074"/>
                  <a:gd name="connsiteY6" fmla="*/ 2899 h 164674"/>
                  <a:gd name="connsiteX7" fmla="*/ 370753 w 372074"/>
                  <a:gd name="connsiteY7" fmla="*/ 69080 h 164674"/>
                  <a:gd name="connsiteX8" fmla="*/ 347222 w 372074"/>
                  <a:gd name="connsiteY8" fmla="*/ 164675 h 164674"/>
                  <a:gd name="connsiteX9" fmla="*/ 268540 w 372074"/>
                  <a:gd name="connsiteY9" fmla="*/ 133055 h 164674"/>
                  <a:gd name="connsiteX10" fmla="*/ 23671 w 372074"/>
                  <a:gd name="connsiteY10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074" h="164674">
                    <a:moveTo>
                      <a:pt x="23671" y="152909"/>
                    </a:moveTo>
                    <a:cubicBezTo>
                      <a:pt x="-7214" y="118348"/>
                      <a:pt x="3081" y="75698"/>
                      <a:pt x="140" y="35254"/>
                    </a:cubicBezTo>
                    <a:cubicBezTo>
                      <a:pt x="-1331" y="14664"/>
                      <a:pt x="8964" y="12458"/>
                      <a:pt x="23671" y="14664"/>
                    </a:cubicBezTo>
                    <a:cubicBezTo>
                      <a:pt x="41320" y="17606"/>
                      <a:pt x="56027" y="10988"/>
                      <a:pt x="69997" y="2899"/>
                    </a:cubicBezTo>
                    <a:cubicBezTo>
                      <a:pt x="69262" y="15400"/>
                      <a:pt x="71469" y="24224"/>
                      <a:pt x="86175" y="27901"/>
                    </a:cubicBezTo>
                    <a:cubicBezTo>
                      <a:pt x="156033" y="46284"/>
                      <a:pt x="225891" y="50696"/>
                      <a:pt x="296484" y="27901"/>
                    </a:cubicBezTo>
                    <a:cubicBezTo>
                      <a:pt x="310455" y="23489"/>
                      <a:pt x="313397" y="15400"/>
                      <a:pt x="312661" y="2899"/>
                    </a:cubicBezTo>
                    <a:cubicBezTo>
                      <a:pt x="371488" y="-10337"/>
                      <a:pt x="375165" y="23489"/>
                      <a:pt x="370753" y="69080"/>
                    </a:cubicBezTo>
                    <a:cubicBezTo>
                      <a:pt x="367076" y="102170"/>
                      <a:pt x="374430" y="137467"/>
                      <a:pt x="347222" y="164675"/>
                    </a:cubicBezTo>
                    <a:cubicBezTo>
                      <a:pt x="329574" y="134525"/>
                      <a:pt x="292072" y="134525"/>
                      <a:pt x="268540" y="133055"/>
                    </a:cubicBezTo>
                    <a:cubicBezTo>
                      <a:pt x="186182" y="128643"/>
                      <a:pt x="102353" y="116142"/>
                      <a:pt x="23671" y="152909"/>
                    </a:cubicBezTo>
                    <a:close/>
                  </a:path>
                </a:pathLst>
              </a:custGeom>
              <a:solidFill>
                <a:srgbClr val="EF5F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C9A60FBF-8CC8-D098-16A6-CD0E7C780C0E}"/>
                  </a:ext>
                </a:extLst>
              </p:cNvPr>
              <p:cNvSpPr/>
              <p:nvPr/>
            </p:nvSpPr>
            <p:spPr>
              <a:xfrm>
                <a:off x="10338198" y="3349852"/>
                <a:ext cx="322816" cy="129778"/>
              </a:xfrm>
              <a:custGeom>
                <a:avLst/>
                <a:gdLst>
                  <a:gd name="connsiteX0" fmla="*/ 0 w 322816"/>
                  <a:gd name="connsiteY0" fmla="*/ 26937 h 129778"/>
                  <a:gd name="connsiteX1" fmla="*/ 322816 w 322816"/>
                  <a:gd name="connsiteY1" fmla="*/ 38703 h 129778"/>
                  <a:gd name="connsiteX2" fmla="*/ 191925 w 322816"/>
                  <a:gd name="connsiteY2" fmla="*/ 126944 h 129778"/>
                  <a:gd name="connsiteX3" fmla="*/ 0 w 322816"/>
                  <a:gd name="connsiteY3" fmla="*/ 26937 h 129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816" h="129778">
                    <a:moveTo>
                      <a:pt x="0" y="26937"/>
                    </a:moveTo>
                    <a:cubicBezTo>
                      <a:pt x="108830" y="-3947"/>
                      <a:pt x="216926" y="-17919"/>
                      <a:pt x="322816" y="38703"/>
                    </a:cubicBezTo>
                    <a:cubicBezTo>
                      <a:pt x="305168" y="107090"/>
                      <a:pt x="243399" y="112972"/>
                      <a:pt x="191925" y="126944"/>
                    </a:cubicBezTo>
                    <a:cubicBezTo>
                      <a:pt x="140450" y="140180"/>
                      <a:pt x="19119" y="107090"/>
                      <a:pt x="0" y="26937"/>
                    </a:cubicBezTo>
                    <a:close/>
                  </a:path>
                </a:pathLst>
              </a:custGeom>
              <a:solidFill>
                <a:srgbClr val="F290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12B20672-DB5C-A2C1-1567-97CD65D8E6C7}"/>
                  </a:ext>
                </a:extLst>
              </p:cNvPr>
              <p:cNvSpPr/>
              <p:nvPr/>
            </p:nvSpPr>
            <p:spPr>
              <a:xfrm>
                <a:off x="10383789" y="3226779"/>
                <a:ext cx="242663" cy="41588"/>
              </a:xfrm>
              <a:custGeom>
                <a:avLst/>
                <a:gdLst>
                  <a:gd name="connsiteX0" fmla="*/ 242663 w 242663"/>
                  <a:gd name="connsiteY0" fmla="*/ 0 h 41588"/>
                  <a:gd name="connsiteX1" fmla="*/ 227221 w 242663"/>
                  <a:gd name="connsiteY1" fmla="*/ 25002 h 41588"/>
                  <a:gd name="connsiteX2" fmla="*/ 15442 w 242663"/>
                  <a:gd name="connsiteY2" fmla="*/ 25002 h 41588"/>
                  <a:gd name="connsiteX3" fmla="*/ 0 w 242663"/>
                  <a:gd name="connsiteY3" fmla="*/ 0 h 41588"/>
                  <a:gd name="connsiteX4" fmla="*/ 242663 w 242663"/>
                  <a:gd name="connsiteY4" fmla="*/ 0 h 4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663" h="41588">
                    <a:moveTo>
                      <a:pt x="242663" y="0"/>
                    </a:moveTo>
                    <a:cubicBezTo>
                      <a:pt x="241928" y="11030"/>
                      <a:pt x="243399" y="19119"/>
                      <a:pt x="227221" y="25002"/>
                    </a:cubicBezTo>
                    <a:cubicBezTo>
                      <a:pt x="156629" y="49268"/>
                      <a:pt x="86771" y="44856"/>
                      <a:pt x="15442" y="25002"/>
                    </a:cubicBezTo>
                    <a:cubicBezTo>
                      <a:pt x="-735" y="20590"/>
                      <a:pt x="735" y="11030"/>
                      <a:pt x="0" y="0"/>
                    </a:cubicBezTo>
                    <a:cubicBezTo>
                      <a:pt x="80888" y="0"/>
                      <a:pt x="161776" y="0"/>
                      <a:pt x="242663" y="0"/>
                    </a:cubicBezTo>
                    <a:close/>
                  </a:path>
                </a:pathLst>
              </a:custGeom>
              <a:solidFill>
                <a:srgbClr val="DFD4D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aphic 1068">
              <a:extLst>
                <a:ext uri="{FF2B5EF4-FFF2-40B4-BE49-F238E27FC236}">
                  <a16:creationId xmlns:a16="http://schemas.microsoft.com/office/drawing/2014/main" id="{62B4793D-46F7-64FD-2CC4-A9BE5FBA7E42}"/>
                </a:ext>
              </a:extLst>
            </p:cNvPr>
            <p:cNvGrpSpPr/>
            <p:nvPr/>
          </p:nvGrpSpPr>
          <p:grpSpPr>
            <a:xfrm>
              <a:off x="5119879" y="4332869"/>
              <a:ext cx="1900796" cy="2432716"/>
              <a:chOff x="2916214" y="1602700"/>
              <a:chExt cx="2854795" cy="3653683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0B806253-A81C-BFA8-208A-FB354FF46053}"/>
                  </a:ext>
                </a:extLst>
              </p:cNvPr>
              <p:cNvSpPr/>
              <p:nvPr/>
            </p:nvSpPr>
            <p:spPr>
              <a:xfrm>
                <a:off x="2916214" y="1602700"/>
                <a:ext cx="2854795" cy="3653683"/>
              </a:xfrm>
              <a:custGeom>
                <a:avLst/>
                <a:gdLst>
                  <a:gd name="connsiteX0" fmla="*/ 1083320 w 2854795"/>
                  <a:gd name="connsiteY0" fmla="*/ 3456557 h 3653683"/>
                  <a:gd name="connsiteX1" fmla="*/ 1029640 w 2854795"/>
                  <a:gd name="connsiteY1" fmla="*/ 3270515 h 3653683"/>
                  <a:gd name="connsiteX2" fmla="*/ 998756 w 2854795"/>
                  <a:gd name="connsiteY2" fmla="*/ 3247719 h 3653683"/>
                  <a:gd name="connsiteX3" fmla="*/ 775947 w 2854795"/>
                  <a:gd name="connsiteY3" fmla="*/ 3144771 h 3653683"/>
                  <a:gd name="connsiteX4" fmla="*/ 771534 w 2854795"/>
                  <a:gd name="connsiteY4" fmla="*/ 3109474 h 3653683"/>
                  <a:gd name="connsiteX5" fmla="*/ 816390 w 2854795"/>
                  <a:gd name="connsiteY5" fmla="*/ 3058000 h 3653683"/>
                  <a:gd name="connsiteX6" fmla="*/ 759769 w 2854795"/>
                  <a:gd name="connsiteY6" fmla="*/ 2938874 h 3653683"/>
                  <a:gd name="connsiteX7" fmla="*/ 759033 w 2854795"/>
                  <a:gd name="connsiteY7" fmla="*/ 2922697 h 3653683"/>
                  <a:gd name="connsiteX8" fmla="*/ 764916 w 2854795"/>
                  <a:gd name="connsiteY8" fmla="*/ 2779305 h 3653683"/>
                  <a:gd name="connsiteX9" fmla="*/ 1050230 w 2854795"/>
                  <a:gd name="connsiteY9" fmla="*/ 2331481 h 3653683"/>
                  <a:gd name="connsiteX10" fmla="*/ 1031111 w 2854795"/>
                  <a:gd name="connsiteY10" fmla="*/ 2280742 h 3653683"/>
                  <a:gd name="connsiteX11" fmla="*/ 629613 w 2854795"/>
                  <a:gd name="connsiteY11" fmla="*/ 2052785 h 3653683"/>
                  <a:gd name="connsiteX12" fmla="*/ 575933 w 2854795"/>
                  <a:gd name="connsiteY12" fmla="*/ 1982192 h 3653683"/>
                  <a:gd name="connsiteX13" fmla="*/ 555343 w 2854795"/>
                  <a:gd name="connsiteY13" fmla="*/ 1962338 h 3653683"/>
                  <a:gd name="connsiteX14" fmla="*/ 539901 w 2854795"/>
                  <a:gd name="connsiteY14" fmla="*/ 1990281 h 3653683"/>
                  <a:gd name="connsiteX15" fmla="*/ 367095 w 2854795"/>
                  <a:gd name="connsiteY15" fmla="*/ 2322656 h 3653683"/>
                  <a:gd name="connsiteX16" fmla="*/ 274442 w 2854795"/>
                  <a:gd name="connsiteY16" fmla="*/ 2340305 h 3653683"/>
                  <a:gd name="connsiteX17" fmla="*/ 10454 w 2854795"/>
                  <a:gd name="connsiteY17" fmla="*/ 2077787 h 3653683"/>
                  <a:gd name="connsiteX18" fmla="*/ 17807 w 2854795"/>
                  <a:gd name="connsiteY18" fmla="*/ 2014547 h 3653683"/>
                  <a:gd name="connsiteX19" fmla="*/ 258265 w 2854795"/>
                  <a:gd name="connsiteY19" fmla="*/ 1854978 h 3653683"/>
                  <a:gd name="connsiteX20" fmla="*/ 269295 w 2854795"/>
                  <a:gd name="connsiteY20" fmla="*/ 1804974 h 3653683"/>
                  <a:gd name="connsiteX21" fmla="*/ 256058 w 2854795"/>
                  <a:gd name="connsiteY21" fmla="*/ 1447597 h 3653683"/>
                  <a:gd name="connsiteX22" fmla="*/ 273707 w 2854795"/>
                  <a:gd name="connsiteY22" fmla="*/ 1246113 h 3653683"/>
                  <a:gd name="connsiteX23" fmla="*/ 289884 w 2854795"/>
                  <a:gd name="connsiteY23" fmla="*/ 892412 h 3653683"/>
                  <a:gd name="connsiteX24" fmla="*/ 686970 w 2854795"/>
                  <a:gd name="connsiteY24" fmla="*/ 279136 h 3653683"/>
                  <a:gd name="connsiteX25" fmla="*/ 1219359 w 2854795"/>
                  <a:gd name="connsiteY25" fmla="*/ 32795 h 3653683"/>
                  <a:gd name="connsiteX26" fmla="*/ 1511290 w 2854795"/>
                  <a:gd name="connsiteY26" fmla="*/ 1176 h 3653683"/>
                  <a:gd name="connsiteX27" fmla="*/ 2006912 w 2854795"/>
                  <a:gd name="connsiteY27" fmla="*/ 113683 h 3653683"/>
                  <a:gd name="connsiteX28" fmla="*/ 2355465 w 2854795"/>
                  <a:gd name="connsiteY28" fmla="*/ 357817 h 3653683"/>
                  <a:gd name="connsiteX29" fmla="*/ 2672398 w 2854795"/>
                  <a:gd name="connsiteY29" fmla="*/ 959329 h 3653683"/>
                  <a:gd name="connsiteX30" fmla="*/ 2637837 w 2854795"/>
                  <a:gd name="connsiteY30" fmla="*/ 1402006 h 3653683"/>
                  <a:gd name="connsiteX31" fmla="*/ 2649603 w 2854795"/>
                  <a:gd name="connsiteY31" fmla="*/ 1457892 h 3653683"/>
                  <a:gd name="connsiteX32" fmla="*/ 2606952 w 2854795"/>
                  <a:gd name="connsiteY32" fmla="*/ 1865272 h 3653683"/>
                  <a:gd name="connsiteX33" fmla="*/ 2610629 w 2854795"/>
                  <a:gd name="connsiteY33" fmla="*/ 1913070 h 3653683"/>
                  <a:gd name="connsiteX34" fmla="*/ 2829762 w 2854795"/>
                  <a:gd name="connsiteY34" fmla="*/ 2053520 h 3653683"/>
                  <a:gd name="connsiteX35" fmla="*/ 2826820 w 2854795"/>
                  <a:gd name="connsiteY35" fmla="*/ 2156469 h 3653683"/>
                  <a:gd name="connsiteX36" fmla="*/ 2583422 w 2854795"/>
                  <a:gd name="connsiteY36" fmla="*/ 2388102 h 3653683"/>
                  <a:gd name="connsiteX37" fmla="*/ 2497386 w 2854795"/>
                  <a:gd name="connsiteY37" fmla="*/ 2378542 h 3653683"/>
                  <a:gd name="connsiteX38" fmla="*/ 2306197 w 2854795"/>
                  <a:gd name="connsiteY38" fmla="*/ 2033666 h 3653683"/>
                  <a:gd name="connsiteX39" fmla="*/ 1889257 w 2854795"/>
                  <a:gd name="connsiteY39" fmla="*/ 2296184 h 3653683"/>
                  <a:gd name="connsiteX40" fmla="*/ 2234133 w 2854795"/>
                  <a:gd name="connsiteY40" fmla="*/ 2797688 h 3653683"/>
                  <a:gd name="connsiteX41" fmla="*/ 2233398 w 2854795"/>
                  <a:gd name="connsiteY41" fmla="*/ 2990348 h 3653683"/>
                  <a:gd name="connsiteX42" fmla="*/ 2236339 w 2854795"/>
                  <a:gd name="connsiteY42" fmla="*/ 3038881 h 3653683"/>
                  <a:gd name="connsiteX43" fmla="*/ 2219427 w 2854795"/>
                  <a:gd name="connsiteY43" fmla="*/ 3102121 h 3653683"/>
                  <a:gd name="connsiteX44" fmla="*/ 2062798 w 2854795"/>
                  <a:gd name="connsiteY44" fmla="*/ 3169773 h 3653683"/>
                  <a:gd name="connsiteX45" fmla="*/ 1998823 w 2854795"/>
                  <a:gd name="connsiteY45" fmla="*/ 3236689 h 3653683"/>
                  <a:gd name="connsiteX46" fmla="*/ 1935584 w 2854795"/>
                  <a:gd name="connsiteY46" fmla="*/ 3458763 h 3653683"/>
                  <a:gd name="connsiteX47" fmla="*/ 1877492 w 2854795"/>
                  <a:gd name="connsiteY47" fmla="*/ 3559505 h 3653683"/>
                  <a:gd name="connsiteX48" fmla="*/ 1800281 w 2854795"/>
                  <a:gd name="connsiteY48" fmla="*/ 3607302 h 3653683"/>
                  <a:gd name="connsiteX49" fmla="*/ 1618651 w 2854795"/>
                  <a:gd name="connsiteY49" fmla="*/ 3599213 h 3653683"/>
                  <a:gd name="connsiteX50" fmla="*/ 1582619 w 2854795"/>
                  <a:gd name="connsiteY50" fmla="*/ 3540386 h 3653683"/>
                  <a:gd name="connsiteX51" fmla="*/ 1577471 w 2854795"/>
                  <a:gd name="connsiteY51" fmla="*/ 3376404 h 3653683"/>
                  <a:gd name="connsiteX52" fmla="*/ 1572324 w 2854795"/>
                  <a:gd name="connsiteY52" fmla="*/ 3287428 h 3653683"/>
                  <a:gd name="connsiteX53" fmla="*/ 1490701 w 2854795"/>
                  <a:gd name="connsiteY53" fmla="*/ 3287428 h 3653683"/>
                  <a:gd name="connsiteX54" fmla="*/ 1440697 w 2854795"/>
                  <a:gd name="connsiteY54" fmla="*/ 3296252 h 3653683"/>
                  <a:gd name="connsiteX55" fmla="*/ 1428932 w 2854795"/>
                  <a:gd name="connsiteY55" fmla="*/ 3335225 h 3653683"/>
                  <a:gd name="connsiteX56" fmla="*/ 1439962 w 2854795"/>
                  <a:gd name="connsiteY56" fmla="*/ 3580094 h 3653683"/>
                  <a:gd name="connsiteX57" fmla="*/ 1400253 w 2854795"/>
                  <a:gd name="connsiteY57" fmla="*/ 3638922 h 3653683"/>
                  <a:gd name="connsiteX58" fmla="*/ 1221565 w 2854795"/>
                  <a:gd name="connsiteY58" fmla="*/ 3646275 h 3653683"/>
                  <a:gd name="connsiteX59" fmla="*/ 1125235 w 2854795"/>
                  <a:gd name="connsiteY59" fmla="*/ 3558034 h 3653683"/>
                  <a:gd name="connsiteX60" fmla="*/ 1083320 w 2854795"/>
                  <a:gd name="connsiteY60" fmla="*/ 3456557 h 3653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854795" h="3653683">
                    <a:moveTo>
                      <a:pt x="1083320" y="3456557"/>
                    </a:moveTo>
                    <a:cubicBezTo>
                      <a:pt x="1075967" y="3391846"/>
                      <a:pt x="1042141" y="3334490"/>
                      <a:pt x="1029640" y="3270515"/>
                    </a:cubicBezTo>
                    <a:cubicBezTo>
                      <a:pt x="1026699" y="3255072"/>
                      <a:pt x="1017875" y="3249925"/>
                      <a:pt x="998756" y="3247719"/>
                    </a:cubicBezTo>
                    <a:cubicBezTo>
                      <a:pt x="913456" y="3238159"/>
                      <a:pt x="844333" y="3192568"/>
                      <a:pt x="775947" y="3144771"/>
                    </a:cubicBezTo>
                    <a:cubicBezTo>
                      <a:pt x="758298" y="3132270"/>
                      <a:pt x="762710" y="3120504"/>
                      <a:pt x="771534" y="3109474"/>
                    </a:cubicBezTo>
                    <a:cubicBezTo>
                      <a:pt x="785506" y="3091091"/>
                      <a:pt x="801684" y="3074913"/>
                      <a:pt x="816390" y="3058000"/>
                    </a:cubicBezTo>
                    <a:cubicBezTo>
                      <a:pt x="781829" y="3026380"/>
                      <a:pt x="756092" y="2989613"/>
                      <a:pt x="759769" y="2938874"/>
                    </a:cubicBezTo>
                    <a:cubicBezTo>
                      <a:pt x="759769" y="2933727"/>
                      <a:pt x="761240" y="2924903"/>
                      <a:pt x="759033" y="2922697"/>
                    </a:cubicBezTo>
                    <a:cubicBezTo>
                      <a:pt x="691382" y="2871958"/>
                      <a:pt x="743591" y="2824161"/>
                      <a:pt x="764916" y="2779305"/>
                    </a:cubicBezTo>
                    <a:cubicBezTo>
                      <a:pt x="840657" y="2618265"/>
                      <a:pt x="942869" y="2473402"/>
                      <a:pt x="1050230" y="2331481"/>
                    </a:cubicBezTo>
                    <a:cubicBezTo>
                      <a:pt x="1073761" y="2300596"/>
                      <a:pt x="1065672" y="2290301"/>
                      <a:pt x="1031111" y="2280742"/>
                    </a:cubicBezTo>
                    <a:cubicBezTo>
                      <a:pt x="878894" y="2237356"/>
                      <a:pt x="739179" y="2170440"/>
                      <a:pt x="629613" y="2052785"/>
                    </a:cubicBezTo>
                    <a:cubicBezTo>
                      <a:pt x="609759" y="2031460"/>
                      <a:pt x="591375" y="2007194"/>
                      <a:pt x="575933" y="1982192"/>
                    </a:cubicBezTo>
                    <a:cubicBezTo>
                      <a:pt x="570050" y="1972633"/>
                      <a:pt x="563432" y="1959396"/>
                      <a:pt x="555343" y="1962338"/>
                    </a:cubicBezTo>
                    <a:cubicBezTo>
                      <a:pt x="547990" y="1964544"/>
                      <a:pt x="542842" y="1977780"/>
                      <a:pt x="539901" y="1990281"/>
                    </a:cubicBezTo>
                    <a:cubicBezTo>
                      <a:pt x="511958" y="2116760"/>
                      <a:pt x="448719" y="2224856"/>
                      <a:pt x="367095" y="2322656"/>
                    </a:cubicBezTo>
                    <a:cubicBezTo>
                      <a:pt x="342829" y="2352070"/>
                      <a:pt x="309003" y="2363100"/>
                      <a:pt x="274442" y="2340305"/>
                    </a:cubicBezTo>
                    <a:cubicBezTo>
                      <a:pt x="169288" y="2269711"/>
                      <a:pt x="79576" y="2183676"/>
                      <a:pt x="10454" y="2077787"/>
                    </a:cubicBezTo>
                    <a:cubicBezTo>
                      <a:pt x="-3518" y="2055727"/>
                      <a:pt x="-5724" y="2036608"/>
                      <a:pt x="17807" y="2014547"/>
                    </a:cubicBezTo>
                    <a:cubicBezTo>
                      <a:pt x="89871" y="1949102"/>
                      <a:pt x="172229" y="1899834"/>
                      <a:pt x="258265" y="1854978"/>
                    </a:cubicBezTo>
                    <a:cubicBezTo>
                      <a:pt x="281795" y="1842477"/>
                      <a:pt x="292826" y="1835859"/>
                      <a:pt x="269295" y="1804974"/>
                    </a:cubicBezTo>
                    <a:cubicBezTo>
                      <a:pt x="196495" y="1707173"/>
                      <a:pt x="149433" y="1554222"/>
                      <a:pt x="256058" y="1447597"/>
                    </a:cubicBezTo>
                    <a:cubicBezTo>
                      <a:pt x="329593" y="1374063"/>
                      <a:pt x="283266" y="1310823"/>
                      <a:pt x="273707" y="1246113"/>
                    </a:cubicBezTo>
                    <a:cubicBezTo>
                      <a:pt x="255323" y="1125516"/>
                      <a:pt x="261206" y="1008597"/>
                      <a:pt x="289884" y="892412"/>
                    </a:cubicBezTo>
                    <a:cubicBezTo>
                      <a:pt x="350918" y="642395"/>
                      <a:pt x="491368" y="438705"/>
                      <a:pt x="686970" y="279136"/>
                    </a:cubicBezTo>
                    <a:cubicBezTo>
                      <a:pt x="840657" y="154127"/>
                      <a:pt x="1017139" y="64415"/>
                      <a:pt x="1219359" y="32795"/>
                    </a:cubicBezTo>
                    <a:cubicBezTo>
                      <a:pt x="1316424" y="17353"/>
                      <a:pt x="1412754" y="-5442"/>
                      <a:pt x="1511290" y="1176"/>
                    </a:cubicBezTo>
                    <a:cubicBezTo>
                      <a:pt x="1681890" y="12941"/>
                      <a:pt x="1847342" y="45296"/>
                      <a:pt x="2006912" y="113683"/>
                    </a:cubicBezTo>
                    <a:cubicBezTo>
                      <a:pt x="2141480" y="171040"/>
                      <a:pt x="2256194" y="254134"/>
                      <a:pt x="2355465" y="357817"/>
                    </a:cubicBezTo>
                    <a:cubicBezTo>
                      <a:pt x="2517976" y="526947"/>
                      <a:pt x="2626072" y="729901"/>
                      <a:pt x="2672398" y="959329"/>
                    </a:cubicBezTo>
                    <a:cubicBezTo>
                      <a:pt x="2702547" y="1107868"/>
                      <a:pt x="2688576" y="1257878"/>
                      <a:pt x="2637837" y="1402006"/>
                    </a:cubicBezTo>
                    <a:cubicBezTo>
                      <a:pt x="2628278" y="1428478"/>
                      <a:pt x="2629748" y="1442450"/>
                      <a:pt x="2649603" y="1457892"/>
                    </a:cubicBezTo>
                    <a:cubicBezTo>
                      <a:pt x="2773876" y="1555693"/>
                      <a:pt x="2723872" y="1782914"/>
                      <a:pt x="2606952" y="1865272"/>
                    </a:cubicBezTo>
                    <a:cubicBezTo>
                      <a:pt x="2565773" y="1894686"/>
                      <a:pt x="2586363" y="1900569"/>
                      <a:pt x="2610629" y="1913070"/>
                    </a:cubicBezTo>
                    <a:cubicBezTo>
                      <a:pt x="2688576" y="1952778"/>
                      <a:pt x="2760639" y="1999840"/>
                      <a:pt x="2829762" y="2053520"/>
                    </a:cubicBezTo>
                    <a:cubicBezTo>
                      <a:pt x="2873883" y="2087346"/>
                      <a:pt x="2851087" y="2124849"/>
                      <a:pt x="2826820" y="2156469"/>
                    </a:cubicBezTo>
                    <a:cubicBezTo>
                      <a:pt x="2758434" y="2246181"/>
                      <a:pt x="2677546" y="2324862"/>
                      <a:pt x="2583422" y="2388102"/>
                    </a:cubicBezTo>
                    <a:cubicBezTo>
                      <a:pt x="2555478" y="2407221"/>
                      <a:pt x="2525329" y="2405750"/>
                      <a:pt x="2497386" y="2378542"/>
                    </a:cubicBezTo>
                    <a:cubicBezTo>
                      <a:pt x="2401792" y="2284418"/>
                      <a:pt x="2348847" y="2166763"/>
                      <a:pt x="2306197" y="2033666"/>
                    </a:cubicBezTo>
                    <a:cubicBezTo>
                      <a:pt x="2189277" y="2158675"/>
                      <a:pt x="2051033" y="2245445"/>
                      <a:pt x="1889257" y="2296184"/>
                    </a:cubicBezTo>
                    <a:cubicBezTo>
                      <a:pt x="2023090" y="2452812"/>
                      <a:pt x="2132656" y="2622677"/>
                      <a:pt x="2234133" y="2797688"/>
                    </a:cubicBezTo>
                    <a:cubicBezTo>
                      <a:pt x="2269430" y="2857987"/>
                      <a:pt x="2254723" y="2927844"/>
                      <a:pt x="2233398" y="2990348"/>
                    </a:cubicBezTo>
                    <a:cubicBezTo>
                      <a:pt x="2226044" y="3010938"/>
                      <a:pt x="2220897" y="3021968"/>
                      <a:pt x="2236339" y="3038881"/>
                    </a:cubicBezTo>
                    <a:cubicBezTo>
                      <a:pt x="2262812" y="3067560"/>
                      <a:pt x="2254723" y="3084473"/>
                      <a:pt x="2219427" y="3102121"/>
                    </a:cubicBezTo>
                    <a:cubicBezTo>
                      <a:pt x="2167953" y="3127858"/>
                      <a:pt x="2117214" y="3152859"/>
                      <a:pt x="2062798" y="3169773"/>
                    </a:cubicBezTo>
                    <a:cubicBezTo>
                      <a:pt x="2028972" y="3180067"/>
                      <a:pt x="2006177" y="3193303"/>
                      <a:pt x="1998823" y="3236689"/>
                    </a:cubicBezTo>
                    <a:cubicBezTo>
                      <a:pt x="1984852" y="3311694"/>
                      <a:pt x="1957644" y="3384493"/>
                      <a:pt x="1935584" y="3458763"/>
                    </a:cubicBezTo>
                    <a:cubicBezTo>
                      <a:pt x="1906170" y="3485970"/>
                      <a:pt x="1898081" y="3526414"/>
                      <a:pt x="1877492" y="3559505"/>
                    </a:cubicBezTo>
                    <a:cubicBezTo>
                      <a:pt x="1857637" y="3591124"/>
                      <a:pt x="1831165" y="3607302"/>
                      <a:pt x="1800281" y="3607302"/>
                    </a:cubicBezTo>
                    <a:cubicBezTo>
                      <a:pt x="1739982" y="3607302"/>
                      <a:pt x="1679684" y="3613920"/>
                      <a:pt x="1618651" y="3599213"/>
                    </a:cubicBezTo>
                    <a:cubicBezTo>
                      <a:pt x="1578207" y="3589654"/>
                      <a:pt x="1576001" y="3574947"/>
                      <a:pt x="1582619" y="3540386"/>
                    </a:cubicBezTo>
                    <a:cubicBezTo>
                      <a:pt x="1593649" y="3485970"/>
                      <a:pt x="1601002" y="3430820"/>
                      <a:pt x="1577471" y="3376404"/>
                    </a:cubicBezTo>
                    <a:cubicBezTo>
                      <a:pt x="1576001" y="3346255"/>
                      <a:pt x="1588501" y="3313165"/>
                      <a:pt x="1572324" y="3287428"/>
                    </a:cubicBezTo>
                    <a:cubicBezTo>
                      <a:pt x="1549528" y="3250660"/>
                      <a:pt x="1519379" y="3296252"/>
                      <a:pt x="1490701" y="3287428"/>
                    </a:cubicBezTo>
                    <a:cubicBezTo>
                      <a:pt x="1476729" y="3283015"/>
                      <a:pt x="1453198" y="3273456"/>
                      <a:pt x="1440697" y="3296252"/>
                    </a:cubicBezTo>
                    <a:cubicBezTo>
                      <a:pt x="1418637" y="3303605"/>
                      <a:pt x="1428932" y="3321989"/>
                      <a:pt x="1428932" y="3335225"/>
                    </a:cubicBezTo>
                    <a:cubicBezTo>
                      <a:pt x="1428196" y="3416848"/>
                      <a:pt x="1425255" y="3499206"/>
                      <a:pt x="1439962" y="3580094"/>
                    </a:cubicBezTo>
                    <a:cubicBezTo>
                      <a:pt x="1445845" y="3613185"/>
                      <a:pt x="1429667" y="3633774"/>
                      <a:pt x="1400253" y="3638922"/>
                    </a:cubicBezTo>
                    <a:cubicBezTo>
                      <a:pt x="1341426" y="3648481"/>
                      <a:pt x="1284069" y="3662453"/>
                      <a:pt x="1221565" y="3646275"/>
                    </a:cubicBezTo>
                    <a:cubicBezTo>
                      <a:pt x="1168620" y="3632304"/>
                      <a:pt x="1140677" y="3609508"/>
                      <a:pt x="1125235" y="3558034"/>
                    </a:cubicBezTo>
                    <a:cubicBezTo>
                      <a:pt x="1116411" y="3522002"/>
                      <a:pt x="1106851" y="3485235"/>
                      <a:pt x="1083320" y="3456557"/>
                    </a:cubicBezTo>
                    <a:close/>
                  </a:path>
                </a:pathLst>
              </a:custGeom>
              <a:solidFill>
                <a:srgbClr val="2E221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4EC73E2-EAF1-097F-744B-F474E5D569BE}"/>
                  </a:ext>
                </a:extLst>
              </p:cNvPr>
              <p:cNvSpPr/>
              <p:nvPr/>
            </p:nvSpPr>
            <p:spPr>
              <a:xfrm>
                <a:off x="3155808" y="2627474"/>
                <a:ext cx="2446956" cy="1281504"/>
              </a:xfrm>
              <a:custGeom>
                <a:avLst/>
                <a:gdLst>
                  <a:gd name="connsiteX0" fmla="*/ 281188 w 2446956"/>
                  <a:gd name="connsiteY0" fmla="*/ 858882 h 1281504"/>
                  <a:gd name="connsiteX1" fmla="*/ 37054 w 2446956"/>
                  <a:gd name="connsiteY1" fmla="*/ 728726 h 1281504"/>
                  <a:gd name="connsiteX2" fmla="*/ 13523 w 2446956"/>
                  <a:gd name="connsiteY2" fmla="*/ 494151 h 1281504"/>
                  <a:gd name="connsiteX3" fmla="*/ 191476 w 2446956"/>
                  <a:gd name="connsiteY3" fmla="*/ 393409 h 1281504"/>
                  <a:gd name="connsiteX4" fmla="*/ 220155 w 2446956"/>
                  <a:gd name="connsiteY4" fmla="*/ 464737 h 1281504"/>
                  <a:gd name="connsiteX5" fmla="*/ 231920 w 2446956"/>
                  <a:gd name="connsiteY5" fmla="*/ 569892 h 1281504"/>
                  <a:gd name="connsiteX6" fmla="*/ 259863 w 2446956"/>
                  <a:gd name="connsiteY6" fmla="*/ 597099 h 1281504"/>
                  <a:gd name="connsiteX7" fmla="*/ 278247 w 2446956"/>
                  <a:gd name="connsiteY7" fmla="*/ 560332 h 1281504"/>
                  <a:gd name="connsiteX8" fmla="*/ 245156 w 2446956"/>
                  <a:gd name="connsiteY8" fmla="*/ 360319 h 1281504"/>
                  <a:gd name="connsiteX9" fmla="*/ 277511 w 2446956"/>
                  <a:gd name="connsiteY9" fmla="*/ 308109 h 1281504"/>
                  <a:gd name="connsiteX10" fmla="*/ 480466 w 2446956"/>
                  <a:gd name="connsiteY10" fmla="*/ 239722 h 1281504"/>
                  <a:gd name="connsiteX11" fmla="*/ 556942 w 2446956"/>
                  <a:gd name="connsiteY11" fmla="*/ 169864 h 1281504"/>
                  <a:gd name="connsiteX12" fmla="*/ 647389 w 2446956"/>
                  <a:gd name="connsiteY12" fmla="*/ 0 h 1281504"/>
                  <a:gd name="connsiteX13" fmla="*/ 647389 w 2446956"/>
                  <a:gd name="connsiteY13" fmla="*/ 98536 h 1281504"/>
                  <a:gd name="connsiteX14" fmla="*/ 745925 w 2446956"/>
                  <a:gd name="connsiteY14" fmla="*/ 183101 h 1281504"/>
                  <a:gd name="connsiteX15" fmla="*/ 1164336 w 2446956"/>
                  <a:gd name="connsiteY15" fmla="*/ 148539 h 1281504"/>
                  <a:gd name="connsiteX16" fmla="*/ 1487887 w 2446956"/>
                  <a:gd name="connsiteY16" fmla="*/ 162511 h 1281504"/>
                  <a:gd name="connsiteX17" fmla="*/ 1569510 w 2446956"/>
                  <a:gd name="connsiteY17" fmla="*/ 173541 h 1281504"/>
                  <a:gd name="connsiteX18" fmla="*/ 1644515 w 2446956"/>
                  <a:gd name="connsiteY18" fmla="*/ 116184 h 1281504"/>
                  <a:gd name="connsiteX19" fmla="*/ 1655546 w 2446956"/>
                  <a:gd name="connsiteY19" fmla="*/ 116184 h 1281504"/>
                  <a:gd name="connsiteX20" fmla="*/ 1770995 w 2446956"/>
                  <a:gd name="connsiteY20" fmla="*/ 208838 h 1281504"/>
                  <a:gd name="connsiteX21" fmla="*/ 2154844 w 2446956"/>
                  <a:gd name="connsiteY21" fmla="*/ 326493 h 1281504"/>
                  <a:gd name="connsiteX22" fmla="*/ 2180581 w 2446956"/>
                  <a:gd name="connsiteY22" fmla="*/ 355171 h 1281504"/>
                  <a:gd name="connsiteX23" fmla="*/ 2147491 w 2446956"/>
                  <a:gd name="connsiteY23" fmla="*/ 561067 h 1281504"/>
                  <a:gd name="connsiteX24" fmla="*/ 2157785 w 2446956"/>
                  <a:gd name="connsiteY24" fmla="*/ 619895 h 1281504"/>
                  <a:gd name="connsiteX25" fmla="*/ 2190876 w 2446956"/>
                  <a:gd name="connsiteY25" fmla="*/ 570627 h 1281504"/>
                  <a:gd name="connsiteX26" fmla="*/ 2199700 w 2446956"/>
                  <a:gd name="connsiteY26" fmla="*/ 512535 h 1281504"/>
                  <a:gd name="connsiteX27" fmla="*/ 2279117 w 2446956"/>
                  <a:gd name="connsiteY27" fmla="*/ 427235 h 1281504"/>
                  <a:gd name="connsiteX28" fmla="*/ 2410744 w 2446956"/>
                  <a:gd name="connsiteY28" fmla="*/ 480915 h 1281504"/>
                  <a:gd name="connsiteX29" fmla="*/ 2410744 w 2446956"/>
                  <a:gd name="connsiteY29" fmla="*/ 727990 h 1281504"/>
                  <a:gd name="connsiteX30" fmla="*/ 2178375 w 2446956"/>
                  <a:gd name="connsiteY30" fmla="*/ 886825 h 1281504"/>
                  <a:gd name="connsiteX31" fmla="*/ 2150432 w 2446956"/>
                  <a:gd name="connsiteY31" fmla="*/ 843439 h 1281504"/>
                  <a:gd name="connsiteX32" fmla="*/ 2168815 w 2446956"/>
                  <a:gd name="connsiteY32" fmla="*/ 781671 h 1281504"/>
                  <a:gd name="connsiteX33" fmla="*/ 2157785 w 2446956"/>
                  <a:gd name="connsiteY33" fmla="*/ 749315 h 1281504"/>
                  <a:gd name="connsiteX34" fmla="*/ 2133519 w 2446956"/>
                  <a:gd name="connsiteY34" fmla="*/ 775052 h 1281504"/>
                  <a:gd name="connsiteX35" fmla="*/ 2047484 w 2446956"/>
                  <a:gd name="connsiteY35" fmla="*/ 959624 h 1281504"/>
                  <a:gd name="connsiteX36" fmla="*/ 1831293 w 2446956"/>
                  <a:gd name="connsiteY36" fmla="*/ 1149342 h 1281504"/>
                  <a:gd name="connsiteX37" fmla="*/ 1459209 w 2446956"/>
                  <a:gd name="connsiteY37" fmla="*/ 1268468 h 1281504"/>
                  <a:gd name="connsiteX38" fmla="*/ 591503 w 2446956"/>
                  <a:gd name="connsiteY38" fmla="*/ 1129488 h 1281504"/>
                  <a:gd name="connsiteX39" fmla="*/ 290012 w 2446956"/>
                  <a:gd name="connsiteY39" fmla="*/ 747845 h 1281504"/>
                  <a:gd name="connsiteX40" fmla="*/ 277511 w 2446956"/>
                  <a:gd name="connsiteY40" fmla="*/ 717696 h 1281504"/>
                  <a:gd name="connsiteX41" fmla="*/ 255451 w 2446956"/>
                  <a:gd name="connsiteY41" fmla="*/ 702989 h 1281504"/>
                  <a:gd name="connsiteX42" fmla="*/ 243685 w 2446956"/>
                  <a:gd name="connsiteY42" fmla="*/ 723578 h 1281504"/>
                  <a:gd name="connsiteX43" fmla="*/ 281188 w 2446956"/>
                  <a:gd name="connsiteY43" fmla="*/ 858882 h 128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46956" h="1281504">
                    <a:moveTo>
                      <a:pt x="281188" y="858882"/>
                    </a:moveTo>
                    <a:cubicBezTo>
                      <a:pt x="198830" y="867706"/>
                      <a:pt x="68674" y="798584"/>
                      <a:pt x="37054" y="728726"/>
                    </a:cubicBezTo>
                    <a:cubicBezTo>
                      <a:pt x="3228" y="653721"/>
                      <a:pt x="-13685" y="576510"/>
                      <a:pt x="13523" y="494151"/>
                    </a:cubicBezTo>
                    <a:cubicBezTo>
                      <a:pt x="42937" y="405910"/>
                      <a:pt x="114265" y="382379"/>
                      <a:pt x="191476" y="393409"/>
                    </a:cubicBezTo>
                    <a:cubicBezTo>
                      <a:pt x="222360" y="397821"/>
                      <a:pt x="217213" y="439736"/>
                      <a:pt x="220155" y="464737"/>
                    </a:cubicBezTo>
                    <a:cubicBezTo>
                      <a:pt x="223831" y="499298"/>
                      <a:pt x="222360" y="534595"/>
                      <a:pt x="231920" y="569892"/>
                    </a:cubicBezTo>
                    <a:cubicBezTo>
                      <a:pt x="236332" y="586804"/>
                      <a:pt x="243685" y="601511"/>
                      <a:pt x="259863" y="597099"/>
                    </a:cubicBezTo>
                    <a:cubicBezTo>
                      <a:pt x="273835" y="593423"/>
                      <a:pt x="285600" y="577245"/>
                      <a:pt x="278247" y="560332"/>
                    </a:cubicBezTo>
                    <a:cubicBezTo>
                      <a:pt x="249568" y="496357"/>
                      <a:pt x="264275" y="425764"/>
                      <a:pt x="245156" y="360319"/>
                    </a:cubicBezTo>
                    <a:cubicBezTo>
                      <a:pt x="238538" y="337523"/>
                      <a:pt x="243685" y="320610"/>
                      <a:pt x="277511" y="308109"/>
                    </a:cubicBezTo>
                    <a:cubicBezTo>
                      <a:pt x="344428" y="282372"/>
                      <a:pt x="411344" y="259576"/>
                      <a:pt x="480466" y="239722"/>
                    </a:cubicBezTo>
                    <a:cubicBezTo>
                      <a:pt x="516498" y="229427"/>
                      <a:pt x="540765" y="208102"/>
                      <a:pt x="556942" y="169864"/>
                    </a:cubicBezTo>
                    <a:cubicBezTo>
                      <a:pt x="581208" y="112508"/>
                      <a:pt x="598857" y="50739"/>
                      <a:pt x="647389" y="0"/>
                    </a:cubicBezTo>
                    <a:cubicBezTo>
                      <a:pt x="647389" y="33090"/>
                      <a:pt x="647389" y="66181"/>
                      <a:pt x="647389" y="98536"/>
                    </a:cubicBezTo>
                    <a:cubicBezTo>
                      <a:pt x="647389" y="181630"/>
                      <a:pt x="664302" y="200014"/>
                      <a:pt x="745925" y="183101"/>
                    </a:cubicBezTo>
                    <a:cubicBezTo>
                      <a:pt x="884170" y="153687"/>
                      <a:pt x="1023885" y="150745"/>
                      <a:pt x="1164336" y="148539"/>
                    </a:cubicBezTo>
                    <a:cubicBezTo>
                      <a:pt x="1272432" y="146333"/>
                      <a:pt x="1380527" y="155893"/>
                      <a:pt x="1487887" y="162511"/>
                    </a:cubicBezTo>
                    <a:cubicBezTo>
                      <a:pt x="1515095" y="163982"/>
                      <a:pt x="1541567" y="172806"/>
                      <a:pt x="1569510" y="173541"/>
                    </a:cubicBezTo>
                    <a:cubicBezTo>
                      <a:pt x="1630544" y="176483"/>
                      <a:pt x="1632750" y="176483"/>
                      <a:pt x="1644515" y="116184"/>
                    </a:cubicBezTo>
                    <a:cubicBezTo>
                      <a:pt x="1648192" y="116184"/>
                      <a:pt x="1654810" y="115449"/>
                      <a:pt x="1655546" y="116184"/>
                    </a:cubicBezTo>
                    <a:cubicBezTo>
                      <a:pt x="1665105" y="183836"/>
                      <a:pt x="1708490" y="199278"/>
                      <a:pt x="1770995" y="208838"/>
                    </a:cubicBezTo>
                    <a:cubicBezTo>
                      <a:pt x="1904092" y="229427"/>
                      <a:pt x="2031306" y="274283"/>
                      <a:pt x="2154844" y="326493"/>
                    </a:cubicBezTo>
                    <a:cubicBezTo>
                      <a:pt x="2165139" y="330905"/>
                      <a:pt x="2188670" y="331640"/>
                      <a:pt x="2180581" y="355171"/>
                    </a:cubicBezTo>
                    <a:cubicBezTo>
                      <a:pt x="2156315" y="421352"/>
                      <a:pt x="2176905" y="494886"/>
                      <a:pt x="2147491" y="561067"/>
                    </a:cubicBezTo>
                    <a:cubicBezTo>
                      <a:pt x="2140873" y="575774"/>
                      <a:pt x="2132048" y="612541"/>
                      <a:pt x="2157785" y="619895"/>
                    </a:cubicBezTo>
                    <a:cubicBezTo>
                      <a:pt x="2196023" y="630190"/>
                      <a:pt x="2179110" y="586804"/>
                      <a:pt x="2190876" y="570627"/>
                    </a:cubicBezTo>
                    <a:cubicBezTo>
                      <a:pt x="2201171" y="555920"/>
                      <a:pt x="2201171" y="527977"/>
                      <a:pt x="2199700" y="512535"/>
                    </a:cubicBezTo>
                    <a:cubicBezTo>
                      <a:pt x="2196023" y="450766"/>
                      <a:pt x="2237203" y="435324"/>
                      <a:pt x="2279117" y="427235"/>
                    </a:cubicBezTo>
                    <a:cubicBezTo>
                      <a:pt x="2331327" y="416940"/>
                      <a:pt x="2380595" y="435324"/>
                      <a:pt x="2410744" y="480915"/>
                    </a:cubicBezTo>
                    <a:cubicBezTo>
                      <a:pt x="2463689" y="561803"/>
                      <a:pt x="2454129" y="647103"/>
                      <a:pt x="2410744" y="727990"/>
                    </a:cubicBezTo>
                    <a:cubicBezTo>
                      <a:pt x="2361476" y="819908"/>
                      <a:pt x="2275440" y="863294"/>
                      <a:pt x="2178375" y="886825"/>
                    </a:cubicBezTo>
                    <a:cubicBezTo>
                      <a:pt x="2140137" y="896384"/>
                      <a:pt x="2139402" y="869177"/>
                      <a:pt x="2150432" y="843439"/>
                    </a:cubicBezTo>
                    <a:cubicBezTo>
                      <a:pt x="2159256" y="823585"/>
                      <a:pt x="2173228" y="805202"/>
                      <a:pt x="2168815" y="781671"/>
                    </a:cubicBezTo>
                    <a:cubicBezTo>
                      <a:pt x="2166610" y="770640"/>
                      <a:pt x="2179110" y="753727"/>
                      <a:pt x="2157785" y="749315"/>
                    </a:cubicBezTo>
                    <a:cubicBezTo>
                      <a:pt x="2134990" y="744168"/>
                      <a:pt x="2140137" y="761081"/>
                      <a:pt x="2133519" y="775052"/>
                    </a:cubicBezTo>
                    <a:cubicBezTo>
                      <a:pt x="2106311" y="836821"/>
                      <a:pt x="2092340" y="903738"/>
                      <a:pt x="2047484" y="959624"/>
                    </a:cubicBezTo>
                    <a:cubicBezTo>
                      <a:pt x="1986450" y="1036835"/>
                      <a:pt x="1916593" y="1101545"/>
                      <a:pt x="1831293" y="1149342"/>
                    </a:cubicBezTo>
                    <a:cubicBezTo>
                      <a:pt x="1715109" y="1214053"/>
                      <a:pt x="1592306" y="1254497"/>
                      <a:pt x="1459209" y="1268468"/>
                    </a:cubicBezTo>
                    <a:cubicBezTo>
                      <a:pt x="1156983" y="1300823"/>
                      <a:pt x="864316" y="1279498"/>
                      <a:pt x="591503" y="1129488"/>
                    </a:cubicBezTo>
                    <a:cubicBezTo>
                      <a:pt x="437081" y="1044924"/>
                      <a:pt x="321632" y="929475"/>
                      <a:pt x="290012" y="747845"/>
                    </a:cubicBezTo>
                    <a:cubicBezTo>
                      <a:pt x="287806" y="736815"/>
                      <a:pt x="274570" y="732403"/>
                      <a:pt x="277511" y="717696"/>
                    </a:cubicBezTo>
                    <a:cubicBezTo>
                      <a:pt x="281188" y="700047"/>
                      <a:pt x="266481" y="702253"/>
                      <a:pt x="255451" y="702989"/>
                    </a:cubicBezTo>
                    <a:cubicBezTo>
                      <a:pt x="240744" y="703724"/>
                      <a:pt x="244421" y="714754"/>
                      <a:pt x="243685" y="723578"/>
                    </a:cubicBezTo>
                    <a:cubicBezTo>
                      <a:pt x="242950" y="772111"/>
                      <a:pt x="259863" y="816232"/>
                      <a:pt x="281188" y="858882"/>
                    </a:cubicBezTo>
                    <a:close/>
                  </a:path>
                </a:pathLst>
              </a:custGeom>
              <a:solidFill>
                <a:srgbClr val="AB5E2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0209167-A078-B3E6-13DB-969BA3F77E0A}"/>
                  </a:ext>
                </a:extLst>
              </p:cNvPr>
              <p:cNvSpPr/>
              <p:nvPr/>
            </p:nvSpPr>
            <p:spPr>
              <a:xfrm>
                <a:off x="3826366" y="1638753"/>
                <a:ext cx="949670" cy="1127256"/>
              </a:xfrm>
              <a:custGeom>
                <a:avLst/>
                <a:gdLst>
                  <a:gd name="connsiteX0" fmla="*/ 548194 w 949670"/>
                  <a:gd name="connsiteY0" fmla="*/ 7037 h 1127256"/>
                  <a:gd name="connsiteX1" fmla="*/ 734236 w 949670"/>
                  <a:gd name="connsiteY1" fmla="*/ 125428 h 1127256"/>
                  <a:gd name="connsiteX2" fmla="*/ 919543 w 949670"/>
                  <a:gd name="connsiteY2" fmla="*/ 654140 h 1127256"/>
                  <a:gd name="connsiteX3" fmla="*/ 924690 w 949670"/>
                  <a:gd name="connsiteY3" fmla="*/ 1084316 h 1127256"/>
                  <a:gd name="connsiteX4" fmla="*/ 840861 w 949670"/>
                  <a:gd name="connsiteY4" fmla="*/ 1112259 h 1127256"/>
                  <a:gd name="connsiteX5" fmla="*/ 284205 w 949670"/>
                  <a:gd name="connsiteY5" fmla="*/ 1101229 h 1127256"/>
                  <a:gd name="connsiteX6" fmla="*/ 63602 w 949670"/>
                  <a:gd name="connsiteY6" fmla="*/ 1125495 h 1127256"/>
                  <a:gd name="connsiteX7" fmla="*/ 22423 w 949670"/>
                  <a:gd name="connsiteY7" fmla="*/ 1092405 h 1127256"/>
                  <a:gd name="connsiteX8" fmla="*/ 4040 w 949670"/>
                  <a:gd name="connsiteY8" fmla="*/ 893127 h 1127256"/>
                  <a:gd name="connsiteX9" fmla="*/ 29041 w 949670"/>
                  <a:gd name="connsiteY9" fmla="*/ 761500 h 1127256"/>
                  <a:gd name="connsiteX10" fmla="*/ 162874 w 949670"/>
                  <a:gd name="connsiteY10" fmla="*/ 384269 h 1127256"/>
                  <a:gd name="connsiteX11" fmla="*/ 341562 w 949670"/>
                  <a:gd name="connsiteY11" fmla="*/ 100426 h 1127256"/>
                  <a:gd name="connsiteX12" fmla="*/ 442304 w 949670"/>
                  <a:gd name="connsiteY12" fmla="*/ 11449 h 1127256"/>
                  <a:gd name="connsiteX13" fmla="*/ 548194 w 949670"/>
                  <a:gd name="connsiteY13" fmla="*/ 7037 h 112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9670" h="1127256">
                    <a:moveTo>
                      <a:pt x="548194" y="7037"/>
                    </a:moveTo>
                    <a:cubicBezTo>
                      <a:pt x="655554" y="-23847"/>
                      <a:pt x="690850" y="52629"/>
                      <a:pt x="734236" y="125428"/>
                    </a:cubicBezTo>
                    <a:cubicBezTo>
                      <a:pt x="832037" y="289409"/>
                      <a:pt x="885717" y="470304"/>
                      <a:pt x="919543" y="654140"/>
                    </a:cubicBezTo>
                    <a:cubicBezTo>
                      <a:pt x="945280" y="793855"/>
                      <a:pt x="969546" y="938718"/>
                      <a:pt x="924690" y="1084316"/>
                    </a:cubicBezTo>
                    <a:cubicBezTo>
                      <a:pt x="905571" y="1146820"/>
                      <a:pt x="862921" y="1115201"/>
                      <a:pt x="840861" y="1112259"/>
                    </a:cubicBezTo>
                    <a:cubicBezTo>
                      <a:pt x="655554" y="1092405"/>
                      <a:pt x="470983" y="1082110"/>
                      <a:pt x="284205" y="1101229"/>
                    </a:cubicBezTo>
                    <a:cubicBezTo>
                      <a:pt x="210671" y="1108583"/>
                      <a:pt x="136401" y="1112995"/>
                      <a:pt x="63602" y="1125495"/>
                    </a:cubicBezTo>
                    <a:cubicBezTo>
                      <a:pt x="40807" y="1129172"/>
                      <a:pt x="21688" y="1130643"/>
                      <a:pt x="22423" y="1092405"/>
                    </a:cubicBezTo>
                    <a:cubicBezTo>
                      <a:pt x="23894" y="1026224"/>
                      <a:pt x="28306" y="960043"/>
                      <a:pt x="4040" y="893127"/>
                    </a:cubicBezTo>
                    <a:cubicBezTo>
                      <a:pt x="-10667" y="854154"/>
                      <a:pt x="18746" y="804885"/>
                      <a:pt x="29041" y="761500"/>
                    </a:cubicBezTo>
                    <a:cubicBezTo>
                      <a:pt x="61396" y="632080"/>
                      <a:pt x="106252" y="505601"/>
                      <a:pt x="162874" y="384269"/>
                    </a:cubicBezTo>
                    <a:cubicBezTo>
                      <a:pt x="210671" y="282056"/>
                      <a:pt x="265822" y="184255"/>
                      <a:pt x="341562" y="100426"/>
                    </a:cubicBezTo>
                    <a:cubicBezTo>
                      <a:pt x="371712" y="67336"/>
                      <a:pt x="387889" y="16597"/>
                      <a:pt x="442304" y="11449"/>
                    </a:cubicBezTo>
                    <a:cubicBezTo>
                      <a:pt x="476866" y="9979"/>
                      <a:pt x="512897" y="9243"/>
                      <a:pt x="548194" y="7037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64B037AD-BC8D-6650-D50D-151AB7E434F5}"/>
                  </a:ext>
                </a:extLst>
              </p:cNvPr>
              <p:cNvSpPr/>
              <p:nvPr/>
            </p:nvSpPr>
            <p:spPr>
              <a:xfrm>
                <a:off x="3906805" y="4036873"/>
                <a:ext cx="1006930" cy="586630"/>
              </a:xfrm>
              <a:custGeom>
                <a:avLst/>
                <a:gdLst>
                  <a:gd name="connsiteX0" fmla="*/ 472902 w 1006930"/>
                  <a:gd name="connsiteY0" fmla="*/ 195122 h 586630"/>
                  <a:gd name="connsiteX1" fmla="*/ 597911 w 1006930"/>
                  <a:gd name="connsiteY1" fmla="*/ 229683 h 586630"/>
                  <a:gd name="connsiteX2" fmla="*/ 637619 w 1006930"/>
                  <a:gd name="connsiteY2" fmla="*/ 98056 h 586630"/>
                  <a:gd name="connsiteX3" fmla="*/ 611147 w 1006930"/>
                  <a:gd name="connsiteY3" fmla="*/ 53200 h 586630"/>
                  <a:gd name="connsiteX4" fmla="*/ 639090 w 1006930"/>
                  <a:gd name="connsiteY4" fmla="*/ 42170 h 586630"/>
                  <a:gd name="connsiteX5" fmla="*/ 776600 w 1006930"/>
                  <a:gd name="connsiteY5" fmla="*/ 97321 h 586630"/>
                  <a:gd name="connsiteX6" fmla="*/ 947935 w 1006930"/>
                  <a:gd name="connsiteY6" fmla="*/ 275274 h 586630"/>
                  <a:gd name="connsiteX7" fmla="*/ 1006762 w 1006930"/>
                  <a:gd name="connsiteY7" fmla="*/ 401753 h 586630"/>
                  <a:gd name="connsiteX8" fmla="*/ 917785 w 1006930"/>
                  <a:gd name="connsiteY8" fmla="*/ 481171 h 586630"/>
                  <a:gd name="connsiteX9" fmla="*/ 657474 w 1006930"/>
                  <a:gd name="connsiteY9" fmla="*/ 562794 h 586630"/>
                  <a:gd name="connsiteX10" fmla="*/ 402309 w 1006930"/>
                  <a:gd name="connsiteY10" fmla="*/ 584119 h 586630"/>
                  <a:gd name="connsiteX11" fmla="*/ 20666 w 1006930"/>
                  <a:gd name="connsiteY11" fmla="*/ 475288 h 586630"/>
                  <a:gd name="connsiteX12" fmla="*/ 76 w 1006930"/>
                  <a:gd name="connsiteY12" fmla="*/ 437050 h 586630"/>
                  <a:gd name="connsiteX13" fmla="*/ 71405 w 1006930"/>
                  <a:gd name="connsiteY13" fmla="*/ 252479 h 586630"/>
                  <a:gd name="connsiteX14" fmla="*/ 226562 w 1006930"/>
                  <a:gd name="connsiteY14" fmla="*/ 28934 h 586630"/>
                  <a:gd name="connsiteX15" fmla="*/ 302303 w 1006930"/>
                  <a:gd name="connsiteY15" fmla="*/ 33346 h 586630"/>
                  <a:gd name="connsiteX16" fmla="*/ 300832 w 1006930"/>
                  <a:gd name="connsiteY16" fmla="*/ 70113 h 586630"/>
                  <a:gd name="connsiteX17" fmla="*/ 307450 w 1006930"/>
                  <a:gd name="connsiteY17" fmla="*/ 102469 h 586630"/>
                  <a:gd name="connsiteX18" fmla="*/ 358189 w 1006930"/>
                  <a:gd name="connsiteY18" fmla="*/ 217182 h 586630"/>
                  <a:gd name="connsiteX19" fmla="*/ 396427 w 1006930"/>
                  <a:gd name="connsiteY19" fmla="*/ 248802 h 586630"/>
                  <a:gd name="connsiteX20" fmla="*/ 471432 w 1006930"/>
                  <a:gd name="connsiteY20" fmla="*/ 222329 h 586630"/>
                  <a:gd name="connsiteX21" fmla="*/ 472902 w 1006930"/>
                  <a:gd name="connsiteY21" fmla="*/ 195122 h 58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930" h="586630">
                    <a:moveTo>
                      <a:pt x="472902" y="195122"/>
                    </a:moveTo>
                    <a:cubicBezTo>
                      <a:pt x="492021" y="236301"/>
                      <a:pt x="583939" y="264244"/>
                      <a:pt x="597911" y="229683"/>
                    </a:cubicBezTo>
                    <a:cubicBezTo>
                      <a:pt x="614824" y="188504"/>
                      <a:pt x="602323" y="137030"/>
                      <a:pt x="637619" y="98056"/>
                    </a:cubicBezTo>
                    <a:cubicBezTo>
                      <a:pt x="641296" y="94380"/>
                      <a:pt x="620707" y="68643"/>
                      <a:pt x="611147" y="53200"/>
                    </a:cubicBezTo>
                    <a:cubicBezTo>
                      <a:pt x="615559" y="35552"/>
                      <a:pt x="631737" y="47318"/>
                      <a:pt x="639090" y="42170"/>
                    </a:cubicBezTo>
                    <a:cubicBezTo>
                      <a:pt x="714831" y="-12981"/>
                      <a:pt x="744979" y="37023"/>
                      <a:pt x="776600" y="97321"/>
                    </a:cubicBezTo>
                    <a:cubicBezTo>
                      <a:pt x="816308" y="172326"/>
                      <a:pt x="875871" y="228948"/>
                      <a:pt x="947935" y="275274"/>
                    </a:cubicBezTo>
                    <a:cubicBezTo>
                      <a:pt x="990584" y="302482"/>
                      <a:pt x="1003085" y="359839"/>
                      <a:pt x="1006762" y="401753"/>
                    </a:cubicBezTo>
                    <a:cubicBezTo>
                      <a:pt x="1010439" y="439991"/>
                      <a:pt x="953082" y="459846"/>
                      <a:pt x="917785" y="481171"/>
                    </a:cubicBezTo>
                    <a:cubicBezTo>
                      <a:pt x="837633" y="528968"/>
                      <a:pt x="748656" y="547352"/>
                      <a:pt x="657474" y="562794"/>
                    </a:cubicBezTo>
                    <a:cubicBezTo>
                      <a:pt x="572909" y="576765"/>
                      <a:pt x="487609" y="592943"/>
                      <a:pt x="402309" y="584119"/>
                    </a:cubicBezTo>
                    <a:cubicBezTo>
                      <a:pt x="269212" y="570147"/>
                      <a:pt x="136115" y="555440"/>
                      <a:pt x="20666" y="475288"/>
                    </a:cubicBezTo>
                    <a:cubicBezTo>
                      <a:pt x="3753" y="463522"/>
                      <a:pt x="-659" y="454698"/>
                      <a:pt x="76" y="437050"/>
                    </a:cubicBezTo>
                    <a:cubicBezTo>
                      <a:pt x="5224" y="368663"/>
                      <a:pt x="14783" y="304688"/>
                      <a:pt x="71405" y="252479"/>
                    </a:cubicBezTo>
                    <a:cubicBezTo>
                      <a:pt x="139056" y="190710"/>
                      <a:pt x="187589" y="111293"/>
                      <a:pt x="226562" y="28934"/>
                    </a:cubicBezTo>
                    <a:cubicBezTo>
                      <a:pt x="258182" y="-37247"/>
                      <a:pt x="278772" y="30405"/>
                      <a:pt x="302303" y="33346"/>
                    </a:cubicBezTo>
                    <a:cubicBezTo>
                      <a:pt x="332452" y="37023"/>
                      <a:pt x="316274" y="59083"/>
                      <a:pt x="300832" y="70113"/>
                    </a:cubicBezTo>
                    <a:cubicBezTo>
                      <a:pt x="277301" y="87026"/>
                      <a:pt x="300096" y="94380"/>
                      <a:pt x="307450" y="102469"/>
                    </a:cubicBezTo>
                    <a:cubicBezTo>
                      <a:pt x="337599" y="134824"/>
                      <a:pt x="389073" y="153943"/>
                      <a:pt x="358189" y="217182"/>
                    </a:cubicBezTo>
                    <a:cubicBezTo>
                      <a:pt x="346423" y="242184"/>
                      <a:pt x="380249" y="249537"/>
                      <a:pt x="396427" y="248802"/>
                    </a:cubicBezTo>
                    <a:cubicBezTo>
                      <a:pt x="422164" y="247331"/>
                      <a:pt x="460402" y="269391"/>
                      <a:pt x="471432" y="222329"/>
                    </a:cubicBezTo>
                    <a:cubicBezTo>
                      <a:pt x="474373" y="213505"/>
                      <a:pt x="472902" y="203946"/>
                      <a:pt x="472902" y="1951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66D9326-4533-C1C8-7CD4-207D2B8ABFA9}"/>
                  </a:ext>
                </a:extLst>
              </p:cNvPr>
              <p:cNvSpPr/>
              <p:nvPr/>
            </p:nvSpPr>
            <p:spPr>
              <a:xfrm>
                <a:off x="3432700" y="1659714"/>
                <a:ext cx="751279" cy="1206447"/>
              </a:xfrm>
              <a:custGeom>
                <a:avLst/>
                <a:gdLst>
                  <a:gd name="connsiteX0" fmla="*/ 2825 w 751279"/>
                  <a:gd name="connsiteY0" fmla="*/ 981732 h 1206447"/>
                  <a:gd name="connsiteX1" fmla="*/ 152100 w 751279"/>
                  <a:gd name="connsiteY1" fmla="*/ 426547 h 1206447"/>
                  <a:gd name="connsiteX2" fmla="*/ 515360 w 751279"/>
                  <a:gd name="connsiteY2" fmla="*/ 90495 h 1206447"/>
                  <a:gd name="connsiteX3" fmla="*/ 716844 w 751279"/>
                  <a:gd name="connsiteY3" fmla="*/ 4460 h 1206447"/>
                  <a:gd name="connsiteX4" fmla="*/ 747729 w 751279"/>
                  <a:gd name="connsiteY4" fmla="*/ 4460 h 1206447"/>
                  <a:gd name="connsiteX5" fmla="*/ 736699 w 751279"/>
                  <a:gd name="connsiteY5" fmla="*/ 32403 h 1206447"/>
                  <a:gd name="connsiteX6" fmla="*/ 447709 w 751279"/>
                  <a:gd name="connsiteY6" fmla="*/ 559644 h 1206447"/>
                  <a:gd name="connsiteX7" fmla="*/ 371233 w 751279"/>
                  <a:gd name="connsiteY7" fmla="*/ 833928 h 1206447"/>
                  <a:gd name="connsiteX8" fmla="*/ 319023 w 751279"/>
                  <a:gd name="connsiteY8" fmla="*/ 933199 h 1206447"/>
                  <a:gd name="connsiteX9" fmla="*/ 245489 w 751279"/>
                  <a:gd name="connsiteY9" fmla="*/ 1110417 h 1206447"/>
                  <a:gd name="connsiteX10" fmla="*/ 169013 w 751279"/>
                  <a:gd name="connsiteY10" fmla="*/ 1172921 h 1206447"/>
                  <a:gd name="connsiteX11" fmla="*/ 70477 w 751279"/>
                  <a:gd name="connsiteY11" fmla="*/ 1200129 h 1206447"/>
                  <a:gd name="connsiteX12" fmla="*/ 14591 w 751279"/>
                  <a:gd name="connsiteY12" fmla="*/ 1167038 h 1206447"/>
                  <a:gd name="connsiteX13" fmla="*/ 2825 w 751279"/>
                  <a:gd name="connsiteY13" fmla="*/ 981732 h 1206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51279" h="1206447">
                    <a:moveTo>
                      <a:pt x="2825" y="981732"/>
                    </a:moveTo>
                    <a:cubicBezTo>
                      <a:pt x="-5999" y="772159"/>
                      <a:pt x="45475" y="590529"/>
                      <a:pt x="152100" y="426547"/>
                    </a:cubicBezTo>
                    <a:cubicBezTo>
                      <a:pt x="244018" y="284626"/>
                      <a:pt x="363879" y="169912"/>
                      <a:pt x="515360" y="90495"/>
                    </a:cubicBezTo>
                    <a:cubicBezTo>
                      <a:pt x="580070" y="56669"/>
                      <a:pt x="642575" y="16960"/>
                      <a:pt x="716844" y="4460"/>
                    </a:cubicBezTo>
                    <a:cubicBezTo>
                      <a:pt x="727874" y="2254"/>
                      <a:pt x="740375" y="-4365"/>
                      <a:pt x="747729" y="4460"/>
                    </a:cubicBezTo>
                    <a:cubicBezTo>
                      <a:pt x="758024" y="16225"/>
                      <a:pt x="743317" y="24314"/>
                      <a:pt x="736699" y="32403"/>
                    </a:cubicBezTo>
                    <a:cubicBezTo>
                      <a:pt x="601395" y="186825"/>
                      <a:pt x="512419" y="364778"/>
                      <a:pt x="447709" y="559644"/>
                    </a:cubicBezTo>
                    <a:cubicBezTo>
                      <a:pt x="417559" y="650092"/>
                      <a:pt x="396234" y="742745"/>
                      <a:pt x="371233" y="833928"/>
                    </a:cubicBezTo>
                    <a:cubicBezTo>
                      <a:pt x="360938" y="872165"/>
                      <a:pt x="332259" y="897902"/>
                      <a:pt x="319023" y="933199"/>
                    </a:cubicBezTo>
                    <a:cubicBezTo>
                      <a:pt x="296228" y="992762"/>
                      <a:pt x="269020" y="1050854"/>
                      <a:pt x="245489" y="1110417"/>
                    </a:cubicBezTo>
                    <a:cubicBezTo>
                      <a:pt x="231517" y="1146449"/>
                      <a:pt x="203574" y="1169244"/>
                      <a:pt x="169013" y="1172921"/>
                    </a:cubicBezTo>
                    <a:cubicBezTo>
                      <a:pt x="133717" y="1176598"/>
                      <a:pt x="100626" y="1187628"/>
                      <a:pt x="70477" y="1200129"/>
                    </a:cubicBezTo>
                    <a:cubicBezTo>
                      <a:pt x="27827" y="1218512"/>
                      <a:pt x="19003" y="1193511"/>
                      <a:pt x="14591" y="1167038"/>
                    </a:cubicBezTo>
                    <a:cubicBezTo>
                      <a:pt x="3561" y="1101593"/>
                      <a:pt x="-4528" y="1035412"/>
                      <a:pt x="2825" y="981732"/>
                    </a:cubicBezTo>
                    <a:close/>
                  </a:path>
                </a:pathLst>
              </a:custGeom>
              <a:solidFill>
                <a:srgbClr val="883F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9D526731-1896-035A-F72E-3A88A5113DFC}"/>
                  </a:ext>
                </a:extLst>
              </p:cNvPr>
              <p:cNvSpPr/>
              <p:nvPr/>
            </p:nvSpPr>
            <p:spPr>
              <a:xfrm>
                <a:off x="4731202" y="1689175"/>
                <a:ext cx="829262" cy="1341278"/>
              </a:xfrm>
              <a:custGeom>
                <a:avLst/>
                <a:gdLst>
                  <a:gd name="connsiteX0" fmla="*/ 0 w 829262"/>
                  <a:gd name="connsiteY0" fmla="*/ 0 h 1341278"/>
                  <a:gd name="connsiteX1" fmla="*/ 305903 w 829262"/>
                  <a:gd name="connsiteY1" fmla="*/ 130891 h 1341278"/>
                  <a:gd name="connsiteX2" fmla="*/ 677251 w 829262"/>
                  <a:gd name="connsiteY2" fmla="*/ 518417 h 1341278"/>
                  <a:gd name="connsiteX3" fmla="*/ 807407 w 829262"/>
                  <a:gd name="connsiteY3" fmla="*/ 839763 h 1341278"/>
                  <a:gd name="connsiteX4" fmla="*/ 807407 w 829262"/>
                  <a:gd name="connsiteY4" fmla="*/ 1223612 h 1341278"/>
                  <a:gd name="connsiteX5" fmla="*/ 800789 w 829262"/>
                  <a:gd name="connsiteY5" fmla="*/ 1255232 h 1341278"/>
                  <a:gd name="connsiteX6" fmla="*/ 723578 w 829262"/>
                  <a:gd name="connsiteY6" fmla="*/ 1320678 h 1341278"/>
                  <a:gd name="connsiteX7" fmla="*/ 663280 w 829262"/>
                  <a:gd name="connsiteY7" fmla="*/ 1336120 h 1341278"/>
                  <a:gd name="connsiteX8" fmla="*/ 641219 w 829262"/>
                  <a:gd name="connsiteY8" fmla="*/ 1333178 h 1341278"/>
                  <a:gd name="connsiteX9" fmla="*/ 652250 w 829262"/>
                  <a:gd name="connsiteY9" fmla="*/ 1307441 h 1341278"/>
                  <a:gd name="connsiteX10" fmla="*/ 685340 w 829262"/>
                  <a:gd name="connsiteY10" fmla="*/ 1284646 h 1341278"/>
                  <a:gd name="connsiteX11" fmla="*/ 650044 w 829262"/>
                  <a:gd name="connsiteY11" fmla="*/ 1255232 h 1341278"/>
                  <a:gd name="connsiteX12" fmla="*/ 592687 w 829262"/>
                  <a:gd name="connsiteY12" fmla="*/ 1164049 h 1341278"/>
                  <a:gd name="connsiteX13" fmla="*/ 497827 w 829262"/>
                  <a:gd name="connsiteY13" fmla="*/ 661810 h 1341278"/>
                  <a:gd name="connsiteX14" fmla="*/ 117655 w 829262"/>
                  <a:gd name="connsiteY14" fmla="*/ 98536 h 1341278"/>
                  <a:gd name="connsiteX15" fmla="*/ 0 w 829262"/>
                  <a:gd name="connsiteY15" fmla="*/ 0 h 1341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9262" h="1341278">
                    <a:moveTo>
                      <a:pt x="0" y="0"/>
                    </a:moveTo>
                    <a:cubicBezTo>
                      <a:pt x="114713" y="35297"/>
                      <a:pt x="213985" y="73534"/>
                      <a:pt x="305903" y="130891"/>
                    </a:cubicBezTo>
                    <a:cubicBezTo>
                      <a:pt x="463267" y="228692"/>
                      <a:pt x="580186" y="362525"/>
                      <a:pt x="677251" y="518417"/>
                    </a:cubicBezTo>
                    <a:cubicBezTo>
                      <a:pt x="739756" y="619160"/>
                      <a:pt x="784611" y="726520"/>
                      <a:pt x="807407" y="839763"/>
                    </a:cubicBezTo>
                    <a:cubicBezTo>
                      <a:pt x="833144" y="965507"/>
                      <a:pt x="839762" y="1096398"/>
                      <a:pt x="807407" y="1223612"/>
                    </a:cubicBezTo>
                    <a:cubicBezTo>
                      <a:pt x="804466" y="1233907"/>
                      <a:pt x="805201" y="1245673"/>
                      <a:pt x="800789" y="1255232"/>
                    </a:cubicBezTo>
                    <a:cubicBezTo>
                      <a:pt x="786082" y="1288323"/>
                      <a:pt x="800054" y="1355239"/>
                      <a:pt x="723578" y="1320678"/>
                    </a:cubicBezTo>
                    <a:cubicBezTo>
                      <a:pt x="714754" y="1317001"/>
                      <a:pt x="681663" y="1323619"/>
                      <a:pt x="663280" y="1336120"/>
                    </a:cubicBezTo>
                    <a:cubicBezTo>
                      <a:pt x="653720" y="1342738"/>
                      <a:pt x="644161" y="1344209"/>
                      <a:pt x="641219" y="1333178"/>
                    </a:cubicBezTo>
                    <a:cubicBezTo>
                      <a:pt x="639014" y="1325090"/>
                      <a:pt x="633866" y="1307441"/>
                      <a:pt x="652250" y="1307441"/>
                    </a:cubicBezTo>
                    <a:cubicBezTo>
                      <a:pt x="670633" y="1307441"/>
                      <a:pt x="684605" y="1300823"/>
                      <a:pt x="685340" y="1284646"/>
                    </a:cubicBezTo>
                    <a:cubicBezTo>
                      <a:pt x="686811" y="1263321"/>
                      <a:pt x="664015" y="1258909"/>
                      <a:pt x="650044" y="1255232"/>
                    </a:cubicBezTo>
                    <a:cubicBezTo>
                      <a:pt x="602246" y="1241260"/>
                      <a:pt x="593422" y="1210376"/>
                      <a:pt x="592687" y="1164049"/>
                    </a:cubicBezTo>
                    <a:cubicBezTo>
                      <a:pt x="589745" y="991979"/>
                      <a:pt x="558861" y="825056"/>
                      <a:pt x="497827" y="661810"/>
                    </a:cubicBezTo>
                    <a:cubicBezTo>
                      <a:pt x="416204" y="441942"/>
                      <a:pt x="289725" y="255900"/>
                      <a:pt x="117655" y="98536"/>
                    </a:cubicBezTo>
                    <a:cubicBezTo>
                      <a:pt x="82358" y="66181"/>
                      <a:pt x="36032" y="47062"/>
                      <a:pt x="0" y="0"/>
                    </a:cubicBezTo>
                    <a:close/>
                  </a:path>
                </a:pathLst>
              </a:custGeom>
              <a:solidFill>
                <a:srgbClr val="833C1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9BC023E-4840-FACE-4189-0C117117E268}"/>
                  </a:ext>
                </a:extLst>
              </p:cNvPr>
              <p:cNvSpPr/>
              <p:nvPr/>
            </p:nvSpPr>
            <p:spPr>
              <a:xfrm>
                <a:off x="4539943" y="1658779"/>
                <a:ext cx="669231" cy="843156"/>
              </a:xfrm>
              <a:custGeom>
                <a:avLst/>
                <a:gdLst>
                  <a:gd name="connsiteX0" fmla="*/ 219936 w 669231"/>
                  <a:gd name="connsiteY0" fmla="*/ 542195 h 843156"/>
                  <a:gd name="connsiteX1" fmla="*/ 131695 w 669231"/>
                  <a:gd name="connsiteY1" fmla="*/ 273060 h 843156"/>
                  <a:gd name="connsiteX2" fmla="*/ 11834 w 669231"/>
                  <a:gd name="connsiteY2" fmla="*/ 40691 h 843156"/>
                  <a:gd name="connsiteX3" fmla="*/ 3010 w 669231"/>
                  <a:gd name="connsiteY3" fmla="*/ 5394 h 843156"/>
                  <a:gd name="connsiteX4" fmla="*/ 37571 w 669231"/>
                  <a:gd name="connsiteY4" fmla="*/ 6130 h 843156"/>
                  <a:gd name="connsiteX5" fmla="*/ 280970 w 669231"/>
                  <a:gd name="connsiteY5" fmla="*/ 143639 h 843156"/>
                  <a:gd name="connsiteX6" fmla="*/ 512603 w 669231"/>
                  <a:gd name="connsiteY6" fmla="*/ 405421 h 843156"/>
                  <a:gd name="connsiteX7" fmla="*/ 669232 w 669231"/>
                  <a:gd name="connsiteY7" fmla="*/ 737062 h 843156"/>
                  <a:gd name="connsiteX8" fmla="*/ 531722 w 669231"/>
                  <a:gd name="connsiteY8" fmla="*/ 840010 h 843156"/>
                  <a:gd name="connsiteX9" fmla="*/ 411126 w 669231"/>
                  <a:gd name="connsiteY9" fmla="*/ 774564 h 843156"/>
                  <a:gd name="connsiteX10" fmla="*/ 219936 w 669231"/>
                  <a:gd name="connsiteY10" fmla="*/ 542195 h 843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9231" h="843156">
                    <a:moveTo>
                      <a:pt x="219936" y="542195"/>
                    </a:moveTo>
                    <a:cubicBezTo>
                      <a:pt x="186846" y="453954"/>
                      <a:pt x="169933" y="360565"/>
                      <a:pt x="131695" y="273060"/>
                    </a:cubicBezTo>
                    <a:cubicBezTo>
                      <a:pt x="97134" y="192907"/>
                      <a:pt x="63308" y="112755"/>
                      <a:pt x="11834" y="40691"/>
                    </a:cubicBezTo>
                    <a:cubicBezTo>
                      <a:pt x="3010" y="28925"/>
                      <a:pt x="-4343" y="15689"/>
                      <a:pt x="3010" y="5394"/>
                    </a:cubicBezTo>
                    <a:cubicBezTo>
                      <a:pt x="11099" y="-5636"/>
                      <a:pt x="25070" y="3188"/>
                      <a:pt x="37571" y="6130"/>
                    </a:cubicBezTo>
                    <a:cubicBezTo>
                      <a:pt x="132431" y="28925"/>
                      <a:pt x="206700" y="83341"/>
                      <a:pt x="280970" y="143639"/>
                    </a:cubicBezTo>
                    <a:cubicBezTo>
                      <a:pt x="372888" y="219379"/>
                      <a:pt x="449364" y="308356"/>
                      <a:pt x="512603" y="405421"/>
                    </a:cubicBezTo>
                    <a:cubicBezTo>
                      <a:pt x="579520" y="507634"/>
                      <a:pt x="646436" y="612788"/>
                      <a:pt x="669232" y="737062"/>
                    </a:cubicBezTo>
                    <a:cubicBezTo>
                      <a:pt x="659672" y="803242"/>
                      <a:pt x="592756" y="856923"/>
                      <a:pt x="531722" y="840010"/>
                    </a:cubicBezTo>
                    <a:cubicBezTo>
                      <a:pt x="487602" y="828244"/>
                      <a:pt x="447158" y="807655"/>
                      <a:pt x="411126" y="774564"/>
                    </a:cubicBezTo>
                    <a:cubicBezTo>
                      <a:pt x="335386" y="707648"/>
                      <a:pt x="282441" y="620877"/>
                      <a:pt x="219936" y="542195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1F83E81F-79A6-409B-FE7B-496735CFE62B}"/>
                  </a:ext>
                </a:extLst>
              </p:cNvPr>
              <p:cNvSpPr/>
              <p:nvPr/>
            </p:nvSpPr>
            <p:spPr>
              <a:xfrm>
                <a:off x="3731644" y="4517713"/>
                <a:ext cx="1398848" cy="335423"/>
              </a:xfrm>
              <a:custGeom>
                <a:avLst/>
                <a:gdLst>
                  <a:gd name="connsiteX0" fmla="*/ 1398849 w 1398848"/>
                  <a:gd name="connsiteY0" fmla="*/ 144457 h 335423"/>
                  <a:gd name="connsiteX1" fmla="*/ 1162803 w 1398848"/>
                  <a:gd name="connsiteY1" fmla="*/ 240787 h 335423"/>
                  <a:gd name="connsiteX2" fmla="*/ 1109123 w 1398848"/>
                  <a:gd name="connsiteY2" fmla="*/ 200343 h 335423"/>
                  <a:gd name="connsiteX3" fmla="*/ 1096622 w 1398848"/>
                  <a:gd name="connsiteY3" fmla="*/ 164312 h 335423"/>
                  <a:gd name="connsiteX4" fmla="*/ 1074562 w 1398848"/>
                  <a:gd name="connsiteY4" fmla="*/ 148869 h 335423"/>
                  <a:gd name="connsiteX5" fmla="*/ 1062062 w 1398848"/>
                  <a:gd name="connsiteY5" fmla="*/ 169459 h 335423"/>
                  <a:gd name="connsiteX6" fmla="*/ 1070885 w 1398848"/>
                  <a:gd name="connsiteY6" fmla="*/ 238581 h 335423"/>
                  <a:gd name="connsiteX7" fmla="*/ 970144 w 1398848"/>
                  <a:gd name="connsiteY7" fmla="*/ 286379 h 335423"/>
                  <a:gd name="connsiteX8" fmla="*/ 935582 w 1398848"/>
                  <a:gd name="connsiteY8" fmla="*/ 287114 h 335423"/>
                  <a:gd name="connsiteX9" fmla="*/ 820869 w 1398848"/>
                  <a:gd name="connsiteY9" fmla="*/ 211373 h 335423"/>
                  <a:gd name="connsiteX10" fmla="*/ 799544 w 1398848"/>
                  <a:gd name="connsiteY10" fmla="*/ 183431 h 335423"/>
                  <a:gd name="connsiteX11" fmla="*/ 786308 w 1398848"/>
                  <a:gd name="connsiteY11" fmla="*/ 219462 h 335423"/>
                  <a:gd name="connsiteX12" fmla="*/ 787778 w 1398848"/>
                  <a:gd name="connsiteY12" fmla="*/ 247406 h 335423"/>
                  <a:gd name="connsiteX13" fmla="*/ 732627 w 1398848"/>
                  <a:gd name="connsiteY13" fmla="*/ 323881 h 335423"/>
                  <a:gd name="connsiteX14" fmla="*/ 564234 w 1398848"/>
                  <a:gd name="connsiteY14" fmla="*/ 334911 h 335423"/>
                  <a:gd name="connsiteX15" fmla="*/ 518642 w 1398848"/>
                  <a:gd name="connsiteY15" fmla="*/ 287849 h 335423"/>
                  <a:gd name="connsiteX16" fmla="*/ 504671 w 1398848"/>
                  <a:gd name="connsiteY16" fmla="*/ 242258 h 335423"/>
                  <a:gd name="connsiteX17" fmla="*/ 474522 w 1398848"/>
                  <a:gd name="connsiteY17" fmla="*/ 279025 h 335423"/>
                  <a:gd name="connsiteX18" fmla="*/ 402458 w 1398848"/>
                  <a:gd name="connsiteY18" fmla="*/ 323146 h 335423"/>
                  <a:gd name="connsiteX19" fmla="*/ 293627 w 1398848"/>
                  <a:gd name="connsiteY19" fmla="*/ 323146 h 335423"/>
                  <a:gd name="connsiteX20" fmla="*/ 256860 w 1398848"/>
                  <a:gd name="connsiteY20" fmla="*/ 272407 h 335423"/>
                  <a:gd name="connsiteX21" fmla="*/ 265684 w 1398848"/>
                  <a:gd name="connsiteY21" fmla="*/ 229757 h 335423"/>
                  <a:gd name="connsiteX22" fmla="*/ 255389 w 1398848"/>
                  <a:gd name="connsiteY22" fmla="*/ 208432 h 335423"/>
                  <a:gd name="connsiteX23" fmla="*/ 237006 w 1398848"/>
                  <a:gd name="connsiteY23" fmla="*/ 219462 h 335423"/>
                  <a:gd name="connsiteX24" fmla="*/ 231858 w 1398848"/>
                  <a:gd name="connsiteY24" fmla="*/ 228287 h 335423"/>
                  <a:gd name="connsiteX25" fmla="*/ 96555 w 1398848"/>
                  <a:gd name="connsiteY25" fmla="*/ 265054 h 335423"/>
                  <a:gd name="connsiteX26" fmla="*/ 43610 w 1398848"/>
                  <a:gd name="connsiteY26" fmla="*/ 241523 h 335423"/>
                  <a:gd name="connsiteX27" fmla="*/ 3902 w 1398848"/>
                  <a:gd name="connsiteY27" fmla="*/ 192990 h 335423"/>
                  <a:gd name="connsiteX28" fmla="*/ 72289 w 1398848"/>
                  <a:gd name="connsiteY28" fmla="*/ 159899 h 335423"/>
                  <a:gd name="connsiteX29" fmla="*/ 162736 w 1398848"/>
                  <a:gd name="connsiteY29" fmla="*/ 86365 h 335423"/>
                  <a:gd name="connsiteX30" fmla="*/ 217887 w 1398848"/>
                  <a:gd name="connsiteY30" fmla="*/ 50333 h 335423"/>
                  <a:gd name="connsiteX31" fmla="*/ 509083 w 1398848"/>
                  <a:gd name="connsiteY31" fmla="*/ 129015 h 335423"/>
                  <a:gd name="connsiteX32" fmla="*/ 998822 w 1398848"/>
                  <a:gd name="connsiteY32" fmla="*/ 79747 h 335423"/>
                  <a:gd name="connsiteX33" fmla="*/ 1148832 w 1398848"/>
                  <a:gd name="connsiteY33" fmla="*/ 10625 h 335423"/>
                  <a:gd name="connsiteX34" fmla="*/ 1176775 w 1398848"/>
                  <a:gd name="connsiteY34" fmla="*/ 6213 h 335423"/>
                  <a:gd name="connsiteX35" fmla="*/ 1187805 w 1398848"/>
                  <a:gd name="connsiteY35" fmla="*/ 30479 h 335423"/>
                  <a:gd name="connsiteX36" fmla="*/ 1266487 w 1398848"/>
                  <a:gd name="connsiteY36" fmla="*/ 115779 h 335423"/>
                  <a:gd name="connsiteX37" fmla="*/ 1363553 w 1398848"/>
                  <a:gd name="connsiteY37" fmla="*/ 117250 h 335423"/>
                  <a:gd name="connsiteX38" fmla="*/ 1398849 w 1398848"/>
                  <a:gd name="connsiteY38" fmla="*/ 144457 h 33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398848" h="335423">
                    <a:moveTo>
                      <a:pt x="1398849" y="144457"/>
                    </a:moveTo>
                    <a:cubicBezTo>
                      <a:pt x="1326050" y="198137"/>
                      <a:pt x="1241485" y="212844"/>
                      <a:pt x="1162803" y="240787"/>
                    </a:cubicBezTo>
                    <a:cubicBezTo>
                      <a:pt x="1140008" y="248876"/>
                      <a:pt x="1096622" y="254024"/>
                      <a:pt x="1109123" y="200343"/>
                    </a:cubicBezTo>
                    <a:cubicBezTo>
                      <a:pt x="1112800" y="185636"/>
                      <a:pt x="1092946" y="180489"/>
                      <a:pt x="1096622" y="164312"/>
                    </a:cubicBezTo>
                    <a:cubicBezTo>
                      <a:pt x="1101035" y="146663"/>
                      <a:pt x="1085592" y="148869"/>
                      <a:pt x="1074562" y="148869"/>
                    </a:cubicBezTo>
                    <a:cubicBezTo>
                      <a:pt x="1059855" y="149605"/>
                      <a:pt x="1065738" y="161370"/>
                      <a:pt x="1062062" y="169459"/>
                    </a:cubicBezTo>
                    <a:cubicBezTo>
                      <a:pt x="1051767" y="194461"/>
                      <a:pt x="1082651" y="212109"/>
                      <a:pt x="1070885" y="238581"/>
                    </a:cubicBezTo>
                    <a:cubicBezTo>
                      <a:pt x="1050296" y="284173"/>
                      <a:pt x="1004704" y="273878"/>
                      <a:pt x="970144" y="286379"/>
                    </a:cubicBezTo>
                    <a:cubicBezTo>
                      <a:pt x="959849" y="290055"/>
                      <a:pt x="947348" y="285643"/>
                      <a:pt x="935582" y="287114"/>
                    </a:cubicBezTo>
                    <a:cubicBezTo>
                      <a:pt x="873813" y="297409"/>
                      <a:pt x="826752" y="285643"/>
                      <a:pt x="820869" y="211373"/>
                    </a:cubicBezTo>
                    <a:cubicBezTo>
                      <a:pt x="820133" y="198137"/>
                      <a:pt x="826016" y="178283"/>
                      <a:pt x="799544" y="183431"/>
                    </a:cubicBezTo>
                    <a:cubicBezTo>
                      <a:pt x="773071" y="187843"/>
                      <a:pt x="789249" y="207697"/>
                      <a:pt x="786308" y="219462"/>
                    </a:cubicBezTo>
                    <a:cubicBezTo>
                      <a:pt x="784101" y="228287"/>
                      <a:pt x="785572" y="238581"/>
                      <a:pt x="787778" y="247406"/>
                    </a:cubicBezTo>
                    <a:cubicBezTo>
                      <a:pt x="806162" y="316528"/>
                      <a:pt x="804691" y="312116"/>
                      <a:pt x="732627" y="323881"/>
                    </a:cubicBezTo>
                    <a:cubicBezTo>
                      <a:pt x="676006" y="333441"/>
                      <a:pt x="620120" y="329764"/>
                      <a:pt x="564234" y="334911"/>
                    </a:cubicBezTo>
                    <a:cubicBezTo>
                      <a:pt x="523790" y="338588"/>
                      <a:pt x="517907" y="322410"/>
                      <a:pt x="518642" y="287849"/>
                    </a:cubicBezTo>
                    <a:cubicBezTo>
                      <a:pt x="519378" y="273878"/>
                      <a:pt x="537761" y="246670"/>
                      <a:pt x="504671" y="242258"/>
                    </a:cubicBezTo>
                    <a:cubicBezTo>
                      <a:pt x="478198" y="238581"/>
                      <a:pt x="477463" y="265054"/>
                      <a:pt x="474522" y="279025"/>
                    </a:cubicBezTo>
                    <a:cubicBezTo>
                      <a:pt x="465698" y="321675"/>
                      <a:pt x="438490" y="325352"/>
                      <a:pt x="402458" y="323146"/>
                    </a:cubicBezTo>
                    <a:cubicBezTo>
                      <a:pt x="366426" y="320205"/>
                      <a:pt x="328924" y="318734"/>
                      <a:pt x="293627" y="323146"/>
                    </a:cubicBezTo>
                    <a:cubicBezTo>
                      <a:pt x="245094" y="329029"/>
                      <a:pt x="249507" y="297409"/>
                      <a:pt x="256860" y="272407"/>
                    </a:cubicBezTo>
                    <a:cubicBezTo>
                      <a:pt x="261272" y="258436"/>
                      <a:pt x="265684" y="245199"/>
                      <a:pt x="265684" y="229757"/>
                    </a:cubicBezTo>
                    <a:cubicBezTo>
                      <a:pt x="265684" y="220198"/>
                      <a:pt x="267890" y="209168"/>
                      <a:pt x="255389" y="208432"/>
                    </a:cubicBezTo>
                    <a:cubicBezTo>
                      <a:pt x="249507" y="208432"/>
                      <a:pt x="242888" y="215050"/>
                      <a:pt x="237006" y="219462"/>
                    </a:cubicBezTo>
                    <a:cubicBezTo>
                      <a:pt x="234064" y="221668"/>
                      <a:pt x="233329" y="225345"/>
                      <a:pt x="231858" y="228287"/>
                    </a:cubicBezTo>
                    <a:cubicBezTo>
                      <a:pt x="181855" y="306968"/>
                      <a:pt x="181855" y="306968"/>
                      <a:pt x="96555" y="265054"/>
                    </a:cubicBezTo>
                    <a:cubicBezTo>
                      <a:pt x="78907" y="256230"/>
                      <a:pt x="59052" y="252553"/>
                      <a:pt x="43610" y="241523"/>
                    </a:cubicBezTo>
                    <a:cubicBezTo>
                      <a:pt x="25962" y="229022"/>
                      <a:pt x="-12276" y="223874"/>
                      <a:pt x="3902" y="192990"/>
                    </a:cubicBezTo>
                    <a:cubicBezTo>
                      <a:pt x="14196" y="173136"/>
                      <a:pt x="25962" y="140781"/>
                      <a:pt x="72289" y="159899"/>
                    </a:cubicBezTo>
                    <a:cubicBezTo>
                      <a:pt x="125969" y="181960"/>
                      <a:pt x="162736" y="145928"/>
                      <a:pt x="162736" y="86365"/>
                    </a:cubicBezTo>
                    <a:cubicBezTo>
                      <a:pt x="162736" y="22390"/>
                      <a:pt x="163471" y="20184"/>
                      <a:pt x="217887" y="50333"/>
                    </a:cubicBezTo>
                    <a:cubicBezTo>
                      <a:pt x="309069" y="100337"/>
                      <a:pt x="406870" y="117250"/>
                      <a:pt x="509083" y="129015"/>
                    </a:cubicBezTo>
                    <a:cubicBezTo>
                      <a:pt x="677476" y="148134"/>
                      <a:pt x="839988" y="131956"/>
                      <a:pt x="998822" y="79747"/>
                    </a:cubicBezTo>
                    <a:cubicBezTo>
                      <a:pt x="1051032" y="62834"/>
                      <a:pt x="1103976" y="44451"/>
                      <a:pt x="1148832" y="10625"/>
                    </a:cubicBezTo>
                    <a:cubicBezTo>
                      <a:pt x="1157656" y="4007"/>
                      <a:pt x="1165010" y="-7024"/>
                      <a:pt x="1176775" y="6213"/>
                    </a:cubicBezTo>
                    <a:cubicBezTo>
                      <a:pt x="1183393" y="12831"/>
                      <a:pt x="1189276" y="18714"/>
                      <a:pt x="1187805" y="30479"/>
                    </a:cubicBezTo>
                    <a:cubicBezTo>
                      <a:pt x="1180452" y="95189"/>
                      <a:pt x="1196629" y="113573"/>
                      <a:pt x="1266487" y="115779"/>
                    </a:cubicBezTo>
                    <a:cubicBezTo>
                      <a:pt x="1298842" y="116514"/>
                      <a:pt x="1331197" y="113573"/>
                      <a:pt x="1363553" y="117250"/>
                    </a:cubicBezTo>
                    <a:cubicBezTo>
                      <a:pt x="1376789" y="117985"/>
                      <a:pt x="1386348" y="133427"/>
                      <a:pt x="1398849" y="144457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4B9DB664-1277-74F7-8904-C3278EB4A567}"/>
                  </a:ext>
                </a:extLst>
              </p:cNvPr>
              <p:cNvSpPr/>
              <p:nvPr/>
            </p:nvSpPr>
            <p:spPr>
              <a:xfrm>
                <a:off x="4759880" y="2200975"/>
                <a:ext cx="531386" cy="691343"/>
              </a:xfrm>
              <a:custGeom>
                <a:avLst/>
                <a:gdLst>
                  <a:gd name="connsiteX0" fmla="*/ 0 w 531386"/>
                  <a:gd name="connsiteY0" fmla="*/ 0 h 691343"/>
                  <a:gd name="connsiteX1" fmla="*/ 204425 w 531386"/>
                  <a:gd name="connsiteY1" fmla="*/ 245605 h 691343"/>
                  <a:gd name="connsiteX2" fmla="*/ 397086 w 531386"/>
                  <a:gd name="connsiteY2" fmla="*/ 277225 h 691343"/>
                  <a:gd name="connsiteX3" fmla="*/ 449295 w 531386"/>
                  <a:gd name="connsiteY3" fmla="*/ 196337 h 691343"/>
                  <a:gd name="connsiteX4" fmla="*/ 519153 w 531386"/>
                  <a:gd name="connsiteY4" fmla="*/ 492680 h 691343"/>
                  <a:gd name="connsiteX5" fmla="*/ 530918 w 531386"/>
                  <a:gd name="connsiteY5" fmla="*/ 660339 h 691343"/>
                  <a:gd name="connsiteX6" fmla="*/ 491945 w 531386"/>
                  <a:gd name="connsiteY6" fmla="*/ 683870 h 691343"/>
                  <a:gd name="connsiteX7" fmla="*/ 139715 w 531386"/>
                  <a:gd name="connsiteY7" fmla="*/ 589011 h 691343"/>
                  <a:gd name="connsiteX8" fmla="*/ 92654 w 531386"/>
                  <a:gd name="connsiteY8" fmla="*/ 544154 h 691343"/>
                  <a:gd name="connsiteX9" fmla="*/ 50739 w 531386"/>
                  <a:gd name="connsiteY9" fmla="*/ 399292 h 691343"/>
                  <a:gd name="connsiteX10" fmla="*/ 37503 w 531386"/>
                  <a:gd name="connsiteY10" fmla="*/ 291196 h 691343"/>
                  <a:gd name="connsiteX11" fmla="*/ 0 w 531386"/>
                  <a:gd name="connsiteY11" fmla="*/ 0 h 6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386" h="691343">
                    <a:moveTo>
                      <a:pt x="0" y="0"/>
                    </a:moveTo>
                    <a:cubicBezTo>
                      <a:pt x="64710" y="84565"/>
                      <a:pt x="122803" y="174276"/>
                      <a:pt x="204425" y="245605"/>
                    </a:cubicBezTo>
                    <a:cubicBezTo>
                      <a:pt x="263253" y="297079"/>
                      <a:pt x="336052" y="311050"/>
                      <a:pt x="397086" y="277225"/>
                    </a:cubicBezTo>
                    <a:cubicBezTo>
                      <a:pt x="429441" y="259576"/>
                      <a:pt x="449295" y="234575"/>
                      <a:pt x="449295" y="196337"/>
                    </a:cubicBezTo>
                    <a:cubicBezTo>
                      <a:pt x="483856" y="292667"/>
                      <a:pt x="513270" y="389732"/>
                      <a:pt x="519153" y="492680"/>
                    </a:cubicBezTo>
                    <a:cubicBezTo>
                      <a:pt x="522094" y="548567"/>
                      <a:pt x="533860" y="603717"/>
                      <a:pt x="530918" y="660339"/>
                    </a:cubicBezTo>
                    <a:cubicBezTo>
                      <a:pt x="529448" y="693429"/>
                      <a:pt x="525036" y="697841"/>
                      <a:pt x="491945" y="683870"/>
                    </a:cubicBezTo>
                    <a:cubicBezTo>
                      <a:pt x="379438" y="633866"/>
                      <a:pt x="259576" y="610335"/>
                      <a:pt x="139715" y="589011"/>
                    </a:cubicBezTo>
                    <a:cubicBezTo>
                      <a:pt x="111037" y="583863"/>
                      <a:pt x="95595" y="572098"/>
                      <a:pt x="92654" y="544154"/>
                    </a:cubicBezTo>
                    <a:cubicBezTo>
                      <a:pt x="87506" y="493416"/>
                      <a:pt x="77947" y="445618"/>
                      <a:pt x="50739" y="399292"/>
                    </a:cubicBezTo>
                    <a:cubicBezTo>
                      <a:pt x="33090" y="369143"/>
                      <a:pt x="38238" y="325757"/>
                      <a:pt x="37503" y="291196"/>
                    </a:cubicBezTo>
                    <a:cubicBezTo>
                      <a:pt x="36032" y="191925"/>
                      <a:pt x="13236" y="97065"/>
                      <a:pt x="0" y="0"/>
                    </a:cubicBezTo>
                    <a:close/>
                  </a:path>
                </a:pathLst>
              </a:custGeom>
              <a:solidFill>
                <a:srgbClr val="77331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2FEB458-046B-4042-1756-AC3265A77CD3}"/>
                  </a:ext>
                </a:extLst>
              </p:cNvPr>
              <p:cNvSpPr/>
              <p:nvPr/>
            </p:nvSpPr>
            <p:spPr>
              <a:xfrm>
                <a:off x="3238453" y="1889698"/>
                <a:ext cx="472826" cy="1085843"/>
              </a:xfrm>
              <a:custGeom>
                <a:avLst/>
                <a:gdLst>
                  <a:gd name="connsiteX0" fmla="*/ 472826 w 472826"/>
                  <a:gd name="connsiteY0" fmla="*/ 226 h 1085843"/>
                  <a:gd name="connsiteX1" fmla="*/ 294138 w 472826"/>
                  <a:gd name="connsiteY1" fmla="*/ 231124 h 1085843"/>
                  <a:gd name="connsiteX2" fmla="*/ 171335 w 472826"/>
                  <a:gd name="connsiteY2" fmla="*/ 583354 h 1085843"/>
                  <a:gd name="connsiteX3" fmla="*/ 161776 w 472826"/>
                  <a:gd name="connsiteY3" fmla="*/ 803222 h 1085843"/>
                  <a:gd name="connsiteX4" fmla="*/ 180895 w 472826"/>
                  <a:gd name="connsiteY4" fmla="*/ 939260 h 1085843"/>
                  <a:gd name="connsiteX5" fmla="*/ 143392 w 472826"/>
                  <a:gd name="connsiteY5" fmla="*/ 1017942 h 1085843"/>
                  <a:gd name="connsiteX6" fmla="*/ 108831 w 472826"/>
                  <a:gd name="connsiteY6" fmla="*/ 1041473 h 1085843"/>
                  <a:gd name="connsiteX7" fmla="*/ 46327 w 472826"/>
                  <a:gd name="connsiteY7" fmla="*/ 1083388 h 1085843"/>
                  <a:gd name="connsiteX8" fmla="*/ 0 w 472826"/>
                  <a:gd name="connsiteY8" fmla="*/ 1026031 h 1085843"/>
                  <a:gd name="connsiteX9" fmla="*/ 11030 w 472826"/>
                  <a:gd name="connsiteY9" fmla="*/ 992940 h 1085843"/>
                  <a:gd name="connsiteX10" fmla="*/ 9560 w 472826"/>
                  <a:gd name="connsiteY10" fmla="*/ 815722 h 1085843"/>
                  <a:gd name="connsiteX11" fmla="*/ 237516 w 472826"/>
                  <a:gd name="connsiteY11" fmla="*/ 217152 h 1085843"/>
                  <a:gd name="connsiteX12" fmla="*/ 441942 w 472826"/>
                  <a:gd name="connsiteY12" fmla="*/ 12727 h 1085843"/>
                  <a:gd name="connsiteX13" fmla="*/ 472826 w 472826"/>
                  <a:gd name="connsiteY13" fmla="*/ 226 h 1085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2826" h="1085843">
                    <a:moveTo>
                      <a:pt x="472826" y="226"/>
                    </a:moveTo>
                    <a:cubicBezTo>
                      <a:pt x="407380" y="72290"/>
                      <a:pt x="341199" y="144353"/>
                      <a:pt x="294138" y="231124"/>
                    </a:cubicBezTo>
                    <a:cubicBezTo>
                      <a:pt x="233104" y="341426"/>
                      <a:pt x="188248" y="456875"/>
                      <a:pt x="171335" y="583354"/>
                    </a:cubicBezTo>
                    <a:cubicBezTo>
                      <a:pt x="161776" y="656888"/>
                      <a:pt x="165452" y="729687"/>
                      <a:pt x="161776" y="803222"/>
                    </a:cubicBezTo>
                    <a:cubicBezTo>
                      <a:pt x="159570" y="849548"/>
                      <a:pt x="167659" y="893669"/>
                      <a:pt x="180895" y="939260"/>
                    </a:cubicBezTo>
                    <a:cubicBezTo>
                      <a:pt x="189719" y="970145"/>
                      <a:pt x="201484" y="1012059"/>
                      <a:pt x="143392" y="1017942"/>
                    </a:cubicBezTo>
                    <a:cubicBezTo>
                      <a:pt x="130891" y="1019413"/>
                      <a:pt x="108831" y="1033384"/>
                      <a:pt x="108831" y="1041473"/>
                    </a:cubicBezTo>
                    <a:cubicBezTo>
                      <a:pt x="108831" y="1090006"/>
                      <a:pt x="78682" y="1088535"/>
                      <a:pt x="46327" y="1083388"/>
                    </a:cubicBezTo>
                    <a:cubicBezTo>
                      <a:pt x="15442" y="1078240"/>
                      <a:pt x="6618" y="1052503"/>
                      <a:pt x="0" y="1026031"/>
                    </a:cubicBezTo>
                    <a:cubicBezTo>
                      <a:pt x="20590" y="1020883"/>
                      <a:pt x="10295" y="1003970"/>
                      <a:pt x="11030" y="992940"/>
                    </a:cubicBezTo>
                    <a:cubicBezTo>
                      <a:pt x="13236" y="934113"/>
                      <a:pt x="5883" y="875285"/>
                      <a:pt x="9560" y="815722"/>
                    </a:cubicBezTo>
                    <a:cubicBezTo>
                      <a:pt x="24266" y="592178"/>
                      <a:pt x="97065" y="392900"/>
                      <a:pt x="237516" y="217152"/>
                    </a:cubicBezTo>
                    <a:cubicBezTo>
                      <a:pt x="298550" y="140677"/>
                      <a:pt x="366201" y="73025"/>
                      <a:pt x="441942" y="12727"/>
                    </a:cubicBezTo>
                    <a:cubicBezTo>
                      <a:pt x="452236" y="4638"/>
                      <a:pt x="460325" y="-1245"/>
                      <a:pt x="472826" y="226"/>
                    </a:cubicBezTo>
                    <a:close/>
                  </a:path>
                </a:pathLst>
              </a:custGeom>
              <a:solidFill>
                <a:srgbClr val="7D351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A74025E-38E3-71DF-2B34-57B2464B09CE}"/>
                  </a:ext>
                </a:extLst>
              </p:cNvPr>
              <p:cNvSpPr/>
              <p:nvPr/>
            </p:nvSpPr>
            <p:spPr>
              <a:xfrm>
                <a:off x="4703019" y="3898884"/>
                <a:ext cx="420720" cy="618959"/>
              </a:xfrm>
              <a:custGeom>
                <a:avLst/>
                <a:gdLst>
                  <a:gd name="connsiteX0" fmla="*/ 51713 w 420720"/>
                  <a:gd name="connsiteY0" fmla="*/ 0 h 618959"/>
                  <a:gd name="connsiteX1" fmla="*/ 81127 w 420720"/>
                  <a:gd name="connsiteY1" fmla="*/ 26472 h 618959"/>
                  <a:gd name="connsiteX2" fmla="*/ 412032 w 420720"/>
                  <a:gd name="connsiteY2" fmla="*/ 518417 h 618959"/>
                  <a:gd name="connsiteX3" fmla="*/ 392913 w 420720"/>
                  <a:gd name="connsiteY3" fmla="*/ 572833 h 618959"/>
                  <a:gd name="connsiteX4" fmla="*/ 267170 w 420720"/>
                  <a:gd name="connsiteY4" fmla="*/ 617689 h 618959"/>
                  <a:gd name="connsiteX5" fmla="*/ 231873 w 420720"/>
                  <a:gd name="connsiteY5" fmla="*/ 589746 h 618959"/>
                  <a:gd name="connsiteX6" fmla="*/ 198782 w 420720"/>
                  <a:gd name="connsiteY6" fmla="*/ 400027 h 618959"/>
                  <a:gd name="connsiteX7" fmla="*/ 81863 w 420720"/>
                  <a:gd name="connsiteY7" fmla="*/ 142657 h 618959"/>
                  <a:gd name="connsiteX8" fmla="*/ 28918 w 420720"/>
                  <a:gd name="connsiteY8" fmla="*/ 94859 h 618959"/>
                  <a:gd name="connsiteX9" fmla="*/ 239 w 420720"/>
                  <a:gd name="connsiteY9" fmla="*/ 31620 h 618959"/>
                  <a:gd name="connsiteX10" fmla="*/ 51713 w 420720"/>
                  <a:gd name="connsiteY10" fmla="*/ 0 h 618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720" h="618959">
                    <a:moveTo>
                      <a:pt x="51713" y="0"/>
                    </a:moveTo>
                    <a:cubicBezTo>
                      <a:pt x="64950" y="11766"/>
                      <a:pt x="74509" y="18384"/>
                      <a:pt x="81127" y="26472"/>
                    </a:cubicBezTo>
                    <a:cubicBezTo>
                      <a:pt x="201724" y="183101"/>
                      <a:pt x="318644" y="342670"/>
                      <a:pt x="412032" y="518417"/>
                    </a:cubicBezTo>
                    <a:cubicBezTo>
                      <a:pt x="427474" y="547096"/>
                      <a:pt x="423062" y="562538"/>
                      <a:pt x="392913" y="572833"/>
                    </a:cubicBezTo>
                    <a:cubicBezTo>
                      <a:pt x="350999" y="587540"/>
                      <a:pt x="309819" y="605188"/>
                      <a:pt x="267170" y="617689"/>
                    </a:cubicBezTo>
                    <a:cubicBezTo>
                      <a:pt x="247315" y="623572"/>
                      <a:pt x="220107" y="608129"/>
                      <a:pt x="231873" y="589746"/>
                    </a:cubicBezTo>
                    <a:cubicBezTo>
                      <a:pt x="278935" y="514741"/>
                      <a:pt x="217901" y="460325"/>
                      <a:pt x="198782" y="400027"/>
                    </a:cubicBezTo>
                    <a:cubicBezTo>
                      <a:pt x="170104" y="310315"/>
                      <a:pt x="130395" y="224280"/>
                      <a:pt x="81863" y="142657"/>
                    </a:cubicBezTo>
                    <a:cubicBezTo>
                      <a:pt x="70097" y="123538"/>
                      <a:pt x="77451" y="80888"/>
                      <a:pt x="28918" y="94859"/>
                    </a:cubicBezTo>
                    <a:cubicBezTo>
                      <a:pt x="22300" y="97065"/>
                      <a:pt x="-2702" y="56622"/>
                      <a:pt x="239" y="31620"/>
                    </a:cubicBezTo>
                    <a:cubicBezTo>
                      <a:pt x="4652" y="2206"/>
                      <a:pt x="45831" y="36767"/>
                      <a:pt x="51713" y="0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A9D7965-837A-FE72-1156-740C2872863A}"/>
                  </a:ext>
                </a:extLst>
              </p:cNvPr>
              <p:cNvSpPr/>
              <p:nvPr/>
            </p:nvSpPr>
            <p:spPr>
              <a:xfrm>
                <a:off x="3679875" y="3910417"/>
                <a:ext cx="384993" cy="642923"/>
              </a:xfrm>
              <a:custGeom>
                <a:avLst/>
                <a:gdLst>
                  <a:gd name="connsiteX0" fmla="*/ 147589 w 384993"/>
                  <a:gd name="connsiteY0" fmla="*/ 642923 h 642923"/>
                  <a:gd name="connsiteX1" fmla="*/ 5668 w 384993"/>
                  <a:gd name="connsiteY1" fmla="*/ 573801 h 642923"/>
                  <a:gd name="connsiteX2" fmla="*/ 13756 w 384993"/>
                  <a:gd name="connsiteY2" fmla="*/ 527474 h 642923"/>
                  <a:gd name="connsiteX3" fmla="*/ 265979 w 384993"/>
                  <a:gd name="connsiteY3" fmla="*/ 113476 h 642923"/>
                  <a:gd name="connsiteX4" fmla="*/ 330690 w 384993"/>
                  <a:gd name="connsiteY4" fmla="*/ 19352 h 642923"/>
                  <a:gd name="connsiteX5" fmla="*/ 372604 w 384993"/>
                  <a:gd name="connsiteY5" fmla="*/ 5380 h 642923"/>
                  <a:gd name="connsiteX6" fmla="*/ 377016 w 384993"/>
                  <a:gd name="connsiteY6" fmla="*/ 42147 h 642923"/>
                  <a:gd name="connsiteX7" fmla="*/ 332160 w 384993"/>
                  <a:gd name="connsiteY7" fmla="*/ 90680 h 642923"/>
                  <a:gd name="connsiteX8" fmla="*/ 285833 w 384993"/>
                  <a:gd name="connsiteY8" fmla="*/ 170097 h 642923"/>
                  <a:gd name="connsiteX9" fmla="*/ 183621 w 384993"/>
                  <a:gd name="connsiteY9" fmla="*/ 553947 h 642923"/>
                  <a:gd name="connsiteX10" fmla="*/ 180679 w 384993"/>
                  <a:gd name="connsiteY10" fmla="*/ 598067 h 642923"/>
                  <a:gd name="connsiteX11" fmla="*/ 147589 w 384993"/>
                  <a:gd name="connsiteY11" fmla="*/ 642923 h 64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4993" h="642923">
                    <a:moveTo>
                      <a:pt x="147589" y="642923"/>
                    </a:moveTo>
                    <a:cubicBezTo>
                      <a:pt x="98321" y="627481"/>
                      <a:pt x="47582" y="609097"/>
                      <a:pt x="5668" y="573801"/>
                    </a:cubicBezTo>
                    <a:cubicBezTo>
                      <a:pt x="-8304" y="562035"/>
                      <a:pt x="7138" y="541446"/>
                      <a:pt x="13756" y="527474"/>
                    </a:cubicBezTo>
                    <a:cubicBezTo>
                      <a:pt x="80672" y="378935"/>
                      <a:pt x="174061" y="246573"/>
                      <a:pt x="265979" y="113476"/>
                    </a:cubicBezTo>
                    <a:cubicBezTo>
                      <a:pt x="287304" y="81856"/>
                      <a:pt x="310100" y="50971"/>
                      <a:pt x="330690" y="19352"/>
                    </a:cubicBezTo>
                    <a:cubicBezTo>
                      <a:pt x="341720" y="2439"/>
                      <a:pt x="346132" y="-6385"/>
                      <a:pt x="372604" y="5380"/>
                    </a:cubicBezTo>
                    <a:cubicBezTo>
                      <a:pt x="405694" y="20087"/>
                      <a:pt x="360103" y="33323"/>
                      <a:pt x="377016" y="42147"/>
                    </a:cubicBezTo>
                    <a:cubicBezTo>
                      <a:pt x="363044" y="59060"/>
                      <a:pt x="365986" y="85533"/>
                      <a:pt x="332160" y="90680"/>
                    </a:cubicBezTo>
                    <a:cubicBezTo>
                      <a:pt x="292452" y="96563"/>
                      <a:pt x="293922" y="142154"/>
                      <a:pt x="285833" y="170097"/>
                    </a:cubicBezTo>
                    <a:cubicBezTo>
                      <a:pt x="248331" y="297312"/>
                      <a:pt x="216711" y="425997"/>
                      <a:pt x="183621" y="553947"/>
                    </a:cubicBezTo>
                    <a:cubicBezTo>
                      <a:pt x="179944" y="567918"/>
                      <a:pt x="174797" y="587772"/>
                      <a:pt x="180679" y="598067"/>
                    </a:cubicBezTo>
                    <a:cubicBezTo>
                      <a:pt x="207887" y="639982"/>
                      <a:pt x="178473" y="639247"/>
                      <a:pt x="147589" y="642923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9EBB738D-DCA7-FB28-D052-67A37BC43DF2}"/>
                  </a:ext>
                </a:extLst>
              </p:cNvPr>
              <p:cNvSpPr/>
              <p:nvPr/>
            </p:nvSpPr>
            <p:spPr>
              <a:xfrm>
                <a:off x="5256240" y="3549581"/>
                <a:ext cx="344047" cy="406331"/>
              </a:xfrm>
              <a:custGeom>
                <a:avLst/>
                <a:gdLst>
                  <a:gd name="connsiteX0" fmla="*/ 65442 w 344047"/>
                  <a:gd name="connsiteY0" fmla="*/ 15 h 406331"/>
                  <a:gd name="connsiteX1" fmla="*/ 134564 w 344047"/>
                  <a:gd name="connsiteY1" fmla="*/ 63254 h 406331"/>
                  <a:gd name="connsiteX2" fmla="*/ 335313 w 344047"/>
                  <a:gd name="connsiteY2" fmla="*/ 283857 h 406331"/>
                  <a:gd name="connsiteX3" fmla="*/ 334578 w 344047"/>
                  <a:gd name="connsiteY3" fmla="*/ 316212 h 406331"/>
                  <a:gd name="connsiteX4" fmla="*/ 282369 w 344047"/>
                  <a:gd name="connsiteY4" fmla="*/ 357392 h 406331"/>
                  <a:gd name="connsiteX5" fmla="*/ 125740 w 344047"/>
                  <a:gd name="connsiteY5" fmla="*/ 333125 h 406331"/>
                  <a:gd name="connsiteX6" fmla="*/ 2938 w 344047"/>
                  <a:gd name="connsiteY6" fmla="*/ 66931 h 406331"/>
                  <a:gd name="connsiteX7" fmla="*/ 65442 w 344047"/>
                  <a:gd name="connsiteY7" fmla="*/ 15 h 40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047" h="406331">
                    <a:moveTo>
                      <a:pt x="65442" y="15"/>
                    </a:moveTo>
                    <a:cubicBezTo>
                      <a:pt x="86767" y="10309"/>
                      <a:pt x="108092" y="41194"/>
                      <a:pt x="134564" y="63254"/>
                    </a:cubicBezTo>
                    <a:cubicBezTo>
                      <a:pt x="211775" y="126494"/>
                      <a:pt x="272809" y="206646"/>
                      <a:pt x="335313" y="283857"/>
                    </a:cubicBezTo>
                    <a:cubicBezTo>
                      <a:pt x="346344" y="297093"/>
                      <a:pt x="347814" y="305918"/>
                      <a:pt x="334578" y="316212"/>
                    </a:cubicBezTo>
                    <a:cubicBezTo>
                      <a:pt x="316930" y="329449"/>
                      <a:pt x="299281" y="342685"/>
                      <a:pt x="282369" y="357392"/>
                    </a:cubicBezTo>
                    <a:cubicBezTo>
                      <a:pt x="199275" y="427249"/>
                      <a:pt x="186774" y="425043"/>
                      <a:pt x="125740" y="333125"/>
                    </a:cubicBezTo>
                    <a:cubicBezTo>
                      <a:pt x="71325" y="250767"/>
                      <a:pt x="28675" y="162526"/>
                      <a:pt x="2938" y="66931"/>
                    </a:cubicBezTo>
                    <a:cubicBezTo>
                      <a:pt x="-8092" y="26487"/>
                      <a:pt x="11762" y="-721"/>
                      <a:pt x="65442" y="1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9A7739DE-7E5F-1F82-8306-42D752243B19}"/>
                  </a:ext>
                </a:extLst>
              </p:cNvPr>
              <p:cNvSpPr/>
              <p:nvPr/>
            </p:nvSpPr>
            <p:spPr>
              <a:xfrm>
                <a:off x="3087976" y="3524119"/>
                <a:ext cx="343463" cy="383332"/>
              </a:xfrm>
              <a:custGeom>
                <a:avLst/>
                <a:gdLst>
                  <a:gd name="connsiteX0" fmla="*/ 337255 w 343463"/>
                  <a:gd name="connsiteY0" fmla="*/ 49742 h 383332"/>
                  <a:gd name="connsiteX1" fmla="*/ 205628 w 343463"/>
                  <a:gd name="connsiteY1" fmla="*/ 321820 h 383332"/>
                  <a:gd name="connsiteX2" fmla="*/ 176950 w 343463"/>
                  <a:gd name="connsiteY2" fmla="*/ 361528 h 383332"/>
                  <a:gd name="connsiteX3" fmla="*/ 133565 w 343463"/>
                  <a:gd name="connsiteY3" fmla="*/ 382853 h 383332"/>
                  <a:gd name="connsiteX4" fmla="*/ 467 w 343463"/>
                  <a:gd name="connsiteY4" fmla="*/ 279170 h 383332"/>
                  <a:gd name="connsiteX5" fmla="*/ 12233 w 343463"/>
                  <a:gd name="connsiteY5" fmla="*/ 249020 h 383332"/>
                  <a:gd name="connsiteX6" fmla="*/ 230630 w 343463"/>
                  <a:gd name="connsiteY6" fmla="*/ 17387 h 383332"/>
                  <a:gd name="connsiteX7" fmla="*/ 332107 w 343463"/>
                  <a:gd name="connsiteY7" fmla="*/ 6357 h 383332"/>
                  <a:gd name="connsiteX8" fmla="*/ 337255 w 343463"/>
                  <a:gd name="connsiteY8" fmla="*/ 49742 h 38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3463" h="383332">
                    <a:moveTo>
                      <a:pt x="337255" y="49742"/>
                    </a:moveTo>
                    <a:cubicBezTo>
                      <a:pt x="312988" y="148278"/>
                      <a:pt x="265927" y="237990"/>
                      <a:pt x="205628" y="321820"/>
                    </a:cubicBezTo>
                    <a:cubicBezTo>
                      <a:pt x="196069" y="335056"/>
                      <a:pt x="187245" y="349027"/>
                      <a:pt x="176950" y="361528"/>
                    </a:cubicBezTo>
                    <a:cubicBezTo>
                      <a:pt x="165920" y="374764"/>
                      <a:pt x="154154" y="385794"/>
                      <a:pt x="133565" y="382853"/>
                    </a:cubicBezTo>
                    <a:cubicBezTo>
                      <a:pt x="112975" y="379912"/>
                      <a:pt x="3409" y="299024"/>
                      <a:pt x="467" y="279170"/>
                    </a:cubicBezTo>
                    <a:cubicBezTo>
                      <a:pt x="-1739" y="267404"/>
                      <a:pt x="4144" y="258580"/>
                      <a:pt x="12233" y="249020"/>
                    </a:cubicBezTo>
                    <a:cubicBezTo>
                      <a:pt x="85032" y="171809"/>
                      <a:pt x="143124" y="81362"/>
                      <a:pt x="230630" y="17387"/>
                    </a:cubicBezTo>
                    <a:cubicBezTo>
                      <a:pt x="265191" y="-8350"/>
                      <a:pt x="299017" y="474"/>
                      <a:pt x="332107" y="6357"/>
                    </a:cubicBezTo>
                    <a:cubicBezTo>
                      <a:pt x="360050" y="12240"/>
                      <a:pt x="326225" y="33565"/>
                      <a:pt x="337255" y="49742"/>
                    </a:cubicBezTo>
                    <a:close/>
                  </a:path>
                </a:pathLst>
              </a:custGeom>
              <a:solidFill>
                <a:srgbClr val="89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43AA5286-35AE-F73A-225C-6E2801641C71}"/>
                  </a:ext>
                </a:extLst>
              </p:cNvPr>
              <p:cNvSpPr/>
              <p:nvPr/>
            </p:nvSpPr>
            <p:spPr>
              <a:xfrm>
                <a:off x="4020891" y="4964111"/>
                <a:ext cx="301753" cy="245992"/>
              </a:xfrm>
              <a:custGeom>
                <a:avLst/>
                <a:gdLst>
                  <a:gd name="connsiteX0" fmla="*/ 130124 w 301753"/>
                  <a:gd name="connsiteY0" fmla="*/ 14258 h 245992"/>
                  <a:gd name="connsiteX1" fmla="*/ 257338 w 301753"/>
                  <a:gd name="connsiteY1" fmla="*/ 3228 h 245992"/>
                  <a:gd name="connsiteX2" fmla="*/ 291164 w 301753"/>
                  <a:gd name="connsiteY2" fmla="*/ 30435 h 245992"/>
                  <a:gd name="connsiteX3" fmla="*/ 299988 w 301753"/>
                  <a:gd name="connsiteY3" fmla="*/ 209859 h 245992"/>
                  <a:gd name="connsiteX4" fmla="*/ 261751 w 301753"/>
                  <a:gd name="connsiteY4" fmla="*/ 243685 h 245992"/>
                  <a:gd name="connsiteX5" fmla="*/ 112475 w 301753"/>
                  <a:gd name="connsiteY5" fmla="*/ 244421 h 245992"/>
                  <a:gd name="connsiteX6" fmla="*/ 69826 w 301753"/>
                  <a:gd name="connsiteY6" fmla="*/ 206183 h 245992"/>
                  <a:gd name="connsiteX7" fmla="*/ 3645 w 301753"/>
                  <a:gd name="connsiteY7" fmla="*/ 43672 h 245992"/>
                  <a:gd name="connsiteX8" fmla="*/ 24970 w 301753"/>
                  <a:gd name="connsiteY8" fmla="*/ 13523 h 245992"/>
                  <a:gd name="connsiteX9" fmla="*/ 130124 w 301753"/>
                  <a:gd name="connsiteY9" fmla="*/ 14258 h 24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1753" h="245992">
                    <a:moveTo>
                      <a:pt x="130124" y="14258"/>
                    </a:moveTo>
                    <a:cubicBezTo>
                      <a:pt x="167626" y="7640"/>
                      <a:pt x="213218" y="24553"/>
                      <a:pt x="257338" y="3228"/>
                    </a:cubicBezTo>
                    <a:cubicBezTo>
                      <a:pt x="273516" y="-4126"/>
                      <a:pt x="290429" y="-449"/>
                      <a:pt x="291164" y="30435"/>
                    </a:cubicBezTo>
                    <a:cubicBezTo>
                      <a:pt x="291899" y="89998"/>
                      <a:pt x="279399" y="150297"/>
                      <a:pt x="299988" y="209859"/>
                    </a:cubicBezTo>
                    <a:cubicBezTo>
                      <a:pt x="309548" y="237067"/>
                      <a:pt x="277928" y="242215"/>
                      <a:pt x="261751" y="243685"/>
                    </a:cubicBezTo>
                    <a:cubicBezTo>
                      <a:pt x="212482" y="247362"/>
                      <a:pt x="162479" y="245891"/>
                      <a:pt x="112475" y="244421"/>
                    </a:cubicBezTo>
                    <a:cubicBezTo>
                      <a:pt x="89680" y="243685"/>
                      <a:pt x="77915" y="227508"/>
                      <a:pt x="69826" y="206183"/>
                    </a:cubicBezTo>
                    <a:cubicBezTo>
                      <a:pt x="48501" y="151767"/>
                      <a:pt x="24970" y="98087"/>
                      <a:pt x="3645" y="43672"/>
                    </a:cubicBezTo>
                    <a:cubicBezTo>
                      <a:pt x="-3709" y="24553"/>
                      <a:pt x="-1503" y="11316"/>
                      <a:pt x="24970" y="13523"/>
                    </a:cubicBezTo>
                    <a:cubicBezTo>
                      <a:pt x="58060" y="16464"/>
                      <a:pt x="91151" y="14258"/>
                      <a:pt x="130124" y="14258"/>
                    </a:cubicBezTo>
                    <a:close/>
                  </a:path>
                </a:pathLst>
              </a:custGeom>
              <a:solidFill>
                <a:srgbClr val="FC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6E95E613-4955-FF35-E7AD-4FD13010389B}"/>
                  </a:ext>
                </a:extLst>
              </p:cNvPr>
              <p:cNvSpPr/>
              <p:nvPr/>
            </p:nvSpPr>
            <p:spPr>
              <a:xfrm>
                <a:off x="4536294" y="4941546"/>
                <a:ext cx="313607" cy="235763"/>
              </a:xfrm>
              <a:custGeom>
                <a:avLst/>
                <a:gdLst>
                  <a:gd name="connsiteX0" fmla="*/ 141963 w 313607"/>
                  <a:gd name="connsiteY0" fmla="*/ 14027 h 235763"/>
                  <a:gd name="connsiteX1" fmla="*/ 286825 w 313607"/>
                  <a:gd name="connsiteY1" fmla="*/ 3733 h 235763"/>
                  <a:gd name="connsiteX2" fmla="*/ 308150 w 313607"/>
                  <a:gd name="connsiteY2" fmla="*/ 30940 h 235763"/>
                  <a:gd name="connsiteX3" fmla="*/ 225056 w 313607"/>
                  <a:gd name="connsiteY3" fmla="*/ 197863 h 235763"/>
                  <a:gd name="connsiteX4" fmla="*/ 161817 w 313607"/>
                  <a:gd name="connsiteY4" fmla="*/ 231689 h 235763"/>
                  <a:gd name="connsiteX5" fmla="*/ 47839 w 313607"/>
                  <a:gd name="connsiteY5" fmla="*/ 232424 h 235763"/>
                  <a:gd name="connsiteX6" fmla="*/ 5188 w 313607"/>
                  <a:gd name="connsiteY6" fmla="*/ 184627 h 235763"/>
                  <a:gd name="connsiteX7" fmla="*/ 5188 w 313607"/>
                  <a:gd name="connsiteY7" fmla="*/ 150066 h 235763"/>
                  <a:gd name="connsiteX8" fmla="*/ 11072 w 313607"/>
                  <a:gd name="connsiteY8" fmla="*/ 22851 h 235763"/>
                  <a:gd name="connsiteX9" fmla="*/ 141963 w 313607"/>
                  <a:gd name="connsiteY9" fmla="*/ 14027 h 235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607" h="235763">
                    <a:moveTo>
                      <a:pt x="141963" y="14027"/>
                    </a:moveTo>
                    <a:cubicBezTo>
                      <a:pt x="189760" y="8880"/>
                      <a:pt x="239028" y="22116"/>
                      <a:pt x="286825" y="3733"/>
                    </a:cubicBezTo>
                    <a:cubicBezTo>
                      <a:pt x="303003" y="-2150"/>
                      <a:pt x="323593" y="-5827"/>
                      <a:pt x="308150" y="30940"/>
                    </a:cubicBezTo>
                    <a:cubicBezTo>
                      <a:pt x="283149" y="88297"/>
                      <a:pt x="253735" y="142713"/>
                      <a:pt x="225056" y="197863"/>
                    </a:cubicBezTo>
                    <a:cubicBezTo>
                      <a:pt x="209614" y="227277"/>
                      <a:pt x="182407" y="228013"/>
                      <a:pt x="161817" y="231689"/>
                    </a:cubicBezTo>
                    <a:cubicBezTo>
                      <a:pt x="125050" y="239043"/>
                      <a:pt x="86076" y="234631"/>
                      <a:pt x="47839" y="232424"/>
                    </a:cubicBezTo>
                    <a:cubicBezTo>
                      <a:pt x="19160" y="230954"/>
                      <a:pt x="-1429" y="219924"/>
                      <a:pt x="5188" y="184627"/>
                    </a:cubicBezTo>
                    <a:cubicBezTo>
                      <a:pt x="7395" y="173597"/>
                      <a:pt x="5188" y="161832"/>
                      <a:pt x="5188" y="150066"/>
                    </a:cubicBezTo>
                    <a:cubicBezTo>
                      <a:pt x="5924" y="106681"/>
                      <a:pt x="-10254" y="47853"/>
                      <a:pt x="11072" y="22851"/>
                    </a:cubicBezTo>
                    <a:cubicBezTo>
                      <a:pt x="36809" y="-5827"/>
                      <a:pt x="97106" y="17704"/>
                      <a:pt x="141963" y="14027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4080E7DD-0E80-DFB4-ED18-67CB8CD7F5CC}"/>
                  </a:ext>
                </a:extLst>
              </p:cNvPr>
              <p:cNvSpPr/>
              <p:nvPr/>
            </p:nvSpPr>
            <p:spPr>
              <a:xfrm>
                <a:off x="5369480" y="3526578"/>
                <a:ext cx="358080" cy="293118"/>
              </a:xfrm>
              <a:custGeom>
                <a:avLst/>
                <a:gdLst>
                  <a:gd name="connsiteX0" fmla="*/ 0 w 358080"/>
                  <a:gd name="connsiteY0" fmla="*/ 28165 h 293118"/>
                  <a:gd name="connsiteX1" fmla="*/ 127950 w 358080"/>
                  <a:gd name="connsiteY1" fmla="*/ 16400 h 293118"/>
                  <a:gd name="connsiteX2" fmla="*/ 345612 w 358080"/>
                  <a:gd name="connsiteY2" fmla="*/ 160527 h 293118"/>
                  <a:gd name="connsiteX3" fmla="*/ 353700 w 358080"/>
                  <a:gd name="connsiteY3" fmla="*/ 194353 h 293118"/>
                  <a:gd name="connsiteX4" fmla="*/ 341935 w 358080"/>
                  <a:gd name="connsiteY4" fmla="*/ 206854 h 293118"/>
                  <a:gd name="connsiteX5" fmla="*/ 258841 w 358080"/>
                  <a:gd name="connsiteY5" fmla="*/ 292889 h 293118"/>
                  <a:gd name="connsiteX6" fmla="*/ 183100 w 358080"/>
                  <a:gd name="connsiteY6" fmla="*/ 209795 h 293118"/>
                  <a:gd name="connsiteX7" fmla="*/ 0 w 358080"/>
                  <a:gd name="connsiteY7" fmla="*/ 28165 h 2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8080" h="293118">
                    <a:moveTo>
                      <a:pt x="0" y="28165"/>
                    </a:moveTo>
                    <a:cubicBezTo>
                      <a:pt x="41915" y="-7131"/>
                      <a:pt x="82359" y="-7131"/>
                      <a:pt x="127950" y="16400"/>
                    </a:cubicBezTo>
                    <a:cubicBezTo>
                      <a:pt x="205896" y="56844"/>
                      <a:pt x="280901" y="100229"/>
                      <a:pt x="345612" y="160527"/>
                    </a:cubicBezTo>
                    <a:cubicBezTo>
                      <a:pt x="361789" y="175234"/>
                      <a:pt x="359583" y="181852"/>
                      <a:pt x="353700" y="194353"/>
                    </a:cubicBezTo>
                    <a:cubicBezTo>
                      <a:pt x="351494" y="199500"/>
                      <a:pt x="345612" y="202442"/>
                      <a:pt x="341935" y="206854"/>
                    </a:cubicBezTo>
                    <a:cubicBezTo>
                      <a:pt x="314727" y="237738"/>
                      <a:pt x="290461" y="288477"/>
                      <a:pt x="258841" y="292889"/>
                    </a:cubicBezTo>
                    <a:cubicBezTo>
                      <a:pt x="227221" y="297301"/>
                      <a:pt x="211779" y="237003"/>
                      <a:pt x="183100" y="209795"/>
                    </a:cubicBezTo>
                    <a:cubicBezTo>
                      <a:pt x="121332" y="150232"/>
                      <a:pt x="61033" y="88463"/>
                      <a:pt x="0" y="2816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592E8370-1C8D-29AD-4EA9-D445459E606E}"/>
                  </a:ext>
                </a:extLst>
              </p:cNvPr>
              <p:cNvSpPr/>
              <p:nvPr/>
            </p:nvSpPr>
            <p:spPr>
              <a:xfrm>
                <a:off x="2962472" y="3467972"/>
                <a:ext cx="344486" cy="300722"/>
              </a:xfrm>
              <a:custGeom>
                <a:avLst/>
                <a:gdLst>
                  <a:gd name="connsiteX0" fmla="*/ 277452 w 344486"/>
                  <a:gd name="connsiteY0" fmla="*/ 0 h 300722"/>
                  <a:gd name="connsiteX1" fmla="*/ 339221 w 344486"/>
                  <a:gd name="connsiteY1" fmla="*/ 36767 h 300722"/>
                  <a:gd name="connsiteX2" fmla="*/ 331132 w 344486"/>
                  <a:gd name="connsiteY2" fmla="*/ 58827 h 300722"/>
                  <a:gd name="connsiteX3" fmla="*/ 125972 w 344486"/>
                  <a:gd name="connsiteY3" fmla="*/ 282372 h 300722"/>
                  <a:gd name="connsiteX4" fmla="*/ 104647 w 344486"/>
                  <a:gd name="connsiteY4" fmla="*/ 300020 h 300722"/>
                  <a:gd name="connsiteX5" fmla="*/ 52437 w 344486"/>
                  <a:gd name="connsiteY5" fmla="*/ 263989 h 300722"/>
                  <a:gd name="connsiteX6" fmla="*/ 7581 w 344486"/>
                  <a:gd name="connsiteY6" fmla="*/ 175012 h 300722"/>
                  <a:gd name="connsiteX7" fmla="*/ 277452 w 344486"/>
                  <a:gd name="connsiteY7" fmla="*/ 0 h 300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486" h="300722">
                    <a:moveTo>
                      <a:pt x="277452" y="0"/>
                    </a:moveTo>
                    <a:cubicBezTo>
                      <a:pt x="296571" y="11030"/>
                      <a:pt x="319367" y="22060"/>
                      <a:pt x="339221" y="36767"/>
                    </a:cubicBezTo>
                    <a:cubicBezTo>
                      <a:pt x="350987" y="45591"/>
                      <a:pt x="340692" y="50003"/>
                      <a:pt x="331132" y="58827"/>
                    </a:cubicBezTo>
                    <a:cubicBezTo>
                      <a:pt x="257598" y="128685"/>
                      <a:pt x="180387" y="194866"/>
                      <a:pt x="125972" y="282372"/>
                    </a:cubicBezTo>
                    <a:cubicBezTo>
                      <a:pt x="121559" y="289726"/>
                      <a:pt x="112735" y="298550"/>
                      <a:pt x="104647" y="300020"/>
                    </a:cubicBezTo>
                    <a:cubicBezTo>
                      <a:pt x="76703" y="305168"/>
                      <a:pt x="59055" y="280901"/>
                      <a:pt x="52437" y="263989"/>
                    </a:cubicBezTo>
                    <a:cubicBezTo>
                      <a:pt x="39936" y="231633"/>
                      <a:pt x="-21097" y="209573"/>
                      <a:pt x="7581" y="175012"/>
                    </a:cubicBezTo>
                    <a:cubicBezTo>
                      <a:pt x="78174" y="92653"/>
                      <a:pt x="178916" y="49268"/>
                      <a:pt x="277452" y="0"/>
                    </a:cubicBezTo>
                    <a:close/>
                  </a:path>
                </a:pathLst>
              </a:custGeom>
              <a:solidFill>
                <a:srgbClr val="8A4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DEC380E-7891-3727-5593-01B7EA1E6B2A}"/>
                  </a:ext>
                </a:extLst>
              </p:cNvPr>
              <p:cNvSpPr/>
              <p:nvPr/>
            </p:nvSpPr>
            <p:spPr>
              <a:xfrm>
                <a:off x="3214512" y="1784770"/>
                <a:ext cx="607069" cy="1130958"/>
              </a:xfrm>
              <a:custGeom>
                <a:avLst/>
                <a:gdLst>
                  <a:gd name="connsiteX0" fmla="*/ 496768 w 607069"/>
                  <a:gd name="connsiteY0" fmla="*/ 105154 h 1130958"/>
                  <a:gd name="connsiteX1" fmla="*/ 423969 w 607069"/>
                  <a:gd name="connsiteY1" fmla="*/ 151481 h 1130958"/>
                  <a:gd name="connsiteX2" fmla="*/ 48944 w 607069"/>
                  <a:gd name="connsiteY2" fmla="*/ 773582 h 1130958"/>
                  <a:gd name="connsiteX3" fmla="*/ 34237 w 607069"/>
                  <a:gd name="connsiteY3" fmla="*/ 1081691 h 1130958"/>
                  <a:gd name="connsiteX4" fmla="*/ 23942 w 607069"/>
                  <a:gd name="connsiteY4" fmla="*/ 1130959 h 1130958"/>
                  <a:gd name="connsiteX5" fmla="*/ 411 w 607069"/>
                  <a:gd name="connsiteY5" fmla="*/ 904473 h 1130958"/>
                  <a:gd name="connsiteX6" fmla="*/ 193806 w 607069"/>
                  <a:gd name="connsiteY6" fmla="*/ 366937 h 1130958"/>
                  <a:gd name="connsiteX7" fmla="*/ 590157 w 607069"/>
                  <a:gd name="connsiteY7" fmla="*/ 6618 h 1130958"/>
                  <a:gd name="connsiteX8" fmla="*/ 607070 w 607069"/>
                  <a:gd name="connsiteY8" fmla="*/ 0 h 1130958"/>
                  <a:gd name="connsiteX9" fmla="*/ 553390 w 607069"/>
                  <a:gd name="connsiteY9" fmla="*/ 55151 h 1130958"/>
                  <a:gd name="connsiteX10" fmla="*/ 496768 w 607069"/>
                  <a:gd name="connsiteY10" fmla="*/ 105154 h 113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7069" h="1130958">
                    <a:moveTo>
                      <a:pt x="496768" y="105154"/>
                    </a:moveTo>
                    <a:cubicBezTo>
                      <a:pt x="462942" y="105154"/>
                      <a:pt x="444559" y="133833"/>
                      <a:pt x="423969" y="151481"/>
                    </a:cubicBezTo>
                    <a:cubicBezTo>
                      <a:pt x="229838" y="316198"/>
                      <a:pt x="101153" y="525036"/>
                      <a:pt x="48944" y="773582"/>
                    </a:cubicBezTo>
                    <a:cubicBezTo>
                      <a:pt x="28354" y="872853"/>
                      <a:pt x="21001" y="978007"/>
                      <a:pt x="34237" y="1081691"/>
                    </a:cubicBezTo>
                    <a:cubicBezTo>
                      <a:pt x="36443" y="1096398"/>
                      <a:pt x="50414" y="1119929"/>
                      <a:pt x="23942" y="1130959"/>
                    </a:cubicBezTo>
                    <a:cubicBezTo>
                      <a:pt x="18795" y="1055218"/>
                      <a:pt x="-3266" y="980949"/>
                      <a:pt x="411" y="904473"/>
                    </a:cubicBezTo>
                    <a:cubicBezTo>
                      <a:pt x="11441" y="705930"/>
                      <a:pt x="82034" y="530183"/>
                      <a:pt x="193806" y="366937"/>
                    </a:cubicBezTo>
                    <a:cubicBezTo>
                      <a:pt x="297490" y="214720"/>
                      <a:pt x="432793" y="98536"/>
                      <a:pt x="590157" y="6618"/>
                    </a:cubicBezTo>
                    <a:cubicBezTo>
                      <a:pt x="594569" y="3677"/>
                      <a:pt x="599716" y="2941"/>
                      <a:pt x="607070" y="0"/>
                    </a:cubicBezTo>
                    <a:cubicBezTo>
                      <a:pt x="604128" y="36032"/>
                      <a:pt x="565155" y="32355"/>
                      <a:pt x="553390" y="55151"/>
                    </a:cubicBezTo>
                    <a:cubicBezTo>
                      <a:pt x="540889" y="78682"/>
                      <a:pt x="505592" y="77211"/>
                      <a:pt x="496768" y="105154"/>
                    </a:cubicBezTo>
                    <a:close/>
                  </a:path>
                </a:pathLst>
              </a:custGeom>
              <a:solidFill>
                <a:srgbClr val="E588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6C35192-7125-A115-1482-3D172908D530}"/>
                  </a:ext>
                </a:extLst>
              </p:cNvPr>
              <p:cNvSpPr/>
              <p:nvPr/>
            </p:nvSpPr>
            <p:spPr>
              <a:xfrm>
                <a:off x="4527455" y="4802956"/>
                <a:ext cx="357433" cy="116484"/>
              </a:xfrm>
              <a:custGeom>
                <a:avLst/>
                <a:gdLst>
                  <a:gd name="connsiteX0" fmla="*/ 357434 w 357433"/>
                  <a:gd name="connsiteY0" fmla="*/ 3342 h 116484"/>
                  <a:gd name="connsiteX1" fmla="*/ 247132 w 357433"/>
                  <a:gd name="connsiteY1" fmla="*/ 112908 h 116484"/>
                  <a:gd name="connsiteX2" fmla="*/ 14028 w 357433"/>
                  <a:gd name="connsiteY2" fmla="*/ 106290 h 116484"/>
                  <a:gd name="connsiteX3" fmla="*/ 10351 w 357433"/>
                  <a:gd name="connsiteY3" fmla="*/ 73935 h 116484"/>
                  <a:gd name="connsiteX4" fmla="*/ 75062 w 357433"/>
                  <a:gd name="connsiteY4" fmla="*/ 47462 h 116484"/>
                  <a:gd name="connsiteX5" fmla="*/ 286841 w 357433"/>
                  <a:gd name="connsiteY5" fmla="*/ 5548 h 116484"/>
                  <a:gd name="connsiteX6" fmla="*/ 357434 w 357433"/>
                  <a:gd name="connsiteY6" fmla="*/ 3342 h 11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433" h="116484">
                    <a:moveTo>
                      <a:pt x="357434" y="3342"/>
                    </a:moveTo>
                    <a:cubicBezTo>
                      <a:pt x="355963" y="79082"/>
                      <a:pt x="319931" y="104819"/>
                      <a:pt x="247132" y="112908"/>
                    </a:cubicBezTo>
                    <a:cubicBezTo>
                      <a:pt x="167715" y="121732"/>
                      <a:pt x="91239" y="112173"/>
                      <a:pt x="14028" y="106290"/>
                    </a:cubicBezTo>
                    <a:cubicBezTo>
                      <a:pt x="-3620" y="104819"/>
                      <a:pt x="-4356" y="81288"/>
                      <a:pt x="10351" y="73935"/>
                    </a:cubicBezTo>
                    <a:cubicBezTo>
                      <a:pt x="30941" y="64375"/>
                      <a:pt x="44912" y="45256"/>
                      <a:pt x="75062" y="47462"/>
                    </a:cubicBezTo>
                    <a:cubicBezTo>
                      <a:pt x="148596" y="52610"/>
                      <a:pt x="219924" y="43050"/>
                      <a:pt x="286841" y="5548"/>
                    </a:cubicBezTo>
                    <a:cubicBezTo>
                      <a:pt x="305224" y="-5482"/>
                      <a:pt x="333902" y="3342"/>
                      <a:pt x="357434" y="3342"/>
                    </a:cubicBezTo>
                    <a:close/>
                  </a:path>
                </a:pathLst>
              </a:custGeom>
              <a:solidFill>
                <a:srgbClr val="A55B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8BC508BD-A876-0205-3F0E-7C4D42D0A167}"/>
                  </a:ext>
                </a:extLst>
              </p:cNvPr>
              <p:cNvSpPr/>
              <p:nvPr/>
            </p:nvSpPr>
            <p:spPr>
              <a:xfrm>
                <a:off x="3989907" y="4871708"/>
                <a:ext cx="320753" cy="71303"/>
              </a:xfrm>
              <a:custGeom>
                <a:avLst/>
                <a:gdLst>
                  <a:gd name="connsiteX0" fmla="*/ 253762 w 320753"/>
                  <a:gd name="connsiteY0" fmla="*/ 60334 h 71303"/>
                  <a:gd name="connsiteX1" fmla="*/ 33159 w 320753"/>
                  <a:gd name="connsiteY1" fmla="*/ 62540 h 71303"/>
                  <a:gd name="connsiteX2" fmla="*/ 804 w 320753"/>
                  <a:gd name="connsiteY2" fmla="*/ 14743 h 71303"/>
                  <a:gd name="connsiteX3" fmla="*/ 34629 w 320753"/>
                  <a:gd name="connsiteY3" fmla="*/ 2977 h 71303"/>
                  <a:gd name="connsiteX4" fmla="*/ 289059 w 320753"/>
                  <a:gd name="connsiteY4" fmla="*/ 25037 h 71303"/>
                  <a:gd name="connsiteX5" fmla="*/ 320678 w 320753"/>
                  <a:gd name="connsiteY5" fmla="*/ 42686 h 71303"/>
                  <a:gd name="connsiteX6" fmla="*/ 282440 w 320753"/>
                  <a:gd name="connsiteY6" fmla="*/ 58863 h 71303"/>
                  <a:gd name="connsiteX7" fmla="*/ 253762 w 320753"/>
                  <a:gd name="connsiteY7" fmla="*/ 60334 h 71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753" h="71303">
                    <a:moveTo>
                      <a:pt x="253762" y="60334"/>
                    </a:moveTo>
                    <a:cubicBezTo>
                      <a:pt x="180227" y="65481"/>
                      <a:pt x="108164" y="80924"/>
                      <a:pt x="33159" y="62540"/>
                    </a:cubicBezTo>
                    <a:cubicBezTo>
                      <a:pt x="-1402" y="54451"/>
                      <a:pt x="4481" y="27979"/>
                      <a:pt x="804" y="14743"/>
                    </a:cubicBezTo>
                    <a:cubicBezTo>
                      <a:pt x="-5079" y="-7318"/>
                      <a:pt x="22864" y="1506"/>
                      <a:pt x="34629" y="2977"/>
                    </a:cubicBezTo>
                    <a:cubicBezTo>
                      <a:pt x="119194" y="13272"/>
                      <a:pt x="205229" y="5183"/>
                      <a:pt x="289059" y="25037"/>
                    </a:cubicBezTo>
                    <a:cubicBezTo>
                      <a:pt x="301559" y="27979"/>
                      <a:pt x="322149" y="14007"/>
                      <a:pt x="320678" y="42686"/>
                    </a:cubicBezTo>
                    <a:cubicBezTo>
                      <a:pt x="319208" y="74305"/>
                      <a:pt x="295677" y="55187"/>
                      <a:pt x="282440" y="58863"/>
                    </a:cubicBezTo>
                    <a:cubicBezTo>
                      <a:pt x="273616" y="62540"/>
                      <a:pt x="263322" y="60334"/>
                      <a:pt x="253762" y="60334"/>
                    </a:cubicBezTo>
                    <a:close/>
                  </a:path>
                </a:pathLst>
              </a:custGeom>
              <a:solidFill>
                <a:srgbClr val="9D58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1E56B325-0A50-B773-1D1A-D9E00B6BA4F3}"/>
                  </a:ext>
                </a:extLst>
              </p:cNvPr>
              <p:cNvSpPr/>
              <p:nvPr/>
            </p:nvSpPr>
            <p:spPr>
              <a:xfrm>
                <a:off x="4406180" y="3939910"/>
                <a:ext cx="217150" cy="100636"/>
              </a:xfrm>
              <a:custGeom>
                <a:avLst/>
                <a:gdLst>
                  <a:gd name="connsiteX0" fmla="*/ 0 w 217150"/>
                  <a:gd name="connsiteY0" fmla="*/ 16330 h 100636"/>
                  <a:gd name="connsiteX1" fmla="*/ 185307 w 217150"/>
                  <a:gd name="connsiteY1" fmla="*/ 153 h 100636"/>
                  <a:gd name="connsiteX2" fmla="*/ 213250 w 217150"/>
                  <a:gd name="connsiteY2" fmla="*/ 42067 h 100636"/>
                  <a:gd name="connsiteX3" fmla="*/ 130891 w 217150"/>
                  <a:gd name="connsiteY3" fmla="*/ 100160 h 100636"/>
                  <a:gd name="connsiteX4" fmla="*/ 19854 w 217150"/>
                  <a:gd name="connsiteY4" fmla="*/ 49421 h 100636"/>
                  <a:gd name="connsiteX5" fmla="*/ 0 w 217150"/>
                  <a:gd name="connsiteY5" fmla="*/ 16330 h 10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50" h="100636">
                    <a:moveTo>
                      <a:pt x="0" y="16330"/>
                    </a:moveTo>
                    <a:cubicBezTo>
                      <a:pt x="61769" y="-4259"/>
                      <a:pt x="123538" y="3829"/>
                      <a:pt x="185307" y="153"/>
                    </a:cubicBezTo>
                    <a:cubicBezTo>
                      <a:pt x="225015" y="-2053"/>
                      <a:pt x="218397" y="20007"/>
                      <a:pt x="213250" y="42067"/>
                    </a:cubicBezTo>
                    <a:cubicBezTo>
                      <a:pt x="203690" y="84717"/>
                      <a:pt x="162511" y="97218"/>
                      <a:pt x="130891" y="100160"/>
                    </a:cubicBezTo>
                    <a:cubicBezTo>
                      <a:pt x="89712" y="103836"/>
                      <a:pt x="47797" y="86188"/>
                      <a:pt x="19854" y="49421"/>
                    </a:cubicBezTo>
                    <a:cubicBezTo>
                      <a:pt x="12501" y="39126"/>
                      <a:pt x="6618" y="27361"/>
                      <a:pt x="0" y="16330"/>
                    </a:cubicBezTo>
                    <a:close/>
                  </a:path>
                </a:pathLst>
              </a:custGeom>
              <a:solidFill>
                <a:srgbClr val="F1ED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E74E1C28-BE28-FDF5-A715-A4CEA92F3164}"/>
                  </a:ext>
                </a:extLst>
              </p:cNvPr>
              <p:cNvSpPr/>
              <p:nvPr/>
            </p:nvSpPr>
            <p:spPr>
              <a:xfrm>
                <a:off x="4159245" y="3933349"/>
                <a:ext cx="206490" cy="110113"/>
              </a:xfrm>
              <a:custGeom>
                <a:avLst/>
                <a:gdLst>
                  <a:gd name="connsiteX0" fmla="*/ 206491 w 206490"/>
                  <a:gd name="connsiteY0" fmla="*/ 21420 h 110113"/>
                  <a:gd name="connsiteX1" fmla="*/ 145457 w 206490"/>
                  <a:gd name="connsiteY1" fmla="*/ 97161 h 110113"/>
                  <a:gd name="connsiteX2" fmla="*/ 49862 w 206490"/>
                  <a:gd name="connsiteY2" fmla="*/ 94219 h 110113"/>
                  <a:gd name="connsiteX3" fmla="*/ 5742 w 206490"/>
                  <a:gd name="connsiteY3" fmla="*/ 49363 h 110113"/>
                  <a:gd name="connsiteX4" fmla="*/ 8683 w 206490"/>
                  <a:gd name="connsiteY4" fmla="*/ 7449 h 110113"/>
                  <a:gd name="connsiteX5" fmla="*/ 41773 w 206490"/>
                  <a:gd name="connsiteY5" fmla="*/ 3037 h 110113"/>
                  <a:gd name="connsiteX6" fmla="*/ 172664 w 206490"/>
                  <a:gd name="connsiteY6" fmla="*/ 7449 h 110113"/>
                  <a:gd name="connsiteX7" fmla="*/ 206491 w 206490"/>
                  <a:gd name="connsiteY7" fmla="*/ 21420 h 11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0" h="110113">
                    <a:moveTo>
                      <a:pt x="206491" y="21420"/>
                    </a:moveTo>
                    <a:cubicBezTo>
                      <a:pt x="196196" y="57452"/>
                      <a:pt x="171929" y="80248"/>
                      <a:pt x="145457" y="97161"/>
                    </a:cubicBezTo>
                    <a:cubicBezTo>
                      <a:pt x="115308" y="116280"/>
                      <a:pt x="80011" y="113338"/>
                      <a:pt x="49862" y="94219"/>
                    </a:cubicBezTo>
                    <a:cubicBezTo>
                      <a:pt x="32949" y="83189"/>
                      <a:pt x="17507" y="66276"/>
                      <a:pt x="5742" y="49363"/>
                    </a:cubicBezTo>
                    <a:cubicBezTo>
                      <a:pt x="-2347" y="37598"/>
                      <a:pt x="-2347" y="20685"/>
                      <a:pt x="8683" y="7449"/>
                    </a:cubicBezTo>
                    <a:cubicBezTo>
                      <a:pt x="18978" y="-4317"/>
                      <a:pt x="27802" y="831"/>
                      <a:pt x="41773" y="3037"/>
                    </a:cubicBezTo>
                    <a:cubicBezTo>
                      <a:pt x="84423" y="9655"/>
                      <a:pt x="129279" y="8920"/>
                      <a:pt x="172664" y="7449"/>
                    </a:cubicBezTo>
                    <a:cubicBezTo>
                      <a:pt x="188842" y="6714"/>
                      <a:pt x="197666" y="13332"/>
                      <a:pt x="206491" y="21420"/>
                    </a:cubicBezTo>
                    <a:close/>
                  </a:path>
                </a:pathLst>
              </a:custGeom>
              <a:solidFill>
                <a:srgbClr val="F0ECE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1DED2E2F-A7FC-0C47-BEE9-A3A4BDDF22F2}"/>
                  </a:ext>
                </a:extLst>
              </p:cNvPr>
              <p:cNvSpPr/>
              <p:nvPr/>
            </p:nvSpPr>
            <p:spPr>
              <a:xfrm>
                <a:off x="3963503" y="3930345"/>
                <a:ext cx="164568" cy="319298"/>
              </a:xfrm>
              <a:custGeom>
                <a:avLst/>
                <a:gdLst>
                  <a:gd name="connsiteX0" fmla="*/ 0 w 164568"/>
                  <a:gd name="connsiteY0" fmla="*/ 319298 h 319298"/>
                  <a:gd name="connsiteX1" fmla="*/ 31620 w 164568"/>
                  <a:gd name="connsiteY1" fmla="*/ 206791 h 319298"/>
                  <a:gd name="connsiteX2" fmla="*/ 129420 w 164568"/>
                  <a:gd name="connsiteY2" fmla="*/ 28102 h 319298"/>
                  <a:gd name="connsiteX3" fmla="*/ 150745 w 164568"/>
                  <a:gd name="connsiteY3" fmla="*/ 159 h 319298"/>
                  <a:gd name="connsiteX4" fmla="*/ 161776 w 164568"/>
                  <a:gd name="connsiteY4" fmla="*/ 38397 h 319298"/>
                  <a:gd name="connsiteX5" fmla="*/ 114713 w 164568"/>
                  <a:gd name="connsiteY5" fmla="*/ 156787 h 319298"/>
                  <a:gd name="connsiteX6" fmla="*/ 0 w 164568"/>
                  <a:gd name="connsiteY6" fmla="*/ 319298 h 3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568" h="319298">
                    <a:moveTo>
                      <a:pt x="0" y="319298"/>
                    </a:moveTo>
                    <a:cubicBezTo>
                      <a:pt x="2206" y="272236"/>
                      <a:pt x="14707" y="236940"/>
                      <a:pt x="31620" y="206791"/>
                    </a:cubicBezTo>
                    <a:cubicBezTo>
                      <a:pt x="65446" y="147963"/>
                      <a:pt x="101477" y="90606"/>
                      <a:pt x="129420" y="28102"/>
                    </a:cubicBezTo>
                    <a:cubicBezTo>
                      <a:pt x="133097" y="19278"/>
                      <a:pt x="134568" y="-2047"/>
                      <a:pt x="150745" y="159"/>
                    </a:cubicBezTo>
                    <a:cubicBezTo>
                      <a:pt x="174277" y="3836"/>
                      <a:pt x="160305" y="25161"/>
                      <a:pt x="161776" y="38397"/>
                    </a:cubicBezTo>
                    <a:cubicBezTo>
                      <a:pt x="165452" y="85459"/>
                      <a:pt x="135303" y="119285"/>
                      <a:pt x="114713" y="156787"/>
                    </a:cubicBezTo>
                    <a:cubicBezTo>
                      <a:pt x="84565" y="213409"/>
                      <a:pt x="47797" y="264147"/>
                      <a:pt x="0" y="319298"/>
                    </a:cubicBezTo>
                    <a:close/>
                  </a:path>
                </a:pathLst>
              </a:custGeom>
              <a:solidFill>
                <a:srgbClr val="EADA2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9C4D0BBA-DE9A-0AC0-908F-31EF9D2E0D97}"/>
                  </a:ext>
                </a:extLst>
              </p:cNvPr>
              <p:cNvSpPr/>
              <p:nvPr/>
            </p:nvSpPr>
            <p:spPr>
              <a:xfrm>
                <a:off x="4664821" y="3953299"/>
                <a:ext cx="187712" cy="308109"/>
              </a:xfrm>
              <a:custGeom>
                <a:avLst/>
                <a:gdLst>
                  <a:gd name="connsiteX0" fmla="*/ 187713 w 187712"/>
                  <a:gd name="connsiteY0" fmla="*/ 308109 h 308109"/>
                  <a:gd name="connsiteX1" fmla="*/ 3877 w 187712"/>
                  <a:gd name="connsiteY1" fmla="*/ 0 h 308109"/>
                  <a:gd name="connsiteX2" fmla="*/ 187713 w 187712"/>
                  <a:gd name="connsiteY2" fmla="*/ 308109 h 30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7712" h="308109">
                    <a:moveTo>
                      <a:pt x="187713" y="308109"/>
                    </a:moveTo>
                    <a:cubicBezTo>
                      <a:pt x="55351" y="201484"/>
                      <a:pt x="-18184" y="80888"/>
                      <a:pt x="3877" y="0"/>
                    </a:cubicBezTo>
                    <a:cubicBezTo>
                      <a:pt x="43585" y="116184"/>
                      <a:pt x="128885" y="194131"/>
                      <a:pt x="187713" y="308109"/>
                    </a:cubicBezTo>
                    <a:close/>
                  </a:path>
                </a:pathLst>
              </a:custGeom>
              <a:solidFill>
                <a:srgbClr val="E4D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918F159-92DE-662B-3A93-9807E6E60349}"/>
                  </a:ext>
                </a:extLst>
              </p:cNvPr>
              <p:cNvSpPr/>
              <p:nvPr/>
            </p:nvSpPr>
            <p:spPr>
              <a:xfrm>
                <a:off x="4947332" y="4502737"/>
                <a:ext cx="183938" cy="97303"/>
              </a:xfrm>
              <a:custGeom>
                <a:avLst/>
                <a:gdLst>
                  <a:gd name="connsiteX0" fmla="*/ 76536 w 183938"/>
                  <a:gd name="connsiteY0" fmla="*/ 93988 h 97303"/>
                  <a:gd name="connsiteX1" fmla="*/ 43446 w 183938"/>
                  <a:gd name="connsiteY1" fmla="*/ 96194 h 97303"/>
                  <a:gd name="connsiteX2" fmla="*/ 60 w 183938"/>
                  <a:gd name="connsiteY2" fmla="*/ 66045 h 97303"/>
                  <a:gd name="connsiteX3" fmla="*/ 40504 w 183938"/>
                  <a:gd name="connsiteY3" fmla="*/ 45456 h 97303"/>
                  <a:gd name="connsiteX4" fmla="*/ 136835 w 183938"/>
                  <a:gd name="connsiteY4" fmla="*/ 16777 h 97303"/>
                  <a:gd name="connsiteX5" fmla="*/ 180955 w 183938"/>
                  <a:gd name="connsiteY5" fmla="*/ 15307 h 97303"/>
                  <a:gd name="connsiteX6" fmla="*/ 151541 w 183938"/>
                  <a:gd name="connsiteY6" fmla="*/ 81488 h 97303"/>
                  <a:gd name="connsiteX7" fmla="*/ 76536 w 183938"/>
                  <a:gd name="connsiteY7" fmla="*/ 93988 h 97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7303">
                    <a:moveTo>
                      <a:pt x="76536" y="93988"/>
                    </a:moveTo>
                    <a:cubicBezTo>
                      <a:pt x="58153" y="95459"/>
                      <a:pt x="49329" y="99136"/>
                      <a:pt x="43446" y="96194"/>
                    </a:cubicBezTo>
                    <a:cubicBezTo>
                      <a:pt x="27268" y="88106"/>
                      <a:pt x="796" y="77811"/>
                      <a:pt x="60" y="66045"/>
                    </a:cubicBezTo>
                    <a:cubicBezTo>
                      <a:pt x="-1410" y="50603"/>
                      <a:pt x="24327" y="49868"/>
                      <a:pt x="40504" y="45456"/>
                    </a:cubicBezTo>
                    <a:cubicBezTo>
                      <a:pt x="72860" y="35896"/>
                      <a:pt x="104479" y="19719"/>
                      <a:pt x="136835" y="16777"/>
                    </a:cubicBezTo>
                    <a:cubicBezTo>
                      <a:pt x="150071" y="15307"/>
                      <a:pt x="169925" y="-19255"/>
                      <a:pt x="180955" y="15307"/>
                    </a:cubicBezTo>
                    <a:cubicBezTo>
                      <a:pt x="189779" y="43250"/>
                      <a:pt x="178749" y="71193"/>
                      <a:pt x="151541" y="81488"/>
                    </a:cubicBezTo>
                    <a:cubicBezTo>
                      <a:pt x="125069" y="91047"/>
                      <a:pt x="94184" y="91047"/>
                      <a:pt x="76536" y="93988"/>
                    </a:cubicBezTo>
                    <a:close/>
                  </a:path>
                </a:pathLst>
              </a:custGeom>
              <a:solidFill>
                <a:srgbClr val="A96C4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8362ABD9-691F-131B-5705-F695C7D0B91A}"/>
                  </a:ext>
                </a:extLst>
              </p:cNvPr>
              <p:cNvSpPr/>
              <p:nvPr/>
            </p:nvSpPr>
            <p:spPr>
              <a:xfrm>
                <a:off x="4289570" y="4068013"/>
                <a:ext cx="77594" cy="197072"/>
              </a:xfrm>
              <a:custGeom>
                <a:avLst/>
                <a:gdLst>
                  <a:gd name="connsiteX0" fmla="*/ 71753 w 77594"/>
                  <a:gd name="connsiteY0" fmla="*/ 0 h 197072"/>
                  <a:gd name="connsiteX1" fmla="*/ 66606 w 77594"/>
                  <a:gd name="connsiteY1" fmla="*/ 181630 h 197072"/>
                  <a:gd name="connsiteX2" fmla="*/ 32045 w 77594"/>
                  <a:gd name="connsiteY2" fmla="*/ 197072 h 197072"/>
                  <a:gd name="connsiteX3" fmla="*/ 1160 w 77594"/>
                  <a:gd name="connsiteY3" fmla="*/ 162511 h 197072"/>
                  <a:gd name="connsiteX4" fmla="*/ 71753 w 77594"/>
                  <a:gd name="connsiteY4" fmla="*/ 0 h 197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94" h="197072">
                    <a:moveTo>
                      <a:pt x="71753" y="0"/>
                    </a:moveTo>
                    <a:cubicBezTo>
                      <a:pt x="90137" y="69122"/>
                      <a:pt x="58517" y="124273"/>
                      <a:pt x="66606" y="181630"/>
                    </a:cubicBezTo>
                    <a:cubicBezTo>
                      <a:pt x="70283" y="206632"/>
                      <a:pt x="43075" y="190454"/>
                      <a:pt x="32045" y="197072"/>
                    </a:cubicBezTo>
                    <a:cubicBezTo>
                      <a:pt x="29839" y="178689"/>
                      <a:pt x="-6928" y="196337"/>
                      <a:pt x="1160" y="162511"/>
                    </a:cubicBezTo>
                    <a:cubicBezTo>
                      <a:pt x="14397" y="108096"/>
                      <a:pt x="34251" y="58092"/>
                      <a:pt x="71753" y="0"/>
                    </a:cubicBezTo>
                    <a:close/>
                  </a:path>
                </a:pathLst>
              </a:custGeom>
              <a:solidFill>
                <a:srgbClr val="60B1D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EC6DEF01-9412-C704-783B-EF4B726DFA35}"/>
                  </a:ext>
                </a:extLst>
              </p:cNvPr>
              <p:cNvSpPr/>
              <p:nvPr/>
            </p:nvSpPr>
            <p:spPr>
              <a:xfrm>
                <a:off x="4381913" y="4059189"/>
                <a:ext cx="110937" cy="196432"/>
              </a:xfrm>
              <a:custGeom>
                <a:avLst/>
                <a:gdLst>
                  <a:gd name="connsiteX0" fmla="*/ 0 w 110937"/>
                  <a:gd name="connsiteY0" fmla="*/ 0 h 196432"/>
                  <a:gd name="connsiteX1" fmla="*/ 43385 w 110937"/>
                  <a:gd name="connsiteY1" fmla="*/ 84565 h 196432"/>
                  <a:gd name="connsiteX2" fmla="*/ 95595 w 110937"/>
                  <a:gd name="connsiteY2" fmla="*/ 150010 h 196432"/>
                  <a:gd name="connsiteX3" fmla="*/ 110302 w 110937"/>
                  <a:gd name="connsiteY3" fmla="*/ 186777 h 196432"/>
                  <a:gd name="connsiteX4" fmla="*/ 69122 w 110937"/>
                  <a:gd name="connsiteY4" fmla="*/ 192660 h 196432"/>
                  <a:gd name="connsiteX5" fmla="*/ 30149 w 110937"/>
                  <a:gd name="connsiteY5" fmla="*/ 175747 h 196432"/>
                  <a:gd name="connsiteX6" fmla="*/ 0 w 110937"/>
                  <a:gd name="connsiteY6" fmla="*/ 0 h 19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937" h="196432">
                    <a:moveTo>
                      <a:pt x="0" y="0"/>
                    </a:moveTo>
                    <a:cubicBezTo>
                      <a:pt x="41914" y="28678"/>
                      <a:pt x="28678" y="62504"/>
                      <a:pt x="43385" y="84565"/>
                    </a:cubicBezTo>
                    <a:cubicBezTo>
                      <a:pt x="58828" y="107360"/>
                      <a:pt x="46327" y="151481"/>
                      <a:pt x="95595" y="150010"/>
                    </a:cubicBezTo>
                    <a:cubicBezTo>
                      <a:pt x="100742" y="150010"/>
                      <a:pt x="113978" y="177218"/>
                      <a:pt x="110302" y="186777"/>
                    </a:cubicBezTo>
                    <a:cubicBezTo>
                      <a:pt x="103683" y="203690"/>
                      <a:pt x="83094" y="193395"/>
                      <a:pt x="69122" y="192660"/>
                    </a:cubicBezTo>
                    <a:cubicBezTo>
                      <a:pt x="55886" y="191925"/>
                      <a:pt x="38973" y="205161"/>
                      <a:pt x="30149" y="175747"/>
                    </a:cubicBezTo>
                    <a:cubicBezTo>
                      <a:pt x="14707" y="121332"/>
                      <a:pt x="33090" y="63975"/>
                      <a:pt x="0" y="0"/>
                    </a:cubicBezTo>
                    <a:close/>
                  </a:path>
                </a:pathLst>
              </a:custGeom>
              <a:solidFill>
                <a:srgbClr val="60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A9CE7D6-20E7-9991-C8E0-23B37DFF4A9B}"/>
                  </a:ext>
                </a:extLst>
              </p:cNvPr>
              <p:cNvSpPr/>
              <p:nvPr/>
            </p:nvSpPr>
            <p:spPr>
              <a:xfrm>
                <a:off x="4425708" y="4045952"/>
                <a:ext cx="92267" cy="134568"/>
              </a:xfrm>
              <a:custGeom>
                <a:avLst/>
                <a:gdLst>
                  <a:gd name="connsiteX0" fmla="*/ 326 w 92267"/>
                  <a:gd name="connsiteY0" fmla="*/ 0 h 134568"/>
                  <a:gd name="connsiteX1" fmla="*/ 73860 w 92267"/>
                  <a:gd name="connsiteY1" fmla="*/ 66916 h 134568"/>
                  <a:gd name="connsiteX2" fmla="*/ 86361 w 92267"/>
                  <a:gd name="connsiteY2" fmla="*/ 103684 h 134568"/>
                  <a:gd name="connsiteX3" fmla="*/ 40770 w 92267"/>
                  <a:gd name="connsiteY3" fmla="*/ 134568 h 134568"/>
                  <a:gd name="connsiteX4" fmla="*/ 23122 w 92267"/>
                  <a:gd name="connsiteY4" fmla="*/ 93389 h 134568"/>
                  <a:gd name="connsiteX5" fmla="*/ 326 w 92267"/>
                  <a:gd name="connsiteY5" fmla="*/ 0 h 134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267" h="134568">
                    <a:moveTo>
                      <a:pt x="326" y="0"/>
                    </a:moveTo>
                    <a:cubicBezTo>
                      <a:pt x="35622" y="13971"/>
                      <a:pt x="60624" y="33826"/>
                      <a:pt x="73860" y="66916"/>
                    </a:cubicBezTo>
                    <a:cubicBezTo>
                      <a:pt x="79007" y="78682"/>
                      <a:pt x="103274" y="83094"/>
                      <a:pt x="86361" y="103684"/>
                    </a:cubicBezTo>
                    <a:cubicBezTo>
                      <a:pt x="73860" y="118390"/>
                      <a:pt x="57683" y="126479"/>
                      <a:pt x="40770" y="134568"/>
                    </a:cubicBezTo>
                    <a:cubicBezTo>
                      <a:pt x="35622" y="120596"/>
                      <a:pt x="21651" y="111037"/>
                      <a:pt x="23122" y="93389"/>
                    </a:cubicBezTo>
                    <a:cubicBezTo>
                      <a:pt x="25327" y="61034"/>
                      <a:pt x="-3351" y="36767"/>
                      <a:pt x="326" y="0"/>
                    </a:cubicBezTo>
                    <a:close/>
                  </a:path>
                </a:pathLst>
              </a:custGeom>
              <a:solidFill>
                <a:srgbClr val="60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7680317F-37B5-6638-1A88-DD6C05EED9E9}"/>
                  </a:ext>
                </a:extLst>
              </p:cNvPr>
              <p:cNvSpPr/>
              <p:nvPr/>
            </p:nvSpPr>
            <p:spPr>
              <a:xfrm>
                <a:off x="3726248" y="4555546"/>
                <a:ext cx="134438" cy="78066"/>
              </a:xfrm>
              <a:custGeom>
                <a:avLst/>
                <a:gdLst>
                  <a:gd name="connsiteX0" fmla="*/ 474 w 134438"/>
                  <a:gd name="connsiteY0" fmla="*/ 0 h 78066"/>
                  <a:gd name="connsiteX1" fmla="*/ 114452 w 134438"/>
                  <a:gd name="connsiteY1" fmla="*/ 42650 h 78066"/>
                  <a:gd name="connsiteX2" fmla="*/ 134306 w 134438"/>
                  <a:gd name="connsiteY2" fmla="*/ 66916 h 78066"/>
                  <a:gd name="connsiteX3" fmla="*/ 106363 w 134438"/>
                  <a:gd name="connsiteY3" fmla="*/ 76476 h 78066"/>
                  <a:gd name="connsiteX4" fmla="*/ 474 w 134438"/>
                  <a:gd name="connsiteY4" fmla="*/ 0 h 7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8" h="78066">
                    <a:moveTo>
                      <a:pt x="474" y="0"/>
                    </a:moveTo>
                    <a:cubicBezTo>
                      <a:pt x="37976" y="13971"/>
                      <a:pt x="76214" y="27943"/>
                      <a:pt x="114452" y="42650"/>
                    </a:cubicBezTo>
                    <a:cubicBezTo>
                      <a:pt x="124747" y="47062"/>
                      <a:pt x="135777" y="55151"/>
                      <a:pt x="134306" y="66916"/>
                    </a:cubicBezTo>
                    <a:cubicBezTo>
                      <a:pt x="132100" y="83829"/>
                      <a:pt x="116658" y="76476"/>
                      <a:pt x="106363" y="76476"/>
                    </a:cubicBezTo>
                    <a:cubicBezTo>
                      <a:pt x="21799" y="81623"/>
                      <a:pt x="-3938" y="61769"/>
                      <a:pt x="474" y="0"/>
                    </a:cubicBezTo>
                    <a:close/>
                  </a:path>
                </a:pathLst>
              </a:custGeom>
              <a:solidFill>
                <a:srgbClr val="99583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8F05251F-A3B0-01A6-C0F3-97161875CF81}"/>
                  </a:ext>
                </a:extLst>
              </p:cNvPr>
              <p:cNvSpPr/>
              <p:nvPr/>
            </p:nvSpPr>
            <p:spPr>
              <a:xfrm>
                <a:off x="4231168" y="4068013"/>
                <a:ext cx="101477" cy="86578"/>
              </a:xfrm>
              <a:custGeom>
                <a:avLst/>
                <a:gdLst>
                  <a:gd name="connsiteX0" fmla="*/ 0 w 101477"/>
                  <a:gd name="connsiteY0" fmla="*/ 52945 h 86578"/>
                  <a:gd name="connsiteX1" fmla="*/ 101477 w 101477"/>
                  <a:gd name="connsiteY1" fmla="*/ 0 h 86578"/>
                  <a:gd name="connsiteX2" fmla="*/ 76475 w 101477"/>
                  <a:gd name="connsiteY2" fmla="*/ 43385 h 86578"/>
                  <a:gd name="connsiteX3" fmla="*/ 0 w 101477"/>
                  <a:gd name="connsiteY3" fmla="*/ 52945 h 8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477" h="86578">
                    <a:moveTo>
                      <a:pt x="0" y="52945"/>
                    </a:moveTo>
                    <a:cubicBezTo>
                      <a:pt x="26472" y="16913"/>
                      <a:pt x="59563" y="1471"/>
                      <a:pt x="101477" y="0"/>
                    </a:cubicBezTo>
                    <a:cubicBezTo>
                      <a:pt x="91918" y="16178"/>
                      <a:pt x="83829" y="29414"/>
                      <a:pt x="76475" y="43385"/>
                    </a:cubicBezTo>
                    <a:cubicBezTo>
                      <a:pt x="46327" y="99271"/>
                      <a:pt x="46327" y="99271"/>
                      <a:pt x="0" y="52945"/>
                    </a:cubicBezTo>
                    <a:close/>
                  </a:path>
                </a:pathLst>
              </a:custGeom>
              <a:solidFill>
                <a:srgbClr val="61ADD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1F8A845-2EF3-BDE0-ECFB-02FB0F263131}"/>
                  </a:ext>
                </a:extLst>
              </p:cNvPr>
              <p:cNvSpPr/>
              <p:nvPr/>
            </p:nvSpPr>
            <p:spPr>
              <a:xfrm>
                <a:off x="3885447" y="2939112"/>
                <a:ext cx="229536" cy="252427"/>
              </a:xfrm>
              <a:custGeom>
                <a:avLst/>
                <a:gdLst>
                  <a:gd name="connsiteX0" fmla="*/ 229537 w 229536"/>
                  <a:gd name="connsiteY0" fmla="*/ 128833 h 252427"/>
                  <a:gd name="connsiteX1" fmla="*/ 120706 w 229536"/>
                  <a:gd name="connsiteY1" fmla="*/ 252371 h 252427"/>
                  <a:gd name="connsiteX2" fmla="*/ 110 w 229536"/>
                  <a:gd name="connsiteY2" fmla="*/ 123686 h 252427"/>
                  <a:gd name="connsiteX3" fmla="*/ 119971 w 229536"/>
                  <a:gd name="connsiteY3" fmla="*/ 148 h 252427"/>
                  <a:gd name="connsiteX4" fmla="*/ 229537 w 229536"/>
                  <a:gd name="connsiteY4" fmla="*/ 128833 h 252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536" h="252427">
                    <a:moveTo>
                      <a:pt x="229537" y="128833"/>
                    </a:moveTo>
                    <a:cubicBezTo>
                      <a:pt x="229537" y="191337"/>
                      <a:pt x="175121" y="254577"/>
                      <a:pt x="120706" y="252371"/>
                    </a:cubicBezTo>
                    <a:cubicBezTo>
                      <a:pt x="53790" y="250165"/>
                      <a:pt x="-2832" y="200897"/>
                      <a:pt x="110" y="123686"/>
                    </a:cubicBezTo>
                    <a:cubicBezTo>
                      <a:pt x="3051" y="48681"/>
                      <a:pt x="47171" y="5295"/>
                      <a:pt x="119971" y="148"/>
                    </a:cubicBezTo>
                    <a:cubicBezTo>
                      <a:pt x="176592" y="-3529"/>
                      <a:pt x="229537" y="61917"/>
                      <a:pt x="229537" y="128833"/>
                    </a:cubicBezTo>
                    <a:close/>
                  </a:path>
                </a:pathLst>
              </a:custGeom>
              <a:solidFill>
                <a:srgbClr val="27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4088C281-E99F-88C2-10C6-10E3CEA27760}"/>
                  </a:ext>
                </a:extLst>
              </p:cNvPr>
              <p:cNvSpPr/>
              <p:nvPr/>
            </p:nvSpPr>
            <p:spPr>
              <a:xfrm>
                <a:off x="4653355" y="2936893"/>
                <a:ext cx="230814" cy="254793"/>
              </a:xfrm>
              <a:custGeom>
                <a:avLst/>
                <a:gdLst>
                  <a:gd name="connsiteX0" fmla="*/ 210208 w 230814"/>
                  <a:gd name="connsiteY0" fmla="*/ 105315 h 254793"/>
                  <a:gd name="connsiteX1" fmla="*/ 230062 w 230814"/>
                  <a:gd name="connsiteY1" fmla="*/ 83990 h 254793"/>
                  <a:gd name="connsiteX2" fmla="*/ 110937 w 230814"/>
                  <a:gd name="connsiteY2" fmla="*/ 254590 h 254793"/>
                  <a:gd name="connsiteX3" fmla="*/ 2106 w 230814"/>
                  <a:gd name="connsiteY3" fmla="*/ 158260 h 254793"/>
                  <a:gd name="connsiteX4" fmla="*/ 82993 w 230814"/>
                  <a:gd name="connsiteY4" fmla="*/ 8985 h 254793"/>
                  <a:gd name="connsiteX5" fmla="*/ 209473 w 230814"/>
                  <a:gd name="connsiteY5" fmla="*/ 49429 h 254793"/>
                  <a:gd name="connsiteX6" fmla="*/ 208737 w 230814"/>
                  <a:gd name="connsiteY6" fmla="*/ 53841 h 254793"/>
                  <a:gd name="connsiteX7" fmla="*/ 199913 w 230814"/>
                  <a:gd name="connsiteY7" fmla="*/ 58253 h 254793"/>
                  <a:gd name="connsiteX8" fmla="*/ 153587 w 230814"/>
                  <a:gd name="connsiteY8" fmla="*/ 79578 h 254793"/>
                  <a:gd name="connsiteX9" fmla="*/ 164617 w 230814"/>
                  <a:gd name="connsiteY9" fmla="*/ 108992 h 254793"/>
                  <a:gd name="connsiteX10" fmla="*/ 210208 w 230814"/>
                  <a:gd name="connsiteY10" fmla="*/ 105315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0814" h="254793">
                    <a:moveTo>
                      <a:pt x="210208" y="105315"/>
                    </a:moveTo>
                    <a:cubicBezTo>
                      <a:pt x="226385" y="108257"/>
                      <a:pt x="217562" y="86196"/>
                      <a:pt x="230062" y="83990"/>
                    </a:cubicBezTo>
                    <a:cubicBezTo>
                      <a:pt x="237416" y="191350"/>
                      <a:pt x="190354" y="259002"/>
                      <a:pt x="110937" y="254590"/>
                    </a:cubicBezTo>
                    <a:cubicBezTo>
                      <a:pt x="69022" y="252384"/>
                      <a:pt x="8724" y="199439"/>
                      <a:pt x="2106" y="158260"/>
                    </a:cubicBezTo>
                    <a:cubicBezTo>
                      <a:pt x="-8925" y="95020"/>
                      <a:pt x="24166" y="35457"/>
                      <a:pt x="82993" y="8985"/>
                    </a:cubicBezTo>
                    <a:cubicBezTo>
                      <a:pt x="138144" y="-16017"/>
                      <a:pt x="173441" y="15603"/>
                      <a:pt x="209473" y="49429"/>
                    </a:cubicBezTo>
                    <a:cubicBezTo>
                      <a:pt x="210208" y="50164"/>
                      <a:pt x="209473" y="53106"/>
                      <a:pt x="208737" y="53841"/>
                    </a:cubicBezTo>
                    <a:cubicBezTo>
                      <a:pt x="205796" y="56047"/>
                      <a:pt x="202855" y="56783"/>
                      <a:pt x="199913" y="58253"/>
                    </a:cubicBezTo>
                    <a:cubicBezTo>
                      <a:pt x="180059" y="56047"/>
                      <a:pt x="160940" y="57518"/>
                      <a:pt x="153587" y="79578"/>
                    </a:cubicBezTo>
                    <a:cubicBezTo>
                      <a:pt x="149910" y="90608"/>
                      <a:pt x="152851" y="102374"/>
                      <a:pt x="164617" y="108992"/>
                    </a:cubicBezTo>
                    <a:cubicBezTo>
                      <a:pt x="180059" y="120022"/>
                      <a:pt x="196972" y="126640"/>
                      <a:pt x="210208" y="105315"/>
                    </a:cubicBezTo>
                    <a:close/>
                  </a:path>
                </a:pathLst>
              </a:custGeom>
              <a:solidFill>
                <a:srgbClr val="26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078A86F6-7A28-EC70-A1EE-6CC6EFC56593}"/>
                  </a:ext>
                </a:extLst>
              </p:cNvPr>
              <p:cNvSpPr/>
              <p:nvPr/>
            </p:nvSpPr>
            <p:spPr>
              <a:xfrm>
                <a:off x="4171793" y="3190772"/>
                <a:ext cx="441018" cy="302480"/>
              </a:xfrm>
              <a:custGeom>
                <a:avLst/>
                <a:gdLst>
                  <a:gd name="connsiteX0" fmla="*/ 219680 w 441018"/>
                  <a:gd name="connsiteY0" fmla="*/ 1447 h 302480"/>
                  <a:gd name="connsiteX1" fmla="*/ 374837 w 441018"/>
                  <a:gd name="connsiteY1" fmla="*/ 711 h 302480"/>
                  <a:gd name="connsiteX2" fmla="*/ 438812 w 441018"/>
                  <a:gd name="connsiteY2" fmla="*/ 69098 h 302480"/>
                  <a:gd name="connsiteX3" fmla="*/ 423370 w 441018"/>
                  <a:gd name="connsiteY3" fmla="*/ 160281 h 302480"/>
                  <a:gd name="connsiteX4" fmla="*/ 196884 w 441018"/>
                  <a:gd name="connsiteY4" fmla="*/ 301467 h 302480"/>
                  <a:gd name="connsiteX5" fmla="*/ 13048 w 441018"/>
                  <a:gd name="connsiteY5" fmla="*/ 116160 h 302480"/>
                  <a:gd name="connsiteX6" fmla="*/ 1283 w 441018"/>
                  <a:gd name="connsiteY6" fmla="*/ 63951 h 302480"/>
                  <a:gd name="connsiteX7" fmla="*/ 87318 w 441018"/>
                  <a:gd name="connsiteY7" fmla="*/ 1447 h 302480"/>
                  <a:gd name="connsiteX8" fmla="*/ 219680 w 441018"/>
                  <a:gd name="connsiteY8" fmla="*/ 1447 h 302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1018" h="302480">
                    <a:moveTo>
                      <a:pt x="219680" y="1447"/>
                    </a:moveTo>
                    <a:cubicBezTo>
                      <a:pt x="271154" y="1447"/>
                      <a:pt x="323363" y="5123"/>
                      <a:pt x="374837" y="711"/>
                    </a:cubicBezTo>
                    <a:cubicBezTo>
                      <a:pt x="430724" y="-4436"/>
                      <a:pt x="447636" y="18359"/>
                      <a:pt x="438812" y="69098"/>
                    </a:cubicBezTo>
                    <a:cubicBezTo>
                      <a:pt x="433665" y="99247"/>
                      <a:pt x="430724" y="130867"/>
                      <a:pt x="423370" y="160281"/>
                    </a:cubicBezTo>
                    <a:cubicBezTo>
                      <a:pt x="396162" y="269847"/>
                      <a:pt x="285125" y="309556"/>
                      <a:pt x="196884" y="301467"/>
                    </a:cubicBezTo>
                    <a:cubicBezTo>
                      <a:pt x="90259" y="291907"/>
                      <a:pt x="21872" y="224991"/>
                      <a:pt x="13048" y="116160"/>
                    </a:cubicBezTo>
                    <a:cubicBezTo>
                      <a:pt x="11578" y="97777"/>
                      <a:pt x="-4600" y="85276"/>
                      <a:pt x="1283" y="63951"/>
                    </a:cubicBezTo>
                    <a:cubicBezTo>
                      <a:pt x="17460" y="2182"/>
                      <a:pt x="15989" y="1447"/>
                      <a:pt x="87318" y="1447"/>
                    </a:cubicBezTo>
                    <a:cubicBezTo>
                      <a:pt x="131439" y="1447"/>
                      <a:pt x="175559" y="1447"/>
                      <a:pt x="219680" y="1447"/>
                    </a:cubicBezTo>
                    <a:close/>
                  </a:path>
                </a:pathLst>
              </a:custGeom>
              <a:solidFill>
                <a:srgbClr val="3E24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02E945E-EE05-73B8-0087-9FA4D5D90369}"/>
                  </a:ext>
                </a:extLst>
              </p:cNvPr>
              <p:cNvSpPr/>
              <p:nvPr/>
            </p:nvSpPr>
            <p:spPr>
              <a:xfrm>
                <a:off x="4804719" y="2995579"/>
                <a:ext cx="59465" cy="60239"/>
              </a:xfrm>
              <a:custGeom>
                <a:avLst/>
                <a:gdLst>
                  <a:gd name="connsiteX0" fmla="*/ 58845 w 59465"/>
                  <a:gd name="connsiteY0" fmla="*/ 46629 h 60239"/>
                  <a:gd name="connsiteX1" fmla="*/ 12518 w 59465"/>
                  <a:gd name="connsiteY1" fmla="*/ 51776 h 60239"/>
                  <a:gd name="connsiteX2" fmla="*/ 1488 w 59465"/>
                  <a:gd name="connsiteY2" fmla="*/ 22362 h 60239"/>
                  <a:gd name="connsiteX3" fmla="*/ 47815 w 59465"/>
                  <a:gd name="connsiteY3" fmla="*/ 1037 h 60239"/>
                  <a:gd name="connsiteX4" fmla="*/ 58845 w 59465"/>
                  <a:gd name="connsiteY4" fmla="*/ 46629 h 60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465" h="60239">
                    <a:moveTo>
                      <a:pt x="58845" y="46629"/>
                    </a:moveTo>
                    <a:cubicBezTo>
                      <a:pt x="45608" y="67218"/>
                      <a:pt x="28695" y="60600"/>
                      <a:pt x="12518" y="51776"/>
                    </a:cubicBezTo>
                    <a:cubicBezTo>
                      <a:pt x="752" y="45158"/>
                      <a:pt x="-2189" y="33393"/>
                      <a:pt x="1488" y="22362"/>
                    </a:cubicBezTo>
                    <a:cubicBezTo>
                      <a:pt x="8841" y="302"/>
                      <a:pt x="27960" y="-1904"/>
                      <a:pt x="47815" y="1037"/>
                    </a:cubicBezTo>
                    <a:cubicBezTo>
                      <a:pt x="57374" y="14274"/>
                      <a:pt x="61051" y="29716"/>
                      <a:pt x="58845" y="46629"/>
                    </a:cubicBezTo>
                    <a:close/>
                  </a:path>
                </a:pathLst>
              </a:custGeom>
              <a:solidFill>
                <a:srgbClr val="DCD9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A9FC9B8C-6BD0-560E-C6F0-CE693C40D0DF}"/>
                  </a:ext>
                </a:extLst>
              </p:cNvPr>
              <p:cNvSpPr/>
              <p:nvPr/>
            </p:nvSpPr>
            <p:spPr>
              <a:xfrm>
                <a:off x="3907524" y="2997315"/>
                <a:ext cx="58018" cy="57433"/>
              </a:xfrm>
              <a:custGeom>
                <a:avLst/>
                <a:gdLst>
                  <a:gd name="connsiteX0" fmla="*/ 57450 w 58018"/>
                  <a:gd name="connsiteY0" fmla="*/ 36804 h 57433"/>
                  <a:gd name="connsiteX1" fmla="*/ 36860 w 58018"/>
                  <a:gd name="connsiteY1" fmla="*/ 57394 h 57433"/>
                  <a:gd name="connsiteX2" fmla="*/ 93 w 58018"/>
                  <a:gd name="connsiteY2" fmla="*/ 26509 h 57433"/>
                  <a:gd name="connsiteX3" fmla="*/ 29507 w 58018"/>
                  <a:gd name="connsiteY3" fmla="*/ 37 h 57433"/>
                  <a:gd name="connsiteX4" fmla="*/ 57450 w 58018"/>
                  <a:gd name="connsiteY4" fmla="*/ 36804 h 57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018" h="57433">
                    <a:moveTo>
                      <a:pt x="57450" y="36804"/>
                    </a:moveTo>
                    <a:cubicBezTo>
                      <a:pt x="59655" y="48570"/>
                      <a:pt x="55979" y="58129"/>
                      <a:pt x="36860" y="57394"/>
                    </a:cubicBezTo>
                    <a:cubicBezTo>
                      <a:pt x="14800" y="56658"/>
                      <a:pt x="-1378" y="50776"/>
                      <a:pt x="93" y="26509"/>
                    </a:cubicBezTo>
                    <a:cubicBezTo>
                      <a:pt x="828" y="9596"/>
                      <a:pt x="11858" y="-698"/>
                      <a:pt x="29507" y="37"/>
                    </a:cubicBezTo>
                    <a:cubicBezTo>
                      <a:pt x="50096" y="37"/>
                      <a:pt x="58185" y="12538"/>
                      <a:pt x="57450" y="36804"/>
                    </a:cubicBezTo>
                    <a:close/>
                  </a:path>
                </a:pathLst>
              </a:custGeom>
              <a:solidFill>
                <a:srgbClr val="DDDA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3950F191-5DD5-4731-23E6-7CE64D8D5E42}"/>
                  </a:ext>
                </a:extLst>
              </p:cNvPr>
              <p:cNvSpPr/>
              <p:nvPr/>
            </p:nvSpPr>
            <p:spPr>
              <a:xfrm>
                <a:off x="4204470" y="3212115"/>
                <a:ext cx="372895" cy="164674"/>
              </a:xfrm>
              <a:custGeom>
                <a:avLst/>
                <a:gdLst>
                  <a:gd name="connsiteX0" fmla="*/ 25227 w 372895"/>
                  <a:gd name="connsiteY0" fmla="*/ 152909 h 164674"/>
                  <a:gd name="connsiteX1" fmla="*/ 3167 w 372895"/>
                  <a:gd name="connsiteY1" fmla="*/ 29371 h 164674"/>
                  <a:gd name="connsiteX2" fmla="*/ 71554 w 372895"/>
                  <a:gd name="connsiteY2" fmla="*/ 2899 h 164674"/>
                  <a:gd name="connsiteX3" fmla="*/ 87731 w 372895"/>
                  <a:gd name="connsiteY3" fmla="*/ 26430 h 164674"/>
                  <a:gd name="connsiteX4" fmla="*/ 297304 w 372895"/>
                  <a:gd name="connsiteY4" fmla="*/ 26430 h 164674"/>
                  <a:gd name="connsiteX5" fmla="*/ 313482 w 372895"/>
                  <a:gd name="connsiteY5" fmla="*/ 2899 h 164674"/>
                  <a:gd name="connsiteX6" fmla="*/ 371574 w 372895"/>
                  <a:gd name="connsiteY6" fmla="*/ 69080 h 164674"/>
                  <a:gd name="connsiteX7" fmla="*/ 348043 w 372895"/>
                  <a:gd name="connsiteY7" fmla="*/ 164674 h 164674"/>
                  <a:gd name="connsiteX8" fmla="*/ 292157 w 372895"/>
                  <a:gd name="connsiteY8" fmla="*/ 139673 h 164674"/>
                  <a:gd name="connsiteX9" fmla="*/ 25227 w 372895"/>
                  <a:gd name="connsiteY9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895" h="164674">
                    <a:moveTo>
                      <a:pt x="25227" y="152909"/>
                    </a:moveTo>
                    <a:cubicBezTo>
                      <a:pt x="-7128" y="116142"/>
                      <a:pt x="-510" y="71286"/>
                      <a:pt x="3167" y="29371"/>
                    </a:cubicBezTo>
                    <a:cubicBezTo>
                      <a:pt x="6844" y="-12543"/>
                      <a:pt x="46552" y="7311"/>
                      <a:pt x="71554" y="2899"/>
                    </a:cubicBezTo>
                    <a:cubicBezTo>
                      <a:pt x="71554" y="14664"/>
                      <a:pt x="71554" y="22753"/>
                      <a:pt x="87731" y="26430"/>
                    </a:cubicBezTo>
                    <a:cubicBezTo>
                      <a:pt x="157589" y="42607"/>
                      <a:pt x="227447" y="42607"/>
                      <a:pt x="297304" y="26430"/>
                    </a:cubicBezTo>
                    <a:cubicBezTo>
                      <a:pt x="312746" y="22753"/>
                      <a:pt x="313482" y="13929"/>
                      <a:pt x="313482" y="2899"/>
                    </a:cubicBezTo>
                    <a:cubicBezTo>
                      <a:pt x="372310" y="-10337"/>
                      <a:pt x="375986" y="23488"/>
                      <a:pt x="371574" y="69080"/>
                    </a:cubicBezTo>
                    <a:cubicBezTo>
                      <a:pt x="367897" y="102170"/>
                      <a:pt x="375251" y="137467"/>
                      <a:pt x="348043" y="164674"/>
                    </a:cubicBezTo>
                    <a:cubicBezTo>
                      <a:pt x="346573" y="120554"/>
                      <a:pt x="309805" y="141879"/>
                      <a:pt x="292157" y="139673"/>
                    </a:cubicBezTo>
                    <a:cubicBezTo>
                      <a:pt x="203181" y="126437"/>
                      <a:pt x="112733" y="113936"/>
                      <a:pt x="25227" y="152909"/>
                    </a:cubicBezTo>
                    <a:close/>
                  </a:path>
                </a:pathLst>
              </a:custGeom>
              <a:solidFill>
                <a:srgbClr val="EF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BC2CD2A8-9697-87A2-B212-C9F0B863A523}"/>
                  </a:ext>
                </a:extLst>
              </p:cNvPr>
              <p:cNvSpPr/>
              <p:nvPr/>
            </p:nvSpPr>
            <p:spPr>
              <a:xfrm>
                <a:off x="4229697" y="3338643"/>
                <a:ext cx="322815" cy="120915"/>
              </a:xfrm>
              <a:custGeom>
                <a:avLst/>
                <a:gdLst>
                  <a:gd name="connsiteX0" fmla="*/ 0 w 322815"/>
                  <a:gd name="connsiteY0" fmla="*/ 26381 h 120915"/>
                  <a:gd name="connsiteX1" fmla="*/ 263988 w 322815"/>
                  <a:gd name="connsiteY1" fmla="*/ 11675 h 120915"/>
                  <a:gd name="connsiteX2" fmla="*/ 322816 w 322815"/>
                  <a:gd name="connsiteY2" fmla="*/ 38147 h 120915"/>
                  <a:gd name="connsiteX3" fmla="*/ 119126 w 322815"/>
                  <a:gd name="connsiteY3" fmla="*/ 116829 h 120915"/>
                  <a:gd name="connsiteX4" fmla="*/ 0 w 322815"/>
                  <a:gd name="connsiteY4" fmla="*/ 26381 h 120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0915">
                    <a:moveTo>
                      <a:pt x="0" y="26381"/>
                    </a:moveTo>
                    <a:cubicBezTo>
                      <a:pt x="86035" y="-14062"/>
                      <a:pt x="175747" y="1380"/>
                      <a:pt x="263988" y="11675"/>
                    </a:cubicBezTo>
                    <a:cubicBezTo>
                      <a:pt x="279431" y="13145"/>
                      <a:pt x="322816" y="-11121"/>
                      <a:pt x="322816" y="38147"/>
                    </a:cubicBezTo>
                    <a:cubicBezTo>
                      <a:pt x="282372" y="135948"/>
                      <a:pt x="197072" y="122711"/>
                      <a:pt x="119126" y="116829"/>
                    </a:cubicBezTo>
                    <a:cubicBezTo>
                      <a:pt x="64710" y="113152"/>
                      <a:pt x="19119" y="83738"/>
                      <a:pt x="0" y="26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F3A07F59-3A60-D4A7-3D5F-EF797F0E6ADA}"/>
                  </a:ext>
                </a:extLst>
              </p:cNvPr>
              <p:cNvSpPr/>
              <p:nvPr/>
            </p:nvSpPr>
            <p:spPr>
              <a:xfrm>
                <a:off x="4276024" y="3215014"/>
                <a:ext cx="241928" cy="36399"/>
              </a:xfrm>
              <a:custGeom>
                <a:avLst/>
                <a:gdLst>
                  <a:gd name="connsiteX0" fmla="*/ 241928 w 241928"/>
                  <a:gd name="connsiteY0" fmla="*/ 0 h 36399"/>
                  <a:gd name="connsiteX1" fmla="*/ 227221 w 241928"/>
                  <a:gd name="connsiteY1" fmla="*/ 24266 h 36399"/>
                  <a:gd name="connsiteX2" fmla="*/ 14707 w 241928"/>
                  <a:gd name="connsiteY2" fmla="*/ 24266 h 36399"/>
                  <a:gd name="connsiteX3" fmla="*/ 0 w 241928"/>
                  <a:gd name="connsiteY3" fmla="*/ 0 h 36399"/>
                  <a:gd name="connsiteX4" fmla="*/ 241928 w 241928"/>
                  <a:gd name="connsiteY4" fmla="*/ 0 h 3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928" h="36399">
                    <a:moveTo>
                      <a:pt x="241928" y="0"/>
                    </a:moveTo>
                    <a:cubicBezTo>
                      <a:pt x="241193" y="10295"/>
                      <a:pt x="244134" y="20590"/>
                      <a:pt x="227221" y="24266"/>
                    </a:cubicBezTo>
                    <a:cubicBezTo>
                      <a:pt x="155893" y="40444"/>
                      <a:pt x="86035" y="40444"/>
                      <a:pt x="14707" y="24266"/>
                    </a:cubicBezTo>
                    <a:cubicBezTo>
                      <a:pt x="-2206" y="20590"/>
                      <a:pt x="735" y="10295"/>
                      <a:pt x="0" y="0"/>
                    </a:cubicBezTo>
                    <a:cubicBezTo>
                      <a:pt x="80888" y="0"/>
                      <a:pt x="161776" y="0"/>
                      <a:pt x="241928" y="0"/>
                    </a:cubicBezTo>
                    <a:close/>
                  </a:path>
                </a:pathLst>
              </a:custGeom>
              <a:solidFill>
                <a:srgbClr val="E1D6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1068">
              <a:extLst>
                <a:ext uri="{FF2B5EF4-FFF2-40B4-BE49-F238E27FC236}">
                  <a16:creationId xmlns:a16="http://schemas.microsoft.com/office/drawing/2014/main" id="{E4BE9C68-4808-3825-8D4D-3048CAA1C1B3}"/>
                </a:ext>
              </a:extLst>
            </p:cNvPr>
            <p:cNvGrpSpPr/>
            <p:nvPr/>
          </p:nvGrpSpPr>
          <p:grpSpPr>
            <a:xfrm>
              <a:off x="8112780" y="4287027"/>
              <a:ext cx="1682027" cy="2430897"/>
              <a:chOff x="-399" y="1606051"/>
              <a:chExt cx="2526227" cy="3650951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C3FB2BA5-B901-3B60-CA87-7E3549AE18E4}"/>
                  </a:ext>
                </a:extLst>
              </p:cNvPr>
              <p:cNvSpPr/>
              <p:nvPr/>
            </p:nvSpPr>
            <p:spPr>
              <a:xfrm>
                <a:off x="-399" y="1606051"/>
                <a:ext cx="2526227" cy="3650951"/>
              </a:xfrm>
              <a:custGeom>
                <a:avLst/>
                <a:gdLst>
                  <a:gd name="connsiteX0" fmla="*/ 887960 w 2526227"/>
                  <a:gd name="connsiteY0" fmla="*/ 3464971 h 3650951"/>
                  <a:gd name="connsiteX1" fmla="*/ 840898 w 2526227"/>
                  <a:gd name="connsiteY1" fmla="*/ 3299519 h 3650951"/>
                  <a:gd name="connsiteX2" fmla="*/ 810013 w 2526227"/>
                  <a:gd name="connsiteY2" fmla="*/ 3279665 h 3650951"/>
                  <a:gd name="connsiteX3" fmla="*/ 738685 w 2526227"/>
                  <a:gd name="connsiteY3" fmla="*/ 3184070 h 3650951"/>
                  <a:gd name="connsiteX4" fmla="*/ 738685 w 2526227"/>
                  <a:gd name="connsiteY4" fmla="*/ 3149509 h 3650951"/>
                  <a:gd name="connsiteX5" fmla="*/ 664415 w 2526227"/>
                  <a:gd name="connsiteY5" fmla="*/ 3060532 h 3650951"/>
                  <a:gd name="connsiteX6" fmla="*/ 565144 w 2526227"/>
                  <a:gd name="connsiteY6" fmla="*/ 2944348 h 3650951"/>
                  <a:gd name="connsiteX7" fmla="*/ 562938 w 2526227"/>
                  <a:gd name="connsiteY7" fmla="*/ 2917140 h 3650951"/>
                  <a:gd name="connsiteX8" fmla="*/ 556320 w 2526227"/>
                  <a:gd name="connsiteY8" fmla="*/ 2782572 h 3650951"/>
                  <a:gd name="connsiteX9" fmla="*/ 847516 w 2526227"/>
                  <a:gd name="connsiteY9" fmla="*/ 2314158 h 3650951"/>
                  <a:gd name="connsiteX10" fmla="*/ 834280 w 2526227"/>
                  <a:gd name="connsiteY10" fmla="*/ 2277391 h 3650951"/>
                  <a:gd name="connsiteX11" fmla="*/ 420281 w 2526227"/>
                  <a:gd name="connsiteY11" fmla="*/ 2035463 h 3650951"/>
                  <a:gd name="connsiteX12" fmla="*/ 415869 w 2526227"/>
                  <a:gd name="connsiteY12" fmla="*/ 2031051 h 3650951"/>
                  <a:gd name="connsiteX13" fmla="*/ 208502 w 2526227"/>
                  <a:gd name="connsiteY13" fmla="*/ 1897954 h 3650951"/>
                  <a:gd name="connsiteX14" fmla="*/ 45991 w 2526227"/>
                  <a:gd name="connsiteY14" fmla="*/ 1449394 h 3650951"/>
                  <a:gd name="connsiteX15" fmla="*/ 45991 w 2526227"/>
                  <a:gd name="connsiteY15" fmla="*/ 1444246 h 3650951"/>
                  <a:gd name="connsiteX16" fmla="*/ 77611 w 2526227"/>
                  <a:gd name="connsiteY16" fmla="*/ 1245703 h 3650951"/>
                  <a:gd name="connsiteX17" fmla="*/ 87170 w 2526227"/>
                  <a:gd name="connsiteY17" fmla="*/ 917005 h 3650951"/>
                  <a:gd name="connsiteX18" fmla="*/ 472490 w 2526227"/>
                  <a:gd name="connsiteY18" fmla="*/ 291962 h 3650951"/>
                  <a:gd name="connsiteX19" fmla="*/ 1022528 w 2526227"/>
                  <a:gd name="connsiteY19" fmla="*/ 27974 h 3650951"/>
                  <a:gd name="connsiteX20" fmla="*/ 1285781 w 2526227"/>
                  <a:gd name="connsiteY20" fmla="*/ 31 h 3650951"/>
                  <a:gd name="connsiteX21" fmla="*/ 1560064 w 2526227"/>
                  <a:gd name="connsiteY21" fmla="*/ 29445 h 3650951"/>
                  <a:gd name="connsiteX22" fmla="*/ 1998329 w 2526227"/>
                  <a:gd name="connsiteY22" fmla="*/ 213281 h 3650951"/>
                  <a:gd name="connsiteX23" fmla="*/ 2386590 w 2526227"/>
                  <a:gd name="connsiteY23" fmla="*/ 685371 h 3650951"/>
                  <a:gd name="connsiteX24" fmla="*/ 2481450 w 2526227"/>
                  <a:gd name="connsiteY24" fmla="*/ 1027306 h 3650951"/>
                  <a:gd name="connsiteX25" fmla="*/ 2438064 w 2526227"/>
                  <a:gd name="connsiteY25" fmla="*/ 1411156 h 3650951"/>
                  <a:gd name="connsiteX26" fmla="*/ 2450565 w 2526227"/>
                  <a:gd name="connsiteY26" fmla="*/ 1447923 h 3650951"/>
                  <a:gd name="connsiteX27" fmla="*/ 2374089 w 2526227"/>
                  <a:gd name="connsiteY27" fmla="*/ 1886923 h 3650951"/>
                  <a:gd name="connsiteX28" fmla="*/ 2184371 w 2526227"/>
                  <a:gd name="connsiteY28" fmla="*/ 1942809 h 3650951"/>
                  <a:gd name="connsiteX29" fmla="*/ 2152016 w 2526227"/>
                  <a:gd name="connsiteY29" fmla="*/ 1963399 h 3650951"/>
                  <a:gd name="connsiteX30" fmla="*/ 1715957 w 2526227"/>
                  <a:gd name="connsiteY30" fmla="*/ 2286215 h 3650951"/>
                  <a:gd name="connsiteX31" fmla="*/ 1672571 w 2526227"/>
                  <a:gd name="connsiteY31" fmla="*/ 2296510 h 3650951"/>
                  <a:gd name="connsiteX32" fmla="*/ 1709339 w 2526227"/>
                  <a:gd name="connsiteY32" fmla="*/ 2342837 h 3650951"/>
                  <a:gd name="connsiteX33" fmla="*/ 2035831 w 2526227"/>
                  <a:gd name="connsiteY33" fmla="*/ 2796544 h 3650951"/>
                  <a:gd name="connsiteX34" fmla="*/ 2047597 w 2526227"/>
                  <a:gd name="connsiteY34" fmla="*/ 2963467 h 3650951"/>
                  <a:gd name="connsiteX35" fmla="*/ 1927736 w 2526227"/>
                  <a:gd name="connsiteY35" fmla="*/ 3025971 h 3650951"/>
                  <a:gd name="connsiteX36" fmla="*/ 1878468 w 2526227"/>
                  <a:gd name="connsiteY36" fmla="*/ 3075239 h 3650951"/>
                  <a:gd name="connsiteX37" fmla="*/ 1869644 w 2526227"/>
                  <a:gd name="connsiteY37" fmla="*/ 3226720 h 3650951"/>
                  <a:gd name="connsiteX38" fmla="*/ 1849054 w 2526227"/>
                  <a:gd name="connsiteY38" fmla="*/ 3256869 h 3650951"/>
                  <a:gd name="connsiteX39" fmla="*/ 1758607 w 2526227"/>
                  <a:gd name="connsiteY39" fmla="*/ 3350258 h 3650951"/>
                  <a:gd name="connsiteX40" fmla="*/ 1729928 w 2526227"/>
                  <a:gd name="connsiteY40" fmla="*/ 3442176 h 3650951"/>
                  <a:gd name="connsiteX41" fmla="*/ 1673307 w 2526227"/>
                  <a:gd name="connsiteY41" fmla="*/ 3555419 h 3650951"/>
                  <a:gd name="connsiteX42" fmla="*/ 1607126 w 2526227"/>
                  <a:gd name="connsiteY42" fmla="*/ 3602481 h 3650951"/>
                  <a:gd name="connsiteX43" fmla="*/ 1409318 w 2526227"/>
                  <a:gd name="connsiteY43" fmla="*/ 3592921 h 3650951"/>
                  <a:gd name="connsiteX44" fmla="*/ 1380640 w 2526227"/>
                  <a:gd name="connsiteY44" fmla="*/ 3549536 h 3650951"/>
                  <a:gd name="connsiteX45" fmla="*/ 1373287 w 2526227"/>
                  <a:gd name="connsiteY45" fmla="*/ 3431146 h 3650951"/>
                  <a:gd name="connsiteX46" fmla="*/ 1372551 w 2526227"/>
                  <a:gd name="connsiteY46" fmla="*/ 3374524 h 3650951"/>
                  <a:gd name="connsiteX47" fmla="*/ 1301958 w 2526227"/>
                  <a:gd name="connsiteY47" fmla="*/ 3288489 h 3650951"/>
                  <a:gd name="connsiteX48" fmla="*/ 1246072 w 2526227"/>
                  <a:gd name="connsiteY48" fmla="*/ 3332609 h 3650951"/>
                  <a:gd name="connsiteX49" fmla="*/ 1246807 w 2526227"/>
                  <a:gd name="connsiteY49" fmla="*/ 3372318 h 3650951"/>
                  <a:gd name="connsiteX50" fmla="*/ 1242395 w 2526227"/>
                  <a:gd name="connsiteY50" fmla="*/ 3546594 h 3650951"/>
                  <a:gd name="connsiteX51" fmla="*/ 1196804 w 2526227"/>
                  <a:gd name="connsiteY51" fmla="*/ 3634836 h 3650951"/>
                  <a:gd name="connsiteX52" fmla="*/ 992378 w 2526227"/>
                  <a:gd name="connsiteY52" fmla="*/ 3635571 h 3650951"/>
                  <a:gd name="connsiteX53" fmla="*/ 935022 w 2526227"/>
                  <a:gd name="connsiteY53" fmla="*/ 3576008 h 3650951"/>
                  <a:gd name="connsiteX54" fmla="*/ 887960 w 2526227"/>
                  <a:gd name="connsiteY54" fmla="*/ 3464971 h 365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26227" h="3650951">
                    <a:moveTo>
                      <a:pt x="887960" y="3464971"/>
                    </a:moveTo>
                    <a:cubicBezTo>
                      <a:pt x="884283" y="3406879"/>
                      <a:pt x="849722" y="3356876"/>
                      <a:pt x="840898" y="3299519"/>
                    </a:cubicBezTo>
                    <a:cubicBezTo>
                      <a:pt x="839427" y="3289224"/>
                      <a:pt x="826191" y="3281135"/>
                      <a:pt x="810013" y="3279665"/>
                    </a:cubicBezTo>
                    <a:cubicBezTo>
                      <a:pt x="752656" y="3274517"/>
                      <a:pt x="746038" y="3228191"/>
                      <a:pt x="738685" y="3184070"/>
                    </a:cubicBezTo>
                    <a:cubicBezTo>
                      <a:pt x="736479" y="3173040"/>
                      <a:pt x="738685" y="3161274"/>
                      <a:pt x="738685" y="3149509"/>
                    </a:cubicBezTo>
                    <a:cubicBezTo>
                      <a:pt x="738685" y="3099505"/>
                      <a:pt x="719566" y="3069356"/>
                      <a:pt x="664415" y="3060532"/>
                    </a:cubicBezTo>
                    <a:cubicBezTo>
                      <a:pt x="593822" y="3049502"/>
                      <a:pt x="568820" y="3015676"/>
                      <a:pt x="565144" y="2944348"/>
                    </a:cubicBezTo>
                    <a:cubicBezTo>
                      <a:pt x="564408" y="2934788"/>
                      <a:pt x="566614" y="2919346"/>
                      <a:pt x="562938" y="2917140"/>
                    </a:cubicBezTo>
                    <a:cubicBezTo>
                      <a:pt x="474696" y="2877431"/>
                      <a:pt x="539407" y="2818604"/>
                      <a:pt x="556320" y="2782572"/>
                    </a:cubicBezTo>
                    <a:cubicBezTo>
                      <a:pt x="632060" y="2614178"/>
                      <a:pt x="726184" y="2454609"/>
                      <a:pt x="847516" y="2314158"/>
                    </a:cubicBezTo>
                    <a:cubicBezTo>
                      <a:pt x="870311" y="2287686"/>
                      <a:pt x="861487" y="2285480"/>
                      <a:pt x="834280" y="2277391"/>
                    </a:cubicBezTo>
                    <a:cubicBezTo>
                      <a:pt x="676916" y="2230329"/>
                      <a:pt x="532789" y="2159736"/>
                      <a:pt x="420281" y="2035463"/>
                    </a:cubicBezTo>
                    <a:cubicBezTo>
                      <a:pt x="418810" y="2033992"/>
                      <a:pt x="417340" y="2032521"/>
                      <a:pt x="415869" y="2031051"/>
                    </a:cubicBezTo>
                    <a:cubicBezTo>
                      <a:pt x="362924" y="1975900"/>
                      <a:pt x="273948" y="1914866"/>
                      <a:pt x="208502" y="1897954"/>
                    </a:cubicBezTo>
                    <a:cubicBezTo>
                      <a:pt x="54080" y="1859716"/>
                      <a:pt x="-70929" y="1608228"/>
                      <a:pt x="45991" y="1449394"/>
                    </a:cubicBezTo>
                    <a:cubicBezTo>
                      <a:pt x="46726" y="1447923"/>
                      <a:pt x="45256" y="1444246"/>
                      <a:pt x="45991" y="1444246"/>
                    </a:cubicBezTo>
                    <a:cubicBezTo>
                      <a:pt x="152616" y="1394243"/>
                      <a:pt x="84229" y="1311884"/>
                      <a:pt x="77611" y="1245703"/>
                    </a:cubicBezTo>
                    <a:cubicBezTo>
                      <a:pt x="65845" y="1134666"/>
                      <a:pt x="62904" y="1025836"/>
                      <a:pt x="87170" y="917005"/>
                    </a:cubicBezTo>
                    <a:cubicBezTo>
                      <a:pt x="143792" y="664046"/>
                      <a:pt x="279095" y="458885"/>
                      <a:pt x="472490" y="291962"/>
                    </a:cubicBezTo>
                    <a:cubicBezTo>
                      <a:pt x="631325" y="155924"/>
                      <a:pt x="813690" y="66212"/>
                      <a:pt x="1022528" y="27974"/>
                    </a:cubicBezTo>
                    <a:cubicBezTo>
                      <a:pt x="1110033" y="11796"/>
                      <a:pt x="1199010" y="-704"/>
                      <a:pt x="1285781" y="31"/>
                    </a:cubicBezTo>
                    <a:cubicBezTo>
                      <a:pt x="1376228" y="766"/>
                      <a:pt x="1469617" y="9590"/>
                      <a:pt x="1560064" y="29445"/>
                    </a:cubicBezTo>
                    <a:cubicBezTo>
                      <a:pt x="1718163" y="64006"/>
                      <a:pt x="1864496" y="124304"/>
                      <a:pt x="1998329" y="213281"/>
                    </a:cubicBezTo>
                    <a:cubicBezTo>
                      <a:pt x="2174811" y="330936"/>
                      <a:pt x="2293937" y="498594"/>
                      <a:pt x="2386590" y="685371"/>
                    </a:cubicBezTo>
                    <a:cubicBezTo>
                      <a:pt x="2439535" y="792732"/>
                      <a:pt x="2463801" y="908181"/>
                      <a:pt x="2481450" y="1027306"/>
                    </a:cubicBezTo>
                    <a:cubicBezTo>
                      <a:pt x="2501304" y="1161139"/>
                      <a:pt x="2474096" y="1286147"/>
                      <a:pt x="2438064" y="1411156"/>
                    </a:cubicBezTo>
                    <a:cubicBezTo>
                      <a:pt x="2431446" y="1433216"/>
                      <a:pt x="2441006" y="1439099"/>
                      <a:pt x="2450565" y="1447923"/>
                    </a:cubicBezTo>
                    <a:cubicBezTo>
                      <a:pt x="2593957" y="1574402"/>
                      <a:pt x="2513805" y="1812654"/>
                      <a:pt x="2374089" y="1886923"/>
                    </a:cubicBezTo>
                    <a:cubicBezTo>
                      <a:pt x="2313791" y="1919278"/>
                      <a:pt x="2254964" y="1951634"/>
                      <a:pt x="2184371" y="1942809"/>
                    </a:cubicBezTo>
                    <a:cubicBezTo>
                      <a:pt x="2164516" y="1940603"/>
                      <a:pt x="2160840" y="1950163"/>
                      <a:pt x="2152016" y="1963399"/>
                    </a:cubicBezTo>
                    <a:cubicBezTo>
                      <a:pt x="2047597" y="2125910"/>
                      <a:pt x="1891704" y="2219299"/>
                      <a:pt x="1715957" y="2286215"/>
                    </a:cubicBezTo>
                    <a:cubicBezTo>
                      <a:pt x="1701250" y="2291363"/>
                      <a:pt x="1685072" y="2279597"/>
                      <a:pt x="1672571" y="2296510"/>
                    </a:cubicBezTo>
                    <a:cubicBezTo>
                      <a:pt x="1674042" y="2319306"/>
                      <a:pt x="1695367" y="2328865"/>
                      <a:pt x="1709339" y="2342837"/>
                    </a:cubicBezTo>
                    <a:cubicBezTo>
                      <a:pt x="1843907" y="2475199"/>
                      <a:pt x="1957150" y="2623738"/>
                      <a:pt x="2035831" y="2796544"/>
                    </a:cubicBezTo>
                    <a:cubicBezTo>
                      <a:pt x="2060833" y="2850959"/>
                      <a:pt x="2060098" y="2909787"/>
                      <a:pt x="2047597" y="2963467"/>
                    </a:cubicBezTo>
                    <a:cubicBezTo>
                      <a:pt x="2035096" y="3018618"/>
                      <a:pt x="1977739" y="3028177"/>
                      <a:pt x="1927736" y="3025971"/>
                    </a:cubicBezTo>
                    <a:cubicBezTo>
                      <a:pt x="1887292" y="3023765"/>
                      <a:pt x="1876997" y="3034795"/>
                      <a:pt x="1878468" y="3075239"/>
                    </a:cubicBezTo>
                    <a:cubicBezTo>
                      <a:pt x="1879938" y="3125242"/>
                      <a:pt x="1889498" y="3176717"/>
                      <a:pt x="1869644" y="3226720"/>
                    </a:cubicBezTo>
                    <a:cubicBezTo>
                      <a:pt x="1864496" y="3239956"/>
                      <a:pt x="1857143" y="3257604"/>
                      <a:pt x="1849054" y="3256869"/>
                    </a:cubicBezTo>
                    <a:cubicBezTo>
                      <a:pt x="1776255" y="3248045"/>
                      <a:pt x="1772578" y="3303931"/>
                      <a:pt x="1758607" y="3350258"/>
                    </a:cubicBezTo>
                    <a:cubicBezTo>
                      <a:pt x="1749047" y="3381142"/>
                      <a:pt x="1739488" y="3412027"/>
                      <a:pt x="1729928" y="3442176"/>
                    </a:cubicBezTo>
                    <a:cubicBezTo>
                      <a:pt x="1708603" y="3478207"/>
                      <a:pt x="1693161" y="3517916"/>
                      <a:pt x="1673307" y="3555419"/>
                    </a:cubicBezTo>
                    <a:cubicBezTo>
                      <a:pt x="1658600" y="3583362"/>
                      <a:pt x="1635069" y="3602481"/>
                      <a:pt x="1607126" y="3602481"/>
                    </a:cubicBezTo>
                    <a:cubicBezTo>
                      <a:pt x="1540945" y="3601745"/>
                      <a:pt x="1474764" y="3612775"/>
                      <a:pt x="1409318" y="3592921"/>
                    </a:cubicBezTo>
                    <a:cubicBezTo>
                      <a:pt x="1382846" y="3584832"/>
                      <a:pt x="1372551" y="3585568"/>
                      <a:pt x="1380640" y="3549536"/>
                    </a:cubicBezTo>
                    <a:cubicBezTo>
                      <a:pt x="1388729" y="3512769"/>
                      <a:pt x="1398288" y="3468648"/>
                      <a:pt x="1373287" y="3431146"/>
                    </a:cubicBezTo>
                    <a:cubicBezTo>
                      <a:pt x="1372551" y="3412027"/>
                      <a:pt x="1375493" y="3392908"/>
                      <a:pt x="1372551" y="3374524"/>
                    </a:cubicBezTo>
                    <a:cubicBezTo>
                      <a:pt x="1365198" y="3333345"/>
                      <a:pt x="1362256" y="3295107"/>
                      <a:pt x="1301958" y="3288489"/>
                    </a:cubicBezTo>
                    <a:cubicBezTo>
                      <a:pt x="1257102" y="3283341"/>
                      <a:pt x="1249013" y="3297313"/>
                      <a:pt x="1246072" y="3332609"/>
                    </a:cubicBezTo>
                    <a:cubicBezTo>
                      <a:pt x="1245337" y="3345846"/>
                      <a:pt x="1245337" y="3359082"/>
                      <a:pt x="1246807" y="3372318"/>
                    </a:cubicBezTo>
                    <a:cubicBezTo>
                      <a:pt x="1222541" y="3429675"/>
                      <a:pt x="1232101" y="3489238"/>
                      <a:pt x="1242395" y="3546594"/>
                    </a:cubicBezTo>
                    <a:cubicBezTo>
                      <a:pt x="1250484" y="3593656"/>
                      <a:pt x="1240925" y="3619393"/>
                      <a:pt x="1196804" y="3634836"/>
                    </a:cubicBezTo>
                    <a:cubicBezTo>
                      <a:pt x="1129152" y="3658367"/>
                      <a:pt x="1060030" y="3653955"/>
                      <a:pt x="992378" y="3635571"/>
                    </a:cubicBezTo>
                    <a:cubicBezTo>
                      <a:pt x="966641" y="3628953"/>
                      <a:pt x="946787" y="3603951"/>
                      <a:pt x="935022" y="3576008"/>
                    </a:cubicBezTo>
                    <a:cubicBezTo>
                      <a:pt x="918109" y="3538506"/>
                      <a:pt x="910755" y="3498797"/>
                      <a:pt x="887960" y="3464971"/>
                    </a:cubicBezTo>
                    <a:close/>
                  </a:path>
                </a:pathLst>
              </a:custGeom>
              <a:solidFill>
                <a:srgbClr val="27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B4DD711-CEB2-201F-4762-EE025EE16909}"/>
                  </a:ext>
                </a:extLst>
              </p:cNvPr>
              <p:cNvSpPr/>
              <p:nvPr/>
            </p:nvSpPr>
            <p:spPr>
              <a:xfrm>
                <a:off x="297484" y="2902719"/>
                <a:ext cx="1915532" cy="1008657"/>
              </a:xfrm>
              <a:custGeom>
                <a:avLst/>
                <a:gdLst>
                  <a:gd name="connsiteX0" fmla="*/ 1892370 w 1915532"/>
                  <a:gd name="connsiteY0" fmla="*/ 474071 h 1008657"/>
                  <a:gd name="connsiteX1" fmla="*/ 1869574 w 1915532"/>
                  <a:gd name="connsiteY1" fmla="*/ 513044 h 1008657"/>
                  <a:gd name="connsiteX2" fmla="*/ 1623234 w 1915532"/>
                  <a:gd name="connsiteY2" fmla="*/ 843214 h 1008657"/>
                  <a:gd name="connsiteX3" fmla="*/ 1187175 w 1915532"/>
                  <a:gd name="connsiteY3" fmla="*/ 1000577 h 1008657"/>
                  <a:gd name="connsiteX4" fmla="*/ 782736 w 1915532"/>
                  <a:gd name="connsiteY4" fmla="*/ 993959 h 1008657"/>
                  <a:gd name="connsiteX5" fmla="*/ 433448 w 1915532"/>
                  <a:gd name="connsiteY5" fmla="*/ 901306 h 1008657"/>
                  <a:gd name="connsiteX6" fmla="*/ 23861 w 1915532"/>
                  <a:gd name="connsiteY6" fmla="*/ 431421 h 1008657"/>
                  <a:gd name="connsiteX7" fmla="*/ 14302 w 1915532"/>
                  <a:gd name="connsiteY7" fmla="*/ 427009 h 1008657"/>
                  <a:gd name="connsiteX8" fmla="*/ 14302 w 1915532"/>
                  <a:gd name="connsiteY8" fmla="*/ 311560 h 1008657"/>
                  <a:gd name="connsiteX9" fmla="*/ 2536 w 1915532"/>
                  <a:gd name="connsiteY9" fmla="*/ 150520 h 1008657"/>
                  <a:gd name="connsiteX10" fmla="*/ 7683 w 1915532"/>
                  <a:gd name="connsiteY10" fmla="*/ 118165 h 1008657"/>
                  <a:gd name="connsiteX11" fmla="*/ 298144 w 1915532"/>
                  <a:gd name="connsiteY11" fmla="*/ 510 h 1008657"/>
                  <a:gd name="connsiteX12" fmla="*/ 314322 w 1915532"/>
                  <a:gd name="connsiteY12" fmla="*/ 12275 h 1008657"/>
                  <a:gd name="connsiteX13" fmla="*/ 279761 w 1915532"/>
                  <a:gd name="connsiteY13" fmla="*/ 196846 h 1008657"/>
                  <a:gd name="connsiteX14" fmla="*/ 265054 w 1915532"/>
                  <a:gd name="connsiteY14" fmla="*/ 233614 h 1008657"/>
                  <a:gd name="connsiteX15" fmla="*/ 212109 w 1915532"/>
                  <a:gd name="connsiteY15" fmla="*/ 365240 h 1008657"/>
                  <a:gd name="connsiteX16" fmla="*/ 342265 w 1915532"/>
                  <a:gd name="connsiteY16" fmla="*/ 461570 h 1008657"/>
                  <a:gd name="connsiteX17" fmla="*/ 498158 w 1915532"/>
                  <a:gd name="connsiteY17" fmla="*/ 450540 h 1008657"/>
                  <a:gd name="connsiteX18" fmla="*/ 771706 w 1915532"/>
                  <a:gd name="connsiteY18" fmla="*/ 391712 h 1008657"/>
                  <a:gd name="connsiteX19" fmla="*/ 977602 w 1915532"/>
                  <a:gd name="connsiteY19" fmla="*/ 586579 h 1008657"/>
                  <a:gd name="connsiteX20" fmla="*/ 1196734 w 1915532"/>
                  <a:gd name="connsiteY20" fmla="*/ 389506 h 1008657"/>
                  <a:gd name="connsiteX21" fmla="*/ 1327626 w 1915532"/>
                  <a:gd name="connsiteY21" fmla="*/ 450540 h 1008657"/>
                  <a:gd name="connsiteX22" fmla="*/ 1384982 w 1915532"/>
                  <a:gd name="connsiteY22" fmla="*/ 462306 h 1008657"/>
                  <a:gd name="connsiteX23" fmla="*/ 1419544 w 1915532"/>
                  <a:gd name="connsiteY23" fmla="*/ 462306 h 1008657"/>
                  <a:gd name="connsiteX24" fmla="*/ 1629117 w 1915532"/>
                  <a:gd name="connsiteY24" fmla="*/ 454217 h 1008657"/>
                  <a:gd name="connsiteX25" fmla="*/ 1661472 w 1915532"/>
                  <a:gd name="connsiteY25" fmla="*/ 277734 h 1008657"/>
                  <a:gd name="connsiteX26" fmla="*/ 1673237 w 1915532"/>
                  <a:gd name="connsiteY26" fmla="*/ 58602 h 1008657"/>
                  <a:gd name="connsiteX27" fmla="*/ 1694562 w 1915532"/>
                  <a:gd name="connsiteY27" fmla="*/ 47571 h 1008657"/>
                  <a:gd name="connsiteX28" fmla="*/ 1913695 w 1915532"/>
                  <a:gd name="connsiteY28" fmla="*/ 123312 h 1008657"/>
                  <a:gd name="connsiteX29" fmla="*/ 1915165 w 1915532"/>
                  <a:gd name="connsiteY29" fmla="*/ 139489 h 1008657"/>
                  <a:gd name="connsiteX30" fmla="*/ 1895311 w 1915532"/>
                  <a:gd name="connsiteY30" fmla="*/ 282882 h 1008657"/>
                  <a:gd name="connsiteX31" fmla="*/ 1904135 w 1915532"/>
                  <a:gd name="connsiteY31" fmla="*/ 346857 h 1008657"/>
                  <a:gd name="connsiteX32" fmla="*/ 1892370 w 1915532"/>
                  <a:gd name="connsiteY32" fmla="*/ 474071 h 1008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915532" h="1008657">
                    <a:moveTo>
                      <a:pt x="1892370" y="474071"/>
                    </a:moveTo>
                    <a:cubicBezTo>
                      <a:pt x="1873986" y="480689"/>
                      <a:pt x="1871780" y="499808"/>
                      <a:pt x="1869574" y="513044"/>
                    </a:cubicBezTo>
                    <a:cubicBezTo>
                      <a:pt x="1842366" y="664525"/>
                      <a:pt x="1742359" y="760120"/>
                      <a:pt x="1623234" y="843214"/>
                    </a:cubicBezTo>
                    <a:cubicBezTo>
                      <a:pt x="1491607" y="934396"/>
                      <a:pt x="1342332" y="988076"/>
                      <a:pt x="1187175" y="1000577"/>
                    </a:cubicBezTo>
                    <a:cubicBezTo>
                      <a:pt x="1054078" y="1011607"/>
                      <a:pt x="918039" y="1013078"/>
                      <a:pt x="782736" y="993959"/>
                    </a:cubicBezTo>
                    <a:cubicBezTo>
                      <a:pt x="662139" y="977046"/>
                      <a:pt x="546690" y="947632"/>
                      <a:pt x="433448" y="901306"/>
                    </a:cubicBezTo>
                    <a:cubicBezTo>
                      <a:pt x="216521" y="813065"/>
                      <a:pt x="62099" y="673349"/>
                      <a:pt x="23861" y="431421"/>
                    </a:cubicBezTo>
                    <a:cubicBezTo>
                      <a:pt x="23861" y="429215"/>
                      <a:pt x="17243" y="428480"/>
                      <a:pt x="14302" y="427009"/>
                    </a:cubicBezTo>
                    <a:cubicBezTo>
                      <a:pt x="3271" y="388771"/>
                      <a:pt x="-11436" y="350533"/>
                      <a:pt x="14302" y="311560"/>
                    </a:cubicBezTo>
                    <a:cubicBezTo>
                      <a:pt x="18714" y="257145"/>
                      <a:pt x="-5553" y="204935"/>
                      <a:pt x="2536" y="150520"/>
                    </a:cubicBezTo>
                    <a:cubicBezTo>
                      <a:pt x="4742" y="139489"/>
                      <a:pt x="-3347" y="126253"/>
                      <a:pt x="7683" y="118165"/>
                    </a:cubicBezTo>
                    <a:cubicBezTo>
                      <a:pt x="95189" y="57131"/>
                      <a:pt x="194461" y="24041"/>
                      <a:pt x="298144" y="510"/>
                    </a:cubicBezTo>
                    <a:cubicBezTo>
                      <a:pt x="306968" y="-1697"/>
                      <a:pt x="312116" y="3451"/>
                      <a:pt x="314322" y="12275"/>
                    </a:cubicBezTo>
                    <a:cubicBezTo>
                      <a:pt x="297409" y="72573"/>
                      <a:pt x="276084" y="132136"/>
                      <a:pt x="279761" y="196846"/>
                    </a:cubicBezTo>
                    <a:cubicBezTo>
                      <a:pt x="276084" y="209347"/>
                      <a:pt x="284908" y="221113"/>
                      <a:pt x="265054" y="233614"/>
                    </a:cubicBezTo>
                    <a:cubicBezTo>
                      <a:pt x="220933" y="261557"/>
                      <a:pt x="199608" y="327002"/>
                      <a:pt x="212109" y="365240"/>
                    </a:cubicBezTo>
                    <a:cubicBezTo>
                      <a:pt x="226081" y="406419"/>
                      <a:pt x="295938" y="460099"/>
                      <a:pt x="342265" y="461570"/>
                    </a:cubicBezTo>
                    <a:cubicBezTo>
                      <a:pt x="394474" y="463041"/>
                      <a:pt x="447419" y="465982"/>
                      <a:pt x="498158" y="450540"/>
                    </a:cubicBezTo>
                    <a:cubicBezTo>
                      <a:pt x="596694" y="468924"/>
                      <a:pt x="687876" y="451275"/>
                      <a:pt x="771706" y="391712"/>
                    </a:cubicBezTo>
                    <a:cubicBezTo>
                      <a:pt x="773912" y="486572"/>
                      <a:pt x="845240" y="586579"/>
                      <a:pt x="977602" y="586579"/>
                    </a:cubicBezTo>
                    <a:cubicBezTo>
                      <a:pt x="1112170" y="586579"/>
                      <a:pt x="1163644" y="540987"/>
                      <a:pt x="1196734" y="389506"/>
                    </a:cubicBezTo>
                    <a:cubicBezTo>
                      <a:pt x="1236443" y="419656"/>
                      <a:pt x="1279828" y="440980"/>
                      <a:pt x="1327626" y="450540"/>
                    </a:cubicBezTo>
                    <a:cubicBezTo>
                      <a:pt x="1342332" y="475542"/>
                      <a:pt x="1366599" y="455687"/>
                      <a:pt x="1384982" y="462306"/>
                    </a:cubicBezTo>
                    <a:cubicBezTo>
                      <a:pt x="1396748" y="462306"/>
                      <a:pt x="1407778" y="462306"/>
                      <a:pt x="1419544" y="462306"/>
                    </a:cubicBezTo>
                    <a:cubicBezTo>
                      <a:pt x="1468812" y="497602"/>
                      <a:pt x="1579849" y="493190"/>
                      <a:pt x="1629117" y="454217"/>
                    </a:cubicBezTo>
                    <a:cubicBezTo>
                      <a:pt x="1691621" y="405684"/>
                      <a:pt x="1698239" y="368917"/>
                      <a:pt x="1661472" y="277734"/>
                    </a:cubicBezTo>
                    <a:cubicBezTo>
                      <a:pt x="1689415" y="205670"/>
                      <a:pt x="1690885" y="132871"/>
                      <a:pt x="1673237" y="58602"/>
                    </a:cubicBezTo>
                    <a:cubicBezTo>
                      <a:pt x="1675443" y="46101"/>
                      <a:pt x="1685003" y="45366"/>
                      <a:pt x="1694562" y="47571"/>
                    </a:cubicBezTo>
                    <a:cubicBezTo>
                      <a:pt x="1770303" y="65955"/>
                      <a:pt x="1843837" y="89486"/>
                      <a:pt x="1913695" y="123312"/>
                    </a:cubicBezTo>
                    <a:cubicBezTo>
                      <a:pt x="1916636" y="124783"/>
                      <a:pt x="1915165" y="134342"/>
                      <a:pt x="1915165" y="139489"/>
                    </a:cubicBezTo>
                    <a:cubicBezTo>
                      <a:pt x="1915901" y="188758"/>
                      <a:pt x="1906341" y="235820"/>
                      <a:pt x="1895311" y="282882"/>
                    </a:cubicBezTo>
                    <a:cubicBezTo>
                      <a:pt x="1890899" y="302001"/>
                      <a:pt x="1877663" y="329208"/>
                      <a:pt x="1904135" y="346857"/>
                    </a:cubicBezTo>
                    <a:cubicBezTo>
                      <a:pt x="1907076" y="390242"/>
                      <a:pt x="1910753" y="432892"/>
                      <a:pt x="1892370" y="474071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0279C1E8-410B-FBBC-46D3-CAB50F3FEC56}"/>
                  </a:ext>
                </a:extLst>
              </p:cNvPr>
              <p:cNvSpPr/>
              <p:nvPr/>
            </p:nvSpPr>
            <p:spPr>
              <a:xfrm>
                <a:off x="824796" y="1645097"/>
                <a:ext cx="739290" cy="925853"/>
              </a:xfrm>
              <a:custGeom>
                <a:avLst/>
                <a:gdLst>
                  <a:gd name="connsiteX0" fmla="*/ 17172 w 739290"/>
                  <a:gd name="connsiteY0" fmla="*/ 463960 h 925853"/>
                  <a:gd name="connsiteX1" fmla="*/ 209097 w 739290"/>
                  <a:gd name="connsiteY1" fmla="*/ 117613 h 925853"/>
                  <a:gd name="connsiteX2" fmla="*/ 320134 w 739290"/>
                  <a:gd name="connsiteY2" fmla="*/ 13194 h 925853"/>
                  <a:gd name="connsiteX3" fmla="*/ 534119 w 739290"/>
                  <a:gd name="connsiteY3" fmla="*/ 5106 h 925853"/>
                  <a:gd name="connsiteX4" fmla="*/ 612065 w 739290"/>
                  <a:gd name="connsiteY4" fmla="*/ 99965 h 925853"/>
                  <a:gd name="connsiteX5" fmla="*/ 731926 w 739290"/>
                  <a:gd name="connsiteY5" fmla="*/ 372778 h 925853"/>
                  <a:gd name="connsiteX6" fmla="*/ 725308 w 739290"/>
                  <a:gd name="connsiteY6" fmla="*/ 465431 h 925853"/>
                  <a:gd name="connsiteX7" fmla="*/ 728249 w 739290"/>
                  <a:gd name="connsiteY7" fmla="*/ 715448 h 925853"/>
                  <a:gd name="connsiteX8" fmla="*/ 471614 w 739290"/>
                  <a:gd name="connsiteY8" fmla="*/ 914726 h 925853"/>
                  <a:gd name="connsiteX9" fmla="*/ 244393 w 739290"/>
                  <a:gd name="connsiteY9" fmla="*/ 925756 h 925853"/>
                  <a:gd name="connsiteX10" fmla="*/ 96589 w 739290"/>
                  <a:gd name="connsiteY10" fmla="*/ 895607 h 925853"/>
                  <a:gd name="connsiteX11" fmla="*/ 5406 w 739290"/>
                  <a:gd name="connsiteY11" fmla="*/ 764716 h 925853"/>
                  <a:gd name="connsiteX12" fmla="*/ 17172 w 739290"/>
                  <a:gd name="connsiteY12" fmla="*/ 463960 h 925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9290" h="925853">
                    <a:moveTo>
                      <a:pt x="17172" y="463960"/>
                    </a:moveTo>
                    <a:cubicBezTo>
                      <a:pt x="57616" y="335275"/>
                      <a:pt x="124532" y="221297"/>
                      <a:pt x="209097" y="117613"/>
                    </a:cubicBezTo>
                    <a:cubicBezTo>
                      <a:pt x="240716" y="77905"/>
                      <a:pt x="264983" y="30843"/>
                      <a:pt x="320134" y="13194"/>
                    </a:cubicBezTo>
                    <a:cubicBezTo>
                      <a:pt x="391462" y="-8866"/>
                      <a:pt x="463526" y="2900"/>
                      <a:pt x="534119" y="5106"/>
                    </a:cubicBezTo>
                    <a:cubicBezTo>
                      <a:pt x="575298" y="6576"/>
                      <a:pt x="590005" y="65404"/>
                      <a:pt x="612065" y="99965"/>
                    </a:cubicBezTo>
                    <a:cubicBezTo>
                      <a:pt x="666481" y="183794"/>
                      <a:pt x="703983" y="276447"/>
                      <a:pt x="731926" y="372778"/>
                    </a:cubicBezTo>
                    <a:cubicBezTo>
                      <a:pt x="715013" y="402927"/>
                      <a:pt x="721631" y="433076"/>
                      <a:pt x="725308" y="465431"/>
                    </a:cubicBezTo>
                    <a:cubicBezTo>
                      <a:pt x="736338" y="548525"/>
                      <a:pt x="748839" y="631619"/>
                      <a:pt x="728249" y="715448"/>
                    </a:cubicBezTo>
                    <a:cubicBezTo>
                      <a:pt x="696630" y="841192"/>
                      <a:pt x="570886" y="897078"/>
                      <a:pt x="471614" y="914726"/>
                    </a:cubicBezTo>
                    <a:cubicBezTo>
                      <a:pt x="395874" y="928697"/>
                      <a:pt x="320134" y="923550"/>
                      <a:pt x="244393" y="925756"/>
                    </a:cubicBezTo>
                    <a:cubicBezTo>
                      <a:pt x="192184" y="927227"/>
                      <a:pt x="145122" y="911785"/>
                      <a:pt x="96589" y="895607"/>
                    </a:cubicBezTo>
                    <a:cubicBezTo>
                      <a:pt x="33349" y="875017"/>
                      <a:pt x="14230" y="825014"/>
                      <a:pt x="5406" y="764716"/>
                    </a:cubicBezTo>
                    <a:cubicBezTo>
                      <a:pt x="-10771" y="663238"/>
                      <a:pt x="14230" y="563967"/>
                      <a:pt x="17172" y="46396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46BFDC1D-BA3D-91B1-1E04-F72A12CAC631}"/>
                  </a:ext>
                </a:extLst>
              </p:cNvPr>
              <p:cNvSpPr/>
              <p:nvPr/>
            </p:nvSpPr>
            <p:spPr>
              <a:xfrm>
                <a:off x="874146" y="4021686"/>
                <a:ext cx="799424" cy="597053"/>
              </a:xfrm>
              <a:custGeom>
                <a:avLst/>
                <a:gdLst>
                  <a:gd name="connsiteX0" fmla="*/ 785524 w 799424"/>
                  <a:gd name="connsiteY0" fmla="*/ 519153 h 597053"/>
                  <a:gd name="connsiteX1" fmla="*/ 463443 w 799424"/>
                  <a:gd name="connsiteY1" fmla="*/ 590481 h 597053"/>
                  <a:gd name="connsiteX2" fmla="*/ 67093 w 799424"/>
                  <a:gd name="connsiteY2" fmla="*/ 554449 h 597053"/>
                  <a:gd name="connsiteX3" fmla="*/ 13413 w 799424"/>
                  <a:gd name="connsiteY3" fmla="*/ 530918 h 597053"/>
                  <a:gd name="connsiteX4" fmla="*/ 24443 w 799424"/>
                  <a:gd name="connsiteY4" fmla="*/ 300756 h 597053"/>
                  <a:gd name="connsiteX5" fmla="*/ 59740 w 799424"/>
                  <a:gd name="connsiteY5" fmla="*/ 184571 h 597053"/>
                  <a:gd name="connsiteX6" fmla="*/ 145040 w 799424"/>
                  <a:gd name="connsiteY6" fmla="*/ 36032 h 597053"/>
                  <a:gd name="connsiteX7" fmla="*/ 182542 w 799424"/>
                  <a:gd name="connsiteY7" fmla="*/ 24266 h 597053"/>
                  <a:gd name="connsiteX8" fmla="*/ 382556 w 799424"/>
                  <a:gd name="connsiteY8" fmla="*/ 735 h 597053"/>
                  <a:gd name="connsiteX9" fmla="*/ 393586 w 799424"/>
                  <a:gd name="connsiteY9" fmla="*/ 97801 h 597053"/>
                  <a:gd name="connsiteX10" fmla="*/ 399469 w 799424"/>
                  <a:gd name="connsiteY10" fmla="*/ 194131 h 597053"/>
                  <a:gd name="connsiteX11" fmla="*/ 406087 w 799424"/>
                  <a:gd name="connsiteY11" fmla="*/ 51474 h 597053"/>
                  <a:gd name="connsiteX12" fmla="*/ 417117 w 799424"/>
                  <a:gd name="connsiteY12" fmla="*/ 0 h 597053"/>
                  <a:gd name="connsiteX13" fmla="*/ 609042 w 799424"/>
                  <a:gd name="connsiteY13" fmla="*/ 34561 h 597053"/>
                  <a:gd name="connsiteX14" fmla="*/ 651692 w 799424"/>
                  <a:gd name="connsiteY14" fmla="*/ 50739 h 597053"/>
                  <a:gd name="connsiteX15" fmla="*/ 716402 w 799424"/>
                  <a:gd name="connsiteY15" fmla="*/ 161040 h 597053"/>
                  <a:gd name="connsiteX16" fmla="*/ 759052 w 799424"/>
                  <a:gd name="connsiteY16" fmla="*/ 280901 h 597053"/>
                  <a:gd name="connsiteX17" fmla="*/ 785524 w 799424"/>
                  <a:gd name="connsiteY17" fmla="*/ 519153 h 59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99424" h="597053">
                    <a:moveTo>
                      <a:pt x="785524" y="519153"/>
                    </a:moveTo>
                    <a:cubicBezTo>
                      <a:pt x="683311" y="564744"/>
                      <a:pt x="573745" y="575774"/>
                      <a:pt x="463443" y="590481"/>
                    </a:cubicBezTo>
                    <a:cubicBezTo>
                      <a:pt x="326670" y="608865"/>
                      <a:pt x="197249" y="586069"/>
                      <a:pt x="67093" y="554449"/>
                    </a:cubicBezTo>
                    <a:cubicBezTo>
                      <a:pt x="46504" y="549302"/>
                      <a:pt x="32532" y="535330"/>
                      <a:pt x="13413" y="530918"/>
                    </a:cubicBezTo>
                    <a:cubicBezTo>
                      <a:pt x="-7912" y="452972"/>
                      <a:pt x="-3500" y="376496"/>
                      <a:pt x="24443" y="300756"/>
                    </a:cubicBezTo>
                    <a:cubicBezTo>
                      <a:pt x="38415" y="263253"/>
                      <a:pt x="58269" y="226486"/>
                      <a:pt x="59740" y="184571"/>
                    </a:cubicBezTo>
                    <a:cubicBezTo>
                      <a:pt x="92830" y="137509"/>
                      <a:pt x="122244" y="88977"/>
                      <a:pt x="145040" y="36032"/>
                    </a:cubicBezTo>
                    <a:cubicBezTo>
                      <a:pt x="153128" y="18384"/>
                      <a:pt x="157541" y="1471"/>
                      <a:pt x="182542" y="24266"/>
                    </a:cubicBezTo>
                    <a:cubicBezTo>
                      <a:pt x="237693" y="73534"/>
                      <a:pt x="309757" y="76476"/>
                      <a:pt x="382556" y="735"/>
                    </a:cubicBezTo>
                    <a:cubicBezTo>
                      <a:pt x="408293" y="30149"/>
                      <a:pt x="389909" y="65446"/>
                      <a:pt x="393586" y="97801"/>
                    </a:cubicBezTo>
                    <a:cubicBezTo>
                      <a:pt x="397263" y="129421"/>
                      <a:pt x="393586" y="161776"/>
                      <a:pt x="399469" y="194131"/>
                    </a:cubicBezTo>
                    <a:cubicBezTo>
                      <a:pt x="406822" y="147069"/>
                      <a:pt x="403881" y="99271"/>
                      <a:pt x="406087" y="51474"/>
                    </a:cubicBezTo>
                    <a:cubicBezTo>
                      <a:pt x="406822" y="34561"/>
                      <a:pt x="392851" y="13236"/>
                      <a:pt x="417117" y="0"/>
                    </a:cubicBezTo>
                    <a:cubicBezTo>
                      <a:pt x="477415" y="61033"/>
                      <a:pt x="528889" y="69858"/>
                      <a:pt x="609042" y="34561"/>
                    </a:cubicBezTo>
                    <a:cubicBezTo>
                      <a:pt x="627425" y="26472"/>
                      <a:pt x="641397" y="10295"/>
                      <a:pt x="651692" y="50739"/>
                    </a:cubicBezTo>
                    <a:cubicBezTo>
                      <a:pt x="661251" y="90447"/>
                      <a:pt x="701695" y="119861"/>
                      <a:pt x="716402" y="161040"/>
                    </a:cubicBezTo>
                    <a:cubicBezTo>
                      <a:pt x="721549" y="204426"/>
                      <a:pt x="742139" y="241193"/>
                      <a:pt x="759052" y="280901"/>
                    </a:cubicBezTo>
                    <a:cubicBezTo>
                      <a:pt x="792142" y="357377"/>
                      <a:pt x="815673" y="435323"/>
                      <a:pt x="785524" y="5191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FB8A216-F9F8-092B-7978-C3CAF82C70E5}"/>
                  </a:ext>
                </a:extLst>
              </p:cNvPr>
              <p:cNvSpPr/>
              <p:nvPr/>
            </p:nvSpPr>
            <p:spPr>
              <a:xfrm>
                <a:off x="719947" y="2016403"/>
                <a:ext cx="942302" cy="752514"/>
              </a:xfrm>
              <a:custGeom>
                <a:avLst/>
                <a:gdLst>
                  <a:gd name="connsiteX0" fmla="*/ 122022 w 942302"/>
                  <a:gd name="connsiteY0" fmla="*/ 92653 h 752514"/>
                  <a:gd name="connsiteX1" fmla="*/ 100697 w 942302"/>
                  <a:gd name="connsiteY1" fmla="*/ 319139 h 752514"/>
                  <a:gd name="connsiteX2" fmla="*/ 308799 w 942302"/>
                  <a:gd name="connsiteY2" fmla="*/ 552243 h 752514"/>
                  <a:gd name="connsiteX3" fmla="*/ 633086 w 942302"/>
                  <a:gd name="connsiteY3" fmla="*/ 530918 h 752514"/>
                  <a:gd name="connsiteX4" fmla="*/ 838246 w 942302"/>
                  <a:gd name="connsiteY4" fmla="*/ 303697 h 752514"/>
                  <a:gd name="connsiteX5" fmla="*/ 825746 w 942302"/>
                  <a:gd name="connsiteY5" fmla="*/ 75740 h 752514"/>
                  <a:gd name="connsiteX6" fmla="*/ 836776 w 942302"/>
                  <a:gd name="connsiteY6" fmla="*/ 0 h 752514"/>
                  <a:gd name="connsiteX7" fmla="*/ 902957 w 942302"/>
                  <a:gd name="connsiteY7" fmla="*/ 216926 h 752514"/>
                  <a:gd name="connsiteX8" fmla="*/ 941930 w 942302"/>
                  <a:gd name="connsiteY8" fmla="*/ 541213 h 752514"/>
                  <a:gd name="connsiteX9" fmla="*/ 918399 w 942302"/>
                  <a:gd name="connsiteY9" fmla="*/ 727255 h 752514"/>
                  <a:gd name="connsiteX10" fmla="*/ 901486 w 942302"/>
                  <a:gd name="connsiteY10" fmla="*/ 748580 h 752514"/>
                  <a:gd name="connsiteX11" fmla="*/ 602936 w 942302"/>
                  <a:gd name="connsiteY11" fmla="*/ 719166 h 752514"/>
                  <a:gd name="connsiteX12" fmla="*/ 363950 w 942302"/>
                  <a:gd name="connsiteY12" fmla="*/ 716960 h 752514"/>
                  <a:gd name="connsiteX13" fmla="*/ 153641 w 942302"/>
                  <a:gd name="connsiteY13" fmla="*/ 736815 h 752514"/>
                  <a:gd name="connsiteX14" fmla="*/ 93343 w 942302"/>
                  <a:gd name="connsiteY14" fmla="*/ 745639 h 752514"/>
                  <a:gd name="connsiteX15" fmla="*/ 5837 w 942302"/>
                  <a:gd name="connsiteY15" fmla="*/ 677252 h 752514"/>
                  <a:gd name="connsiteX16" fmla="*/ 93343 w 942302"/>
                  <a:gd name="connsiteY16" fmla="*/ 152216 h 752514"/>
                  <a:gd name="connsiteX17" fmla="*/ 122022 w 942302"/>
                  <a:gd name="connsiteY17" fmla="*/ 92653 h 75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42302" h="752514">
                    <a:moveTo>
                      <a:pt x="122022" y="92653"/>
                    </a:moveTo>
                    <a:cubicBezTo>
                      <a:pt x="110256" y="167658"/>
                      <a:pt x="108785" y="244134"/>
                      <a:pt x="100697" y="319139"/>
                    </a:cubicBezTo>
                    <a:cubicBezTo>
                      <a:pt x="85990" y="455913"/>
                      <a:pt x="167613" y="546360"/>
                      <a:pt x="308799" y="552243"/>
                    </a:cubicBezTo>
                    <a:cubicBezTo>
                      <a:pt x="416894" y="557391"/>
                      <a:pt x="525725" y="557391"/>
                      <a:pt x="633086" y="530918"/>
                    </a:cubicBezTo>
                    <a:cubicBezTo>
                      <a:pt x="743387" y="503711"/>
                      <a:pt x="822804" y="411793"/>
                      <a:pt x="838246" y="303697"/>
                    </a:cubicBezTo>
                    <a:cubicBezTo>
                      <a:pt x="849277" y="225015"/>
                      <a:pt x="834570" y="151481"/>
                      <a:pt x="825746" y="75740"/>
                    </a:cubicBezTo>
                    <a:cubicBezTo>
                      <a:pt x="822804" y="50739"/>
                      <a:pt x="819128" y="23531"/>
                      <a:pt x="836776" y="0"/>
                    </a:cubicBezTo>
                    <a:cubicBezTo>
                      <a:pt x="877955" y="66181"/>
                      <a:pt x="890456" y="144127"/>
                      <a:pt x="902957" y="216926"/>
                    </a:cubicBezTo>
                    <a:cubicBezTo>
                      <a:pt x="921340" y="323551"/>
                      <a:pt x="945607" y="430912"/>
                      <a:pt x="941930" y="541213"/>
                    </a:cubicBezTo>
                    <a:cubicBezTo>
                      <a:pt x="939724" y="604453"/>
                      <a:pt x="930900" y="666222"/>
                      <a:pt x="918399" y="727255"/>
                    </a:cubicBezTo>
                    <a:cubicBezTo>
                      <a:pt x="916193" y="738285"/>
                      <a:pt x="918399" y="752992"/>
                      <a:pt x="901486" y="748580"/>
                    </a:cubicBezTo>
                    <a:cubicBezTo>
                      <a:pt x="803685" y="722108"/>
                      <a:pt x="702208" y="730196"/>
                      <a:pt x="602936" y="719166"/>
                    </a:cubicBezTo>
                    <a:cubicBezTo>
                      <a:pt x="523519" y="710342"/>
                      <a:pt x="441161" y="702989"/>
                      <a:pt x="363950" y="716960"/>
                    </a:cubicBezTo>
                    <a:cubicBezTo>
                      <a:pt x="293357" y="729461"/>
                      <a:pt x="222028" y="711813"/>
                      <a:pt x="153641" y="736815"/>
                    </a:cubicBezTo>
                    <a:cubicBezTo>
                      <a:pt x="135258" y="743433"/>
                      <a:pt x="114668" y="737550"/>
                      <a:pt x="93343" y="745639"/>
                    </a:cubicBezTo>
                    <a:cubicBezTo>
                      <a:pt x="37457" y="766228"/>
                      <a:pt x="13926" y="739756"/>
                      <a:pt x="5837" y="677252"/>
                    </a:cubicBezTo>
                    <a:cubicBezTo>
                      <a:pt x="-16958" y="492680"/>
                      <a:pt x="30104" y="321345"/>
                      <a:pt x="93343" y="152216"/>
                    </a:cubicBezTo>
                    <a:cubicBezTo>
                      <a:pt x="99961" y="131627"/>
                      <a:pt x="95549" y="103683"/>
                      <a:pt x="122022" y="9265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2583C57-A3A6-313A-4E28-D3F3B195C142}"/>
                  </a:ext>
                </a:extLst>
              </p:cNvPr>
              <p:cNvSpPr/>
              <p:nvPr/>
            </p:nvSpPr>
            <p:spPr>
              <a:xfrm>
                <a:off x="355431" y="1659308"/>
                <a:ext cx="716298" cy="889903"/>
              </a:xfrm>
              <a:custGeom>
                <a:avLst/>
                <a:gdLst>
                  <a:gd name="connsiteX0" fmla="*/ 1946 w 716298"/>
                  <a:gd name="connsiteY0" fmla="*/ 691677 h 889903"/>
                  <a:gd name="connsiteX1" fmla="*/ 157103 w 716298"/>
                  <a:gd name="connsiteY1" fmla="*/ 369596 h 889903"/>
                  <a:gd name="connsiteX2" fmla="*/ 557865 w 716298"/>
                  <a:gd name="connsiteY2" fmla="*/ 46045 h 889903"/>
                  <a:gd name="connsiteX3" fmla="*/ 693904 w 716298"/>
                  <a:gd name="connsiteY3" fmla="*/ 454 h 889903"/>
                  <a:gd name="connsiteX4" fmla="*/ 713758 w 716298"/>
                  <a:gd name="connsiteY4" fmla="*/ 5601 h 889903"/>
                  <a:gd name="connsiteX5" fmla="*/ 704199 w 716298"/>
                  <a:gd name="connsiteY5" fmla="*/ 29132 h 889903"/>
                  <a:gd name="connsiteX6" fmla="*/ 464477 w 716298"/>
                  <a:gd name="connsiteY6" fmla="*/ 408570 h 889903"/>
                  <a:gd name="connsiteX7" fmla="*/ 439475 w 716298"/>
                  <a:gd name="connsiteY7" fmla="*/ 473280 h 889903"/>
                  <a:gd name="connsiteX8" fmla="*/ 404179 w 716298"/>
                  <a:gd name="connsiteY8" fmla="*/ 521813 h 889903"/>
                  <a:gd name="connsiteX9" fmla="*/ 255639 w 716298"/>
                  <a:gd name="connsiteY9" fmla="*/ 797567 h 889903"/>
                  <a:gd name="connsiteX10" fmla="*/ 126954 w 716298"/>
                  <a:gd name="connsiteY10" fmla="*/ 887278 h 889903"/>
                  <a:gd name="connsiteX11" fmla="*/ 15917 w 716298"/>
                  <a:gd name="connsiteY11" fmla="*/ 810067 h 889903"/>
                  <a:gd name="connsiteX12" fmla="*/ 1946 w 716298"/>
                  <a:gd name="connsiteY12" fmla="*/ 691677 h 889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16298" h="889903">
                    <a:moveTo>
                      <a:pt x="1946" y="691677"/>
                    </a:moveTo>
                    <a:cubicBezTo>
                      <a:pt x="24006" y="570345"/>
                      <a:pt x="85775" y="467397"/>
                      <a:pt x="157103" y="369596"/>
                    </a:cubicBezTo>
                    <a:cubicBezTo>
                      <a:pt x="261522" y="226204"/>
                      <a:pt x="401973" y="125462"/>
                      <a:pt x="557865" y="46045"/>
                    </a:cubicBezTo>
                    <a:cubicBezTo>
                      <a:pt x="599780" y="24720"/>
                      <a:pt x="648313" y="14425"/>
                      <a:pt x="693904" y="454"/>
                    </a:cubicBezTo>
                    <a:cubicBezTo>
                      <a:pt x="699787" y="-1017"/>
                      <a:pt x="710817" y="1189"/>
                      <a:pt x="713758" y="5601"/>
                    </a:cubicBezTo>
                    <a:cubicBezTo>
                      <a:pt x="721112" y="15896"/>
                      <a:pt x="710817" y="22514"/>
                      <a:pt x="704199" y="29132"/>
                    </a:cubicBezTo>
                    <a:cubicBezTo>
                      <a:pt x="595368" y="137228"/>
                      <a:pt x="533599" y="275472"/>
                      <a:pt x="464477" y="408570"/>
                    </a:cubicBezTo>
                    <a:cubicBezTo>
                      <a:pt x="454182" y="429159"/>
                      <a:pt x="447564" y="451220"/>
                      <a:pt x="439475" y="473280"/>
                    </a:cubicBezTo>
                    <a:cubicBezTo>
                      <a:pt x="415209" y="480633"/>
                      <a:pt x="413738" y="504164"/>
                      <a:pt x="404179" y="521813"/>
                    </a:cubicBezTo>
                    <a:cubicBezTo>
                      <a:pt x="354175" y="613731"/>
                      <a:pt x="315202" y="710796"/>
                      <a:pt x="255639" y="797567"/>
                    </a:cubicBezTo>
                    <a:cubicBezTo>
                      <a:pt x="223284" y="844629"/>
                      <a:pt x="176957" y="869630"/>
                      <a:pt x="126954" y="887278"/>
                    </a:cubicBezTo>
                    <a:cubicBezTo>
                      <a:pt x="87245" y="901250"/>
                      <a:pt x="23270" y="857129"/>
                      <a:pt x="15917" y="810067"/>
                    </a:cubicBezTo>
                    <a:cubicBezTo>
                      <a:pt x="10034" y="770359"/>
                      <a:pt x="-5408" y="732121"/>
                      <a:pt x="1946" y="691677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CBC9B4C-97FC-0ED4-2D8C-F7A7495423B1}"/>
                  </a:ext>
                </a:extLst>
              </p:cNvPr>
              <p:cNvSpPr/>
              <p:nvPr/>
            </p:nvSpPr>
            <p:spPr>
              <a:xfrm>
                <a:off x="1415536" y="1659118"/>
                <a:ext cx="683134" cy="843077"/>
              </a:xfrm>
              <a:custGeom>
                <a:avLst/>
                <a:gdLst>
                  <a:gd name="connsiteX0" fmla="*/ 221339 w 683134"/>
                  <a:gd name="connsiteY0" fmla="*/ 519061 h 843077"/>
                  <a:gd name="connsiteX1" fmla="*/ 0 w 683134"/>
                  <a:gd name="connsiteY1" fmla="*/ 644 h 843077"/>
                  <a:gd name="connsiteX2" fmla="*/ 172806 w 683134"/>
                  <a:gd name="connsiteY2" fmla="*/ 52853 h 843077"/>
                  <a:gd name="connsiteX3" fmla="*/ 522094 w 683134"/>
                  <a:gd name="connsiteY3" fmla="*/ 400671 h 843077"/>
                  <a:gd name="connsiteX4" fmla="*/ 683134 w 683134"/>
                  <a:gd name="connsiteY4" fmla="*/ 738194 h 843077"/>
                  <a:gd name="connsiteX5" fmla="*/ 444883 w 683134"/>
                  <a:gd name="connsiteY5" fmla="*/ 794815 h 843077"/>
                  <a:gd name="connsiteX6" fmla="*/ 291196 w 683134"/>
                  <a:gd name="connsiteY6" fmla="*/ 611715 h 843077"/>
                  <a:gd name="connsiteX7" fmla="*/ 221339 w 683134"/>
                  <a:gd name="connsiteY7" fmla="*/ 519061 h 84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134" h="843077">
                    <a:moveTo>
                      <a:pt x="221339" y="519061"/>
                    </a:moveTo>
                    <a:cubicBezTo>
                      <a:pt x="174276" y="335961"/>
                      <a:pt x="106625" y="161684"/>
                      <a:pt x="0" y="644"/>
                    </a:cubicBezTo>
                    <a:cubicBezTo>
                      <a:pt x="67652" y="-4503"/>
                      <a:pt x="124273" y="21969"/>
                      <a:pt x="172806" y="52853"/>
                    </a:cubicBezTo>
                    <a:cubicBezTo>
                      <a:pt x="313257" y="142565"/>
                      <a:pt x="430912" y="260220"/>
                      <a:pt x="522094" y="400671"/>
                    </a:cubicBezTo>
                    <a:cubicBezTo>
                      <a:pt x="589746" y="505825"/>
                      <a:pt x="651515" y="615391"/>
                      <a:pt x="683134" y="738194"/>
                    </a:cubicBezTo>
                    <a:cubicBezTo>
                      <a:pt x="647103" y="853643"/>
                      <a:pt x="549302" y="875703"/>
                      <a:pt x="444883" y="794815"/>
                    </a:cubicBezTo>
                    <a:cubicBezTo>
                      <a:pt x="379437" y="744077"/>
                      <a:pt x="330905" y="682308"/>
                      <a:pt x="291196" y="611715"/>
                    </a:cubicBezTo>
                    <a:cubicBezTo>
                      <a:pt x="271342" y="577154"/>
                      <a:pt x="247076" y="547740"/>
                      <a:pt x="221339" y="519061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185AF5C-B58F-E2B6-0D32-2D5FDDAF16BC}"/>
                  </a:ext>
                </a:extLst>
              </p:cNvPr>
              <p:cNvSpPr/>
              <p:nvPr/>
            </p:nvSpPr>
            <p:spPr>
              <a:xfrm>
                <a:off x="1635125" y="2178179"/>
                <a:ext cx="545286" cy="717730"/>
              </a:xfrm>
              <a:custGeom>
                <a:avLst/>
                <a:gdLst>
                  <a:gd name="connsiteX0" fmla="*/ 1750 w 545286"/>
                  <a:gd name="connsiteY0" fmla="*/ 0 h 717730"/>
                  <a:gd name="connsiteX1" fmla="*/ 151025 w 545286"/>
                  <a:gd name="connsiteY1" fmla="*/ 210308 h 717730"/>
                  <a:gd name="connsiteX2" fmla="*/ 327507 w 545286"/>
                  <a:gd name="connsiteY2" fmla="*/ 322081 h 717730"/>
                  <a:gd name="connsiteX3" fmla="*/ 462810 w 545286"/>
                  <a:gd name="connsiteY3" fmla="*/ 219132 h 717730"/>
                  <a:gd name="connsiteX4" fmla="*/ 529727 w 545286"/>
                  <a:gd name="connsiteY4" fmla="*/ 480915 h 717730"/>
                  <a:gd name="connsiteX5" fmla="*/ 544434 w 545286"/>
                  <a:gd name="connsiteY5" fmla="*/ 683134 h 717730"/>
                  <a:gd name="connsiteX6" fmla="*/ 503254 w 545286"/>
                  <a:gd name="connsiteY6" fmla="*/ 712548 h 717730"/>
                  <a:gd name="connsiteX7" fmla="*/ 206175 w 545286"/>
                  <a:gd name="connsiteY7" fmla="*/ 622836 h 717730"/>
                  <a:gd name="connsiteX8" fmla="*/ 87785 w 545286"/>
                  <a:gd name="connsiteY8" fmla="*/ 499299 h 717730"/>
                  <a:gd name="connsiteX9" fmla="*/ 13515 w 545286"/>
                  <a:gd name="connsiteY9" fmla="*/ 52945 h 717730"/>
                  <a:gd name="connsiteX10" fmla="*/ 1750 w 545286"/>
                  <a:gd name="connsiteY10" fmla="*/ 0 h 71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5286" h="717730">
                    <a:moveTo>
                      <a:pt x="1750" y="0"/>
                    </a:moveTo>
                    <a:cubicBezTo>
                      <a:pt x="61313" y="63240"/>
                      <a:pt x="94403" y="144863"/>
                      <a:pt x="151025" y="210308"/>
                    </a:cubicBezTo>
                    <a:cubicBezTo>
                      <a:pt x="198822" y="265459"/>
                      <a:pt x="257650" y="304432"/>
                      <a:pt x="327507" y="322081"/>
                    </a:cubicBezTo>
                    <a:cubicBezTo>
                      <a:pt x="390011" y="337523"/>
                      <a:pt x="438544" y="297079"/>
                      <a:pt x="462810" y="219132"/>
                    </a:cubicBezTo>
                    <a:cubicBezTo>
                      <a:pt x="508402" y="300020"/>
                      <a:pt x="517226" y="391938"/>
                      <a:pt x="529727" y="480915"/>
                    </a:cubicBezTo>
                    <a:cubicBezTo>
                      <a:pt x="539286" y="547096"/>
                      <a:pt x="548110" y="614747"/>
                      <a:pt x="544434" y="683134"/>
                    </a:cubicBezTo>
                    <a:cubicBezTo>
                      <a:pt x="542963" y="718431"/>
                      <a:pt x="525315" y="723578"/>
                      <a:pt x="503254" y="712548"/>
                    </a:cubicBezTo>
                    <a:cubicBezTo>
                      <a:pt x="409130" y="665486"/>
                      <a:pt x="306182" y="649309"/>
                      <a:pt x="206175" y="622836"/>
                    </a:cubicBezTo>
                    <a:cubicBezTo>
                      <a:pt x="140730" y="605188"/>
                      <a:pt x="112052" y="573568"/>
                      <a:pt x="87785" y="499299"/>
                    </a:cubicBezTo>
                    <a:cubicBezTo>
                      <a:pt x="39988" y="352230"/>
                      <a:pt x="51018" y="199278"/>
                      <a:pt x="13515" y="52945"/>
                    </a:cubicBezTo>
                    <a:cubicBezTo>
                      <a:pt x="9103" y="35296"/>
                      <a:pt x="-4868" y="19854"/>
                      <a:pt x="1750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B832B4EA-A2E0-8E48-5BE8-3E711B88126E}"/>
                  </a:ext>
                </a:extLst>
              </p:cNvPr>
              <p:cNvSpPr/>
              <p:nvPr/>
            </p:nvSpPr>
            <p:spPr>
              <a:xfrm>
                <a:off x="1606726" y="1692117"/>
                <a:ext cx="813313" cy="855541"/>
              </a:xfrm>
              <a:custGeom>
                <a:avLst/>
                <a:gdLst>
                  <a:gd name="connsiteX0" fmla="*/ 479444 w 813313"/>
                  <a:gd name="connsiteY0" fmla="*/ 577980 h 855541"/>
                  <a:gd name="connsiteX1" fmla="*/ 139715 w 813313"/>
                  <a:gd name="connsiteY1" fmla="*/ 105154 h 855541"/>
                  <a:gd name="connsiteX2" fmla="*/ 0 w 813313"/>
                  <a:gd name="connsiteY2" fmla="*/ 0 h 855541"/>
                  <a:gd name="connsiteX3" fmla="*/ 293402 w 813313"/>
                  <a:gd name="connsiteY3" fmla="*/ 111772 h 855541"/>
                  <a:gd name="connsiteX4" fmla="*/ 719902 w 813313"/>
                  <a:gd name="connsiteY4" fmla="*/ 565479 h 855541"/>
                  <a:gd name="connsiteX5" fmla="*/ 813290 w 813313"/>
                  <a:gd name="connsiteY5" fmla="*/ 831674 h 855541"/>
                  <a:gd name="connsiteX6" fmla="*/ 777259 w 813313"/>
                  <a:gd name="connsiteY6" fmla="*/ 847851 h 855541"/>
                  <a:gd name="connsiteX7" fmla="*/ 585334 w 813313"/>
                  <a:gd name="connsiteY7" fmla="*/ 697106 h 855541"/>
                  <a:gd name="connsiteX8" fmla="*/ 514741 w 813313"/>
                  <a:gd name="connsiteY8" fmla="*/ 588275 h 855541"/>
                  <a:gd name="connsiteX9" fmla="*/ 479444 w 813313"/>
                  <a:gd name="connsiteY9" fmla="*/ 577980 h 855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313" h="855541">
                    <a:moveTo>
                      <a:pt x="479444" y="577980"/>
                    </a:moveTo>
                    <a:cubicBezTo>
                      <a:pt x="392674" y="401498"/>
                      <a:pt x="288255" y="237516"/>
                      <a:pt x="139715" y="105154"/>
                    </a:cubicBezTo>
                    <a:cubicBezTo>
                      <a:pt x="98536" y="68387"/>
                      <a:pt x="53680" y="37503"/>
                      <a:pt x="0" y="0"/>
                    </a:cubicBezTo>
                    <a:cubicBezTo>
                      <a:pt x="112508" y="16913"/>
                      <a:pt x="205896" y="60298"/>
                      <a:pt x="293402" y="111772"/>
                    </a:cubicBezTo>
                    <a:cubicBezTo>
                      <a:pt x="479444" y="220603"/>
                      <a:pt x="617689" y="378702"/>
                      <a:pt x="719902" y="565479"/>
                    </a:cubicBezTo>
                    <a:cubicBezTo>
                      <a:pt x="764758" y="647103"/>
                      <a:pt x="802260" y="736079"/>
                      <a:pt x="813290" y="831674"/>
                    </a:cubicBezTo>
                    <a:cubicBezTo>
                      <a:pt x="814026" y="866235"/>
                      <a:pt x="797113" y="855205"/>
                      <a:pt x="777259" y="847851"/>
                    </a:cubicBezTo>
                    <a:cubicBezTo>
                      <a:pt x="696371" y="818438"/>
                      <a:pt x="638278" y="760346"/>
                      <a:pt x="585334" y="697106"/>
                    </a:cubicBezTo>
                    <a:cubicBezTo>
                      <a:pt x="557391" y="664016"/>
                      <a:pt x="535330" y="626513"/>
                      <a:pt x="514741" y="588275"/>
                    </a:cubicBezTo>
                    <a:cubicBezTo>
                      <a:pt x="505181" y="569892"/>
                      <a:pt x="494886" y="568421"/>
                      <a:pt x="479444" y="57798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BD3BAAF8-A2DB-2048-FF4D-B01BA7CD5D9D}"/>
                  </a:ext>
                </a:extLst>
              </p:cNvPr>
              <p:cNvSpPr/>
              <p:nvPr/>
            </p:nvSpPr>
            <p:spPr>
              <a:xfrm>
                <a:off x="617441" y="2798523"/>
                <a:ext cx="523386" cy="521956"/>
              </a:xfrm>
              <a:custGeom>
                <a:avLst/>
                <a:gdLst>
                  <a:gd name="connsiteX0" fmla="*/ 5395 w 523386"/>
                  <a:gd name="connsiteY0" fmla="*/ 312808 h 521956"/>
                  <a:gd name="connsiteX1" fmla="*/ 223792 w 523386"/>
                  <a:gd name="connsiteY1" fmla="*/ 3228 h 521956"/>
                  <a:gd name="connsiteX2" fmla="*/ 521606 w 523386"/>
                  <a:gd name="connsiteY2" fmla="*/ 281923 h 521956"/>
                  <a:gd name="connsiteX3" fmla="*/ 462779 w 523386"/>
                  <a:gd name="connsiteY3" fmla="*/ 395902 h 521956"/>
                  <a:gd name="connsiteX4" fmla="*/ 438513 w 523386"/>
                  <a:gd name="connsiteY4" fmla="*/ 453258 h 521956"/>
                  <a:gd name="connsiteX5" fmla="*/ 224528 w 523386"/>
                  <a:gd name="connsiteY5" fmla="*/ 520910 h 521956"/>
                  <a:gd name="connsiteX6" fmla="*/ 248794 w 523386"/>
                  <a:gd name="connsiteY6" fmla="*/ 393696 h 521956"/>
                  <a:gd name="connsiteX7" fmla="*/ 374538 w 523386"/>
                  <a:gd name="connsiteY7" fmla="*/ 313543 h 521956"/>
                  <a:gd name="connsiteX8" fmla="*/ 337771 w 523386"/>
                  <a:gd name="connsiteY8" fmla="*/ 167210 h 521956"/>
                  <a:gd name="connsiteX9" fmla="*/ 167171 w 523386"/>
                  <a:gd name="connsiteY9" fmla="*/ 221625 h 521956"/>
                  <a:gd name="connsiteX10" fmla="*/ 155405 w 523386"/>
                  <a:gd name="connsiteY10" fmla="*/ 292954 h 521956"/>
                  <a:gd name="connsiteX11" fmla="*/ 119373 w 523386"/>
                  <a:gd name="connsiteY11" fmla="*/ 311337 h 521956"/>
                  <a:gd name="connsiteX12" fmla="*/ 5395 w 523386"/>
                  <a:gd name="connsiteY12" fmla="*/ 312808 h 52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3386" h="521956">
                    <a:moveTo>
                      <a:pt x="5395" y="312808"/>
                    </a:moveTo>
                    <a:cubicBezTo>
                      <a:pt x="-23283" y="161327"/>
                      <a:pt x="64223" y="28965"/>
                      <a:pt x="223792" y="3228"/>
                    </a:cubicBezTo>
                    <a:cubicBezTo>
                      <a:pt x="392186" y="-23980"/>
                      <a:pt x="541461" y="125295"/>
                      <a:pt x="521606" y="281923"/>
                    </a:cubicBezTo>
                    <a:cubicBezTo>
                      <a:pt x="516459" y="322367"/>
                      <a:pt x="531166" y="380459"/>
                      <a:pt x="462779" y="395902"/>
                    </a:cubicBezTo>
                    <a:cubicBezTo>
                      <a:pt x="443660" y="400314"/>
                      <a:pt x="458367" y="434140"/>
                      <a:pt x="438513" y="453258"/>
                    </a:cubicBezTo>
                    <a:cubicBezTo>
                      <a:pt x="377479" y="513557"/>
                      <a:pt x="303945" y="526058"/>
                      <a:pt x="224528" y="520910"/>
                    </a:cubicBezTo>
                    <a:cubicBezTo>
                      <a:pt x="234087" y="478995"/>
                      <a:pt x="248059" y="437816"/>
                      <a:pt x="248794" y="393696"/>
                    </a:cubicBezTo>
                    <a:cubicBezTo>
                      <a:pt x="317916" y="391490"/>
                      <a:pt x="355419" y="367223"/>
                      <a:pt x="374538" y="313543"/>
                    </a:cubicBezTo>
                    <a:cubicBezTo>
                      <a:pt x="397333" y="249568"/>
                      <a:pt x="387039" y="210595"/>
                      <a:pt x="337771" y="167210"/>
                    </a:cubicBezTo>
                    <a:cubicBezTo>
                      <a:pt x="279678" y="116471"/>
                      <a:pt x="184819" y="145885"/>
                      <a:pt x="167171" y="221625"/>
                    </a:cubicBezTo>
                    <a:cubicBezTo>
                      <a:pt x="162023" y="245156"/>
                      <a:pt x="148787" y="267952"/>
                      <a:pt x="155405" y="292954"/>
                    </a:cubicBezTo>
                    <a:cubicBezTo>
                      <a:pt x="155405" y="322367"/>
                      <a:pt x="131874" y="317955"/>
                      <a:pt x="119373" y="311337"/>
                    </a:cubicBezTo>
                    <a:cubicBezTo>
                      <a:pt x="79665" y="292954"/>
                      <a:pt x="42898" y="302513"/>
                      <a:pt x="5395" y="312808"/>
                    </a:cubicBezTo>
                    <a:close/>
                  </a:path>
                </a:pathLst>
              </a:custGeom>
              <a:solidFill>
                <a:srgbClr val="FCE3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E3F4D16-5512-1BD9-DD14-8824A10A019E}"/>
                  </a:ext>
                </a:extLst>
              </p:cNvPr>
              <p:cNvSpPr/>
              <p:nvPr/>
            </p:nvSpPr>
            <p:spPr>
              <a:xfrm>
                <a:off x="2086170" y="2262598"/>
                <a:ext cx="358635" cy="767619"/>
              </a:xfrm>
              <a:custGeom>
                <a:avLst/>
                <a:gdLst>
                  <a:gd name="connsiteX0" fmla="*/ 0 w 358635"/>
                  <a:gd name="connsiteY0" fmla="*/ 7499 h 767619"/>
                  <a:gd name="connsiteX1" fmla="*/ 36032 w 358635"/>
                  <a:gd name="connsiteY1" fmla="*/ 18530 h 767619"/>
                  <a:gd name="connsiteX2" fmla="*/ 260312 w 358635"/>
                  <a:gd name="connsiteY2" fmla="*/ 260458 h 767619"/>
                  <a:gd name="connsiteX3" fmla="*/ 333846 w 358635"/>
                  <a:gd name="connsiteY3" fmla="*/ 261928 h 767619"/>
                  <a:gd name="connsiteX4" fmla="*/ 354436 w 358635"/>
                  <a:gd name="connsiteY4" fmla="*/ 347228 h 767619"/>
                  <a:gd name="connsiteX5" fmla="*/ 322081 w 358635"/>
                  <a:gd name="connsiteY5" fmla="*/ 735490 h 767619"/>
                  <a:gd name="connsiteX6" fmla="*/ 281637 w 358635"/>
                  <a:gd name="connsiteY6" fmla="*/ 758285 h 767619"/>
                  <a:gd name="connsiteX7" fmla="*/ 197807 w 358635"/>
                  <a:gd name="connsiteY7" fmla="*/ 763433 h 767619"/>
                  <a:gd name="connsiteX8" fmla="*/ 172806 w 358635"/>
                  <a:gd name="connsiteY8" fmla="*/ 752403 h 767619"/>
                  <a:gd name="connsiteX9" fmla="*/ 191925 w 358635"/>
                  <a:gd name="connsiteY9" fmla="*/ 733284 h 767619"/>
                  <a:gd name="connsiteX10" fmla="*/ 216926 w 358635"/>
                  <a:gd name="connsiteY10" fmla="*/ 715635 h 767619"/>
                  <a:gd name="connsiteX11" fmla="*/ 199278 w 358635"/>
                  <a:gd name="connsiteY11" fmla="*/ 689898 h 767619"/>
                  <a:gd name="connsiteX12" fmla="*/ 113243 w 358635"/>
                  <a:gd name="connsiteY12" fmla="*/ 531800 h 767619"/>
                  <a:gd name="connsiteX13" fmla="*/ 2941 w 358635"/>
                  <a:gd name="connsiteY13" fmla="*/ 30295 h 767619"/>
                  <a:gd name="connsiteX14" fmla="*/ 0 w 358635"/>
                  <a:gd name="connsiteY14" fmla="*/ 7499 h 76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8635" h="767619">
                    <a:moveTo>
                      <a:pt x="0" y="7499"/>
                    </a:moveTo>
                    <a:cubicBezTo>
                      <a:pt x="17648" y="-6472"/>
                      <a:pt x="25737" y="146"/>
                      <a:pt x="36032" y="18530"/>
                    </a:cubicBezTo>
                    <a:cubicBezTo>
                      <a:pt x="90447" y="117801"/>
                      <a:pt x="158834" y="205307"/>
                      <a:pt x="260312" y="260458"/>
                    </a:cubicBezTo>
                    <a:cubicBezTo>
                      <a:pt x="279431" y="270752"/>
                      <a:pt x="309580" y="314873"/>
                      <a:pt x="333846" y="261928"/>
                    </a:cubicBezTo>
                    <a:cubicBezTo>
                      <a:pt x="358848" y="285459"/>
                      <a:pt x="352230" y="321491"/>
                      <a:pt x="354436" y="347228"/>
                    </a:cubicBezTo>
                    <a:cubicBezTo>
                      <a:pt x="363995" y="477384"/>
                      <a:pt x="358848" y="608275"/>
                      <a:pt x="322081" y="735490"/>
                    </a:cubicBezTo>
                    <a:cubicBezTo>
                      <a:pt x="316933" y="753873"/>
                      <a:pt x="301491" y="758285"/>
                      <a:pt x="281637" y="758285"/>
                    </a:cubicBezTo>
                    <a:cubicBezTo>
                      <a:pt x="253694" y="757550"/>
                      <a:pt x="224280" y="756815"/>
                      <a:pt x="197807" y="763433"/>
                    </a:cubicBezTo>
                    <a:cubicBezTo>
                      <a:pt x="181630" y="767110"/>
                      <a:pt x="172806" y="774463"/>
                      <a:pt x="172806" y="752403"/>
                    </a:cubicBezTo>
                    <a:cubicBezTo>
                      <a:pt x="172806" y="742108"/>
                      <a:pt x="161040" y="717106"/>
                      <a:pt x="191925" y="733284"/>
                    </a:cubicBezTo>
                    <a:cubicBezTo>
                      <a:pt x="202955" y="739166"/>
                      <a:pt x="213985" y="724460"/>
                      <a:pt x="216926" y="715635"/>
                    </a:cubicBezTo>
                    <a:cubicBezTo>
                      <a:pt x="221338" y="703135"/>
                      <a:pt x="208102" y="691369"/>
                      <a:pt x="199278" y="689898"/>
                    </a:cubicBezTo>
                    <a:cubicBezTo>
                      <a:pt x="100007" y="674456"/>
                      <a:pt x="113243" y="601657"/>
                      <a:pt x="113243" y="531800"/>
                    </a:cubicBezTo>
                    <a:cubicBezTo>
                      <a:pt x="113243" y="356788"/>
                      <a:pt x="69858" y="190600"/>
                      <a:pt x="2941" y="30295"/>
                    </a:cubicBezTo>
                    <a:cubicBezTo>
                      <a:pt x="1471" y="22206"/>
                      <a:pt x="1471" y="14853"/>
                      <a:pt x="0" y="7499"/>
                    </a:cubicBezTo>
                    <a:close/>
                  </a:path>
                </a:pathLst>
              </a:custGeom>
              <a:solidFill>
                <a:srgbClr val="81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38BAE508-4D5B-1BEC-472E-01818FCE2D06}"/>
                  </a:ext>
                </a:extLst>
              </p:cNvPr>
              <p:cNvSpPr/>
              <p:nvPr/>
            </p:nvSpPr>
            <p:spPr>
              <a:xfrm>
                <a:off x="310920" y="2131852"/>
                <a:ext cx="484721" cy="740614"/>
              </a:xfrm>
              <a:custGeom>
                <a:avLst/>
                <a:gdLst>
                  <a:gd name="connsiteX0" fmla="*/ 46456 w 484721"/>
                  <a:gd name="connsiteY0" fmla="*/ 219133 h 740614"/>
                  <a:gd name="connsiteX1" fmla="*/ 61163 w 484721"/>
                  <a:gd name="connsiteY1" fmla="*/ 338994 h 740614"/>
                  <a:gd name="connsiteX2" fmla="*/ 263383 w 484721"/>
                  <a:gd name="connsiteY2" fmla="*/ 363995 h 740614"/>
                  <a:gd name="connsiteX3" fmla="*/ 381773 w 484721"/>
                  <a:gd name="connsiteY3" fmla="*/ 183836 h 740614"/>
                  <a:gd name="connsiteX4" fmla="*/ 484721 w 484721"/>
                  <a:gd name="connsiteY4" fmla="*/ 0 h 740614"/>
                  <a:gd name="connsiteX5" fmla="*/ 378096 w 484721"/>
                  <a:gd name="connsiteY5" fmla="*/ 377231 h 740614"/>
                  <a:gd name="connsiteX6" fmla="*/ 311180 w 484721"/>
                  <a:gd name="connsiteY6" fmla="*/ 505181 h 740614"/>
                  <a:gd name="connsiteX7" fmla="*/ 242793 w 484721"/>
                  <a:gd name="connsiteY7" fmla="*/ 667692 h 740614"/>
                  <a:gd name="connsiteX8" fmla="*/ 220733 w 484721"/>
                  <a:gd name="connsiteY8" fmla="*/ 691223 h 740614"/>
                  <a:gd name="connsiteX9" fmla="*/ 56016 w 484721"/>
                  <a:gd name="connsiteY9" fmla="*/ 739021 h 740614"/>
                  <a:gd name="connsiteX10" fmla="*/ 29543 w 484721"/>
                  <a:gd name="connsiteY10" fmla="*/ 725784 h 740614"/>
                  <a:gd name="connsiteX11" fmla="*/ 6012 w 484721"/>
                  <a:gd name="connsiteY11" fmla="*/ 412528 h 740614"/>
                  <a:gd name="connsiteX12" fmla="*/ 33220 w 484721"/>
                  <a:gd name="connsiteY12" fmla="*/ 233839 h 740614"/>
                  <a:gd name="connsiteX13" fmla="*/ 46456 w 484721"/>
                  <a:gd name="connsiteY13" fmla="*/ 219133 h 74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4721" h="740614">
                    <a:moveTo>
                      <a:pt x="46456" y="219133"/>
                    </a:moveTo>
                    <a:cubicBezTo>
                      <a:pt x="38368" y="260312"/>
                      <a:pt x="51604" y="300756"/>
                      <a:pt x="61163" y="338994"/>
                    </a:cubicBezTo>
                    <a:cubicBezTo>
                      <a:pt x="82488" y="424293"/>
                      <a:pt x="185436" y="436794"/>
                      <a:pt x="263383" y="363995"/>
                    </a:cubicBezTo>
                    <a:cubicBezTo>
                      <a:pt x="317063" y="313992"/>
                      <a:pt x="346477" y="247076"/>
                      <a:pt x="381773" y="183836"/>
                    </a:cubicBezTo>
                    <a:cubicBezTo>
                      <a:pt x="415599" y="122067"/>
                      <a:pt x="431776" y="50739"/>
                      <a:pt x="484721" y="0"/>
                    </a:cubicBezTo>
                    <a:cubicBezTo>
                      <a:pt x="446483" y="125008"/>
                      <a:pt x="403833" y="248546"/>
                      <a:pt x="378096" y="377231"/>
                    </a:cubicBezTo>
                    <a:cubicBezTo>
                      <a:pt x="370008" y="419146"/>
                      <a:pt x="330299" y="460325"/>
                      <a:pt x="311180" y="505181"/>
                    </a:cubicBezTo>
                    <a:cubicBezTo>
                      <a:pt x="288384" y="558861"/>
                      <a:pt x="264853" y="612541"/>
                      <a:pt x="242793" y="667692"/>
                    </a:cubicBezTo>
                    <a:cubicBezTo>
                      <a:pt x="238381" y="679458"/>
                      <a:pt x="229557" y="691223"/>
                      <a:pt x="220733" y="691223"/>
                    </a:cubicBezTo>
                    <a:cubicBezTo>
                      <a:pt x="161170" y="691959"/>
                      <a:pt x="111902" y="726520"/>
                      <a:pt x="56016" y="739021"/>
                    </a:cubicBezTo>
                    <a:cubicBezTo>
                      <a:pt x="33220" y="744168"/>
                      <a:pt x="32485" y="736079"/>
                      <a:pt x="29543" y="725784"/>
                    </a:cubicBezTo>
                    <a:cubicBezTo>
                      <a:pt x="5277" y="622836"/>
                      <a:pt x="-8694" y="519153"/>
                      <a:pt x="6012" y="412528"/>
                    </a:cubicBezTo>
                    <a:cubicBezTo>
                      <a:pt x="14101" y="352965"/>
                      <a:pt x="22190" y="292667"/>
                      <a:pt x="33220" y="233839"/>
                    </a:cubicBezTo>
                    <a:cubicBezTo>
                      <a:pt x="36162" y="225015"/>
                      <a:pt x="37632" y="219868"/>
                      <a:pt x="46456" y="21913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43C8135-6C7B-274F-7B6D-7F3E65F6B242}"/>
                  </a:ext>
                </a:extLst>
              </p:cNvPr>
              <p:cNvSpPr/>
              <p:nvPr/>
            </p:nvSpPr>
            <p:spPr>
              <a:xfrm>
                <a:off x="1003008" y="4621727"/>
                <a:ext cx="576509" cy="256369"/>
              </a:xfrm>
              <a:custGeom>
                <a:avLst/>
                <a:gdLst>
                  <a:gd name="connsiteX0" fmla="*/ 576510 w 576509"/>
                  <a:gd name="connsiteY0" fmla="*/ 241193 h 256369"/>
                  <a:gd name="connsiteX1" fmla="*/ 325022 w 576509"/>
                  <a:gd name="connsiteY1" fmla="*/ 238987 h 256369"/>
                  <a:gd name="connsiteX2" fmla="*/ 311786 w 576509"/>
                  <a:gd name="connsiteY2" fmla="*/ 164717 h 256369"/>
                  <a:gd name="connsiteX3" fmla="*/ 334581 w 576509"/>
                  <a:gd name="connsiteY3" fmla="*/ 137509 h 256369"/>
                  <a:gd name="connsiteX4" fmla="*/ 358113 w 576509"/>
                  <a:gd name="connsiteY4" fmla="*/ 116920 h 256369"/>
                  <a:gd name="connsiteX5" fmla="*/ 333111 w 576509"/>
                  <a:gd name="connsiteY5" fmla="*/ 102948 h 256369"/>
                  <a:gd name="connsiteX6" fmla="*/ 251488 w 576509"/>
                  <a:gd name="connsiteY6" fmla="*/ 91183 h 256369"/>
                  <a:gd name="connsiteX7" fmla="*/ 219868 w 576509"/>
                  <a:gd name="connsiteY7" fmla="*/ 110302 h 256369"/>
                  <a:gd name="connsiteX8" fmla="*/ 232369 w 576509"/>
                  <a:gd name="connsiteY8" fmla="*/ 132362 h 256369"/>
                  <a:gd name="connsiteX9" fmla="*/ 250017 w 576509"/>
                  <a:gd name="connsiteY9" fmla="*/ 211044 h 256369"/>
                  <a:gd name="connsiteX10" fmla="*/ 191189 w 576509"/>
                  <a:gd name="connsiteY10" fmla="*/ 252958 h 256369"/>
                  <a:gd name="connsiteX11" fmla="*/ 0 w 576509"/>
                  <a:gd name="connsiteY11" fmla="*/ 241193 h 256369"/>
                  <a:gd name="connsiteX12" fmla="*/ 0 w 576509"/>
                  <a:gd name="connsiteY12" fmla="*/ 11030 h 256369"/>
                  <a:gd name="connsiteX13" fmla="*/ 219132 w 576509"/>
                  <a:gd name="connsiteY13" fmla="*/ 33090 h 256369"/>
                  <a:gd name="connsiteX14" fmla="*/ 541948 w 576509"/>
                  <a:gd name="connsiteY14" fmla="*/ 0 h 256369"/>
                  <a:gd name="connsiteX15" fmla="*/ 541213 w 576509"/>
                  <a:gd name="connsiteY15" fmla="*/ 208838 h 256369"/>
                  <a:gd name="connsiteX16" fmla="*/ 576510 w 576509"/>
                  <a:gd name="connsiteY16" fmla="*/ 241193 h 25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6509" h="256369">
                    <a:moveTo>
                      <a:pt x="576510" y="241193"/>
                    </a:moveTo>
                    <a:cubicBezTo>
                      <a:pt x="492680" y="261782"/>
                      <a:pt x="407381" y="261782"/>
                      <a:pt x="325022" y="238987"/>
                    </a:cubicBezTo>
                    <a:cubicBezTo>
                      <a:pt x="294138" y="230163"/>
                      <a:pt x="316933" y="189719"/>
                      <a:pt x="311786" y="164717"/>
                    </a:cubicBezTo>
                    <a:cubicBezTo>
                      <a:pt x="308109" y="147804"/>
                      <a:pt x="311786" y="133832"/>
                      <a:pt x="334581" y="137509"/>
                    </a:cubicBezTo>
                    <a:cubicBezTo>
                      <a:pt x="350759" y="140451"/>
                      <a:pt x="359583" y="135303"/>
                      <a:pt x="358113" y="116920"/>
                    </a:cubicBezTo>
                    <a:cubicBezTo>
                      <a:pt x="356642" y="97801"/>
                      <a:pt x="343406" y="104419"/>
                      <a:pt x="333111" y="102948"/>
                    </a:cubicBezTo>
                    <a:cubicBezTo>
                      <a:pt x="305903" y="99271"/>
                      <a:pt x="278695" y="96330"/>
                      <a:pt x="251488" y="91183"/>
                    </a:cubicBezTo>
                    <a:cubicBezTo>
                      <a:pt x="234575" y="88241"/>
                      <a:pt x="225751" y="99271"/>
                      <a:pt x="219868" y="110302"/>
                    </a:cubicBezTo>
                    <a:cubicBezTo>
                      <a:pt x="214720" y="119861"/>
                      <a:pt x="225751" y="131627"/>
                      <a:pt x="232369" y="132362"/>
                    </a:cubicBezTo>
                    <a:cubicBezTo>
                      <a:pt x="302226" y="142657"/>
                      <a:pt x="247811" y="186777"/>
                      <a:pt x="250017" y="211044"/>
                    </a:cubicBezTo>
                    <a:cubicBezTo>
                      <a:pt x="252223" y="234575"/>
                      <a:pt x="223545" y="253694"/>
                      <a:pt x="191189" y="252958"/>
                    </a:cubicBezTo>
                    <a:cubicBezTo>
                      <a:pt x="127215" y="250752"/>
                      <a:pt x="63240" y="257370"/>
                      <a:pt x="0" y="241193"/>
                    </a:cubicBezTo>
                    <a:cubicBezTo>
                      <a:pt x="0" y="164717"/>
                      <a:pt x="0" y="87506"/>
                      <a:pt x="0" y="11030"/>
                    </a:cubicBezTo>
                    <a:cubicBezTo>
                      <a:pt x="72799" y="18384"/>
                      <a:pt x="145598" y="31620"/>
                      <a:pt x="219132" y="33090"/>
                    </a:cubicBezTo>
                    <a:cubicBezTo>
                      <a:pt x="327963" y="35296"/>
                      <a:pt x="435324" y="18384"/>
                      <a:pt x="541948" y="0"/>
                    </a:cubicBezTo>
                    <a:cubicBezTo>
                      <a:pt x="541948" y="69858"/>
                      <a:pt x="543419" y="138980"/>
                      <a:pt x="541213" y="208838"/>
                    </a:cubicBezTo>
                    <a:cubicBezTo>
                      <a:pt x="540478" y="236781"/>
                      <a:pt x="550037" y="245605"/>
                      <a:pt x="576510" y="241193"/>
                    </a:cubicBezTo>
                    <a:close/>
                  </a:path>
                </a:pathLst>
              </a:custGeom>
              <a:solidFill>
                <a:srgbClr val="4890C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D2F37CF6-F81F-5FFC-FB8B-0CA6CE4ACAEC}"/>
                  </a:ext>
                </a:extLst>
              </p:cNvPr>
              <p:cNvSpPr/>
              <p:nvPr/>
            </p:nvSpPr>
            <p:spPr>
              <a:xfrm>
                <a:off x="1418379" y="2845871"/>
                <a:ext cx="529586" cy="461795"/>
              </a:xfrm>
              <a:custGeom>
                <a:avLst/>
                <a:gdLst>
                  <a:gd name="connsiteX0" fmla="*/ 195700 w 529586"/>
                  <a:gd name="connsiteY0" fmla="*/ 461796 h 461795"/>
                  <a:gd name="connsiteX1" fmla="*/ 64074 w 529586"/>
                  <a:gd name="connsiteY1" fmla="*/ 363995 h 461795"/>
                  <a:gd name="connsiteX2" fmla="*/ 3775 w 529586"/>
                  <a:gd name="connsiteY2" fmla="*/ 251488 h 461795"/>
                  <a:gd name="connsiteX3" fmla="*/ 126578 w 529586"/>
                  <a:gd name="connsiteY3" fmla="*/ 0 h 461795"/>
                  <a:gd name="connsiteX4" fmla="*/ 423657 w 529586"/>
                  <a:gd name="connsiteY4" fmla="*/ 63240 h 461795"/>
                  <a:gd name="connsiteX5" fmla="*/ 472925 w 529586"/>
                  <a:gd name="connsiteY5" fmla="*/ 69122 h 461795"/>
                  <a:gd name="connsiteX6" fmla="*/ 507486 w 529586"/>
                  <a:gd name="connsiteY6" fmla="*/ 311050 h 461795"/>
                  <a:gd name="connsiteX7" fmla="*/ 353799 w 529586"/>
                  <a:gd name="connsiteY7" fmla="*/ 280166 h 461795"/>
                  <a:gd name="connsiteX8" fmla="*/ 343504 w 529586"/>
                  <a:gd name="connsiteY8" fmla="*/ 165452 h 461795"/>
                  <a:gd name="connsiteX9" fmla="*/ 332474 w 529586"/>
                  <a:gd name="connsiteY9" fmla="*/ 152952 h 461795"/>
                  <a:gd name="connsiteX10" fmla="*/ 185405 w 529586"/>
                  <a:gd name="connsiteY10" fmla="*/ 109566 h 461795"/>
                  <a:gd name="connsiteX11" fmla="*/ 144961 w 529586"/>
                  <a:gd name="connsiteY11" fmla="*/ 288990 h 461795"/>
                  <a:gd name="connsiteX12" fmla="*/ 231732 w 529586"/>
                  <a:gd name="connsiteY12" fmla="*/ 348553 h 461795"/>
                  <a:gd name="connsiteX13" fmla="*/ 217760 w 529586"/>
                  <a:gd name="connsiteY13" fmla="*/ 452972 h 461795"/>
                  <a:gd name="connsiteX14" fmla="*/ 195700 w 529586"/>
                  <a:gd name="connsiteY14" fmla="*/ 461796 h 461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9586" h="461795">
                    <a:moveTo>
                      <a:pt x="195700" y="461796"/>
                    </a:moveTo>
                    <a:cubicBezTo>
                      <a:pt x="134666" y="452236"/>
                      <a:pt x="97899" y="420617"/>
                      <a:pt x="64074" y="363995"/>
                    </a:cubicBezTo>
                    <a:cubicBezTo>
                      <a:pt x="42013" y="327228"/>
                      <a:pt x="14805" y="294873"/>
                      <a:pt x="3775" y="251488"/>
                    </a:cubicBezTo>
                    <a:cubicBezTo>
                      <a:pt x="-14608" y="177953"/>
                      <a:pt x="35395" y="29414"/>
                      <a:pt x="126578" y="0"/>
                    </a:cubicBezTo>
                    <a:cubicBezTo>
                      <a:pt x="227320" y="13972"/>
                      <a:pt x="325121" y="38238"/>
                      <a:pt x="423657" y="63240"/>
                    </a:cubicBezTo>
                    <a:cubicBezTo>
                      <a:pt x="440570" y="67652"/>
                      <a:pt x="456747" y="66916"/>
                      <a:pt x="472925" y="69122"/>
                    </a:cubicBezTo>
                    <a:cubicBezTo>
                      <a:pt x="529546" y="122802"/>
                      <a:pt x="548665" y="218397"/>
                      <a:pt x="507486" y="311050"/>
                    </a:cubicBezTo>
                    <a:cubicBezTo>
                      <a:pt x="458218" y="291196"/>
                      <a:pt x="409685" y="266194"/>
                      <a:pt x="353799" y="280166"/>
                    </a:cubicBezTo>
                    <a:cubicBezTo>
                      <a:pt x="340563" y="242663"/>
                      <a:pt x="369976" y="201484"/>
                      <a:pt x="343504" y="165452"/>
                    </a:cubicBezTo>
                    <a:cubicBezTo>
                      <a:pt x="337621" y="163246"/>
                      <a:pt x="333945" y="158834"/>
                      <a:pt x="332474" y="152952"/>
                    </a:cubicBezTo>
                    <a:cubicBezTo>
                      <a:pt x="292765" y="94124"/>
                      <a:pt x="232467" y="76476"/>
                      <a:pt x="185405" y="109566"/>
                    </a:cubicBezTo>
                    <a:cubicBezTo>
                      <a:pt x="125842" y="151481"/>
                      <a:pt x="105253" y="238251"/>
                      <a:pt x="144961" y="288990"/>
                    </a:cubicBezTo>
                    <a:cubicBezTo>
                      <a:pt x="167022" y="316933"/>
                      <a:pt x="192023" y="343406"/>
                      <a:pt x="231732" y="348553"/>
                    </a:cubicBezTo>
                    <a:cubicBezTo>
                      <a:pt x="225849" y="383114"/>
                      <a:pt x="190553" y="412528"/>
                      <a:pt x="217760" y="452972"/>
                    </a:cubicBezTo>
                    <a:cubicBezTo>
                      <a:pt x="222172" y="460325"/>
                      <a:pt x="203789" y="460325"/>
                      <a:pt x="195700" y="461796"/>
                    </a:cubicBezTo>
                    <a:close/>
                  </a:path>
                </a:pathLst>
              </a:custGeom>
              <a:solidFill>
                <a:srgbClr val="FB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04348777-2009-CC6A-BE4C-45175C19E289}"/>
                  </a:ext>
                </a:extLst>
              </p:cNvPr>
              <p:cNvSpPr/>
              <p:nvPr/>
            </p:nvSpPr>
            <p:spPr>
              <a:xfrm>
                <a:off x="564142" y="3908285"/>
                <a:ext cx="381614" cy="646467"/>
              </a:xfrm>
              <a:custGeom>
                <a:avLst/>
                <a:gdLst>
                  <a:gd name="connsiteX0" fmla="*/ 153553 w 381614"/>
                  <a:gd name="connsiteY0" fmla="*/ 643584 h 646467"/>
                  <a:gd name="connsiteX1" fmla="*/ 13837 w 381614"/>
                  <a:gd name="connsiteY1" fmla="*/ 582551 h 646467"/>
                  <a:gd name="connsiteX2" fmla="*/ 3542 w 381614"/>
                  <a:gd name="connsiteY2" fmla="*/ 542842 h 646467"/>
                  <a:gd name="connsiteX3" fmla="*/ 319005 w 381614"/>
                  <a:gd name="connsiteY3" fmla="*/ 32514 h 646467"/>
                  <a:gd name="connsiteX4" fmla="*/ 362390 w 381614"/>
                  <a:gd name="connsiteY4" fmla="*/ 159 h 646467"/>
                  <a:gd name="connsiteX5" fmla="*/ 380774 w 381614"/>
                  <a:gd name="connsiteY5" fmla="*/ 25160 h 646467"/>
                  <a:gd name="connsiteX6" fmla="*/ 352831 w 381614"/>
                  <a:gd name="connsiteY6" fmla="*/ 86194 h 646467"/>
                  <a:gd name="connsiteX7" fmla="*/ 278561 w 381614"/>
                  <a:gd name="connsiteY7" fmla="*/ 189142 h 646467"/>
                  <a:gd name="connsiteX8" fmla="*/ 190320 w 381614"/>
                  <a:gd name="connsiteY8" fmla="*/ 528135 h 646467"/>
                  <a:gd name="connsiteX9" fmla="*/ 185172 w 381614"/>
                  <a:gd name="connsiteY9" fmla="*/ 611965 h 646467"/>
                  <a:gd name="connsiteX10" fmla="*/ 153553 w 381614"/>
                  <a:gd name="connsiteY10" fmla="*/ 643584 h 64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1614" h="646467">
                    <a:moveTo>
                      <a:pt x="153553" y="643584"/>
                    </a:moveTo>
                    <a:cubicBezTo>
                      <a:pt x="104285" y="634025"/>
                      <a:pt x="55752" y="614906"/>
                      <a:pt x="13837" y="582551"/>
                    </a:cubicBezTo>
                    <a:cubicBezTo>
                      <a:pt x="601" y="572256"/>
                      <a:pt x="-3811" y="560490"/>
                      <a:pt x="3542" y="542842"/>
                    </a:cubicBezTo>
                    <a:cubicBezTo>
                      <a:pt x="84430" y="357536"/>
                      <a:pt x="177819" y="180318"/>
                      <a:pt x="319005" y="32514"/>
                    </a:cubicBezTo>
                    <a:cubicBezTo>
                      <a:pt x="331506" y="19277"/>
                      <a:pt x="340330" y="-2048"/>
                      <a:pt x="362390" y="159"/>
                    </a:cubicBezTo>
                    <a:cubicBezTo>
                      <a:pt x="371214" y="894"/>
                      <a:pt x="385186" y="12659"/>
                      <a:pt x="380774" y="25160"/>
                    </a:cubicBezTo>
                    <a:cubicBezTo>
                      <a:pt x="373420" y="47221"/>
                      <a:pt x="363126" y="85458"/>
                      <a:pt x="352831" y="86194"/>
                    </a:cubicBezTo>
                    <a:cubicBezTo>
                      <a:pt x="279296" y="87664"/>
                      <a:pt x="291062" y="150904"/>
                      <a:pt x="278561" y="189142"/>
                    </a:cubicBezTo>
                    <a:cubicBezTo>
                      <a:pt x="241794" y="300179"/>
                      <a:pt x="215321" y="414157"/>
                      <a:pt x="190320" y="528135"/>
                    </a:cubicBezTo>
                    <a:cubicBezTo>
                      <a:pt x="183702" y="556814"/>
                      <a:pt x="186643" y="584022"/>
                      <a:pt x="185172" y="611965"/>
                    </a:cubicBezTo>
                    <a:cubicBezTo>
                      <a:pt x="184437" y="631819"/>
                      <a:pt x="189584" y="654615"/>
                      <a:pt x="153553" y="643584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DAA4060-7BC8-D9CE-AD64-C6B213AB56CF}"/>
                  </a:ext>
                </a:extLst>
              </p:cNvPr>
              <p:cNvSpPr/>
              <p:nvPr/>
            </p:nvSpPr>
            <p:spPr>
              <a:xfrm>
                <a:off x="1577406" y="3916253"/>
                <a:ext cx="440376" cy="603006"/>
              </a:xfrm>
              <a:custGeom>
                <a:avLst/>
                <a:gdLst>
                  <a:gd name="connsiteX0" fmla="*/ 440376 w 440376"/>
                  <a:gd name="connsiteY0" fmla="*/ 526050 h 603006"/>
                  <a:gd name="connsiteX1" fmla="*/ 406551 w 440376"/>
                  <a:gd name="connsiteY1" fmla="*/ 555464 h 603006"/>
                  <a:gd name="connsiteX2" fmla="*/ 275660 w 440376"/>
                  <a:gd name="connsiteY2" fmla="*/ 601055 h 603006"/>
                  <a:gd name="connsiteX3" fmla="*/ 244775 w 440376"/>
                  <a:gd name="connsiteY3" fmla="*/ 566494 h 603006"/>
                  <a:gd name="connsiteX4" fmla="*/ 232274 w 440376"/>
                  <a:gd name="connsiteY4" fmla="*/ 436338 h 603006"/>
                  <a:gd name="connsiteX5" fmla="*/ 96971 w 440376"/>
                  <a:gd name="connsiteY5" fmla="*/ 128229 h 603006"/>
                  <a:gd name="connsiteX6" fmla="*/ 13142 w 440376"/>
                  <a:gd name="connsiteY6" fmla="*/ 35576 h 603006"/>
                  <a:gd name="connsiteX7" fmla="*/ 8730 w 440376"/>
                  <a:gd name="connsiteY7" fmla="*/ 3956 h 603006"/>
                  <a:gd name="connsiteX8" fmla="*/ 46232 w 440376"/>
                  <a:gd name="connsiteY8" fmla="*/ 7632 h 603006"/>
                  <a:gd name="connsiteX9" fmla="*/ 430817 w 440376"/>
                  <a:gd name="connsiteY9" fmla="*/ 517226 h 603006"/>
                  <a:gd name="connsiteX10" fmla="*/ 440376 w 440376"/>
                  <a:gd name="connsiteY10" fmla="*/ 526050 h 60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376" h="603006">
                    <a:moveTo>
                      <a:pt x="440376" y="526050"/>
                    </a:moveTo>
                    <a:cubicBezTo>
                      <a:pt x="429346" y="535609"/>
                      <a:pt x="419787" y="550316"/>
                      <a:pt x="406551" y="555464"/>
                    </a:cubicBezTo>
                    <a:cubicBezTo>
                      <a:pt x="363901" y="572377"/>
                      <a:pt x="319780" y="587819"/>
                      <a:pt x="275660" y="601055"/>
                    </a:cubicBezTo>
                    <a:cubicBezTo>
                      <a:pt x="246246" y="609879"/>
                      <a:pt x="233745" y="587084"/>
                      <a:pt x="244775" y="566494"/>
                    </a:cubicBezTo>
                    <a:cubicBezTo>
                      <a:pt x="270512" y="517961"/>
                      <a:pt x="248452" y="476782"/>
                      <a:pt x="232274" y="436338"/>
                    </a:cubicBezTo>
                    <a:cubicBezTo>
                      <a:pt x="188889" y="332655"/>
                      <a:pt x="143298" y="230442"/>
                      <a:pt x="96971" y="128229"/>
                    </a:cubicBezTo>
                    <a:cubicBezTo>
                      <a:pt x="77117" y="84108"/>
                      <a:pt x="19760" y="84108"/>
                      <a:pt x="13142" y="35576"/>
                    </a:cubicBezTo>
                    <a:cubicBezTo>
                      <a:pt x="11671" y="24545"/>
                      <a:pt x="-12595" y="13515"/>
                      <a:pt x="8730" y="3956"/>
                    </a:cubicBezTo>
                    <a:cubicBezTo>
                      <a:pt x="18289" y="-456"/>
                      <a:pt x="34467" y="-3398"/>
                      <a:pt x="46232" y="7632"/>
                    </a:cubicBezTo>
                    <a:cubicBezTo>
                      <a:pt x="204331" y="155437"/>
                      <a:pt x="344046" y="315742"/>
                      <a:pt x="430817" y="517226"/>
                    </a:cubicBezTo>
                    <a:cubicBezTo>
                      <a:pt x="432288" y="520167"/>
                      <a:pt x="435964" y="522373"/>
                      <a:pt x="440376" y="526050"/>
                    </a:cubicBezTo>
                    <a:close/>
                  </a:path>
                </a:pathLst>
              </a:custGeom>
              <a:solidFill>
                <a:srgbClr val="F9F2F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E595745-AEE4-9461-F42C-2FF437A75CB5}"/>
                  </a:ext>
                </a:extLst>
              </p:cNvPr>
              <p:cNvSpPr/>
              <p:nvPr/>
            </p:nvSpPr>
            <p:spPr>
              <a:xfrm>
                <a:off x="1544105" y="4574573"/>
                <a:ext cx="302870" cy="291550"/>
              </a:xfrm>
              <a:custGeom>
                <a:avLst/>
                <a:gdLst>
                  <a:gd name="connsiteX0" fmla="*/ 35413 w 302870"/>
                  <a:gd name="connsiteY0" fmla="*/ 288347 h 291550"/>
                  <a:gd name="connsiteX1" fmla="*/ 116 w 302870"/>
                  <a:gd name="connsiteY1" fmla="*/ 256727 h 291550"/>
                  <a:gd name="connsiteX2" fmla="*/ 852 w 302870"/>
                  <a:gd name="connsiteY2" fmla="*/ 46418 h 291550"/>
                  <a:gd name="connsiteX3" fmla="*/ 161892 w 302870"/>
                  <a:gd name="connsiteY3" fmla="*/ 92 h 291550"/>
                  <a:gd name="connsiteX4" fmla="*/ 253810 w 302870"/>
                  <a:gd name="connsiteY4" fmla="*/ 69214 h 291550"/>
                  <a:gd name="connsiteX5" fmla="*/ 301607 w 302870"/>
                  <a:gd name="connsiteY5" fmla="*/ 188340 h 291550"/>
                  <a:gd name="connsiteX6" fmla="*/ 172922 w 302870"/>
                  <a:gd name="connsiteY6" fmla="*/ 274375 h 291550"/>
                  <a:gd name="connsiteX7" fmla="*/ 35413 w 302870"/>
                  <a:gd name="connsiteY7" fmla="*/ 288347 h 29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870" h="291550">
                    <a:moveTo>
                      <a:pt x="35413" y="288347"/>
                    </a:moveTo>
                    <a:cubicBezTo>
                      <a:pt x="11147" y="291288"/>
                      <a:pt x="-1354" y="287611"/>
                      <a:pt x="116" y="256727"/>
                    </a:cubicBezTo>
                    <a:cubicBezTo>
                      <a:pt x="3058" y="186869"/>
                      <a:pt x="852" y="116276"/>
                      <a:pt x="852" y="46418"/>
                    </a:cubicBezTo>
                    <a:cubicBezTo>
                      <a:pt x="56003" y="36124"/>
                      <a:pt x="103065" y="-2114"/>
                      <a:pt x="161892" y="92"/>
                    </a:cubicBezTo>
                    <a:cubicBezTo>
                      <a:pt x="187629" y="30241"/>
                      <a:pt x="219249" y="51566"/>
                      <a:pt x="253810" y="69214"/>
                    </a:cubicBezTo>
                    <a:cubicBezTo>
                      <a:pt x="297195" y="88333"/>
                      <a:pt x="306755" y="130248"/>
                      <a:pt x="301607" y="188340"/>
                    </a:cubicBezTo>
                    <a:cubicBezTo>
                      <a:pt x="293519" y="275110"/>
                      <a:pt x="222190" y="264080"/>
                      <a:pt x="172922" y="274375"/>
                    </a:cubicBezTo>
                    <a:cubicBezTo>
                      <a:pt x="129537" y="283934"/>
                      <a:pt x="82475" y="297906"/>
                      <a:pt x="35413" y="288347"/>
                    </a:cubicBezTo>
                    <a:close/>
                  </a:path>
                </a:pathLst>
              </a:custGeom>
              <a:solidFill>
                <a:srgbClr val="68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F1D53969-221E-57FA-CE87-DF6987C65715}"/>
                  </a:ext>
                </a:extLst>
              </p:cNvPr>
              <p:cNvSpPr/>
              <p:nvPr/>
            </p:nvSpPr>
            <p:spPr>
              <a:xfrm>
                <a:off x="127214" y="2327454"/>
                <a:ext cx="195906" cy="650598"/>
              </a:xfrm>
              <a:custGeom>
                <a:avLst/>
                <a:gdLst>
                  <a:gd name="connsiteX0" fmla="*/ 195601 w 195906"/>
                  <a:gd name="connsiteY0" fmla="*/ 0 h 650598"/>
                  <a:gd name="connsiteX1" fmla="*/ 172806 w 195906"/>
                  <a:gd name="connsiteY1" fmla="*/ 139715 h 650598"/>
                  <a:gd name="connsiteX2" fmla="*/ 183836 w 195906"/>
                  <a:gd name="connsiteY2" fmla="*/ 510329 h 650598"/>
                  <a:gd name="connsiteX3" fmla="*/ 136039 w 195906"/>
                  <a:gd name="connsiteY3" fmla="*/ 587540 h 650598"/>
                  <a:gd name="connsiteX4" fmla="*/ 114714 w 195906"/>
                  <a:gd name="connsiteY4" fmla="*/ 645632 h 650598"/>
                  <a:gd name="connsiteX5" fmla="*/ 0 w 195906"/>
                  <a:gd name="connsiteY5" fmla="*/ 599305 h 650598"/>
                  <a:gd name="connsiteX6" fmla="*/ 10295 w 195906"/>
                  <a:gd name="connsiteY6" fmla="*/ 549302 h 650598"/>
                  <a:gd name="connsiteX7" fmla="*/ 11030 w 195906"/>
                  <a:gd name="connsiteY7" fmla="*/ 368407 h 650598"/>
                  <a:gd name="connsiteX8" fmla="*/ 8089 w 195906"/>
                  <a:gd name="connsiteY8" fmla="*/ 324287 h 650598"/>
                  <a:gd name="connsiteX9" fmla="*/ 111772 w 195906"/>
                  <a:gd name="connsiteY9" fmla="*/ 213250 h 650598"/>
                  <a:gd name="connsiteX10" fmla="*/ 161776 w 195906"/>
                  <a:gd name="connsiteY10" fmla="*/ 66181 h 650598"/>
                  <a:gd name="connsiteX11" fmla="*/ 195601 w 195906"/>
                  <a:gd name="connsiteY11" fmla="*/ 0 h 650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5906" h="650598">
                    <a:moveTo>
                      <a:pt x="195601" y="0"/>
                    </a:moveTo>
                    <a:cubicBezTo>
                      <a:pt x="198543" y="48533"/>
                      <a:pt x="179424" y="92653"/>
                      <a:pt x="172806" y="139715"/>
                    </a:cubicBezTo>
                    <a:cubicBezTo>
                      <a:pt x="155893" y="263989"/>
                      <a:pt x="150010" y="386791"/>
                      <a:pt x="183836" y="510329"/>
                    </a:cubicBezTo>
                    <a:cubicBezTo>
                      <a:pt x="194131" y="548567"/>
                      <a:pt x="180159" y="580922"/>
                      <a:pt x="136039" y="587540"/>
                    </a:cubicBezTo>
                    <a:cubicBezTo>
                      <a:pt x="95595" y="594158"/>
                      <a:pt x="99271" y="615483"/>
                      <a:pt x="114714" y="645632"/>
                    </a:cubicBezTo>
                    <a:cubicBezTo>
                      <a:pt x="72799" y="636072"/>
                      <a:pt x="11030" y="683870"/>
                      <a:pt x="0" y="599305"/>
                    </a:cubicBezTo>
                    <a:cubicBezTo>
                      <a:pt x="23531" y="587540"/>
                      <a:pt x="12501" y="564744"/>
                      <a:pt x="10295" y="549302"/>
                    </a:cubicBezTo>
                    <a:cubicBezTo>
                      <a:pt x="2206" y="489004"/>
                      <a:pt x="1471" y="428706"/>
                      <a:pt x="11030" y="368407"/>
                    </a:cubicBezTo>
                    <a:cubicBezTo>
                      <a:pt x="13236" y="354436"/>
                      <a:pt x="16178" y="338258"/>
                      <a:pt x="8089" y="324287"/>
                    </a:cubicBezTo>
                    <a:cubicBezTo>
                      <a:pt x="52209" y="296344"/>
                      <a:pt x="97065" y="265459"/>
                      <a:pt x="111772" y="213250"/>
                    </a:cubicBezTo>
                    <a:cubicBezTo>
                      <a:pt x="125008" y="163246"/>
                      <a:pt x="149275" y="116920"/>
                      <a:pt x="161776" y="66181"/>
                    </a:cubicBezTo>
                    <a:cubicBezTo>
                      <a:pt x="167658" y="41915"/>
                      <a:pt x="176483" y="18384"/>
                      <a:pt x="195601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4A03AC5D-E236-D2C5-35EC-09E49ACE6C67}"/>
                  </a:ext>
                </a:extLst>
              </p:cNvPr>
              <p:cNvSpPr/>
              <p:nvPr/>
            </p:nvSpPr>
            <p:spPr>
              <a:xfrm>
                <a:off x="1083161" y="2823020"/>
                <a:ext cx="380908" cy="222440"/>
              </a:xfrm>
              <a:custGeom>
                <a:avLst/>
                <a:gdLst>
                  <a:gd name="connsiteX0" fmla="*/ 380908 w 380908"/>
                  <a:gd name="connsiteY0" fmla="*/ 23587 h 222440"/>
                  <a:gd name="connsiteX1" fmla="*/ 300756 w 380908"/>
                  <a:gd name="connsiteY1" fmla="*/ 197864 h 222440"/>
                  <a:gd name="connsiteX2" fmla="*/ 277225 w 380908"/>
                  <a:gd name="connsiteY2" fmla="*/ 219189 h 222440"/>
                  <a:gd name="connsiteX3" fmla="*/ 236781 w 380908"/>
                  <a:gd name="connsiteY3" fmla="*/ 219189 h 222440"/>
                  <a:gd name="connsiteX4" fmla="*/ 66916 w 380908"/>
                  <a:gd name="connsiteY4" fmla="*/ 116240 h 222440"/>
                  <a:gd name="connsiteX5" fmla="*/ 0 w 380908"/>
                  <a:gd name="connsiteY5" fmla="*/ 11822 h 222440"/>
                  <a:gd name="connsiteX6" fmla="*/ 22060 w 380908"/>
                  <a:gd name="connsiteY6" fmla="*/ 56 h 222440"/>
                  <a:gd name="connsiteX7" fmla="*/ 369143 w 380908"/>
                  <a:gd name="connsiteY7" fmla="*/ 11822 h 222440"/>
                  <a:gd name="connsiteX8" fmla="*/ 380908 w 380908"/>
                  <a:gd name="connsiteY8" fmla="*/ 23587 h 22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908" h="222440">
                    <a:moveTo>
                      <a:pt x="380908" y="23587"/>
                    </a:moveTo>
                    <a:cubicBezTo>
                      <a:pt x="340464" y="75796"/>
                      <a:pt x="311786" y="133153"/>
                      <a:pt x="300756" y="197864"/>
                    </a:cubicBezTo>
                    <a:cubicBezTo>
                      <a:pt x="297814" y="214041"/>
                      <a:pt x="295608" y="222130"/>
                      <a:pt x="277225" y="219189"/>
                    </a:cubicBezTo>
                    <a:cubicBezTo>
                      <a:pt x="263988" y="217718"/>
                      <a:pt x="250017" y="218453"/>
                      <a:pt x="236781" y="219189"/>
                    </a:cubicBezTo>
                    <a:cubicBezTo>
                      <a:pt x="156628" y="225071"/>
                      <a:pt x="77211" y="236101"/>
                      <a:pt x="66916" y="116240"/>
                    </a:cubicBezTo>
                    <a:cubicBezTo>
                      <a:pt x="63975" y="79473"/>
                      <a:pt x="23531" y="46383"/>
                      <a:pt x="0" y="11822"/>
                    </a:cubicBezTo>
                    <a:cubicBezTo>
                      <a:pt x="2941" y="-679"/>
                      <a:pt x="12501" y="56"/>
                      <a:pt x="22060" y="56"/>
                    </a:cubicBezTo>
                    <a:cubicBezTo>
                      <a:pt x="138245" y="791"/>
                      <a:pt x="254429" y="-3621"/>
                      <a:pt x="369143" y="11822"/>
                    </a:cubicBezTo>
                    <a:cubicBezTo>
                      <a:pt x="377967" y="13292"/>
                      <a:pt x="378702" y="18440"/>
                      <a:pt x="380908" y="23587"/>
                    </a:cubicBezTo>
                    <a:close/>
                  </a:path>
                </a:pathLst>
              </a:custGeom>
              <a:solidFill>
                <a:srgbClr val="FD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52A1EAC1-DCB7-3084-8A6D-D0397B229FEF}"/>
                  </a:ext>
                </a:extLst>
              </p:cNvPr>
              <p:cNvSpPr/>
              <p:nvPr/>
            </p:nvSpPr>
            <p:spPr>
              <a:xfrm>
                <a:off x="37338" y="3007266"/>
                <a:ext cx="283561" cy="487340"/>
              </a:xfrm>
              <a:custGeom>
                <a:avLst/>
                <a:gdLst>
                  <a:gd name="connsiteX0" fmla="*/ 250917 w 283561"/>
                  <a:gd name="connsiteY0" fmla="*/ 392319 h 487340"/>
                  <a:gd name="connsiteX1" fmla="*/ 260476 w 283561"/>
                  <a:gd name="connsiteY1" fmla="*/ 395996 h 487340"/>
                  <a:gd name="connsiteX2" fmla="*/ 278124 w 283561"/>
                  <a:gd name="connsiteY2" fmla="*/ 479090 h 487340"/>
                  <a:gd name="connsiteX3" fmla="*/ 181794 w 283561"/>
                  <a:gd name="connsiteY3" fmla="*/ 462177 h 487340"/>
                  <a:gd name="connsiteX4" fmla="*/ 30313 w 283561"/>
                  <a:gd name="connsiteY4" fmla="*/ 87152 h 487340"/>
                  <a:gd name="connsiteX5" fmla="*/ 195030 w 283561"/>
                  <a:gd name="connsiteY5" fmla="*/ 1116 h 487340"/>
                  <a:gd name="connsiteX6" fmla="*/ 215620 w 283561"/>
                  <a:gd name="connsiteY6" fmla="*/ 58473 h 487340"/>
                  <a:gd name="connsiteX7" fmla="*/ 114878 w 283561"/>
                  <a:gd name="connsiteY7" fmla="*/ 132008 h 487340"/>
                  <a:gd name="connsiteX8" fmla="*/ 250917 w 283561"/>
                  <a:gd name="connsiteY8" fmla="*/ 392319 h 48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3561" h="487340">
                    <a:moveTo>
                      <a:pt x="250917" y="392319"/>
                    </a:moveTo>
                    <a:cubicBezTo>
                      <a:pt x="253858" y="393790"/>
                      <a:pt x="260476" y="395261"/>
                      <a:pt x="260476" y="395996"/>
                    </a:cubicBezTo>
                    <a:cubicBezTo>
                      <a:pt x="259741" y="426881"/>
                      <a:pt x="297243" y="462912"/>
                      <a:pt x="278124" y="479090"/>
                    </a:cubicBezTo>
                    <a:cubicBezTo>
                      <a:pt x="252387" y="501150"/>
                      <a:pt x="214149" y="473207"/>
                      <a:pt x="181794" y="462177"/>
                    </a:cubicBezTo>
                    <a:cubicBezTo>
                      <a:pt x="53844" y="417321"/>
                      <a:pt x="-54987" y="225396"/>
                      <a:pt x="30313" y="87152"/>
                    </a:cubicBezTo>
                    <a:cubicBezTo>
                      <a:pt x="61198" y="37148"/>
                      <a:pt x="139144" y="-7708"/>
                      <a:pt x="195030" y="1116"/>
                    </a:cubicBezTo>
                    <a:cubicBezTo>
                      <a:pt x="235474" y="6999"/>
                      <a:pt x="206796" y="40090"/>
                      <a:pt x="215620" y="58473"/>
                    </a:cubicBezTo>
                    <a:cubicBezTo>
                      <a:pt x="172970" y="59944"/>
                      <a:pt x="121496" y="92299"/>
                      <a:pt x="114878" y="132008"/>
                    </a:cubicBezTo>
                    <a:cubicBezTo>
                      <a:pt x="100171" y="223190"/>
                      <a:pt x="118555" y="365847"/>
                      <a:pt x="250917" y="392319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00C63AB-05F1-87ED-DE99-273FF89F0705}"/>
                  </a:ext>
                </a:extLst>
              </p:cNvPr>
              <p:cNvSpPr/>
              <p:nvPr/>
            </p:nvSpPr>
            <p:spPr>
              <a:xfrm>
                <a:off x="2179437" y="3053213"/>
                <a:ext cx="313433" cy="457618"/>
              </a:xfrm>
              <a:custGeom>
                <a:avLst/>
                <a:gdLst>
                  <a:gd name="connsiteX0" fmla="*/ 68508 w 313433"/>
                  <a:gd name="connsiteY0" fmla="*/ 58118 h 457618"/>
                  <a:gd name="connsiteX1" fmla="*/ 237637 w 313433"/>
                  <a:gd name="connsiteY1" fmla="*/ 25027 h 457618"/>
                  <a:gd name="connsiteX2" fmla="*/ 298671 w 313433"/>
                  <a:gd name="connsiteY2" fmla="*/ 253719 h 457618"/>
                  <a:gd name="connsiteX3" fmla="*/ 121 w 313433"/>
                  <a:gd name="connsiteY3" fmla="*/ 457410 h 457618"/>
                  <a:gd name="connsiteX4" fmla="*/ 22182 w 313433"/>
                  <a:gd name="connsiteY4" fmla="*/ 391964 h 457618"/>
                  <a:gd name="connsiteX5" fmla="*/ 184693 w 313433"/>
                  <a:gd name="connsiteY5" fmla="*/ 286075 h 457618"/>
                  <a:gd name="connsiteX6" fmla="*/ 68508 w 313433"/>
                  <a:gd name="connsiteY6" fmla="*/ 58118 h 457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433" h="457618">
                    <a:moveTo>
                      <a:pt x="68508" y="58118"/>
                    </a:moveTo>
                    <a:cubicBezTo>
                      <a:pt x="94245" y="-2916"/>
                      <a:pt x="183222" y="-19093"/>
                      <a:pt x="237637" y="25027"/>
                    </a:cubicBezTo>
                    <a:cubicBezTo>
                      <a:pt x="314849" y="86796"/>
                      <a:pt x="328820" y="169155"/>
                      <a:pt x="298671" y="253719"/>
                    </a:cubicBezTo>
                    <a:cubicBezTo>
                      <a:pt x="256756" y="372110"/>
                      <a:pt x="143513" y="462557"/>
                      <a:pt x="121" y="457410"/>
                    </a:cubicBezTo>
                    <a:cubicBezTo>
                      <a:pt x="-2085" y="432408"/>
                      <a:pt x="26594" y="417701"/>
                      <a:pt x="22182" y="391964"/>
                    </a:cubicBezTo>
                    <a:cubicBezTo>
                      <a:pt x="87627" y="374316"/>
                      <a:pt x="145719" y="348579"/>
                      <a:pt x="184693" y="286075"/>
                    </a:cubicBezTo>
                    <a:cubicBezTo>
                      <a:pt x="245726" y="189009"/>
                      <a:pt x="184693" y="64001"/>
                      <a:pt x="68508" y="58118"/>
                    </a:cubicBezTo>
                    <a:close/>
                  </a:path>
                </a:pathLst>
              </a:custGeom>
              <a:solidFill>
                <a:srgbClr val="FAE1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481B0C2B-29A3-FF93-4620-0CA8BCC2C113}"/>
                  </a:ext>
                </a:extLst>
              </p:cNvPr>
              <p:cNvSpPr/>
              <p:nvPr/>
            </p:nvSpPr>
            <p:spPr>
              <a:xfrm>
                <a:off x="769460" y="4598196"/>
                <a:ext cx="233548" cy="266514"/>
              </a:xfrm>
              <a:custGeom>
                <a:avLst/>
                <a:gdLst>
                  <a:gd name="connsiteX0" fmla="*/ 233549 w 233548"/>
                  <a:gd name="connsiteY0" fmla="*/ 34561 h 266514"/>
                  <a:gd name="connsiteX1" fmla="*/ 233549 w 233548"/>
                  <a:gd name="connsiteY1" fmla="*/ 264724 h 266514"/>
                  <a:gd name="connsiteX2" fmla="*/ 54125 w 233548"/>
                  <a:gd name="connsiteY2" fmla="*/ 252958 h 266514"/>
                  <a:gd name="connsiteX3" fmla="*/ 10004 w 233548"/>
                  <a:gd name="connsiteY3" fmla="*/ 197072 h 266514"/>
                  <a:gd name="connsiteX4" fmla="*/ 26182 w 233548"/>
                  <a:gd name="connsiteY4" fmla="*/ 69122 h 266514"/>
                  <a:gd name="connsiteX5" fmla="*/ 107070 w 233548"/>
                  <a:gd name="connsiteY5" fmla="*/ 0 h 266514"/>
                  <a:gd name="connsiteX6" fmla="*/ 233549 w 233548"/>
                  <a:gd name="connsiteY6" fmla="*/ 34561 h 26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548" h="266514">
                    <a:moveTo>
                      <a:pt x="233549" y="34561"/>
                    </a:moveTo>
                    <a:cubicBezTo>
                      <a:pt x="233549" y="111037"/>
                      <a:pt x="233549" y="188248"/>
                      <a:pt x="233549" y="264724"/>
                    </a:cubicBezTo>
                    <a:cubicBezTo>
                      <a:pt x="173251" y="272813"/>
                      <a:pt x="114423" y="250752"/>
                      <a:pt x="54125" y="252958"/>
                    </a:cubicBezTo>
                    <a:cubicBezTo>
                      <a:pt x="20299" y="253694"/>
                      <a:pt x="12210" y="226486"/>
                      <a:pt x="10004" y="197072"/>
                    </a:cubicBezTo>
                    <a:cubicBezTo>
                      <a:pt x="7063" y="152951"/>
                      <a:pt x="-18674" y="106625"/>
                      <a:pt x="26182" y="69122"/>
                    </a:cubicBezTo>
                    <a:cubicBezTo>
                      <a:pt x="65890" y="61033"/>
                      <a:pt x="60008" y="0"/>
                      <a:pt x="107070" y="0"/>
                    </a:cubicBezTo>
                    <a:cubicBezTo>
                      <a:pt x="148984" y="11766"/>
                      <a:pt x="191634" y="22796"/>
                      <a:pt x="233549" y="34561"/>
                    </a:cubicBezTo>
                    <a:close/>
                  </a:path>
                </a:pathLst>
              </a:custGeom>
              <a:solidFill>
                <a:srgbClr val="67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D54755CF-7300-0874-BBF4-E7CD3DF21F62}"/>
                  </a:ext>
                </a:extLst>
              </p:cNvPr>
              <p:cNvSpPr/>
              <p:nvPr/>
            </p:nvSpPr>
            <p:spPr>
              <a:xfrm>
                <a:off x="138979" y="1924485"/>
                <a:ext cx="414733" cy="714018"/>
              </a:xfrm>
              <a:custGeom>
                <a:avLst/>
                <a:gdLst>
                  <a:gd name="connsiteX0" fmla="*/ 183836 w 414733"/>
                  <a:gd name="connsiteY0" fmla="*/ 402968 h 714018"/>
                  <a:gd name="connsiteX1" fmla="*/ 105890 w 414733"/>
                  <a:gd name="connsiteY1" fmla="*/ 591217 h 714018"/>
                  <a:gd name="connsiteX2" fmla="*/ 0 w 414733"/>
                  <a:gd name="connsiteY2" fmla="*/ 714019 h 714018"/>
                  <a:gd name="connsiteX3" fmla="*/ 114714 w 414733"/>
                  <a:gd name="connsiteY3" fmla="*/ 346347 h 714018"/>
                  <a:gd name="connsiteX4" fmla="*/ 393409 w 414733"/>
                  <a:gd name="connsiteY4" fmla="*/ 4412 h 714018"/>
                  <a:gd name="connsiteX5" fmla="*/ 414734 w 414733"/>
                  <a:gd name="connsiteY5" fmla="*/ 0 h 714018"/>
                  <a:gd name="connsiteX6" fmla="*/ 252958 w 414733"/>
                  <a:gd name="connsiteY6" fmla="*/ 244134 h 714018"/>
                  <a:gd name="connsiteX7" fmla="*/ 183836 w 414733"/>
                  <a:gd name="connsiteY7" fmla="*/ 402968 h 714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733" h="714018">
                    <a:moveTo>
                      <a:pt x="183836" y="402968"/>
                    </a:moveTo>
                    <a:cubicBezTo>
                      <a:pt x="136774" y="456649"/>
                      <a:pt x="129421" y="527977"/>
                      <a:pt x="105890" y="591217"/>
                    </a:cubicBezTo>
                    <a:cubicBezTo>
                      <a:pt x="83829" y="648573"/>
                      <a:pt x="62504" y="696371"/>
                      <a:pt x="0" y="714019"/>
                    </a:cubicBezTo>
                    <a:cubicBezTo>
                      <a:pt x="25002" y="587540"/>
                      <a:pt x="52945" y="461796"/>
                      <a:pt x="114714" y="346347"/>
                    </a:cubicBezTo>
                    <a:cubicBezTo>
                      <a:pt x="185307" y="213985"/>
                      <a:pt x="285313" y="105890"/>
                      <a:pt x="393409" y="4412"/>
                    </a:cubicBezTo>
                    <a:cubicBezTo>
                      <a:pt x="400027" y="-1471"/>
                      <a:pt x="407380" y="735"/>
                      <a:pt x="414734" y="0"/>
                    </a:cubicBezTo>
                    <a:cubicBezTo>
                      <a:pt x="361789" y="82358"/>
                      <a:pt x="300020" y="157364"/>
                      <a:pt x="252958" y="244134"/>
                    </a:cubicBezTo>
                    <a:cubicBezTo>
                      <a:pt x="225015" y="296344"/>
                      <a:pt x="216926" y="354436"/>
                      <a:pt x="183836" y="402968"/>
                    </a:cubicBezTo>
                    <a:close/>
                  </a:path>
                </a:pathLst>
              </a:custGeom>
              <a:solidFill>
                <a:srgbClr val="96847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4F044D5-B9B8-B1ED-48DA-0D2D9E7D7827}"/>
                  </a:ext>
                </a:extLst>
              </p:cNvPr>
              <p:cNvSpPr/>
              <p:nvPr/>
            </p:nvSpPr>
            <p:spPr>
              <a:xfrm>
                <a:off x="2189853" y="3111330"/>
                <a:ext cx="199301" cy="333846"/>
              </a:xfrm>
              <a:custGeom>
                <a:avLst/>
                <a:gdLst>
                  <a:gd name="connsiteX0" fmla="*/ 58092 w 199301"/>
                  <a:gd name="connsiteY0" fmla="*/ 0 h 333846"/>
                  <a:gd name="connsiteX1" fmla="*/ 197072 w 199301"/>
                  <a:gd name="connsiteY1" fmla="*/ 108096 h 333846"/>
                  <a:gd name="connsiteX2" fmla="*/ 101478 w 199301"/>
                  <a:gd name="connsiteY2" fmla="*/ 300756 h 333846"/>
                  <a:gd name="connsiteX3" fmla="*/ 11766 w 199301"/>
                  <a:gd name="connsiteY3" fmla="*/ 333846 h 333846"/>
                  <a:gd name="connsiteX4" fmla="*/ 0 w 199301"/>
                  <a:gd name="connsiteY4" fmla="*/ 264724 h 333846"/>
                  <a:gd name="connsiteX5" fmla="*/ 11766 w 199301"/>
                  <a:gd name="connsiteY5" fmla="*/ 138245 h 333846"/>
                  <a:gd name="connsiteX6" fmla="*/ 43385 w 199301"/>
                  <a:gd name="connsiteY6" fmla="*/ 61769 h 333846"/>
                  <a:gd name="connsiteX7" fmla="*/ 58092 w 199301"/>
                  <a:gd name="connsiteY7" fmla="*/ 0 h 33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01" h="333846">
                    <a:moveTo>
                      <a:pt x="58092" y="0"/>
                    </a:moveTo>
                    <a:cubicBezTo>
                      <a:pt x="122067" y="8089"/>
                      <a:pt x="189719" y="60298"/>
                      <a:pt x="197072" y="108096"/>
                    </a:cubicBezTo>
                    <a:cubicBezTo>
                      <a:pt x="209573" y="182365"/>
                      <a:pt x="168394" y="259576"/>
                      <a:pt x="101478" y="300756"/>
                    </a:cubicBezTo>
                    <a:cubicBezTo>
                      <a:pt x="72799" y="318404"/>
                      <a:pt x="39709" y="318404"/>
                      <a:pt x="11766" y="333846"/>
                    </a:cubicBezTo>
                    <a:cubicBezTo>
                      <a:pt x="9560" y="310315"/>
                      <a:pt x="47062" y="280901"/>
                      <a:pt x="0" y="264724"/>
                    </a:cubicBezTo>
                    <a:cubicBezTo>
                      <a:pt x="20590" y="224280"/>
                      <a:pt x="9560" y="180159"/>
                      <a:pt x="11766" y="138245"/>
                    </a:cubicBezTo>
                    <a:cubicBezTo>
                      <a:pt x="61034" y="131627"/>
                      <a:pt x="22060" y="85300"/>
                      <a:pt x="43385" y="61769"/>
                    </a:cubicBezTo>
                    <a:cubicBezTo>
                      <a:pt x="51474" y="53680"/>
                      <a:pt x="59563" y="22796"/>
                      <a:pt x="58092" y="0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49310CDD-188E-6ECC-A79A-BAC3EF3DEB74}"/>
                  </a:ext>
                </a:extLst>
              </p:cNvPr>
              <p:cNvSpPr/>
              <p:nvPr/>
            </p:nvSpPr>
            <p:spPr>
              <a:xfrm>
                <a:off x="920995" y="5024521"/>
                <a:ext cx="278350" cy="185522"/>
              </a:xfrm>
              <a:custGeom>
                <a:avLst/>
                <a:gdLst>
                  <a:gd name="connsiteX0" fmla="*/ 173197 w 278350"/>
                  <a:gd name="connsiteY0" fmla="*/ 184745 h 185522"/>
                  <a:gd name="connsiteX1" fmla="*/ 391 w 278350"/>
                  <a:gd name="connsiteY1" fmla="*/ 24440 h 185522"/>
                  <a:gd name="connsiteX2" fmla="*/ 32011 w 278350"/>
                  <a:gd name="connsiteY2" fmla="*/ 2380 h 185522"/>
                  <a:gd name="connsiteX3" fmla="*/ 255555 w 278350"/>
                  <a:gd name="connsiteY3" fmla="*/ 4586 h 185522"/>
                  <a:gd name="connsiteX4" fmla="*/ 278351 w 278350"/>
                  <a:gd name="connsiteY4" fmla="*/ 20764 h 185522"/>
                  <a:gd name="connsiteX5" fmla="*/ 278351 w 278350"/>
                  <a:gd name="connsiteY5" fmla="*/ 153125 h 185522"/>
                  <a:gd name="connsiteX6" fmla="*/ 243054 w 278350"/>
                  <a:gd name="connsiteY6" fmla="*/ 185481 h 185522"/>
                  <a:gd name="connsiteX7" fmla="*/ 173197 w 278350"/>
                  <a:gd name="connsiteY7" fmla="*/ 184745 h 18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350" h="185522">
                    <a:moveTo>
                      <a:pt x="173197" y="184745"/>
                    </a:moveTo>
                    <a:cubicBezTo>
                      <a:pt x="72454" y="184745"/>
                      <a:pt x="12892" y="129595"/>
                      <a:pt x="391" y="24440"/>
                    </a:cubicBezTo>
                    <a:cubicBezTo>
                      <a:pt x="-2551" y="-1297"/>
                      <a:pt x="11421" y="-2767"/>
                      <a:pt x="32011" y="2380"/>
                    </a:cubicBezTo>
                    <a:cubicBezTo>
                      <a:pt x="106280" y="20764"/>
                      <a:pt x="181285" y="16352"/>
                      <a:pt x="255555" y="4586"/>
                    </a:cubicBezTo>
                    <a:cubicBezTo>
                      <a:pt x="275409" y="1645"/>
                      <a:pt x="278351" y="2380"/>
                      <a:pt x="278351" y="20764"/>
                    </a:cubicBezTo>
                    <a:cubicBezTo>
                      <a:pt x="277615" y="64884"/>
                      <a:pt x="277615" y="109005"/>
                      <a:pt x="278351" y="153125"/>
                    </a:cubicBezTo>
                    <a:cubicBezTo>
                      <a:pt x="278351" y="177392"/>
                      <a:pt x="265850" y="186216"/>
                      <a:pt x="243054" y="185481"/>
                    </a:cubicBezTo>
                    <a:cubicBezTo>
                      <a:pt x="219523" y="183275"/>
                      <a:pt x="196727" y="184010"/>
                      <a:pt x="173197" y="184745"/>
                    </a:cubicBezTo>
                    <a:close/>
                  </a:path>
                </a:pathLst>
              </a:custGeom>
              <a:solidFill>
                <a:srgbClr val="FBF6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4F3824A4-BE93-CAFC-13FA-4707F41577BB}"/>
                  </a:ext>
                </a:extLst>
              </p:cNvPr>
              <p:cNvSpPr/>
              <p:nvPr/>
            </p:nvSpPr>
            <p:spPr>
              <a:xfrm>
                <a:off x="102204" y="1792124"/>
                <a:ext cx="609608" cy="1135370"/>
              </a:xfrm>
              <a:custGeom>
                <a:avLst/>
                <a:gdLst>
                  <a:gd name="connsiteX0" fmla="*/ 451510 w 609608"/>
                  <a:gd name="connsiteY0" fmla="*/ 132362 h 1135370"/>
                  <a:gd name="connsiteX1" fmla="*/ 425773 w 609608"/>
                  <a:gd name="connsiteY1" fmla="*/ 140451 h 1135370"/>
                  <a:gd name="connsiteX2" fmla="*/ 77220 w 609608"/>
                  <a:gd name="connsiteY2" fmla="*/ 662545 h 1135370"/>
                  <a:gd name="connsiteX3" fmla="*/ 36040 w 609608"/>
                  <a:gd name="connsiteY3" fmla="*/ 847116 h 1135370"/>
                  <a:gd name="connsiteX4" fmla="*/ 35305 w 609608"/>
                  <a:gd name="connsiteY4" fmla="*/ 1103751 h 1135370"/>
                  <a:gd name="connsiteX5" fmla="*/ 24275 w 609608"/>
                  <a:gd name="connsiteY5" fmla="*/ 1135371 h 1135370"/>
                  <a:gd name="connsiteX6" fmla="*/ 8 w 609608"/>
                  <a:gd name="connsiteY6" fmla="*/ 914768 h 1135370"/>
                  <a:gd name="connsiteX7" fmla="*/ 116928 w 609608"/>
                  <a:gd name="connsiteY7" fmla="*/ 478709 h 1135370"/>
                  <a:gd name="connsiteX8" fmla="*/ 344885 w 609608"/>
                  <a:gd name="connsiteY8" fmla="*/ 175012 h 1135370"/>
                  <a:gd name="connsiteX9" fmla="*/ 609609 w 609608"/>
                  <a:gd name="connsiteY9" fmla="*/ 0 h 1135370"/>
                  <a:gd name="connsiteX10" fmla="*/ 451510 w 609608"/>
                  <a:gd name="connsiteY10" fmla="*/ 132362 h 1135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8" h="1135370">
                    <a:moveTo>
                      <a:pt x="451510" y="132362"/>
                    </a:moveTo>
                    <a:cubicBezTo>
                      <a:pt x="441950" y="132362"/>
                      <a:pt x="433861" y="133097"/>
                      <a:pt x="425773" y="140451"/>
                    </a:cubicBezTo>
                    <a:cubicBezTo>
                      <a:pt x="266938" y="286049"/>
                      <a:pt x="136782" y="451501"/>
                      <a:pt x="77220" y="662545"/>
                    </a:cubicBezTo>
                    <a:cubicBezTo>
                      <a:pt x="60307" y="722843"/>
                      <a:pt x="50012" y="785347"/>
                      <a:pt x="36040" y="847116"/>
                    </a:cubicBezTo>
                    <a:cubicBezTo>
                      <a:pt x="36776" y="932416"/>
                      <a:pt x="25010" y="1018451"/>
                      <a:pt x="35305" y="1103751"/>
                    </a:cubicBezTo>
                    <a:cubicBezTo>
                      <a:pt x="36776" y="1114046"/>
                      <a:pt x="46335" y="1130959"/>
                      <a:pt x="24275" y="1135371"/>
                    </a:cubicBezTo>
                    <a:cubicBezTo>
                      <a:pt x="13980" y="1061837"/>
                      <a:pt x="744" y="989037"/>
                      <a:pt x="8" y="914768"/>
                    </a:cubicBezTo>
                    <a:cubicBezTo>
                      <a:pt x="-727" y="758140"/>
                      <a:pt x="46335" y="614012"/>
                      <a:pt x="116928" y="478709"/>
                    </a:cubicBezTo>
                    <a:cubicBezTo>
                      <a:pt x="175756" y="366201"/>
                      <a:pt x="248555" y="260312"/>
                      <a:pt x="344885" y="175012"/>
                    </a:cubicBezTo>
                    <a:cubicBezTo>
                      <a:pt x="424302" y="105154"/>
                      <a:pt x="507396" y="38973"/>
                      <a:pt x="609609" y="0"/>
                    </a:cubicBezTo>
                    <a:cubicBezTo>
                      <a:pt x="557399" y="44121"/>
                      <a:pt x="504454" y="88241"/>
                      <a:pt x="451510" y="132362"/>
                    </a:cubicBezTo>
                    <a:close/>
                  </a:path>
                </a:pathLst>
              </a:custGeom>
              <a:solidFill>
                <a:srgbClr val="DFCC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6C786BD-8701-99DA-8779-9EDEE6162C7A}"/>
                  </a:ext>
                </a:extLst>
              </p:cNvPr>
              <p:cNvSpPr/>
              <p:nvPr/>
            </p:nvSpPr>
            <p:spPr>
              <a:xfrm>
                <a:off x="284487" y="2601002"/>
                <a:ext cx="420411" cy="452971"/>
              </a:xfrm>
              <a:custGeom>
                <a:avLst/>
                <a:gdLst>
                  <a:gd name="connsiteX0" fmla="*/ 326583 w 420411"/>
                  <a:gd name="connsiteY0" fmla="*/ 314727 h 452971"/>
                  <a:gd name="connsiteX1" fmla="*/ 305994 w 420411"/>
                  <a:gd name="connsiteY1" fmla="*/ 303697 h 452971"/>
                  <a:gd name="connsiteX2" fmla="*/ 24357 w 420411"/>
                  <a:gd name="connsiteY2" fmla="*/ 418411 h 452971"/>
                  <a:gd name="connsiteX3" fmla="*/ 15533 w 420411"/>
                  <a:gd name="connsiteY3" fmla="*/ 452972 h 452971"/>
                  <a:gd name="connsiteX4" fmla="*/ 59654 w 420411"/>
                  <a:gd name="connsiteY4" fmla="*/ 325757 h 452971"/>
                  <a:gd name="connsiteX5" fmla="*/ 241284 w 420411"/>
                  <a:gd name="connsiteY5" fmla="*/ 264724 h 452971"/>
                  <a:gd name="connsiteX6" fmla="*/ 339084 w 420411"/>
                  <a:gd name="connsiteY6" fmla="*/ 135303 h 452971"/>
                  <a:gd name="connsiteX7" fmla="*/ 405265 w 420411"/>
                  <a:gd name="connsiteY7" fmla="*/ 0 h 452971"/>
                  <a:gd name="connsiteX8" fmla="*/ 418501 w 420411"/>
                  <a:gd name="connsiteY8" fmla="*/ 201484 h 452971"/>
                  <a:gd name="connsiteX9" fmla="*/ 413354 w 420411"/>
                  <a:gd name="connsiteY9" fmla="*/ 220603 h 452971"/>
                  <a:gd name="connsiteX10" fmla="*/ 326583 w 420411"/>
                  <a:gd name="connsiteY10" fmla="*/ 314727 h 45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411" h="452971">
                    <a:moveTo>
                      <a:pt x="326583" y="314727"/>
                    </a:moveTo>
                    <a:cubicBezTo>
                      <a:pt x="325113" y="301491"/>
                      <a:pt x="315553" y="300756"/>
                      <a:pt x="305994" y="303697"/>
                    </a:cubicBezTo>
                    <a:cubicBezTo>
                      <a:pt x="206722" y="328699"/>
                      <a:pt x="109657" y="358848"/>
                      <a:pt x="24357" y="418411"/>
                    </a:cubicBezTo>
                    <a:cubicBezTo>
                      <a:pt x="8180" y="429441"/>
                      <a:pt x="19945" y="441942"/>
                      <a:pt x="15533" y="452972"/>
                    </a:cubicBezTo>
                    <a:cubicBezTo>
                      <a:pt x="-14616" y="382379"/>
                      <a:pt x="-1380" y="349288"/>
                      <a:pt x="59654" y="325757"/>
                    </a:cubicBezTo>
                    <a:cubicBezTo>
                      <a:pt x="119216" y="302226"/>
                      <a:pt x="179515" y="282372"/>
                      <a:pt x="241284" y="264724"/>
                    </a:cubicBezTo>
                    <a:cubicBezTo>
                      <a:pt x="300846" y="247076"/>
                      <a:pt x="316289" y="187513"/>
                      <a:pt x="339084" y="135303"/>
                    </a:cubicBezTo>
                    <a:cubicBezTo>
                      <a:pt x="358203" y="91183"/>
                      <a:pt x="367027" y="40444"/>
                      <a:pt x="405265" y="0"/>
                    </a:cubicBezTo>
                    <a:cubicBezTo>
                      <a:pt x="415560" y="71328"/>
                      <a:pt x="393500" y="137509"/>
                      <a:pt x="418501" y="201484"/>
                    </a:cubicBezTo>
                    <a:cubicBezTo>
                      <a:pt x="420707" y="208102"/>
                      <a:pt x="422913" y="216926"/>
                      <a:pt x="413354" y="220603"/>
                    </a:cubicBezTo>
                    <a:cubicBezTo>
                      <a:pt x="367763" y="236781"/>
                      <a:pt x="358203" y="286049"/>
                      <a:pt x="326583" y="314727"/>
                    </a:cubicBezTo>
                    <a:close/>
                  </a:path>
                </a:pathLst>
              </a:custGeom>
              <a:solidFill>
                <a:srgbClr val="F0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A2EAF79-C125-45D2-43D7-A69170779086}"/>
                  </a:ext>
                </a:extLst>
              </p:cNvPr>
              <p:cNvSpPr/>
              <p:nvPr/>
            </p:nvSpPr>
            <p:spPr>
              <a:xfrm>
                <a:off x="1614079" y="3121454"/>
                <a:ext cx="311050" cy="200432"/>
              </a:xfrm>
              <a:custGeom>
                <a:avLst/>
                <a:gdLst>
                  <a:gd name="connsiteX0" fmla="*/ 0 w 311050"/>
                  <a:gd name="connsiteY0" fmla="*/ 186213 h 200432"/>
                  <a:gd name="connsiteX1" fmla="*/ 22060 w 311050"/>
                  <a:gd name="connsiteY1" fmla="*/ 177389 h 200432"/>
                  <a:gd name="connsiteX2" fmla="*/ 34561 w 311050"/>
                  <a:gd name="connsiteY2" fmla="*/ 70764 h 200432"/>
                  <a:gd name="connsiteX3" fmla="*/ 150010 w 311050"/>
                  <a:gd name="connsiteY3" fmla="*/ 1642 h 200432"/>
                  <a:gd name="connsiteX4" fmla="*/ 311050 w 311050"/>
                  <a:gd name="connsiteY4" fmla="*/ 36203 h 200432"/>
                  <a:gd name="connsiteX5" fmla="*/ 9559 w 311050"/>
                  <a:gd name="connsiteY5" fmla="*/ 197243 h 200432"/>
                  <a:gd name="connsiteX6" fmla="*/ 0 w 311050"/>
                  <a:gd name="connsiteY6" fmla="*/ 186213 h 200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1050" h="200432">
                    <a:moveTo>
                      <a:pt x="0" y="186213"/>
                    </a:moveTo>
                    <a:cubicBezTo>
                      <a:pt x="8824" y="185478"/>
                      <a:pt x="26472" y="183272"/>
                      <a:pt x="22060" y="177389"/>
                    </a:cubicBezTo>
                    <a:cubicBezTo>
                      <a:pt x="-7353" y="136945"/>
                      <a:pt x="30149" y="106061"/>
                      <a:pt x="34561" y="70764"/>
                    </a:cubicBezTo>
                    <a:cubicBezTo>
                      <a:pt x="86035" y="70029"/>
                      <a:pt x="120596" y="39880"/>
                      <a:pt x="150010" y="1642"/>
                    </a:cubicBezTo>
                    <a:cubicBezTo>
                      <a:pt x="208102" y="-5712"/>
                      <a:pt x="260312" y="12672"/>
                      <a:pt x="311050" y="36203"/>
                    </a:cubicBezTo>
                    <a:cubicBezTo>
                      <a:pt x="239722" y="169300"/>
                      <a:pt x="156628" y="213421"/>
                      <a:pt x="9559" y="197243"/>
                    </a:cubicBezTo>
                    <a:cubicBezTo>
                      <a:pt x="5883" y="197243"/>
                      <a:pt x="2941" y="189890"/>
                      <a:pt x="0" y="186213"/>
                    </a:cubicBezTo>
                    <a:close/>
                  </a:path>
                </a:pathLst>
              </a:custGeom>
              <a:solidFill>
                <a:srgbClr val="F6B0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3D827648-DF71-923A-4AF5-7A90857FB34C}"/>
                  </a:ext>
                </a:extLst>
              </p:cNvPr>
              <p:cNvSpPr/>
              <p:nvPr/>
            </p:nvSpPr>
            <p:spPr>
              <a:xfrm>
                <a:off x="1093844" y="3215014"/>
                <a:ext cx="374511" cy="161040"/>
              </a:xfrm>
              <a:custGeom>
                <a:avLst/>
                <a:gdLst>
                  <a:gd name="connsiteX0" fmla="*/ 312869 w 374511"/>
                  <a:gd name="connsiteY0" fmla="*/ 0 h 161040"/>
                  <a:gd name="connsiteX1" fmla="*/ 347430 w 374511"/>
                  <a:gd name="connsiteY1" fmla="*/ 150010 h 161040"/>
                  <a:gd name="connsiteX2" fmla="*/ 265071 w 374511"/>
                  <a:gd name="connsiteY2" fmla="*/ 128685 h 161040"/>
                  <a:gd name="connsiteX3" fmla="*/ 40791 w 374511"/>
                  <a:gd name="connsiteY3" fmla="*/ 137509 h 161040"/>
                  <a:gd name="connsiteX4" fmla="*/ 24614 w 374511"/>
                  <a:gd name="connsiteY4" fmla="*/ 161040 h 161040"/>
                  <a:gd name="connsiteX5" fmla="*/ 59175 w 374511"/>
                  <a:gd name="connsiteY5" fmla="*/ 0 h 161040"/>
                  <a:gd name="connsiteX6" fmla="*/ 87118 w 374511"/>
                  <a:gd name="connsiteY6" fmla="*/ 23531 h 161040"/>
                  <a:gd name="connsiteX7" fmla="*/ 307721 w 374511"/>
                  <a:gd name="connsiteY7" fmla="*/ 19854 h 161040"/>
                  <a:gd name="connsiteX8" fmla="*/ 312869 w 374511"/>
                  <a:gd name="connsiteY8" fmla="*/ 0 h 16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511" h="161040">
                    <a:moveTo>
                      <a:pt x="312869" y="0"/>
                    </a:moveTo>
                    <a:cubicBezTo>
                      <a:pt x="387138" y="60298"/>
                      <a:pt x="388609" y="68387"/>
                      <a:pt x="347430" y="150010"/>
                    </a:cubicBezTo>
                    <a:cubicBezTo>
                      <a:pt x="323899" y="127950"/>
                      <a:pt x="291544" y="132362"/>
                      <a:pt x="265071" y="128685"/>
                    </a:cubicBezTo>
                    <a:cubicBezTo>
                      <a:pt x="190802" y="119861"/>
                      <a:pt x="115061" y="122067"/>
                      <a:pt x="40791" y="137509"/>
                    </a:cubicBezTo>
                    <a:cubicBezTo>
                      <a:pt x="24614" y="141186"/>
                      <a:pt x="24614" y="149275"/>
                      <a:pt x="24614" y="161040"/>
                    </a:cubicBezTo>
                    <a:cubicBezTo>
                      <a:pt x="-20977" y="102213"/>
                      <a:pt x="348" y="14707"/>
                      <a:pt x="59175" y="0"/>
                    </a:cubicBezTo>
                    <a:cubicBezTo>
                      <a:pt x="64322" y="13236"/>
                      <a:pt x="71676" y="19854"/>
                      <a:pt x="87118" y="23531"/>
                    </a:cubicBezTo>
                    <a:cubicBezTo>
                      <a:pt x="161388" y="43385"/>
                      <a:pt x="234187" y="39709"/>
                      <a:pt x="307721" y="19854"/>
                    </a:cubicBezTo>
                    <a:cubicBezTo>
                      <a:pt x="314339" y="18384"/>
                      <a:pt x="312133" y="7353"/>
                      <a:pt x="312869" y="0"/>
                    </a:cubicBezTo>
                    <a:close/>
                  </a:path>
                </a:pathLst>
              </a:custGeom>
              <a:solidFill>
                <a:srgbClr val="EE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E5E552DF-0CBE-82A3-A180-0FC0150811E8}"/>
                  </a:ext>
                </a:extLst>
              </p:cNvPr>
              <p:cNvSpPr/>
              <p:nvPr/>
            </p:nvSpPr>
            <p:spPr>
              <a:xfrm>
                <a:off x="1415876" y="5001164"/>
                <a:ext cx="285187" cy="175825"/>
              </a:xfrm>
              <a:custGeom>
                <a:avLst/>
                <a:gdLst>
                  <a:gd name="connsiteX0" fmla="*/ 1866 w 285187"/>
                  <a:gd name="connsiteY0" fmla="*/ 15442 h 175825"/>
                  <a:gd name="connsiteX1" fmla="*/ 148199 w 285187"/>
                  <a:gd name="connsiteY1" fmla="*/ 19854 h 175825"/>
                  <a:gd name="connsiteX2" fmla="*/ 284973 w 285187"/>
                  <a:gd name="connsiteY2" fmla="*/ 0 h 175825"/>
                  <a:gd name="connsiteX3" fmla="*/ 265854 w 285187"/>
                  <a:gd name="connsiteY3" fmla="*/ 59563 h 175825"/>
                  <a:gd name="connsiteX4" fmla="*/ 56281 w 285187"/>
                  <a:gd name="connsiteY4" fmla="*/ 169129 h 175825"/>
                  <a:gd name="connsiteX5" fmla="*/ 1131 w 285187"/>
                  <a:gd name="connsiteY5" fmla="*/ 94124 h 175825"/>
                  <a:gd name="connsiteX6" fmla="*/ 1866 w 285187"/>
                  <a:gd name="connsiteY6" fmla="*/ 15442 h 1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187" h="175825">
                    <a:moveTo>
                      <a:pt x="1866" y="15442"/>
                    </a:moveTo>
                    <a:cubicBezTo>
                      <a:pt x="51869" y="29414"/>
                      <a:pt x="100402" y="27208"/>
                      <a:pt x="148199" y="19854"/>
                    </a:cubicBezTo>
                    <a:cubicBezTo>
                      <a:pt x="193791" y="12501"/>
                      <a:pt x="237911" y="735"/>
                      <a:pt x="284973" y="0"/>
                    </a:cubicBezTo>
                    <a:cubicBezTo>
                      <a:pt x="287179" y="23531"/>
                      <a:pt x="271737" y="40444"/>
                      <a:pt x="265854" y="59563"/>
                    </a:cubicBezTo>
                    <a:cubicBezTo>
                      <a:pt x="232764" y="165452"/>
                      <a:pt x="167318" y="189719"/>
                      <a:pt x="56281" y="169129"/>
                    </a:cubicBezTo>
                    <a:cubicBezTo>
                      <a:pt x="-340" y="158834"/>
                      <a:pt x="-2546" y="136039"/>
                      <a:pt x="1131" y="94124"/>
                    </a:cubicBezTo>
                    <a:cubicBezTo>
                      <a:pt x="4072" y="69123"/>
                      <a:pt x="1866" y="44121"/>
                      <a:pt x="1866" y="15442"/>
                    </a:cubicBezTo>
                    <a:close/>
                  </a:path>
                </a:pathLst>
              </a:custGeom>
              <a:solidFill>
                <a:srgbClr val="F7F1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2CF7DF8E-740C-DDC7-4162-02290BDDD52F}"/>
                  </a:ext>
                </a:extLst>
              </p:cNvPr>
              <p:cNvSpPr/>
              <p:nvPr/>
            </p:nvSpPr>
            <p:spPr>
              <a:xfrm>
                <a:off x="144832" y="3065563"/>
                <a:ext cx="166217" cy="334022"/>
              </a:xfrm>
              <a:custGeom>
                <a:avLst/>
                <a:gdLst>
                  <a:gd name="connsiteX0" fmla="*/ 143422 w 166217"/>
                  <a:gd name="connsiteY0" fmla="*/ 334022 h 334022"/>
                  <a:gd name="connsiteX1" fmla="*/ 47827 w 166217"/>
                  <a:gd name="connsiteY1" fmla="*/ 19295 h 334022"/>
                  <a:gd name="connsiteX2" fmla="*/ 108861 w 166217"/>
                  <a:gd name="connsiteY2" fmla="*/ 176 h 334022"/>
                  <a:gd name="connsiteX3" fmla="*/ 129450 w 166217"/>
                  <a:gd name="connsiteY3" fmla="*/ 123714 h 334022"/>
                  <a:gd name="connsiteX4" fmla="*/ 166218 w 166217"/>
                  <a:gd name="connsiteY4" fmla="*/ 150186 h 334022"/>
                  <a:gd name="connsiteX5" fmla="*/ 166218 w 166217"/>
                  <a:gd name="connsiteY5" fmla="*/ 265635 h 334022"/>
                  <a:gd name="connsiteX6" fmla="*/ 143422 w 166217"/>
                  <a:gd name="connsiteY6" fmla="*/ 334022 h 33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6217" h="334022">
                    <a:moveTo>
                      <a:pt x="143422" y="334022"/>
                    </a:moveTo>
                    <a:cubicBezTo>
                      <a:pt x="6648" y="292107"/>
                      <a:pt x="-47032" y="111213"/>
                      <a:pt x="47827" y="19295"/>
                    </a:cubicBezTo>
                    <a:cubicBezTo>
                      <a:pt x="67682" y="176"/>
                      <a:pt x="86801" y="-559"/>
                      <a:pt x="108861" y="176"/>
                    </a:cubicBezTo>
                    <a:cubicBezTo>
                      <a:pt x="127980" y="39149"/>
                      <a:pt x="125038" y="82534"/>
                      <a:pt x="129450" y="123714"/>
                    </a:cubicBezTo>
                    <a:cubicBezTo>
                      <a:pt x="133127" y="156069"/>
                      <a:pt x="148569" y="149451"/>
                      <a:pt x="166218" y="150186"/>
                    </a:cubicBezTo>
                    <a:cubicBezTo>
                      <a:pt x="139745" y="188424"/>
                      <a:pt x="154452" y="226662"/>
                      <a:pt x="166218" y="265635"/>
                    </a:cubicBezTo>
                    <a:cubicBezTo>
                      <a:pt x="118420" y="274459"/>
                      <a:pt x="155187" y="311962"/>
                      <a:pt x="143422" y="334022"/>
                    </a:cubicBezTo>
                    <a:close/>
                  </a:path>
                </a:pathLst>
              </a:custGeom>
              <a:solidFill>
                <a:srgbClr val="F6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BAD1658B-CE41-244B-DEC6-4277E8FA9390}"/>
                  </a:ext>
                </a:extLst>
              </p:cNvPr>
              <p:cNvSpPr/>
              <p:nvPr/>
            </p:nvSpPr>
            <p:spPr>
              <a:xfrm>
                <a:off x="622836" y="3088535"/>
                <a:ext cx="241955" cy="230162"/>
              </a:xfrm>
              <a:custGeom>
                <a:avLst/>
                <a:gdLst>
                  <a:gd name="connsiteX0" fmla="*/ 0 w 241955"/>
                  <a:gd name="connsiteY0" fmla="*/ 22796 h 230162"/>
                  <a:gd name="connsiteX1" fmla="*/ 117655 w 241955"/>
                  <a:gd name="connsiteY1" fmla="*/ 22060 h 230162"/>
                  <a:gd name="connsiteX2" fmla="*/ 150010 w 241955"/>
                  <a:gd name="connsiteY2" fmla="*/ 0 h 230162"/>
                  <a:gd name="connsiteX3" fmla="*/ 241928 w 241955"/>
                  <a:gd name="connsiteY3" fmla="*/ 103684 h 230162"/>
                  <a:gd name="connsiteX4" fmla="*/ 219132 w 241955"/>
                  <a:gd name="connsiteY4" fmla="*/ 230163 h 230162"/>
                  <a:gd name="connsiteX5" fmla="*/ 0 w 241955"/>
                  <a:gd name="connsiteY5" fmla="*/ 22796 h 23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1955" h="230162">
                    <a:moveTo>
                      <a:pt x="0" y="22796"/>
                    </a:moveTo>
                    <a:cubicBezTo>
                      <a:pt x="38973" y="11766"/>
                      <a:pt x="77211" y="2941"/>
                      <a:pt x="117655" y="22060"/>
                    </a:cubicBezTo>
                    <a:cubicBezTo>
                      <a:pt x="130891" y="28678"/>
                      <a:pt x="153687" y="28678"/>
                      <a:pt x="150010" y="0"/>
                    </a:cubicBezTo>
                    <a:cubicBezTo>
                      <a:pt x="171335" y="43385"/>
                      <a:pt x="190454" y="87506"/>
                      <a:pt x="241928" y="103684"/>
                    </a:cubicBezTo>
                    <a:cubicBezTo>
                      <a:pt x="242663" y="147804"/>
                      <a:pt x="228692" y="188248"/>
                      <a:pt x="219132" y="230163"/>
                    </a:cubicBezTo>
                    <a:cubicBezTo>
                      <a:pt x="105890" y="203690"/>
                      <a:pt x="22796" y="144863"/>
                      <a:pt x="0" y="22796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6011FBAD-0852-14C2-7718-53DBD5779E78}"/>
                  </a:ext>
                </a:extLst>
              </p:cNvPr>
              <p:cNvSpPr/>
              <p:nvPr/>
            </p:nvSpPr>
            <p:spPr>
              <a:xfrm>
                <a:off x="1118457" y="3336979"/>
                <a:ext cx="322815" cy="129386"/>
              </a:xfrm>
              <a:custGeom>
                <a:avLst/>
                <a:gdLst>
                  <a:gd name="connsiteX0" fmla="*/ 0 w 322815"/>
                  <a:gd name="connsiteY0" fmla="*/ 39810 h 129386"/>
                  <a:gd name="connsiteX1" fmla="*/ 59563 w 322815"/>
                  <a:gd name="connsiteY1" fmla="*/ 12603 h 129386"/>
                  <a:gd name="connsiteX2" fmla="*/ 322816 w 322815"/>
                  <a:gd name="connsiteY2" fmla="*/ 28045 h 129386"/>
                  <a:gd name="connsiteX3" fmla="*/ 96330 w 322815"/>
                  <a:gd name="connsiteY3" fmla="*/ 117757 h 129386"/>
                  <a:gd name="connsiteX4" fmla="*/ 0 w 322815"/>
                  <a:gd name="connsiteY4" fmla="*/ 39810 h 129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9386">
                    <a:moveTo>
                      <a:pt x="0" y="39810"/>
                    </a:moveTo>
                    <a:cubicBezTo>
                      <a:pt x="0" y="-9458"/>
                      <a:pt x="42650" y="16279"/>
                      <a:pt x="59563" y="12603"/>
                    </a:cubicBezTo>
                    <a:cubicBezTo>
                      <a:pt x="147804" y="-6516"/>
                      <a:pt x="236781" y="-5781"/>
                      <a:pt x="322816" y="28045"/>
                    </a:cubicBezTo>
                    <a:cubicBezTo>
                      <a:pt x="288255" y="115551"/>
                      <a:pt x="202220" y="149377"/>
                      <a:pt x="96330" y="117757"/>
                    </a:cubicBezTo>
                    <a:cubicBezTo>
                      <a:pt x="52945" y="104521"/>
                      <a:pt x="24266" y="75107"/>
                      <a:pt x="0" y="39810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DB18478D-DF2A-1774-FB2E-0D2FCBF9AE7F}"/>
                  </a:ext>
                </a:extLst>
              </p:cNvPr>
              <p:cNvSpPr/>
              <p:nvPr/>
            </p:nvSpPr>
            <p:spPr>
              <a:xfrm>
                <a:off x="506720" y="3099565"/>
                <a:ext cx="288921" cy="266345"/>
              </a:xfrm>
              <a:custGeom>
                <a:avLst/>
                <a:gdLst>
                  <a:gd name="connsiteX0" fmla="*/ 288922 w 288921"/>
                  <a:gd name="connsiteY0" fmla="*/ 253694 h 266345"/>
                  <a:gd name="connsiteX1" fmla="*/ 77878 w 288921"/>
                  <a:gd name="connsiteY1" fmla="*/ 244134 h 266345"/>
                  <a:gd name="connsiteX2" fmla="*/ 56553 w 288921"/>
                  <a:gd name="connsiteY2" fmla="*/ 36032 h 266345"/>
                  <a:gd name="connsiteX3" fmla="*/ 70525 w 288921"/>
                  <a:gd name="connsiteY3" fmla="*/ 0 h 266345"/>
                  <a:gd name="connsiteX4" fmla="*/ 88908 w 288921"/>
                  <a:gd name="connsiteY4" fmla="*/ 62504 h 266345"/>
                  <a:gd name="connsiteX5" fmla="*/ 288922 w 288921"/>
                  <a:gd name="connsiteY5" fmla="*/ 253694 h 266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921" h="266345">
                    <a:moveTo>
                      <a:pt x="288922" y="253694"/>
                    </a:moveTo>
                    <a:cubicBezTo>
                      <a:pt x="218329" y="260312"/>
                      <a:pt x="148471" y="283107"/>
                      <a:pt x="77878" y="244134"/>
                    </a:cubicBezTo>
                    <a:cubicBezTo>
                      <a:pt x="-22864" y="188983"/>
                      <a:pt x="-21393" y="99271"/>
                      <a:pt x="56553" y="36032"/>
                    </a:cubicBezTo>
                    <a:cubicBezTo>
                      <a:pt x="74201" y="22060"/>
                      <a:pt x="64642" y="11030"/>
                      <a:pt x="70525" y="0"/>
                    </a:cubicBezTo>
                    <a:cubicBezTo>
                      <a:pt x="99203" y="13236"/>
                      <a:pt x="83025" y="42650"/>
                      <a:pt x="88908" y="62504"/>
                    </a:cubicBezTo>
                    <a:cubicBezTo>
                      <a:pt x="119793" y="166188"/>
                      <a:pt x="201416" y="212514"/>
                      <a:pt x="288922" y="253694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D9F56AE5-0D6B-B352-069F-10F6933E2C02}"/>
                  </a:ext>
                </a:extLst>
              </p:cNvPr>
              <p:cNvSpPr/>
              <p:nvPr/>
            </p:nvSpPr>
            <p:spPr>
              <a:xfrm>
                <a:off x="1590548" y="4183462"/>
                <a:ext cx="207066" cy="357377"/>
              </a:xfrm>
              <a:custGeom>
                <a:avLst/>
                <a:gdLst>
                  <a:gd name="connsiteX0" fmla="*/ 69122 w 207066"/>
                  <a:gd name="connsiteY0" fmla="*/ 357377 h 357377"/>
                  <a:gd name="connsiteX1" fmla="*/ 43385 w 207066"/>
                  <a:gd name="connsiteY1" fmla="*/ 119861 h 357377"/>
                  <a:gd name="connsiteX2" fmla="*/ 0 w 207066"/>
                  <a:gd name="connsiteY2" fmla="*/ 0 h 357377"/>
                  <a:gd name="connsiteX3" fmla="*/ 156628 w 207066"/>
                  <a:gd name="connsiteY3" fmla="*/ 133832 h 357377"/>
                  <a:gd name="connsiteX4" fmla="*/ 206632 w 207066"/>
                  <a:gd name="connsiteY4" fmla="*/ 260312 h 357377"/>
                  <a:gd name="connsiteX5" fmla="*/ 184571 w 207066"/>
                  <a:gd name="connsiteY5" fmla="*/ 288255 h 357377"/>
                  <a:gd name="connsiteX6" fmla="*/ 69122 w 207066"/>
                  <a:gd name="connsiteY6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066" h="357377">
                    <a:moveTo>
                      <a:pt x="69122" y="357377"/>
                    </a:moveTo>
                    <a:cubicBezTo>
                      <a:pt x="99271" y="274283"/>
                      <a:pt x="74270" y="196337"/>
                      <a:pt x="43385" y="119861"/>
                    </a:cubicBezTo>
                    <a:cubicBezTo>
                      <a:pt x="27943" y="80152"/>
                      <a:pt x="2941" y="44121"/>
                      <a:pt x="0" y="0"/>
                    </a:cubicBezTo>
                    <a:cubicBezTo>
                      <a:pt x="56621" y="38973"/>
                      <a:pt x="97801" y="94859"/>
                      <a:pt x="156628" y="133832"/>
                    </a:cubicBezTo>
                    <a:cubicBezTo>
                      <a:pt x="190454" y="156628"/>
                      <a:pt x="197072" y="214720"/>
                      <a:pt x="206632" y="260312"/>
                    </a:cubicBezTo>
                    <a:cubicBezTo>
                      <a:pt x="209573" y="274283"/>
                      <a:pt x="197072" y="280901"/>
                      <a:pt x="184571" y="288255"/>
                    </a:cubicBezTo>
                    <a:cubicBezTo>
                      <a:pt x="146333" y="310315"/>
                      <a:pt x="118390" y="350759"/>
                      <a:pt x="69122" y="357377"/>
                    </a:cubicBezTo>
                    <a:close/>
                  </a:path>
                </a:pathLst>
              </a:custGeom>
              <a:solidFill>
                <a:srgbClr val="F4CF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910F6269-0760-D496-8A11-8E0FB7D55DA5}"/>
                  </a:ext>
                </a:extLst>
              </p:cNvPr>
              <p:cNvSpPr/>
              <p:nvPr/>
            </p:nvSpPr>
            <p:spPr>
              <a:xfrm>
                <a:off x="873588" y="4896010"/>
                <a:ext cx="327619" cy="100731"/>
              </a:xfrm>
              <a:custGeom>
                <a:avLst/>
                <a:gdLst>
                  <a:gd name="connsiteX0" fmla="*/ 0 w 327619"/>
                  <a:gd name="connsiteY0" fmla="*/ 0 h 100731"/>
                  <a:gd name="connsiteX1" fmla="*/ 307374 w 327619"/>
                  <a:gd name="connsiteY1" fmla="*/ 13971 h 100731"/>
                  <a:gd name="connsiteX2" fmla="*/ 323551 w 327619"/>
                  <a:gd name="connsiteY2" fmla="*/ 57357 h 100731"/>
                  <a:gd name="connsiteX3" fmla="*/ 306638 w 327619"/>
                  <a:gd name="connsiteY3" fmla="*/ 94859 h 100731"/>
                  <a:gd name="connsiteX4" fmla="*/ 46327 w 327619"/>
                  <a:gd name="connsiteY4" fmla="*/ 94124 h 100731"/>
                  <a:gd name="connsiteX5" fmla="*/ 24266 w 327619"/>
                  <a:gd name="connsiteY5" fmla="*/ 77211 h 100731"/>
                  <a:gd name="connsiteX6" fmla="*/ 0 w 327619"/>
                  <a:gd name="connsiteY6" fmla="*/ 0 h 10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619" h="100731">
                    <a:moveTo>
                      <a:pt x="0" y="0"/>
                    </a:moveTo>
                    <a:cubicBezTo>
                      <a:pt x="105154" y="7353"/>
                      <a:pt x="205896" y="17648"/>
                      <a:pt x="307374" y="13971"/>
                    </a:cubicBezTo>
                    <a:cubicBezTo>
                      <a:pt x="341199" y="12501"/>
                      <a:pt x="322081" y="42650"/>
                      <a:pt x="323551" y="57357"/>
                    </a:cubicBezTo>
                    <a:cubicBezTo>
                      <a:pt x="324287" y="69122"/>
                      <a:pt x="338258" y="89712"/>
                      <a:pt x="306638" y="94859"/>
                    </a:cubicBezTo>
                    <a:cubicBezTo>
                      <a:pt x="219132" y="108831"/>
                      <a:pt x="133097" y="93389"/>
                      <a:pt x="46327" y="94124"/>
                    </a:cubicBezTo>
                    <a:cubicBezTo>
                      <a:pt x="32355" y="94124"/>
                      <a:pt x="27208" y="91918"/>
                      <a:pt x="24266" y="77211"/>
                    </a:cubicBezTo>
                    <a:cubicBezTo>
                      <a:pt x="20590" y="52945"/>
                      <a:pt x="10295" y="30149"/>
                      <a:pt x="0" y="0"/>
                    </a:cubicBezTo>
                    <a:close/>
                  </a:path>
                </a:pathLst>
              </a:custGeom>
              <a:solidFill>
                <a:srgbClr val="F6D6C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171D5B5-7F39-1E5C-0A2B-0D8903B45CAA}"/>
                  </a:ext>
                </a:extLst>
              </p:cNvPr>
              <p:cNvSpPr/>
              <p:nvPr/>
            </p:nvSpPr>
            <p:spPr>
              <a:xfrm>
                <a:off x="1393582" y="4882774"/>
                <a:ext cx="343299" cy="102142"/>
              </a:xfrm>
              <a:custGeom>
                <a:avLst/>
                <a:gdLst>
                  <a:gd name="connsiteX0" fmla="*/ 343300 w 343299"/>
                  <a:gd name="connsiteY0" fmla="*/ 0 h 102142"/>
                  <a:gd name="connsiteX1" fmla="*/ 250647 w 343299"/>
                  <a:gd name="connsiteY1" fmla="*/ 86770 h 102142"/>
                  <a:gd name="connsiteX2" fmla="*/ 28573 w 343299"/>
                  <a:gd name="connsiteY2" fmla="*/ 95595 h 102142"/>
                  <a:gd name="connsiteX3" fmla="*/ 2100 w 343299"/>
                  <a:gd name="connsiteY3" fmla="*/ 42650 h 102142"/>
                  <a:gd name="connsiteX4" fmla="*/ 21955 w 343299"/>
                  <a:gd name="connsiteY4" fmla="*/ 26472 h 102142"/>
                  <a:gd name="connsiteX5" fmla="*/ 343300 w 343299"/>
                  <a:gd name="connsiteY5" fmla="*/ 0 h 10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3299" h="102142">
                    <a:moveTo>
                      <a:pt x="343300" y="0"/>
                    </a:moveTo>
                    <a:cubicBezTo>
                      <a:pt x="337417" y="61033"/>
                      <a:pt x="304327" y="77211"/>
                      <a:pt x="250647" y="86770"/>
                    </a:cubicBezTo>
                    <a:cubicBezTo>
                      <a:pt x="175642" y="100007"/>
                      <a:pt x="103578" y="108831"/>
                      <a:pt x="28573" y="95595"/>
                    </a:cubicBezTo>
                    <a:cubicBezTo>
                      <a:pt x="-841" y="90447"/>
                      <a:pt x="13131" y="59563"/>
                      <a:pt x="2100" y="42650"/>
                    </a:cubicBezTo>
                    <a:cubicBezTo>
                      <a:pt x="-5253" y="30884"/>
                      <a:pt x="7983" y="25737"/>
                      <a:pt x="21955" y="26472"/>
                    </a:cubicBezTo>
                    <a:cubicBezTo>
                      <a:pt x="130786" y="30149"/>
                      <a:pt x="238881" y="25002"/>
                      <a:pt x="343300" y="0"/>
                    </a:cubicBezTo>
                    <a:close/>
                  </a:path>
                </a:pathLst>
              </a:custGeom>
              <a:solidFill>
                <a:srgbClr val="F1D1B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4FCCDC9-A266-4A3E-EDEA-25ACCDD8DCB1}"/>
                  </a:ext>
                </a:extLst>
              </p:cNvPr>
              <p:cNvSpPr/>
              <p:nvPr/>
            </p:nvSpPr>
            <p:spPr>
              <a:xfrm>
                <a:off x="990508" y="2775278"/>
                <a:ext cx="544889" cy="71328"/>
              </a:xfrm>
              <a:custGeom>
                <a:avLst/>
                <a:gdLst>
                  <a:gd name="connsiteX0" fmla="*/ 473561 w 544889"/>
                  <a:gd name="connsiteY0" fmla="*/ 71328 h 71328"/>
                  <a:gd name="connsiteX1" fmla="*/ 380908 w 544889"/>
                  <a:gd name="connsiteY1" fmla="*/ 55886 h 71328"/>
                  <a:gd name="connsiteX2" fmla="*/ 93389 w 544889"/>
                  <a:gd name="connsiteY2" fmla="*/ 59563 h 71328"/>
                  <a:gd name="connsiteX3" fmla="*/ 0 w 544889"/>
                  <a:gd name="connsiteY3" fmla="*/ 0 h 71328"/>
                  <a:gd name="connsiteX4" fmla="*/ 544890 w 544889"/>
                  <a:gd name="connsiteY4" fmla="*/ 16913 h 71328"/>
                  <a:gd name="connsiteX5" fmla="*/ 473561 w 544889"/>
                  <a:gd name="connsiteY5" fmla="*/ 71328 h 71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889" h="71328">
                    <a:moveTo>
                      <a:pt x="473561" y="71328"/>
                    </a:moveTo>
                    <a:cubicBezTo>
                      <a:pt x="447089" y="43385"/>
                      <a:pt x="411057" y="60298"/>
                      <a:pt x="380908" y="55886"/>
                    </a:cubicBezTo>
                    <a:cubicBezTo>
                      <a:pt x="286049" y="44121"/>
                      <a:pt x="188983" y="36032"/>
                      <a:pt x="93389" y="59563"/>
                    </a:cubicBezTo>
                    <a:cubicBezTo>
                      <a:pt x="66916" y="42650"/>
                      <a:pt x="39709" y="25737"/>
                      <a:pt x="0" y="0"/>
                    </a:cubicBezTo>
                    <a:cubicBezTo>
                      <a:pt x="190454" y="7353"/>
                      <a:pt x="365466" y="-10295"/>
                      <a:pt x="544890" y="16913"/>
                    </a:cubicBezTo>
                    <a:cubicBezTo>
                      <a:pt x="519153" y="36032"/>
                      <a:pt x="496357" y="53680"/>
                      <a:pt x="473561" y="71328"/>
                    </a:cubicBezTo>
                    <a:close/>
                  </a:path>
                </a:pathLst>
              </a:custGeom>
              <a:solidFill>
                <a:srgbClr val="F1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1200761D-8531-04B7-8D15-BAA445080DD4}"/>
                  </a:ext>
                </a:extLst>
              </p:cNvPr>
              <p:cNvSpPr/>
              <p:nvPr/>
            </p:nvSpPr>
            <p:spPr>
              <a:xfrm>
                <a:off x="786644" y="4206258"/>
                <a:ext cx="147241" cy="345611"/>
              </a:xfrm>
              <a:custGeom>
                <a:avLst/>
                <a:gdLst>
                  <a:gd name="connsiteX0" fmla="*/ 147242 w 147241"/>
                  <a:gd name="connsiteY0" fmla="*/ 0 h 345611"/>
                  <a:gd name="connsiteX1" fmla="*/ 95033 w 147241"/>
                  <a:gd name="connsiteY1" fmla="*/ 174276 h 345611"/>
                  <a:gd name="connsiteX2" fmla="*/ 100915 w 147241"/>
                  <a:gd name="connsiteY2" fmla="*/ 345612 h 345611"/>
                  <a:gd name="connsiteX3" fmla="*/ 11939 w 147241"/>
                  <a:gd name="connsiteY3" fmla="*/ 296344 h 345611"/>
                  <a:gd name="connsiteX4" fmla="*/ 909 w 147241"/>
                  <a:gd name="connsiteY4" fmla="*/ 252958 h 345611"/>
                  <a:gd name="connsiteX5" fmla="*/ 125182 w 147241"/>
                  <a:gd name="connsiteY5" fmla="*/ 27943 h 345611"/>
                  <a:gd name="connsiteX6" fmla="*/ 147242 w 147241"/>
                  <a:gd name="connsiteY6" fmla="*/ 0 h 34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241" h="345611">
                    <a:moveTo>
                      <a:pt x="147242" y="0"/>
                    </a:moveTo>
                    <a:cubicBezTo>
                      <a:pt x="142830" y="61769"/>
                      <a:pt x="103121" y="113978"/>
                      <a:pt x="95033" y="174276"/>
                    </a:cubicBezTo>
                    <a:cubicBezTo>
                      <a:pt x="86944" y="231633"/>
                      <a:pt x="79590" y="289725"/>
                      <a:pt x="100915" y="345612"/>
                    </a:cubicBezTo>
                    <a:cubicBezTo>
                      <a:pt x="63413" y="342670"/>
                      <a:pt x="40617" y="314727"/>
                      <a:pt x="11939" y="296344"/>
                    </a:cubicBezTo>
                    <a:cubicBezTo>
                      <a:pt x="-3504" y="286784"/>
                      <a:pt x="173" y="271342"/>
                      <a:pt x="909" y="252958"/>
                    </a:cubicBezTo>
                    <a:cubicBezTo>
                      <a:pt x="6056" y="156628"/>
                      <a:pt x="62677" y="91183"/>
                      <a:pt x="125182" y="27943"/>
                    </a:cubicBezTo>
                    <a:cubicBezTo>
                      <a:pt x="134741" y="19854"/>
                      <a:pt x="128858" y="735"/>
                      <a:pt x="147242" y="0"/>
                    </a:cubicBezTo>
                    <a:close/>
                  </a:path>
                </a:pathLst>
              </a:custGeom>
              <a:solidFill>
                <a:srgbClr val="F3D0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E9ACEB4-BDF6-98E3-AF63-9FCD869DC737}"/>
                  </a:ext>
                </a:extLst>
              </p:cNvPr>
              <p:cNvSpPr/>
              <p:nvPr/>
            </p:nvSpPr>
            <p:spPr>
              <a:xfrm>
                <a:off x="1717763" y="3180453"/>
                <a:ext cx="266603" cy="209456"/>
              </a:xfrm>
              <a:custGeom>
                <a:avLst/>
                <a:gdLst>
                  <a:gd name="connsiteX0" fmla="*/ 241928 w 266603"/>
                  <a:gd name="connsiteY0" fmla="*/ 0 h 209456"/>
                  <a:gd name="connsiteX1" fmla="*/ 206632 w 266603"/>
                  <a:gd name="connsiteY1" fmla="*/ 177953 h 209456"/>
                  <a:gd name="connsiteX2" fmla="*/ 0 w 266603"/>
                  <a:gd name="connsiteY2" fmla="*/ 184571 h 209456"/>
                  <a:gd name="connsiteX3" fmla="*/ 81623 w 266603"/>
                  <a:gd name="connsiteY3" fmla="*/ 155893 h 209456"/>
                  <a:gd name="connsiteX4" fmla="*/ 241928 w 266603"/>
                  <a:gd name="connsiteY4" fmla="*/ 0 h 20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603" h="209456">
                    <a:moveTo>
                      <a:pt x="241928" y="0"/>
                    </a:moveTo>
                    <a:cubicBezTo>
                      <a:pt x="294138" y="107360"/>
                      <a:pt x="254429" y="137509"/>
                      <a:pt x="206632" y="177953"/>
                    </a:cubicBezTo>
                    <a:cubicBezTo>
                      <a:pt x="158834" y="218397"/>
                      <a:pt x="47062" y="219133"/>
                      <a:pt x="0" y="184571"/>
                    </a:cubicBezTo>
                    <a:cubicBezTo>
                      <a:pt x="23531" y="163982"/>
                      <a:pt x="54415" y="165452"/>
                      <a:pt x="81623" y="155893"/>
                    </a:cubicBezTo>
                    <a:cubicBezTo>
                      <a:pt x="161776" y="130156"/>
                      <a:pt x="200749" y="64710"/>
                      <a:pt x="241928" y="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99A90B8D-75B4-64F7-8A99-9C7BD0273D29}"/>
                  </a:ext>
                </a:extLst>
              </p:cNvPr>
              <p:cNvSpPr/>
              <p:nvPr/>
            </p:nvSpPr>
            <p:spPr>
              <a:xfrm>
                <a:off x="1906011" y="2854695"/>
                <a:ext cx="320971" cy="187512"/>
              </a:xfrm>
              <a:custGeom>
                <a:avLst/>
                <a:gdLst>
                  <a:gd name="connsiteX0" fmla="*/ 307374 w 320971"/>
                  <a:gd name="connsiteY0" fmla="*/ 187513 h 187512"/>
                  <a:gd name="connsiteX1" fmla="*/ 178688 w 320971"/>
                  <a:gd name="connsiteY1" fmla="*/ 121332 h 187512"/>
                  <a:gd name="connsiteX2" fmla="*/ 65446 w 320971"/>
                  <a:gd name="connsiteY2" fmla="*/ 106625 h 187512"/>
                  <a:gd name="connsiteX3" fmla="*/ 0 w 320971"/>
                  <a:gd name="connsiteY3" fmla="*/ 0 h 187512"/>
                  <a:gd name="connsiteX4" fmla="*/ 277224 w 320971"/>
                  <a:gd name="connsiteY4" fmla="*/ 92653 h 187512"/>
                  <a:gd name="connsiteX5" fmla="*/ 307374 w 320971"/>
                  <a:gd name="connsiteY5" fmla="*/ 187513 h 187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971" h="187512">
                    <a:moveTo>
                      <a:pt x="307374" y="187513"/>
                    </a:moveTo>
                    <a:cubicBezTo>
                      <a:pt x="277960" y="140451"/>
                      <a:pt x="223544" y="130891"/>
                      <a:pt x="178688" y="121332"/>
                    </a:cubicBezTo>
                    <a:cubicBezTo>
                      <a:pt x="143392" y="113978"/>
                      <a:pt x="107360" y="71328"/>
                      <a:pt x="65446" y="106625"/>
                    </a:cubicBezTo>
                    <a:cubicBezTo>
                      <a:pt x="45591" y="74270"/>
                      <a:pt x="25737" y="41915"/>
                      <a:pt x="0" y="0"/>
                    </a:cubicBezTo>
                    <a:cubicBezTo>
                      <a:pt x="102948" y="25737"/>
                      <a:pt x="191189" y="55151"/>
                      <a:pt x="277224" y="92653"/>
                    </a:cubicBezTo>
                    <a:cubicBezTo>
                      <a:pt x="325757" y="114714"/>
                      <a:pt x="330905" y="132362"/>
                      <a:pt x="307374" y="187513"/>
                    </a:cubicBezTo>
                    <a:close/>
                  </a:path>
                </a:pathLst>
              </a:custGeom>
              <a:solidFill>
                <a:srgbClr val="EDB5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B6CC02D-D0F8-4A78-85BD-DD0B71A1DE55}"/>
                  </a:ext>
                </a:extLst>
              </p:cNvPr>
              <p:cNvSpPr/>
              <p:nvPr/>
            </p:nvSpPr>
            <p:spPr>
              <a:xfrm>
                <a:off x="1544957" y="2799566"/>
                <a:ext cx="345611" cy="116163"/>
              </a:xfrm>
              <a:custGeom>
                <a:avLst/>
                <a:gdLst>
                  <a:gd name="connsiteX0" fmla="*/ 345612 w 345611"/>
                  <a:gd name="connsiteY0" fmla="*/ 116163 h 116163"/>
                  <a:gd name="connsiteX1" fmla="*/ 106625 w 345611"/>
                  <a:gd name="connsiteY1" fmla="*/ 66895 h 116163"/>
                  <a:gd name="connsiteX2" fmla="*/ 0 w 345611"/>
                  <a:gd name="connsiteY2" fmla="*/ 47041 h 116163"/>
                  <a:gd name="connsiteX3" fmla="*/ 127214 w 345611"/>
                  <a:gd name="connsiteY3" fmla="*/ 2185 h 116163"/>
                  <a:gd name="connsiteX4" fmla="*/ 338258 w 345611"/>
                  <a:gd name="connsiteY4" fmla="*/ 90426 h 116163"/>
                  <a:gd name="connsiteX5" fmla="*/ 345612 w 345611"/>
                  <a:gd name="connsiteY5" fmla="*/ 116163 h 11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1" h="116163">
                    <a:moveTo>
                      <a:pt x="345612" y="116163"/>
                    </a:moveTo>
                    <a:cubicBezTo>
                      <a:pt x="266194" y="99986"/>
                      <a:pt x="186777" y="83073"/>
                      <a:pt x="106625" y="66895"/>
                    </a:cubicBezTo>
                    <a:cubicBezTo>
                      <a:pt x="71328" y="59542"/>
                      <a:pt x="35296" y="53659"/>
                      <a:pt x="0" y="47041"/>
                    </a:cubicBezTo>
                    <a:cubicBezTo>
                      <a:pt x="33090" y="5127"/>
                      <a:pt x="80152" y="-5168"/>
                      <a:pt x="127214" y="2185"/>
                    </a:cubicBezTo>
                    <a:cubicBezTo>
                      <a:pt x="203690" y="13951"/>
                      <a:pt x="282372" y="25716"/>
                      <a:pt x="338258" y="90426"/>
                    </a:cubicBezTo>
                    <a:cubicBezTo>
                      <a:pt x="344876" y="98515"/>
                      <a:pt x="345612" y="106604"/>
                      <a:pt x="345612" y="116163"/>
                    </a:cubicBezTo>
                    <a:close/>
                  </a:path>
                </a:pathLst>
              </a:custGeom>
              <a:solidFill>
                <a:srgbClr val="EF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16944428-07CB-CEFB-75F3-F87B8C2CE3A8}"/>
                  </a:ext>
                </a:extLst>
              </p:cNvPr>
              <p:cNvSpPr/>
              <p:nvPr/>
            </p:nvSpPr>
            <p:spPr>
              <a:xfrm>
                <a:off x="1275086" y="3939133"/>
                <a:ext cx="236003" cy="98528"/>
              </a:xfrm>
              <a:custGeom>
                <a:avLst/>
                <a:gdLst>
                  <a:gd name="connsiteX0" fmla="*/ 0 w 236003"/>
                  <a:gd name="connsiteY0" fmla="*/ 26667 h 98528"/>
                  <a:gd name="connsiteX1" fmla="*/ 200014 w 236003"/>
                  <a:gd name="connsiteY1" fmla="*/ 3135 h 98528"/>
                  <a:gd name="connsiteX2" fmla="*/ 233839 w 236003"/>
                  <a:gd name="connsiteY2" fmla="*/ 11224 h 98528"/>
                  <a:gd name="connsiteX3" fmla="*/ 225751 w 236003"/>
                  <a:gd name="connsiteY3" fmla="*/ 53139 h 98528"/>
                  <a:gd name="connsiteX4" fmla="*/ 59563 w 236003"/>
                  <a:gd name="connsiteY4" fmla="*/ 74464 h 98528"/>
                  <a:gd name="connsiteX5" fmla="*/ 0 w 236003"/>
                  <a:gd name="connsiteY5" fmla="*/ 26667 h 98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6003" h="98528">
                    <a:moveTo>
                      <a:pt x="0" y="26667"/>
                    </a:moveTo>
                    <a:cubicBezTo>
                      <a:pt x="77211" y="-8630"/>
                      <a:pt x="139715" y="4606"/>
                      <a:pt x="200014" y="3135"/>
                    </a:cubicBezTo>
                    <a:cubicBezTo>
                      <a:pt x="211044" y="2400"/>
                      <a:pt x="228692" y="-7159"/>
                      <a:pt x="233839" y="11224"/>
                    </a:cubicBezTo>
                    <a:cubicBezTo>
                      <a:pt x="237516" y="25196"/>
                      <a:pt x="237516" y="39168"/>
                      <a:pt x="225751" y="53139"/>
                    </a:cubicBezTo>
                    <a:cubicBezTo>
                      <a:pt x="185307" y="103142"/>
                      <a:pt x="110302" y="114172"/>
                      <a:pt x="59563" y="74464"/>
                    </a:cubicBezTo>
                    <a:cubicBezTo>
                      <a:pt x="41915" y="60492"/>
                      <a:pt x="24266" y="46521"/>
                      <a:pt x="0" y="26667"/>
                    </a:cubicBezTo>
                    <a:close/>
                  </a:path>
                </a:pathLst>
              </a:custGeom>
              <a:solidFill>
                <a:srgbClr val="EEE5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86AEC5C-8B97-84EA-9E5C-D04596A667F3}"/>
                  </a:ext>
                </a:extLst>
              </p:cNvPr>
              <p:cNvSpPr/>
              <p:nvPr/>
            </p:nvSpPr>
            <p:spPr>
              <a:xfrm>
                <a:off x="1042112" y="3929822"/>
                <a:ext cx="204294" cy="111855"/>
              </a:xfrm>
              <a:custGeom>
                <a:avLst/>
                <a:gdLst>
                  <a:gd name="connsiteX0" fmla="*/ 204295 w 204294"/>
                  <a:gd name="connsiteY0" fmla="*/ 33772 h 111855"/>
                  <a:gd name="connsiteX1" fmla="*/ 121937 w 204294"/>
                  <a:gd name="connsiteY1" fmla="*/ 110248 h 111855"/>
                  <a:gd name="connsiteX2" fmla="*/ 7958 w 204294"/>
                  <a:gd name="connsiteY2" fmla="*/ 52891 h 111855"/>
                  <a:gd name="connsiteX3" fmla="*/ 6488 w 204294"/>
                  <a:gd name="connsiteY3" fmla="*/ 10241 h 111855"/>
                  <a:gd name="connsiteX4" fmla="*/ 41049 w 204294"/>
                  <a:gd name="connsiteY4" fmla="*/ 12447 h 111855"/>
                  <a:gd name="connsiteX5" fmla="*/ 166057 w 204294"/>
                  <a:gd name="connsiteY5" fmla="*/ 10977 h 111855"/>
                  <a:gd name="connsiteX6" fmla="*/ 204295 w 204294"/>
                  <a:gd name="connsiteY6" fmla="*/ 33772 h 11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294" h="111855">
                    <a:moveTo>
                      <a:pt x="204295" y="33772"/>
                    </a:moveTo>
                    <a:cubicBezTo>
                      <a:pt x="185911" y="72010"/>
                      <a:pt x="164586" y="100689"/>
                      <a:pt x="121937" y="110248"/>
                    </a:cubicBezTo>
                    <a:cubicBezTo>
                      <a:pt x="82963" y="119072"/>
                      <a:pt x="17518" y="90394"/>
                      <a:pt x="7958" y="52891"/>
                    </a:cubicBezTo>
                    <a:cubicBezTo>
                      <a:pt x="5017" y="41126"/>
                      <a:pt x="-7484" y="28625"/>
                      <a:pt x="6488" y="10241"/>
                    </a:cubicBezTo>
                    <a:cubicBezTo>
                      <a:pt x="24871" y="-14025"/>
                      <a:pt x="30019" y="12447"/>
                      <a:pt x="41049" y="12447"/>
                    </a:cubicBezTo>
                    <a:cubicBezTo>
                      <a:pt x="82963" y="12447"/>
                      <a:pt x="124878" y="13918"/>
                      <a:pt x="166057" y="10977"/>
                    </a:cubicBezTo>
                    <a:cubicBezTo>
                      <a:pt x="188117" y="9506"/>
                      <a:pt x="196206" y="21272"/>
                      <a:pt x="204295" y="33772"/>
                    </a:cubicBezTo>
                    <a:close/>
                  </a:path>
                </a:pathLst>
              </a:custGeom>
              <a:solidFill>
                <a:srgbClr val="F0EBE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5E31A85-47DA-522C-D789-EC3E649AB0CB}"/>
                  </a:ext>
                </a:extLst>
              </p:cNvPr>
              <p:cNvSpPr/>
              <p:nvPr/>
            </p:nvSpPr>
            <p:spPr>
              <a:xfrm>
                <a:off x="1155011" y="3084865"/>
                <a:ext cx="251741" cy="107801"/>
              </a:xfrm>
              <a:custGeom>
                <a:avLst/>
                <a:gdLst>
                  <a:gd name="connsiteX0" fmla="*/ 170814 w 251741"/>
                  <a:gd name="connsiteY0" fmla="*/ 3670 h 107801"/>
                  <a:gd name="connsiteX1" fmla="*/ 251701 w 251741"/>
                  <a:gd name="connsiteY1" fmla="*/ 89705 h 107801"/>
                  <a:gd name="connsiteX2" fmla="*/ 225229 w 251741"/>
                  <a:gd name="connsiteY2" fmla="*/ 107353 h 107801"/>
                  <a:gd name="connsiteX3" fmla="*/ 24480 w 251741"/>
                  <a:gd name="connsiteY3" fmla="*/ 107353 h 107801"/>
                  <a:gd name="connsiteX4" fmla="*/ 8303 w 251741"/>
                  <a:gd name="connsiteY4" fmla="*/ 75733 h 107801"/>
                  <a:gd name="connsiteX5" fmla="*/ 78896 w 251741"/>
                  <a:gd name="connsiteY5" fmla="*/ 2934 h 107801"/>
                  <a:gd name="connsiteX6" fmla="*/ 66395 w 251741"/>
                  <a:gd name="connsiteY6" fmla="*/ 64703 h 107801"/>
                  <a:gd name="connsiteX7" fmla="*/ 184050 w 251741"/>
                  <a:gd name="connsiteY7" fmla="*/ 64703 h 107801"/>
                  <a:gd name="connsiteX8" fmla="*/ 170814 w 251741"/>
                  <a:gd name="connsiteY8" fmla="*/ 3670 h 10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741" h="107801">
                    <a:moveTo>
                      <a:pt x="170814" y="3670"/>
                    </a:moveTo>
                    <a:cubicBezTo>
                      <a:pt x="213464" y="3670"/>
                      <a:pt x="253172" y="46320"/>
                      <a:pt x="251701" y="89705"/>
                    </a:cubicBezTo>
                    <a:cubicBezTo>
                      <a:pt x="250966" y="110294"/>
                      <a:pt x="239201" y="108088"/>
                      <a:pt x="225229" y="107353"/>
                    </a:cubicBezTo>
                    <a:cubicBezTo>
                      <a:pt x="158313" y="106618"/>
                      <a:pt x="91396" y="106618"/>
                      <a:pt x="24480" y="107353"/>
                    </a:cubicBezTo>
                    <a:cubicBezTo>
                      <a:pt x="-6404" y="108088"/>
                      <a:pt x="-3463" y="102206"/>
                      <a:pt x="8303" y="75733"/>
                    </a:cubicBezTo>
                    <a:cubicBezTo>
                      <a:pt x="23745" y="41172"/>
                      <a:pt x="11979" y="-13243"/>
                      <a:pt x="78896" y="2934"/>
                    </a:cubicBezTo>
                    <a:cubicBezTo>
                      <a:pt x="73013" y="22789"/>
                      <a:pt x="36246" y="37495"/>
                      <a:pt x="66395" y="64703"/>
                    </a:cubicBezTo>
                    <a:cubicBezTo>
                      <a:pt x="86249" y="83087"/>
                      <a:pt x="164931" y="83087"/>
                      <a:pt x="184050" y="64703"/>
                    </a:cubicBezTo>
                    <a:cubicBezTo>
                      <a:pt x="213464" y="37495"/>
                      <a:pt x="176696" y="23524"/>
                      <a:pt x="170814" y="3670"/>
                    </a:cubicBezTo>
                    <a:close/>
                  </a:path>
                </a:pathLst>
              </a:custGeom>
              <a:solidFill>
                <a:srgbClr val="F0D9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F65881B-8308-2DB7-B446-52E54A81C02A}"/>
                  </a:ext>
                </a:extLst>
              </p:cNvPr>
              <p:cNvSpPr/>
              <p:nvPr/>
            </p:nvSpPr>
            <p:spPr>
              <a:xfrm>
                <a:off x="843439" y="3931974"/>
                <a:ext cx="157571" cy="319874"/>
              </a:xfrm>
              <a:custGeom>
                <a:avLst/>
                <a:gdLst>
                  <a:gd name="connsiteX0" fmla="*/ 0 w 157571"/>
                  <a:gd name="connsiteY0" fmla="*/ 319875 h 319874"/>
                  <a:gd name="connsiteX1" fmla="*/ 154422 w 157571"/>
                  <a:gd name="connsiteY1" fmla="*/ 0 h 319874"/>
                  <a:gd name="connsiteX2" fmla="*/ 82359 w 157571"/>
                  <a:gd name="connsiteY2" fmla="*/ 216926 h 319874"/>
                  <a:gd name="connsiteX3" fmla="*/ 0 w 157571"/>
                  <a:gd name="connsiteY3" fmla="*/ 319875 h 31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7571" h="319874">
                    <a:moveTo>
                      <a:pt x="0" y="319875"/>
                    </a:moveTo>
                    <a:cubicBezTo>
                      <a:pt x="0" y="260312"/>
                      <a:pt x="82359" y="90447"/>
                      <a:pt x="154422" y="0"/>
                    </a:cubicBezTo>
                    <a:cubicBezTo>
                      <a:pt x="166188" y="70593"/>
                      <a:pt x="145598" y="142657"/>
                      <a:pt x="82359" y="216926"/>
                    </a:cubicBezTo>
                    <a:cubicBezTo>
                      <a:pt x="53680" y="250017"/>
                      <a:pt x="41179" y="296344"/>
                      <a:pt x="0" y="319875"/>
                    </a:cubicBezTo>
                    <a:close/>
                  </a:path>
                </a:pathLst>
              </a:custGeom>
              <a:solidFill>
                <a:srgbClr val="EACB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A7B116AB-0E02-4770-5F62-9AAF3F81B344}"/>
                  </a:ext>
                </a:extLst>
              </p:cNvPr>
              <p:cNvSpPr/>
              <p:nvPr/>
            </p:nvSpPr>
            <p:spPr>
              <a:xfrm>
                <a:off x="1548719" y="3951829"/>
                <a:ext cx="183014" cy="301490"/>
              </a:xfrm>
              <a:custGeom>
                <a:avLst/>
                <a:gdLst>
                  <a:gd name="connsiteX0" fmla="*/ 183015 w 183014"/>
                  <a:gd name="connsiteY0" fmla="*/ 301491 h 301490"/>
                  <a:gd name="connsiteX1" fmla="*/ 5062 w 183014"/>
                  <a:gd name="connsiteY1" fmla="*/ 0 h 301490"/>
                  <a:gd name="connsiteX2" fmla="*/ 183015 w 183014"/>
                  <a:gd name="connsiteY2" fmla="*/ 301491 h 30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3014" h="301490">
                    <a:moveTo>
                      <a:pt x="183015" y="301491"/>
                    </a:moveTo>
                    <a:cubicBezTo>
                      <a:pt x="85214" y="254429"/>
                      <a:pt x="-25087" y="75005"/>
                      <a:pt x="5062" y="0"/>
                    </a:cubicBezTo>
                    <a:cubicBezTo>
                      <a:pt x="39623" y="119861"/>
                      <a:pt x="131541" y="194131"/>
                      <a:pt x="183015" y="301491"/>
                    </a:cubicBezTo>
                    <a:close/>
                  </a:path>
                </a:pathLst>
              </a:custGeom>
              <a:solidFill>
                <a:srgbClr val="E2C42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A208B50D-926D-FBDB-F2AB-2A7C0121E64B}"/>
                  </a:ext>
                </a:extLst>
              </p:cNvPr>
              <p:cNvSpPr/>
              <p:nvPr/>
            </p:nvSpPr>
            <p:spPr>
              <a:xfrm>
                <a:off x="1835277" y="4508696"/>
                <a:ext cx="181231" cy="89533"/>
              </a:xfrm>
              <a:custGeom>
                <a:avLst/>
                <a:gdLst>
                  <a:gd name="connsiteX0" fmla="*/ 86175 w 181231"/>
                  <a:gd name="connsiteY0" fmla="*/ 89500 h 89533"/>
                  <a:gd name="connsiteX1" fmla="*/ 70733 w 181231"/>
                  <a:gd name="connsiteY1" fmla="*/ 89500 h 89533"/>
                  <a:gd name="connsiteX2" fmla="*/ 140 w 181231"/>
                  <a:gd name="connsiteY2" fmla="*/ 60086 h 89533"/>
                  <a:gd name="connsiteX3" fmla="*/ 59703 w 181231"/>
                  <a:gd name="connsiteY3" fmla="*/ 34349 h 89533"/>
                  <a:gd name="connsiteX4" fmla="*/ 140591 w 181231"/>
                  <a:gd name="connsiteY4" fmla="*/ 5671 h 89533"/>
                  <a:gd name="connsiteX5" fmla="*/ 173681 w 181231"/>
                  <a:gd name="connsiteY5" fmla="*/ 6406 h 89533"/>
                  <a:gd name="connsiteX6" fmla="*/ 176623 w 181231"/>
                  <a:gd name="connsiteY6" fmla="*/ 41703 h 89533"/>
                  <a:gd name="connsiteX7" fmla="*/ 86175 w 181231"/>
                  <a:gd name="connsiteY7" fmla="*/ 89500 h 8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231" h="89533">
                    <a:moveTo>
                      <a:pt x="86175" y="89500"/>
                    </a:moveTo>
                    <a:cubicBezTo>
                      <a:pt x="74410" y="89500"/>
                      <a:pt x="72939" y="89500"/>
                      <a:pt x="70733" y="89500"/>
                    </a:cubicBezTo>
                    <a:cubicBezTo>
                      <a:pt x="42790" y="89500"/>
                      <a:pt x="3082" y="91706"/>
                      <a:pt x="140" y="60086"/>
                    </a:cubicBezTo>
                    <a:cubicBezTo>
                      <a:pt x="-2801" y="28467"/>
                      <a:pt x="41319" y="38026"/>
                      <a:pt x="59703" y="34349"/>
                    </a:cubicBezTo>
                    <a:cubicBezTo>
                      <a:pt x="89852" y="29937"/>
                      <a:pt x="110442" y="6406"/>
                      <a:pt x="140591" y="5671"/>
                    </a:cubicBezTo>
                    <a:cubicBezTo>
                      <a:pt x="151621" y="5671"/>
                      <a:pt x="161180" y="-7565"/>
                      <a:pt x="173681" y="6406"/>
                    </a:cubicBezTo>
                    <a:cubicBezTo>
                      <a:pt x="183976" y="18172"/>
                      <a:pt x="182505" y="28467"/>
                      <a:pt x="176623" y="41703"/>
                    </a:cubicBezTo>
                    <a:cubicBezTo>
                      <a:pt x="158975" y="90971"/>
                      <a:pt x="116324" y="86559"/>
                      <a:pt x="86175" y="89500"/>
                    </a:cubicBezTo>
                    <a:close/>
                  </a:path>
                </a:pathLst>
              </a:custGeom>
              <a:solidFill>
                <a:srgbClr val="E8C8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E58882B8-7C8C-932D-F404-9E4C4AAC4F15}"/>
                  </a:ext>
                </a:extLst>
              </p:cNvPr>
              <p:cNvSpPr/>
              <p:nvPr/>
            </p:nvSpPr>
            <p:spPr>
              <a:xfrm>
                <a:off x="1208186" y="3088535"/>
                <a:ext cx="142305" cy="75924"/>
              </a:xfrm>
              <a:custGeom>
                <a:avLst/>
                <a:gdLst>
                  <a:gd name="connsiteX0" fmla="*/ 117638 w 142305"/>
                  <a:gd name="connsiteY0" fmla="*/ 0 h 75924"/>
                  <a:gd name="connsiteX1" fmla="*/ 131610 w 142305"/>
                  <a:gd name="connsiteY1" fmla="*/ 61034 h 75924"/>
                  <a:gd name="connsiteX2" fmla="*/ 11014 w 142305"/>
                  <a:gd name="connsiteY2" fmla="*/ 61034 h 75924"/>
                  <a:gd name="connsiteX3" fmla="*/ 24985 w 142305"/>
                  <a:gd name="connsiteY3" fmla="*/ 0 h 75924"/>
                  <a:gd name="connsiteX4" fmla="*/ 117638 w 142305"/>
                  <a:gd name="connsiteY4" fmla="*/ 0 h 75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05" h="75924">
                    <a:moveTo>
                      <a:pt x="117638" y="0"/>
                    </a:moveTo>
                    <a:cubicBezTo>
                      <a:pt x="122786" y="19854"/>
                      <a:pt x="160288" y="32355"/>
                      <a:pt x="131610" y="61034"/>
                    </a:cubicBezTo>
                    <a:cubicBezTo>
                      <a:pt x="111756" y="80888"/>
                      <a:pt x="31603" y="80888"/>
                      <a:pt x="11014" y="61034"/>
                    </a:cubicBezTo>
                    <a:cubicBezTo>
                      <a:pt x="-18400" y="33090"/>
                      <a:pt x="19838" y="20590"/>
                      <a:pt x="24985" y="0"/>
                    </a:cubicBezTo>
                    <a:cubicBezTo>
                      <a:pt x="55869" y="0"/>
                      <a:pt x="86754" y="0"/>
                      <a:pt x="117638" y="0"/>
                    </a:cubicBezTo>
                    <a:close/>
                  </a:path>
                </a:pathLst>
              </a:custGeom>
              <a:solidFill>
                <a:srgbClr val="F18A8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48E1121D-8790-AAC8-E30E-5A7C1CAB4D15}"/>
                  </a:ext>
                </a:extLst>
              </p:cNvPr>
              <p:cNvSpPr/>
              <p:nvPr/>
            </p:nvSpPr>
            <p:spPr>
              <a:xfrm>
                <a:off x="1705997" y="4521974"/>
                <a:ext cx="125008" cy="122548"/>
              </a:xfrm>
              <a:custGeom>
                <a:avLst/>
                <a:gdLst>
                  <a:gd name="connsiteX0" fmla="*/ 91918 w 125008"/>
                  <a:gd name="connsiteY0" fmla="*/ 122548 h 122548"/>
                  <a:gd name="connsiteX1" fmla="*/ 0 w 125008"/>
                  <a:gd name="connsiteY1" fmla="*/ 53426 h 122548"/>
                  <a:gd name="connsiteX2" fmla="*/ 26472 w 125008"/>
                  <a:gd name="connsiteY2" fmla="*/ 21806 h 122548"/>
                  <a:gd name="connsiteX3" fmla="*/ 77946 w 125008"/>
                  <a:gd name="connsiteY3" fmla="*/ 481 h 122548"/>
                  <a:gd name="connsiteX4" fmla="*/ 91918 w 125008"/>
                  <a:gd name="connsiteY4" fmla="*/ 49749 h 122548"/>
                  <a:gd name="connsiteX5" fmla="*/ 125008 w 125008"/>
                  <a:gd name="connsiteY5" fmla="*/ 106371 h 122548"/>
                  <a:gd name="connsiteX6" fmla="*/ 91918 w 125008"/>
                  <a:gd name="connsiteY6" fmla="*/ 122548 h 122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008" h="122548">
                    <a:moveTo>
                      <a:pt x="91918" y="122548"/>
                    </a:moveTo>
                    <a:cubicBezTo>
                      <a:pt x="56621" y="104900"/>
                      <a:pt x="25002" y="83575"/>
                      <a:pt x="0" y="53426"/>
                    </a:cubicBezTo>
                    <a:cubicBezTo>
                      <a:pt x="18384" y="51220"/>
                      <a:pt x="10295" y="26954"/>
                      <a:pt x="26472" y="21806"/>
                    </a:cubicBezTo>
                    <a:cubicBezTo>
                      <a:pt x="44121" y="15188"/>
                      <a:pt x="63240" y="-3195"/>
                      <a:pt x="77946" y="481"/>
                    </a:cubicBezTo>
                    <a:cubicBezTo>
                      <a:pt x="98536" y="4893"/>
                      <a:pt x="94859" y="32101"/>
                      <a:pt x="91918" y="49749"/>
                    </a:cubicBezTo>
                    <a:cubicBezTo>
                      <a:pt x="86771" y="79163"/>
                      <a:pt x="115449" y="86516"/>
                      <a:pt x="125008" y="106371"/>
                    </a:cubicBezTo>
                    <a:cubicBezTo>
                      <a:pt x="119861" y="121078"/>
                      <a:pt x="93389" y="97547"/>
                      <a:pt x="91918" y="122548"/>
                    </a:cubicBezTo>
                    <a:close/>
                  </a:path>
                </a:pathLst>
              </a:custGeom>
              <a:solidFill>
                <a:srgbClr val="62B2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DAD5F988-1C7B-6581-6C9C-348319980295}"/>
                  </a:ext>
                </a:extLst>
              </p:cNvPr>
              <p:cNvSpPr/>
              <p:nvPr/>
            </p:nvSpPr>
            <p:spPr>
              <a:xfrm>
                <a:off x="1153019" y="3215014"/>
                <a:ext cx="253693" cy="35596"/>
              </a:xfrm>
              <a:custGeom>
                <a:avLst/>
                <a:gdLst>
                  <a:gd name="connsiteX0" fmla="*/ 253694 w 253693"/>
                  <a:gd name="connsiteY0" fmla="*/ 0 h 35596"/>
                  <a:gd name="connsiteX1" fmla="*/ 238987 w 253693"/>
                  <a:gd name="connsiteY1" fmla="*/ 24266 h 35596"/>
                  <a:gd name="connsiteX2" fmla="*/ 45591 w 253693"/>
                  <a:gd name="connsiteY2" fmla="*/ 33090 h 35596"/>
                  <a:gd name="connsiteX3" fmla="*/ 0 w 253693"/>
                  <a:gd name="connsiteY3" fmla="*/ 0 h 35596"/>
                  <a:gd name="connsiteX4" fmla="*/ 253694 w 253693"/>
                  <a:gd name="connsiteY4" fmla="*/ 0 h 3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3693" h="35596">
                    <a:moveTo>
                      <a:pt x="253694" y="0"/>
                    </a:moveTo>
                    <a:cubicBezTo>
                      <a:pt x="252958" y="10295"/>
                      <a:pt x="255164" y="19119"/>
                      <a:pt x="238987" y="24266"/>
                    </a:cubicBezTo>
                    <a:cubicBezTo>
                      <a:pt x="175012" y="43385"/>
                      <a:pt x="109566" y="32355"/>
                      <a:pt x="45591" y="33090"/>
                    </a:cubicBezTo>
                    <a:cubicBezTo>
                      <a:pt x="32355" y="33090"/>
                      <a:pt x="5147" y="25002"/>
                      <a:pt x="0" y="0"/>
                    </a:cubicBezTo>
                    <a:cubicBezTo>
                      <a:pt x="84565" y="0"/>
                      <a:pt x="169129" y="0"/>
                      <a:pt x="253694" y="0"/>
                    </a:cubicBezTo>
                    <a:close/>
                  </a:path>
                </a:pathLst>
              </a:custGeom>
              <a:solidFill>
                <a:srgbClr val="E2D5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3F321C15-7034-4669-FBDD-C3A125EAFD16}"/>
                  </a:ext>
                </a:extLst>
              </p:cNvPr>
              <p:cNvSpPr/>
              <p:nvPr/>
            </p:nvSpPr>
            <p:spPr>
              <a:xfrm>
                <a:off x="598519" y="4551247"/>
                <a:ext cx="139898" cy="94858"/>
              </a:xfrm>
              <a:custGeom>
                <a:avLst/>
                <a:gdLst>
                  <a:gd name="connsiteX0" fmla="*/ 139766 w 139898"/>
                  <a:gd name="connsiteY0" fmla="*/ 63126 h 94858"/>
                  <a:gd name="connsiteX1" fmla="*/ 120647 w 139898"/>
                  <a:gd name="connsiteY1" fmla="*/ 92540 h 94858"/>
                  <a:gd name="connsiteX2" fmla="*/ 786 w 139898"/>
                  <a:gd name="connsiteY2" fmla="*/ 27094 h 94858"/>
                  <a:gd name="connsiteX3" fmla="*/ 16964 w 139898"/>
                  <a:gd name="connsiteY3" fmla="*/ 3563 h 94858"/>
                  <a:gd name="connsiteX4" fmla="*/ 126530 w 139898"/>
                  <a:gd name="connsiteY4" fmla="*/ 46948 h 94858"/>
                  <a:gd name="connsiteX5" fmla="*/ 139766 w 139898"/>
                  <a:gd name="connsiteY5" fmla="*/ 63126 h 9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898" h="94858">
                    <a:moveTo>
                      <a:pt x="139766" y="63126"/>
                    </a:moveTo>
                    <a:cubicBezTo>
                      <a:pt x="141237" y="80774"/>
                      <a:pt x="130207" y="88128"/>
                      <a:pt x="120647" y="92540"/>
                    </a:cubicBezTo>
                    <a:cubicBezTo>
                      <a:pt x="91233" y="105776"/>
                      <a:pt x="6669" y="59449"/>
                      <a:pt x="786" y="27094"/>
                    </a:cubicBezTo>
                    <a:cubicBezTo>
                      <a:pt x="-685" y="17535"/>
                      <a:pt x="-2155" y="-9673"/>
                      <a:pt x="16964" y="3563"/>
                    </a:cubicBezTo>
                    <a:cubicBezTo>
                      <a:pt x="50790" y="26359"/>
                      <a:pt x="91969" y="27829"/>
                      <a:pt x="126530" y="46948"/>
                    </a:cubicBezTo>
                    <a:cubicBezTo>
                      <a:pt x="138295" y="52096"/>
                      <a:pt x="139766" y="57243"/>
                      <a:pt x="139766" y="63126"/>
                    </a:cubicBezTo>
                    <a:close/>
                  </a:path>
                </a:pathLst>
              </a:custGeom>
              <a:solidFill>
                <a:srgbClr val="E3CA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634BF878-94CA-0300-8E26-074DE3AACDA2}"/>
                  </a:ext>
                </a:extLst>
              </p:cNvPr>
              <p:cNvSpPr/>
              <p:nvPr/>
            </p:nvSpPr>
            <p:spPr>
              <a:xfrm>
                <a:off x="778312" y="4552218"/>
                <a:ext cx="98217" cy="115099"/>
              </a:xfrm>
              <a:custGeom>
                <a:avLst/>
                <a:gdLst>
                  <a:gd name="connsiteX0" fmla="*/ 98218 w 98217"/>
                  <a:gd name="connsiteY0" fmla="*/ 45977 h 115099"/>
                  <a:gd name="connsiteX1" fmla="*/ 17330 w 98217"/>
                  <a:gd name="connsiteY1" fmla="*/ 115100 h 115099"/>
                  <a:gd name="connsiteX2" fmla="*/ 5564 w 98217"/>
                  <a:gd name="connsiteY2" fmla="*/ 14358 h 115099"/>
                  <a:gd name="connsiteX3" fmla="*/ 27625 w 98217"/>
                  <a:gd name="connsiteY3" fmla="*/ 4798 h 115099"/>
                  <a:gd name="connsiteX4" fmla="*/ 98218 w 98217"/>
                  <a:gd name="connsiteY4" fmla="*/ 45977 h 11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17" h="115099">
                    <a:moveTo>
                      <a:pt x="98218" y="45977"/>
                    </a:moveTo>
                    <a:cubicBezTo>
                      <a:pt x="53362" y="47448"/>
                      <a:pt x="57038" y="107011"/>
                      <a:pt x="17330" y="115100"/>
                    </a:cubicBezTo>
                    <a:cubicBezTo>
                      <a:pt x="-6201" y="83480"/>
                      <a:pt x="-1054" y="48919"/>
                      <a:pt x="5564" y="14358"/>
                    </a:cubicBezTo>
                    <a:cubicBezTo>
                      <a:pt x="8506" y="-1820"/>
                      <a:pt x="15124" y="-3291"/>
                      <a:pt x="27625" y="4798"/>
                    </a:cubicBezTo>
                    <a:cubicBezTo>
                      <a:pt x="50420" y="20240"/>
                      <a:pt x="79834" y="22446"/>
                      <a:pt x="98218" y="45977"/>
                    </a:cubicBezTo>
                    <a:close/>
                  </a:path>
                </a:pathLst>
              </a:custGeom>
              <a:solidFill>
                <a:srgbClr val="68B6D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1718F07-2CCD-B3E6-B560-534B5E97EBEE}"/>
                  </a:ext>
                </a:extLst>
              </p:cNvPr>
              <p:cNvSpPr/>
              <p:nvPr/>
            </p:nvSpPr>
            <p:spPr>
              <a:xfrm>
                <a:off x="1256702" y="4005693"/>
                <a:ext cx="34561" cy="212330"/>
              </a:xfrm>
              <a:custGeom>
                <a:avLst/>
                <a:gdLst>
                  <a:gd name="connsiteX0" fmla="*/ 34561 w 34561"/>
                  <a:gd name="connsiteY0" fmla="*/ 15994 h 212330"/>
                  <a:gd name="connsiteX1" fmla="*/ 23531 w 34561"/>
                  <a:gd name="connsiteY1" fmla="*/ 128501 h 212330"/>
                  <a:gd name="connsiteX2" fmla="*/ 11766 w 34561"/>
                  <a:gd name="connsiteY2" fmla="*/ 212330 h 212330"/>
                  <a:gd name="connsiteX3" fmla="*/ 11030 w 34561"/>
                  <a:gd name="connsiteY3" fmla="*/ 48349 h 212330"/>
                  <a:gd name="connsiteX4" fmla="*/ 0 w 34561"/>
                  <a:gd name="connsiteY4" fmla="*/ 15994 h 212330"/>
                  <a:gd name="connsiteX5" fmla="*/ 34561 w 34561"/>
                  <a:gd name="connsiteY5" fmla="*/ 15994 h 21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" h="212330">
                    <a:moveTo>
                      <a:pt x="34561" y="15994"/>
                    </a:moveTo>
                    <a:cubicBezTo>
                      <a:pt x="10295" y="51290"/>
                      <a:pt x="27208" y="90999"/>
                      <a:pt x="23531" y="128501"/>
                    </a:cubicBezTo>
                    <a:cubicBezTo>
                      <a:pt x="20590" y="156444"/>
                      <a:pt x="22796" y="184387"/>
                      <a:pt x="11766" y="212330"/>
                    </a:cubicBezTo>
                    <a:cubicBezTo>
                      <a:pt x="11766" y="157915"/>
                      <a:pt x="12501" y="102764"/>
                      <a:pt x="11030" y="48349"/>
                    </a:cubicBezTo>
                    <a:cubicBezTo>
                      <a:pt x="11030" y="37319"/>
                      <a:pt x="22060" y="20406"/>
                      <a:pt x="0" y="15994"/>
                    </a:cubicBezTo>
                    <a:cubicBezTo>
                      <a:pt x="11766" y="-5331"/>
                      <a:pt x="22796" y="-5331"/>
                      <a:pt x="34561" y="15994"/>
                    </a:cubicBezTo>
                    <a:close/>
                  </a:path>
                </a:pathLst>
              </a:custGeom>
              <a:solidFill>
                <a:srgbClr val="80818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620BD97C-2EA2-B69D-4E8B-E6371A5A456E}"/>
                  </a:ext>
                </a:extLst>
              </p:cNvPr>
              <p:cNvSpPr/>
              <p:nvPr/>
            </p:nvSpPr>
            <p:spPr>
              <a:xfrm>
                <a:off x="1676982" y="2699538"/>
                <a:ext cx="29572" cy="66043"/>
              </a:xfrm>
              <a:custGeom>
                <a:avLst/>
                <a:gdLst>
                  <a:gd name="connsiteX0" fmla="*/ 7690 w 29572"/>
                  <a:gd name="connsiteY0" fmla="*/ 0 h 66043"/>
                  <a:gd name="connsiteX1" fmla="*/ 23132 w 29572"/>
                  <a:gd name="connsiteY1" fmla="*/ 63240 h 66043"/>
                  <a:gd name="connsiteX2" fmla="*/ 4013 w 29572"/>
                  <a:gd name="connsiteY2" fmla="*/ 37502 h 66043"/>
                  <a:gd name="connsiteX3" fmla="*/ 7690 w 29572"/>
                  <a:gd name="connsiteY3" fmla="*/ 0 h 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72" h="66043">
                    <a:moveTo>
                      <a:pt x="7690" y="0"/>
                    </a:moveTo>
                    <a:cubicBezTo>
                      <a:pt x="8425" y="22060"/>
                      <a:pt x="43722" y="41915"/>
                      <a:pt x="23132" y="63240"/>
                    </a:cubicBezTo>
                    <a:cubicBezTo>
                      <a:pt x="16514" y="70593"/>
                      <a:pt x="-9958" y="63975"/>
                      <a:pt x="4013" y="37502"/>
                    </a:cubicBezTo>
                    <a:cubicBezTo>
                      <a:pt x="9161" y="26472"/>
                      <a:pt x="6955" y="12501"/>
                      <a:pt x="7690" y="0"/>
                    </a:cubicBezTo>
                    <a:close/>
                  </a:path>
                </a:pathLst>
              </a:custGeom>
              <a:solidFill>
                <a:srgbClr val="9A858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D0136330-F20E-F520-754F-D993DB900104}"/>
                  </a:ext>
                </a:extLst>
              </p:cNvPr>
              <p:cNvSpPr/>
              <p:nvPr/>
            </p:nvSpPr>
            <p:spPr>
              <a:xfrm>
                <a:off x="1625845" y="3351564"/>
                <a:ext cx="57356" cy="15155"/>
              </a:xfrm>
              <a:custGeom>
                <a:avLst/>
                <a:gdLst>
                  <a:gd name="connsiteX0" fmla="*/ 57357 w 57356"/>
                  <a:gd name="connsiteY0" fmla="*/ 13460 h 15155"/>
                  <a:gd name="connsiteX1" fmla="*/ 0 w 57356"/>
                  <a:gd name="connsiteY1" fmla="*/ 1695 h 15155"/>
                  <a:gd name="connsiteX2" fmla="*/ 57357 w 57356"/>
                  <a:gd name="connsiteY2" fmla="*/ 13460 h 1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356" h="15155">
                    <a:moveTo>
                      <a:pt x="57357" y="13460"/>
                    </a:moveTo>
                    <a:cubicBezTo>
                      <a:pt x="38973" y="6107"/>
                      <a:pt x="14707" y="28167"/>
                      <a:pt x="0" y="1695"/>
                    </a:cubicBezTo>
                    <a:cubicBezTo>
                      <a:pt x="18384" y="9048"/>
                      <a:pt x="42650" y="-13012"/>
                      <a:pt x="57357" y="1346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1D25DA4-9B57-B166-E65E-FB22038E9F03}"/>
                  </a:ext>
                </a:extLst>
              </p:cNvPr>
              <p:cNvSpPr/>
              <p:nvPr/>
            </p:nvSpPr>
            <p:spPr>
              <a:xfrm>
                <a:off x="992714" y="4146662"/>
                <a:ext cx="170599" cy="27247"/>
              </a:xfrm>
              <a:custGeom>
                <a:avLst/>
                <a:gdLst>
                  <a:gd name="connsiteX0" fmla="*/ 86035 w 170599"/>
                  <a:gd name="connsiteY0" fmla="*/ 27241 h 27247"/>
                  <a:gd name="connsiteX1" fmla="*/ 0 w 170599"/>
                  <a:gd name="connsiteY1" fmla="*/ 11063 h 27247"/>
                  <a:gd name="connsiteX2" fmla="*/ 86771 w 170599"/>
                  <a:gd name="connsiteY2" fmla="*/ 3710 h 27247"/>
                  <a:gd name="connsiteX3" fmla="*/ 170600 w 170599"/>
                  <a:gd name="connsiteY3" fmla="*/ 14005 h 27247"/>
                  <a:gd name="connsiteX4" fmla="*/ 86035 w 170599"/>
                  <a:gd name="connsiteY4" fmla="*/ 27241 h 2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599" h="27247">
                    <a:moveTo>
                      <a:pt x="86035" y="27241"/>
                    </a:moveTo>
                    <a:cubicBezTo>
                      <a:pt x="58828" y="14005"/>
                      <a:pt x="24266" y="44154"/>
                      <a:pt x="0" y="11063"/>
                    </a:cubicBezTo>
                    <a:cubicBezTo>
                      <a:pt x="27208" y="-8056"/>
                      <a:pt x="58092" y="3710"/>
                      <a:pt x="86771" y="3710"/>
                    </a:cubicBezTo>
                    <a:cubicBezTo>
                      <a:pt x="114714" y="3710"/>
                      <a:pt x="145598" y="-9526"/>
                      <a:pt x="170600" y="14005"/>
                    </a:cubicBezTo>
                    <a:cubicBezTo>
                      <a:pt x="145598" y="38271"/>
                      <a:pt x="113978" y="16946"/>
                      <a:pt x="86035" y="27241"/>
                    </a:cubicBezTo>
                    <a:close/>
                  </a:path>
                </a:pathLst>
              </a:custGeom>
              <a:solidFill>
                <a:srgbClr val="908F8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4C8233D-1417-0F8E-6B37-6CABEC0D0B60}"/>
                  </a:ext>
                </a:extLst>
              </p:cNvPr>
              <p:cNvSpPr/>
              <p:nvPr/>
            </p:nvSpPr>
            <p:spPr>
              <a:xfrm>
                <a:off x="1302112" y="4160644"/>
                <a:ext cx="67854" cy="68578"/>
              </a:xfrm>
              <a:custGeom>
                <a:avLst/>
                <a:gdLst>
                  <a:gd name="connsiteX0" fmla="*/ 181 w 67854"/>
                  <a:gd name="connsiteY0" fmla="*/ 33848 h 68578"/>
                  <a:gd name="connsiteX1" fmla="*/ 27389 w 67854"/>
                  <a:gd name="connsiteY1" fmla="*/ 22 h 68578"/>
                  <a:gd name="connsiteX2" fmla="*/ 67833 w 67854"/>
                  <a:gd name="connsiteY2" fmla="*/ 36789 h 68578"/>
                  <a:gd name="connsiteX3" fmla="*/ 28124 w 67854"/>
                  <a:gd name="connsiteY3" fmla="*/ 68409 h 68578"/>
                  <a:gd name="connsiteX4" fmla="*/ 181 w 67854"/>
                  <a:gd name="connsiteY4" fmla="*/ 33848 h 6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54" h="68578">
                    <a:moveTo>
                      <a:pt x="181" y="33848"/>
                    </a:moveTo>
                    <a:cubicBezTo>
                      <a:pt x="-1290" y="14729"/>
                      <a:pt x="6064" y="758"/>
                      <a:pt x="27389" y="22"/>
                    </a:cubicBezTo>
                    <a:cubicBezTo>
                      <a:pt x="50920" y="-713"/>
                      <a:pt x="68568" y="16935"/>
                      <a:pt x="67833" y="36789"/>
                    </a:cubicBezTo>
                    <a:cubicBezTo>
                      <a:pt x="67097" y="50761"/>
                      <a:pt x="50920" y="70615"/>
                      <a:pt x="28124" y="68409"/>
                    </a:cubicBezTo>
                    <a:cubicBezTo>
                      <a:pt x="6799" y="66939"/>
                      <a:pt x="-554" y="53702"/>
                      <a:pt x="181" y="33848"/>
                    </a:cubicBezTo>
                    <a:close/>
                  </a:path>
                </a:pathLst>
              </a:custGeom>
              <a:solidFill>
                <a:srgbClr val="373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47B202F-CE93-828E-FF4F-DF3C288C4B36}"/>
                  </a:ext>
                </a:extLst>
              </p:cNvPr>
              <p:cNvSpPr/>
              <p:nvPr/>
            </p:nvSpPr>
            <p:spPr>
              <a:xfrm>
                <a:off x="1302553" y="4079763"/>
                <a:ext cx="65920" cy="59347"/>
              </a:xfrm>
              <a:custGeom>
                <a:avLst/>
                <a:gdLst>
                  <a:gd name="connsiteX0" fmla="*/ 65921 w 65920"/>
                  <a:gd name="connsiteY0" fmla="*/ 27958 h 59347"/>
                  <a:gd name="connsiteX1" fmla="*/ 24742 w 65920"/>
                  <a:gd name="connsiteY1" fmla="*/ 58107 h 59347"/>
                  <a:gd name="connsiteX2" fmla="*/ 475 w 65920"/>
                  <a:gd name="connsiteY2" fmla="*/ 26487 h 59347"/>
                  <a:gd name="connsiteX3" fmla="*/ 41655 w 65920"/>
                  <a:gd name="connsiteY3" fmla="*/ 15 h 59347"/>
                  <a:gd name="connsiteX4" fmla="*/ 65921 w 65920"/>
                  <a:gd name="connsiteY4" fmla="*/ 27958 h 5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20" h="59347">
                    <a:moveTo>
                      <a:pt x="65921" y="27958"/>
                    </a:moveTo>
                    <a:cubicBezTo>
                      <a:pt x="58567" y="52224"/>
                      <a:pt x="46067" y="63255"/>
                      <a:pt x="24742" y="58107"/>
                    </a:cubicBezTo>
                    <a:cubicBezTo>
                      <a:pt x="8564" y="54430"/>
                      <a:pt x="-2466" y="44136"/>
                      <a:pt x="475" y="26487"/>
                    </a:cubicBezTo>
                    <a:cubicBezTo>
                      <a:pt x="4152" y="2221"/>
                      <a:pt x="21800" y="15"/>
                      <a:pt x="41655" y="15"/>
                    </a:cubicBezTo>
                    <a:cubicBezTo>
                      <a:pt x="66656" y="-720"/>
                      <a:pt x="51949" y="25752"/>
                      <a:pt x="65921" y="27958"/>
                    </a:cubicBezTo>
                    <a:close/>
                  </a:path>
                </a:pathLst>
              </a:custGeom>
              <a:solidFill>
                <a:srgbClr val="26232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CE1417CC-39B7-E90E-8549-FB7E4FCBCA84}"/>
                  </a:ext>
                </a:extLst>
              </p:cNvPr>
              <p:cNvSpPr/>
              <p:nvPr/>
            </p:nvSpPr>
            <p:spPr>
              <a:xfrm>
                <a:off x="1015509" y="4117281"/>
                <a:ext cx="102212" cy="5882"/>
              </a:xfrm>
              <a:custGeom>
                <a:avLst/>
                <a:gdLst>
                  <a:gd name="connsiteX0" fmla="*/ 0 w 102212"/>
                  <a:gd name="connsiteY0" fmla="*/ 0 h 5882"/>
                  <a:gd name="connsiteX1" fmla="*/ 102213 w 102212"/>
                  <a:gd name="connsiteY1" fmla="*/ 0 h 5882"/>
                  <a:gd name="connsiteX2" fmla="*/ 102213 w 102212"/>
                  <a:gd name="connsiteY2" fmla="*/ 5883 h 5882"/>
                  <a:gd name="connsiteX3" fmla="*/ 0 w 102212"/>
                  <a:gd name="connsiteY3" fmla="*/ 5883 h 5882"/>
                  <a:gd name="connsiteX4" fmla="*/ 0 w 102212"/>
                  <a:gd name="connsiteY4" fmla="*/ 0 h 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212" h="5882">
                    <a:moveTo>
                      <a:pt x="0" y="0"/>
                    </a:moveTo>
                    <a:cubicBezTo>
                      <a:pt x="33826" y="0"/>
                      <a:pt x="67652" y="0"/>
                      <a:pt x="102213" y="0"/>
                    </a:cubicBezTo>
                    <a:cubicBezTo>
                      <a:pt x="102213" y="2206"/>
                      <a:pt x="102213" y="3677"/>
                      <a:pt x="102213" y="5883"/>
                    </a:cubicBezTo>
                    <a:cubicBezTo>
                      <a:pt x="68387" y="5883"/>
                      <a:pt x="34561" y="5883"/>
                      <a:pt x="0" y="5883"/>
                    </a:cubicBezTo>
                    <a:cubicBezTo>
                      <a:pt x="0" y="3677"/>
                      <a:pt x="0" y="1471"/>
                      <a:pt x="0" y="0"/>
                    </a:cubicBezTo>
                    <a:close/>
                  </a:path>
                </a:pathLst>
              </a:custGeom>
              <a:solidFill>
                <a:srgbClr val="605E5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F795D29D-3037-D45E-4386-226775579E3F}"/>
                  </a:ext>
                </a:extLst>
              </p:cNvPr>
              <p:cNvSpPr/>
              <p:nvPr/>
            </p:nvSpPr>
            <p:spPr>
              <a:xfrm>
                <a:off x="772846" y="2942483"/>
                <a:ext cx="229545" cy="250450"/>
              </a:xfrm>
              <a:custGeom>
                <a:avLst/>
                <a:gdLst>
                  <a:gd name="connsiteX0" fmla="*/ 91918 w 229545"/>
                  <a:gd name="connsiteY0" fmla="*/ 249735 h 250450"/>
                  <a:gd name="connsiteX1" fmla="*/ 0 w 229545"/>
                  <a:gd name="connsiteY1" fmla="*/ 146052 h 250450"/>
                  <a:gd name="connsiteX2" fmla="*/ 77946 w 229545"/>
                  <a:gd name="connsiteY2" fmla="*/ 7807 h 250450"/>
                  <a:gd name="connsiteX3" fmla="*/ 219868 w 229545"/>
                  <a:gd name="connsiteY3" fmla="*/ 71782 h 250450"/>
                  <a:gd name="connsiteX4" fmla="*/ 157364 w 229545"/>
                  <a:gd name="connsiteY4" fmla="*/ 238705 h 250450"/>
                  <a:gd name="connsiteX5" fmla="*/ 91918 w 229545"/>
                  <a:gd name="connsiteY5" fmla="*/ 249735 h 25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9545" h="250450">
                    <a:moveTo>
                      <a:pt x="91918" y="249735"/>
                    </a:moveTo>
                    <a:cubicBezTo>
                      <a:pt x="41179" y="232823"/>
                      <a:pt x="20590" y="189437"/>
                      <a:pt x="0" y="146052"/>
                    </a:cubicBezTo>
                    <a:cubicBezTo>
                      <a:pt x="2941" y="87224"/>
                      <a:pt x="11030" y="31338"/>
                      <a:pt x="77946" y="7807"/>
                    </a:cubicBezTo>
                    <a:cubicBezTo>
                      <a:pt x="141186" y="-14253"/>
                      <a:pt x="197807" y="11484"/>
                      <a:pt x="219868" y="71782"/>
                    </a:cubicBezTo>
                    <a:cubicBezTo>
                      <a:pt x="245605" y="143111"/>
                      <a:pt x="218397" y="215910"/>
                      <a:pt x="157364" y="238705"/>
                    </a:cubicBezTo>
                    <a:cubicBezTo>
                      <a:pt x="135303" y="246059"/>
                      <a:pt x="114714" y="252677"/>
                      <a:pt x="91918" y="249735"/>
                    </a:cubicBezTo>
                    <a:close/>
                  </a:path>
                </a:pathLst>
              </a:custGeom>
              <a:solidFill>
                <a:srgbClr val="2622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92625ABF-B965-1215-6886-ACA83DAAE3DF}"/>
                  </a:ext>
                </a:extLst>
              </p:cNvPr>
              <p:cNvSpPr/>
              <p:nvPr/>
            </p:nvSpPr>
            <p:spPr>
              <a:xfrm>
                <a:off x="1540575" y="2938895"/>
                <a:ext cx="231144" cy="253323"/>
              </a:xfrm>
              <a:custGeom>
                <a:avLst/>
                <a:gdLst>
                  <a:gd name="connsiteX0" fmla="*/ 222779 w 231144"/>
                  <a:gd name="connsiteY0" fmla="*/ 184201 h 253323"/>
                  <a:gd name="connsiteX1" fmla="*/ 107330 w 231144"/>
                  <a:gd name="connsiteY1" fmla="*/ 253324 h 253323"/>
                  <a:gd name="connsiteX2" fmla="*/ 4382 w 231144"/>
                  <a:gd name="connsiteY2" fmla="*/ 157729 h 253323"/>
                  <a:gd name="connsiteX3" fmla="*/ 52915 w 231144"/>
                  <a:gd name="connsiteY3" fmla="*/ 23896 h 253323"/>
                  <a:gd name="connsiteX4" fmla="*/ 202189 w 231144"/>
                  <a:gd name="connsiteY4" fmla="*/ 63605 h 253323"/>
                  <a:gd name="connsiteX5" fmla="*/ 166158 w 231144"/>
                  <a:gd name="connsiteY5" fmla="*/ 76841 h 253323"/>
                  <a:gd name="connsiteX6" fmla="*/ 188953 w 231144"/>
                  <a:gd name="connsiteY6" fmla="*/ 103313 h 253323"/>
                  <a:gd name="connsiteX7" fmla="*/ 211013 w 231144"/>
                  <a:gd name="connsiteY7" fmla="*/ 86400 h 253323"/>
                  <a:gd name="connsiteX8" fmla="*/ 201454 w 231144"/>
                  <a:gd name="connsiteY8" fmla="*/ 64340 h 253323"/>
                  <a:gd name="connsiteX9" fmla="*/ 222779 w 231144"/>
                  <a:gd name="connsiteY9" fmla="*/ 184201 h 253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144" h="253323">
                    <a:moveTo>
                      <a:pt x="222779" y="184201"/>
                    </a:moveTo>
                    <a:cubicBezTo>
                      <a:pt x="193365" y="222439"/>
                      <a:pt x="159539" y="252588"/>
                      <a:pt x="107330" y="253324"/>
                    </a:cubicBezTo>
                    <a:cubicBezTo>
                      <a:pt x="52179" y="243764"/>
                      <a:pt x="16883" y="206261"/>
                      <a:pt x="4382" y="157729"/>
                    </a:cubicBezTo>
                    <a:cubicBezTo>
                      <a:pt x="-8854" y="107725"/>
                      <a:pt x="8059" y="59928"/>
                      <a:pt x="52915" y="23896"/>
                    </a:cubicBezTo>
                    <a:cubicBezTo>
                      <a:pt x="108801" y="-20224"/>
                      <a:pt x="183070" y="-1105"/>
                      <a:pt x="202189" y="63605"/>
                    </a:cubicBezTo>
                    <a:cubicBezTo>
                      <a:pt x="177188" y="56987"/>
                      <a:pt x="169099" y="65811"/>
                      <a:pt x="166158" y="76841"/>
                    </a:cubicBezTo>
                    <a:cubicBezTo>
                      <a:pt x="162481" y="93019"/>
                      <a:pt x="175717" y="100372"/>
                      <a:pt x="188953" y="103313"/>
                    </a:cubicBezTo>
                    <a:cubicBezTo>
                      <a:pt x="199983" y="105519"/>
                      <a:pt x="209543" y="103313"/>
                      <a:pt x="211013" y="86400"/>
                    </a:cubicBezTo>
                    <a:cubicBezTo>
                      <a:pt x="212484" y="68752"/>
                      <a:pt x="199248" y="66546"/>
                      <a:pt x="201454" y="64340"/>
                    </a:cubicBezTo>
                    <a:cubicBezTo>
                      <a:pt x="247781" y="104049"/>
                      <a:pt x="227191" y="144493"/>
                      <a:pt x="222779" y="184201"/>
                    </a:cubicBezTo>
                    <a:close/>
                  </a:path>
                </a:pathLst>
              </a:custGeom>
              <a:solidFill>
                <a:srgbClr val="26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1D15AD6-AC3D-2682-2D81-19A4C4C68096}"/>
                  </a:ext>
                </a:extLst>
              </p:cNvPr>
              <p:cNvSpPr/>
              <p:nvPr/>
            </p:nvSpPr>
            <p:spPr>
              <a:xfrm>
                <a:off x="795944" y="2994286"/>
                <a:ext cx="56435" cy="49186"/>
              </a:xfrm>
              <a:custGeom>
                <a:avLst/>
                <a:gdLst>
                  <a:gd name="connsiteX0" fmla="*/ 21023 w 56435"/>
                  <a:gd name="connsiteY0" fmla="*/ 125 h 49186"/>
                  <a:gd name="connsiteX1" fmla="*/ 56319 w 56435"/>
                  <a:gd name="connsiteY1" fmla="*/ 25862 h 49186"/>
                  <a:gd name="connsiteX2" fmla="*/ 23964 w 56435"/>
                  <a:gd name="connsiteY2" fmla="*/ 48658 h 49186"/>
                  <a:gd name="connsiteX3" fmla="*/ 433 w 56435"/>
                  <a:gd name="connsiteY3" fmla="*/ 22185 h 49186"/>
                  <a:gd name="connsiteX4" fmla="*/ 21023 w 56435"/>
                  <a:gd name="connsiteY4" fmla="*/ 125 h 49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435" h="49186">
                    <a:moveTo>
                      <a:pt x="21023" y="125"/>
                    </a:moveTo>
                    <a:cubicBezTo>
                      <a:pt x="45289" y="3066"/>
                      <a:pt x="57790" y="11890"/>
                      <a:pt x="56319" y="25862"/>
                    </a:cubicBezTo>
                    <a:cubicBezTo>
                      <a:pt x="54849" y="42040"/>
                      <a:pt x="40877" y="51599"/>
                      <a:pt x="23964" y="48658"/>
                    </a:cubicBezTo>
                    <a:cubicBezTo>
                      <a:pt x="9993" y="46452"/>
                      <a:pt x="-2508" y="36892"/>
                      <a:pt x="433" y="22185"/>
                    </a:cubicBezTo>
                    <a:cubicBezTo>
                      <a:pt x="3374" y="10420"/>
                      <a:pt x="13669" y="-1346"/>
                      <a:pt x="21023" y="125"/>
                    </a:cubicBezTo>
                    <a:close/>
                  </a:path>
                </a:pathLst>
              </a:custGeom>
              <a:solidFill>
                <a:srgbClr val="CEC9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47660390-F703-0D0F-C1AE-23F4BF2E15A8}"/>
                  </a:ext>
                </a:extLst>
              </p:cNvPr>
              <p:cNvSpPr/>
              <p:nvPr/>
            </p:nvSpPr>
            <p:spPr>
              <a:xfrm>
                <a:off x="1706700" y="2996547"/>
                <a:ext cx="47160" cy="46514"/>
              </a:xfrm>
              <a:custGeom>
                <a:avLst/>
                <a:gdLst>
                  <a:gd name="connsiteX0" fmla="*/ 44889 w 47160"/>
                  <a:gd name="connsiteY0" fmla="*/ 25807 h 46514"/>
                  <a:gd name="connsiteX1" fmla="*/ 25770 w 47160"/>
                  <a:gd name="connsiteY1" fmla="*/ 46397 h 46514"/>
                  <a:gd name="connsiteX2" fmla="*/ 33 w 47160"/>
                  <a:gd name="connsiteY2" fmla="*/ 22130 h 46514"/>
                  <a:gd name="connsiteX3" fmla="*/ 25770 w 47160"/>
                  <a:gd name="connsiteY3" fmla="*/ 1540 h 46514"/>
                  <a:gd name="connsiteX4" fmla="*/ 44889 w 47160"/>
                  <a:gd name="connsiteY4" fmla="*/ 25807 h 4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60" h="46514">
                    <a:moveTo>
                      <a:pt x="44889" y="25807"/>
                    </a:moveTo>
                    <a:cubicBezTo>
                      <a:pt x="48565" y="44926"/>
                      <a:pt x="38271" y="47132"/>
                      <a:pt x="25770" y="46397"/>
                    </a:cubicBezTo>
                    <a:cubicBezTo>
                      <a:pt x="11063" y="45661"/>
                      <a:pt x="-703" y="35366"/>
                      <a:pt x="33" y="22130"/>
                    </a:cubicBezTo>
                    <a:cubicBezTo>
                      <a:pt x="768" y="11100"/>
                      <a:pt x="11063" y="-5078"/>
                      <a:pt x="25770" y="1540"/>
                    </a:cubicBezTo>
                    <a:cubicBezTo>
                      <a:pt x="34594" y="5217"/>
                      <a:pt x="53713" y="8894"/>
                      <a:pt x="44889" y="25807"/>
                    </a:cubicBezTo>
                    <a:close/>
                  </a:path>
                </a:pathLst>
              </a:custGeom>
              <a:solidFill>
                <a:srgbClr val="E4E1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aphic 1068">
              <a:extLst>
                <a:ext uri="{FF2B5EF4-FFF2-40B4-BE49-F238E27FC236}">
                  <a16:creationId xmlns:a16="http://schemas.microsoft.com/office/drawing/2014/main" id="{61D1CD75-32CC-2588-42CB-6F401A00970E}"/>
                </a:ext>
              </a:extLst>
            </p:cNvPr>
            <p:cNvGrpSpPr/>
            <p:nvPr/>
          </p:nvGrpSpPr>
          <p:grpSpPr>
            <a:xfrm>
              <a:off x="6653998" y="4348837"/>
              <a:ext cx="1678895" cy="2411490"/>
              <a:chOff x="6160880" y="1636652"/>
              <a:chExt cx="2521524" cy="3621804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FD4BB29-A0CB-E715-8A0F-0C038D6A5C31}"/>
                  </a:ext>
                </a:extLst>
              </p:cNvPr>
              <p:cNvSpPr/>
              <p:nvPr/>
            </p:nvSpPr>
            <p:spPr>
              <a:xfrm>
                <a:off x="6160880" y="1636652"/>
                <a:ext cx="2521524" cy="3621804"/>
              </a:xfrm>
              <a:custGeom>
                <a:avLst/>
                <a:gdLst>
                  <a:gd name="connsiteX0" fmla="*/ 2033791 w 2521524"/>
                  <a:gd name="connsiteY0" fmla="*/ 2673289 h 3621804"/>
                  <a:gd name="connsiteX1" fmla="*/ 1999230 w 2521524"/>
                  <a:gd name="connsiteY1" fmla="*/ 2769619 h 3621804"/>
                  <a:gd name="connsiteX2" fmla="*/ 2005848 w 2521524"/>
                  <a:gd name="connsiteY2" fmla="*/ 2957132 h 3621804"/>
                  <a:gd name="connsiteX3" fmla="*/ 2006583 w 2521524"/>
                  <a:gd name="connsiteY3" fmla="*/ 2999782 h 3621804"/>
                  <a:gd name="connsiteX4" fmla="*/ 1993347 w 2521524"/>
                  <a:gd name="connsiteY4" fmla="*/ 3067433 h 3621804"/>
                  <a:gd name="connsiteX5" fmla="*/ 1830837 w 2521524"/>
                  <a:gd name="connsiteY5" fmla="*/ 3133614 h 3621804"/>
                  <a:gd name="connsiteX6" fmla="*/ 1774215 w 2521524"/>
                  <a:gd name="connsiteY6" fmla="*/ 3190236 h 3621804"/>
                  <a:gd name="connsiteX7" fmla="*/ 1710975 w 2521524"/>
                  <a:gd name="connsiteY7" fmla="*/ 3411574 h 3621804"/>
                  <a:gd name="connsiteX8" fmla="*/ 1640382 w 2521524"/>
                  <a:gd name="connsiteY8" fmla="*/ 3530700 h 3621804"/>
                  <a:gd name="connsiteX9" fmla="*/ 1575672 w 2521524"/>
                  <a:gd name="connsiteY9" fmla="*/ 3571879 h 3621804"/>
                  <a:gd name="connsiteX10" fmla="*/ 1372717 w 2521524"/>
                  <a:gd name="connsiteY10" fmla="*/ 3561584 h 3621804"/>
                  <a:gd name="connsiteX11" fmla="*/ 1353598 w 2521524"/>
                  <a:gd name="connsiteY11" fmla="*/ 3528494 h 3621804"/>
                  <a:gd name="connsiteX12" fmla="*/ 1365364 w 2521524"/>
                  <a:gd name="connsiteY12" fmla="*/ 3416721 h 3621804"/>
                  <a:gd name="connsiteX13" fmla="*/ 1350657 w 2521524"/>
                  <a:gd name="connsiteY13" fmla="*/ 3371130 h 3621804"/>
                  <a:gd name="connsiteX14" fmla="*/ 1341833 w 2521524"/>
                  <a:gd name="connsiteY14" fmla="*/ 3254210 h 3621804"/>
                  <a:gd name="connsiteX15" fmla="*/ 1323449 w 2521524"/>
                  <a:gd name="connsiteY15" fmla="*/ 3239504 h 3621804"/>
                  <a:gd name="connsiteX16" fmla="*/ 1228590 w 2521524"/>
                  <a:gd name="connsiteY16" fmla="*/ 3249799 h 3621804"/>
                  <a:gd name="connsiteX17" fmla="*/ 1204323 w 2521524"/>
                  <a:gd name="connsiteY17" fmla="*/ 3278477 h 3621804"/>
                  <a:gd name="connsiteX18" fmla="*/ 1204323 w 2521524"/>
                  <a:gd name="connsiteY18" fmla="*/ 3415986 h 3621804"/>
                  <a:gd name="connsiteX19" fmla="*/ 1214618 w 2521524"/>
                  <a:gd name="connsiteY19" fmla="*/ 3540259 h 3621804"/>
                  <a:gd name="connsiteX20" fmla="*/ 1188146 w 2521524"/>
                  <a:gd name="connsiteY20" fmla="*/ 3591733 h 3621804"/>
                  <a:gd name="connsiteX21" fmla="*/ 952100 w 2521524"/>
                  <a:gd name="connsiteY21" fmla="*/ 3599822 h 3621804"/>
                  <a:gd name="connsiteX22" fmla="*/ 881508 w 2521524"/>
                  <a:gd name="connsiteY22" fmla="*/ 3488050 h 3621804"/>
                  <a:gd name="connsiteX23" fmla="*/ 857976 w 2521524"/>
                  <a:gd name="connsiteY23" fmla="*/ 3434370 h 3621804"/>
                  <a:gd name="connsiteX24" fmla="*/ 797678 w 2521524"/>
                  <a:gd name="connsiteY24" fmla="*/ 3234356 h 3621804"/>
                  <a:gd name="connsiteX25" fmla="*/ 699878 w 2521524"/>
                  <a:gd name="connsiteY25" fmla="*/ 3196118 h 3621804"/>
                  <a:gd name="connsiteX26" fmla="*/ 586634 w 2521524"/>
                  <a:gd name="connsiteY26" fmla="*/ 3136555 h 3621804"/>
                  <a:gd name="connsiteX27" fmla="*/ 568251 w 2521524"/>
                  <a:gd name="connsiteY27" fmla="*/ 3049050 h 3621804"/>
                  <a:gd name="connsiteX28" fmla="*/ 581487 w 2521524"/>
                  <a:gd name="connsiteY28" fmla="*/ 3021842 h 3621804"/>
                  <a:gd name="connsiteX29" fmla="*/ 513836 w 2521524"/>
                  <a:gd name="connsiteY29" fmla="*/ 2875508 h 3621804"/>
                  <a:gd name="connsiteX30" fmla="*/ 510159 w 2521524"/>
                  <a:gd name="connsiteY30" fmla="*/ 2798297 h 3621804"/>
                  <a:gd name="connsiteX31" fmla="*/ 464567 w 2521524"/>
                  <a:gd name="connsiteY31" fmla="*/ 2730646 h 3621804"/>
                  <a:gd name="connsiteX32" fmla="*/ 225581 w 2521524"/>
                  <a:gd name="connsiteY32" fmla="*/ 2676230 h 3621804"/>
                  <a:gd name="connsiteX33" fmla="*/ 63805 w 2521524"/>
                  <a:gd name="connsiteY33" fmla="*/ 2411507 h 3621804"/>
                  <a:gd name="connsiteX34" fmla="*/ 75570 w 2521524"/>
                  <a:gd name="connsiteY34" fmla="*/ 1953387 h 3621804"/>
                  <a:gd name="connsiteX35" fmla="*/ 29244 w 2521524"/>
                  <a:gd name="connsiteY35" fmla="*/ 1710724 h 3621804"/>
                  <a:gd name="connsiteX36" fmla="*/ 66011 w 2521524"/>
                  <a:gd name="connsiteY36" fmla="*/ 1422469 h 3621804"/>
                  <a:gd name="connsiteX37" fmla="*/ 62334 w 2521524"/>
                  <a:gd name="connsiteY37" fmla="*/ 1360700 h 3621804"/>
                  <a:gd name="connsiteX38" fmla="*/ 84395 w 2521524"/>
                  <a:gd name="connsiteY38" fmla="*/ 1065092 h 3621804"/>
                  <a:gd name="connsiteX39" fmla="*/ 167488 w 2521524"/>
                  <a:gd name="connsiteY39" fmla="*/ 706244 h 3621804"/>
                  <a:gd name="connsiteX40" fmla="*/ 474127 w 2521524"/>
                  <a:gd name="connsiteY40" fmla="*/ 284892 h 3621804"/>
                  <a:gd name="connsiteX41" fmla="*/ 718996 w 2521524"/>
                  <a:gd name="connsiteY41" fmla="*/ 123116 h 3621804"/>
                  <a:gd name="connsiteX42" fmla="*/ 1099905 w 2521524"/>
                  <a:gd name="connsiteY42" fmla="*/ 9138 h 3621804"/>
                  <a:gd name="connsiteX43" fmla="*/ 1689650 w 2521524"/>
                  <a:gd name="connsiteY43" fmla="*/ 68701 h 3621804"/>
                  <a:gd name="connsiteX44" fmla="*/ 2277190 w 2521524"/>
                  <a:gd name="connsiteY44" fmla="*/ 541527 h 3621804"/>
                  <a:gd name="connsiteX45" fmla="*/ 2469850 w 2521524"/>
                  <a:gd name="connsiteY45" fmla="*/ 1033472 h 3621804"/>
                  <a:gd name="connsiteX46" fmla="*/ 2472791 w 2521524"/>
                  <a:gd name="connsiteY46" fmla="*/ 1432764 h 3621804"/>
                  <a:gd name="connsiteX47" fmla="*/ 2481616 w 2521524"/>
                  <a:gd name="connsiteY47" fmla="*/ 1468796 h 3621804"/>
                  <a:gd name="connsiteX48" fmla="*/ 2449261 w 2521524"/>
                  <a:gd name="connsiteY48" fmla="*/ 1818819 h 3621804"/>
                  <a:gd name="connsiteX49" fmla="*/ 2449261 w 2521524"/>
                  <a:gd name="connsiteY49" fmla="*/ 1923238 h 3621804"/>
                  <a:gd name="connsiteX50" fmla="*/ 2472056 w 2521524"/>
                  <a:gd name="connsiteY50" fmla="*/ 2138694 h 3621804"/>
                  <a:gd name="connsiteX51" fmla="*/ 2470586 w 2521524"/>
                  <a:gd name="connsiteY51" fmla="*/ 2415183 h 3621804"/>
                  <a:gd name="connsiteX52" fmla="*/ 2341165 w 2521524"/>
                  <a:gd name="connsiteY52" fmla="*/ 2660788 h 3621804"/>
                  <a:gd name="connsiteX53" fmla="*/ 2252923 w 2521524"/>
                  <a:gd name="connsiteY53" fmla="*/ 2685054 h 3621804"/>
                  <a:gd name="connsiteX54" fmla="*/ 2269101 w 2521524"/>
                  <a:gd name="connsiteY54" fmla="*/ 2649758 h 3621804"/>
                  <a:gd name="connsiteX55" fmla="*/ 2436024 w 2521524"/>
                  <a:gd name="connsiteY55" fmla="*/ 2392388 h 3621804"/>
                  <a:gd name="connsiteX56" fmla="*/ 2414699 w 2521524"/>
                  <a:gd name="connsiteY56" fmla="*/ 1896030 h 3621804"/>
                  <a:gd name="connsiteX57" fmla="*/ 2374255 w 2521524"/>
                  <a:gd name="connsiteY57" fmla="*/ 1878382 h 3621804"/>
                  <a:gd name="connsiteX58" fmla="*/ 2238216 w 2521524"/>
                  <a:gd name="connsiteY58" fmla="*/ 1935739 h 3621804"/>
                  <a:gd name="connsiteX59" fmla="*/ 2123503 w 2521524"/>
                  <a:gd name="connsiteY59" fmla="*/ 1994566 h 3621804"/>
                  <a:gd name="connsiteX60" fmla="*/ 1763920 w 2521524"/>
                  <a:gd name="connsiteY60" fmla="*/ 2257819 h 3621804"/>
                  <a:gd name="connsiteX61" fmla="*/ 1685973 w 2521524"/>
                  <a:gd name="connsiteY61" fmla="*/ 2284292 h 3621804"/>
                  <a:gd name="connsiteX62" fmla="*/ 1865397 w 2521524"/>
                  <a:gd name="connsiteY62" fmla="*/ 2532838 h 3621804"/>
                  <a:gd name="connsiteX63" fmla="*/ 1935255 w 2521524"/>
                  <a:gd name="connsiteY63" fmla="*/ 2641669 h 3621804"/>
                  <a:gd name="connsiteX64" fmla="*/ 1982317 w 2521524"/>
                  <a:gd name="connsiteY64" fmla="*/ 2661523 h 3621804"/>
                  <a:gd name="connsiteX65" fmla="*/ 1998494 w 2521524"/>
                  <a:gd name="connsiteY65" fmla="*/ 2621080 h 3621804"/>
                  <a:gd name="connsiteX66" fmla="*/ 2003642 w 2521524"/>
                  <a:gd name="connsiteY66" fmla="*/ 2537250 h 3621804"/>
                  <a:gd name="connsiteX67" fmla="*/ 2033791 w 2521524"/>
                  <a:gd name="connsiteY67" fmla="*/ 2673289 h 362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521524" h="3621804">
                    <a:moveTo>
                      <a:pt x="2033791" y="2673289"/>
                    </a:moveTo>
                    <a:cubicBezTo>
                      <a:pt x="1980846" y="2702703"/>
                      <a:pt x="1971287" y="2726234"/>
                      <a:pt x="1999230" y="2769619"/>
                    </a:cubicBezTo>
                    <a:cubicBezTo>
                      <a:pt x="2039674" y="2831388"/>
                      <a:pt x="2023496" y="2895363"/>
                      <a:pt x="2005848" y="2957132"/>
                    </a:cubicBezTo>
                    <a:cubicBezTo>
                      <a:pt x="2000701" y="2974780"/>
                      <a:pt x="1990406" y="2981398"/>
                      <a:pt x="2006583" y="2999782"/>
                    </a:cubicBezTo>
                    <a:cubicBezTo>
                      <a:pt x="2027173" y="3023312"/>
                      <a:pt x="2031585" y="3046844"/>
                      <a:pt x="1993347" y="3067433"/>
                    </a:cubicBezTo>
                    <a:cubicBezTo>
                      <a:pt x="1941138" y="3095376"/>
                      <a:pt x="1888193" y="3118907"/>
                      <a:pt x="1830837" y="3133614"/>
                    </a:cubicBezTo>
                    <a:cubicBezTo>
                      <a:pt x="1799217" y="3141703"/>
                      <a:pt x="1782303" y="3154204"/>
                      <a:pt x="1774215" y="3190236"/>
                    </a:cubicBezTo>
                    <a:cubicBezTo>
                      <a:pt x="1758037" y="3265241"/>
                      <a:pt x="1732300" y="3338040"/>
                      <a:pt x="1710975" y="3411574"/>
                    </a:cubicBezTo>
                    <a:cubicBezTo>
                      <a:pt x="1679355" y="3446871"/>
                      <a:pt x="1668325" y="3493933"/>
                      <a:pt x="1640382" y="3530700"/>
                    </a:cubicBezTo>
                    <a:cubicBezTo>
                      <a:pt x="1623469" y="3553495"/>
                      <a:pt x="1602880" y="3571144"/>
                      <a:pt x="1575672" y="3571879"/>
                    </a:cubicBezTo>
                    <a:cubicBezTo>
                      <a:pt x="1508021" y="3573350"/>
                      <a:pt x="1439633" y="3575556"/>
                      <a:pt x="1372717" y="3561584"/>
                    </a:cubicBezTo>
                    <a:cubicBezTo>
                      <a:pt x="1349186" y="3556437"/>
                      <a:pt x="1354334" y="3542465"/>
                      <a:pt x="1353598" y="3528494"/>
                    </a:cubicBezTo>
                    <a:cubicBezTo>
                      <a:pt x="1349922" y="3490256"/>
                      <a:pt x="1371982" y="3454959"/>
                      <a:pt x="1365364" y="3416721"/>
                    </a:cubicBezTo>
                    <a:cubicBezTo>
                      <a:pt x="1362422" y="3400544"/>
                      <a:pt x="1370511" y="3381425"/>
                      <a:pt x="1350657" y="3371130"/>
                    </a:cubicBezTo>
                    <a:cubicBezTo>
                      <a:pt x="1364629" y="3330686"/>
                      <a:pt x="1340362" y="3293184"/>
                      <a:pt x="1341833" y="3254210"/>
                    </a:cubicBezTo>
                    <a:cubicBezTo>
                      <a:pt x="1341833" y="3242445"/>
                      <a:pt x="1333008" y="3235092"/>
                      <a:pt x="1323449" y="3239504"/>
                    </a:cubicBezTo>
                    <a:cubicBezTo>
                      <a:pt x="1292564" y="3254210"/>
                      <a:pt x="1260210" y="3250534"/>
                      <a:pt x="1228590" y="3249799"/>
                    </a:cubicBezTo>
                    <a:cubicBezTo>
                      <a:pt x="1206530" y="3249063"/>
                      <a:pt x="1204323" y="3260829"/>
                      <a:pt x="1204323" y="3278477"/>
                    </a:cubicBezTo>
                    <a:cubicBezTo>
                      <a:pt x="1205059" y="3324068"/>
                      <a:pt x="1204323" y="3370395"/>
                      <a:pt x="1204323" y="3415986"/>
                    </a:cubicBezTo>
                    <a:cubicBezTo>
                      <a:pt x="1208000" y="3457165"/>
                      <a:pt x="1196970" y="3499080"/>
                      <a:pt x="1214618" y="3540259"/>
                    </a:cubicBezTo>
                    <a:cubicBezTo>
                      <a:pt x="1224178" y="3563055"/>
                      <a:pt x="1208000" y="3582174"/>
                      <a:pt x="1188146" y="3591733"/>
                    </a:cubicBezTo>
                    <a:cubicBezTo>
                      <a:pt x="1110935" y="3629971"/>
                      <a:pt x="1029311" y="3630707"/>
                      <a:pt x="952100" y="3599822"/>
                    </a:cubicBezTo>
                    <a:cubicBezTo>
                      <a:pt x="907980" y="3582174"/>
                      <a:pt x="899891" y="3529229"/>
                      <a:pt x="881508" y="3488050"/>
                    </a:cubicBezTo>
                    <a:cubicBezTo>
                      <a:pt x="873418" y="3470402"/>
                      <a:pt x="875625" y="3448341"/>
                      <a:pt x="857976" y="3434370"/>
                    </a:cubicBezTo>
                    <a:cubicBezTo>
                      <a:pt x="849152" y="3364512"/>
                      <a:pt x="818268" y="3300537"/>
                      <a:pt x="797678" y="3234356"/>
                    </a:cubicBezTo>
                    <a:cubicBezTo>
                      <a:pt x="785913" y="3196854"/>
                      <a:pt x="732968" y="3215237"/>
                      <a:pt x="699878" y="3196118"/>
                    </a:cubicBezTo>
                    <a:cubicBezTo>
                      <a:pt x="663845" y="3174793"/>
                      <a:pt x="623402" y="3159351"/>
                      <a:pt x="586634" y="3136555"/>
                    </a:cubicBezTo>
                    <a:cubicBezTo>
                      <a:pt x="545455" y="3110818"/>
                      <a:pt x="515306" y="3091700"/>
                      <a:pt x="568251" y="3049050"/>
                    </a:cubicBezTo>
                    <a:cubicBezTo>
                      <a:pt x="575604" y="3043167"/>
                      <a:pt x="582223" y="3022577"/>
                      <a:pt x="581487" y="3021842"/>
                    </a:cubicBezTo>
                    <a:cubicBezTo>
                      <a:pt x="526337" y="2988016"/>
                      <a:pt x="553544" y="2916688"/>
                      <a:pt x="513836" y="2875508"/>
                    </a:cubicBezTo>
                    <a:cubicBezTo>
                      <a:pt x="491775" y="2852713"/>
                      <a:pt x="498393" y="2824770"/>
                      <a:pt x="510159" y="2798297"/>
                    </a:cubicBezTo>
                    <a:cubicBezTo>
                      <a:pt x="538837" y="2732852"/>
                      <a:pt x="538102" y="2737264"/>
                      <a:pt x="464567" y="2730646"/>
                    </a:cubicBezTo>
                    <a:cubicBezTo>
                      <a:pt x="382944" y="2724028"/>
                      <a:pt x="298380" y="2739470"/>
                      <a:pt x="225581" y="2676230"/>
                    </a:cubicBezTo>
                    <a:cubicBezTo>
                      <a:pt x="141016" y="2604166"/>
                      <a:pt x="80718" y="2522543"/>
                      <a:pt x="63805" y="2411507"/>
                    </a:cubicBezTo>
                    <a:cubicBezTo>
                      <a:pt x="41010" y="2257819"/>
                      <a:pt x="46892" y="2104868"/>
                      <a:pt x="75570" y="1953387"/>
                    </a:cubicBezTo>
                    <a:cubicBezTo>
                      <a:pt x="92484" y="1865881"/>
                      <a:pt x="65276" y="1789406"/>
                      <a:pt x="29244" y="1710724"/>
                    </a:cubicBezTo>
                    <a:cubicBezTo>
                      <a:pt x="-16348" y="1610717"/>
                      <a:pt x="-11935" y="1509239"/>
                      <a:pt x="66011" y="1422469"/>
                    </a:cubicBezTo>
                    <a:cubicBezTo>
                      <a:pt x="88071" y="1398202"/>
                      <a:pt x="57187" y="1383496"/>
                      <a:pt x="62334" y="1360700"/>
                    </a:cubicBezTo>
                    <a:cubicBezTo>
                      <a:pt x="82189" y="1263635"/>
                      <a:pt x="73364" y="1163628"/>
                      <a:pt x="84395" y="1065092"/>
                    </a:cubicBezTo>
                    <a:cubicBezTo>
                      <a:pt x="98366" y="941554"/>
                      <a:pt x="124103" y="822428"/>
                      <a:pt x="167488" y="706244"/>
                    </a:cubicBezTo>
                    <a:cubicBezTo>
                      <a:pt x="229993" y="537115"/>
                      <a:pt x="335147" y="399606"/>
                      <a:pt x="474127" y="284892"/>
                    </a:cubicBezTo>
                    <a:cubicBezTo>
                      <a:pt x="550603" y="221652"/>
                      <a:pt x="630755" y="166502"/>
                      <a:pt x="718996" y="123116"/>
                    </a:cubicBezTo>
                    <a:cubicBezTo>
                      <a:pt x="838858" y="62818"/>
                      <a:pt x="964601" y="24580"/>
                      <a:pt x="1099905" y="9138"/>
                    </a:cubicBezTo>
                    <a:cubicBezTo>
                      <a:pt x="1302124" y="-13658"/>
                      <a:pt x="1496990" y="6197"/>
                      <a:pt x="1689650" y="68701"/>
                    </a:cubicBezTo>
                    <a:cubicBezTo>
                      <a:pt x="1945550" y="151795"/>
                      <a:pt x="2140416" y="307688"/>
                      <a:pt x="2277190" y="541527"/>
                    </a:cubicBezTo>
                    <a:cubicBezTo>
                      <a:pt x="2367638" y="695949"/>
                      <a:pt x="2440436" y="857725"/>
                      <a:pt x="2469850" y="1033472"/>
                    </a:cubicBezTo>
                    <a:cubicBezTo>
                      <a:pt x="2491910" y="1165099"/>
                      <a:pt x="2494852" y="1299666"/>
                      <a:pt x="2472791" y="1432764"/>
                    </a:cubicBezTo>
                    <a:cubicBezTo>
                      <a:pt x="2470586" y="1446735"/>
                      <a:pt x="2475733" y="1456295"/>
                      <a:pt x="2481616" y="1468796"/>
                    </a:cubicBezTo>
                    <a:cubicBezTo>
                      <a:pt x="2541914" y="1591598"/>
                      <a:pt x="2536031" y="1706312"/>
                      <a:pt x="2449261" y="1818819"/>
                    </a:cubicBezTo>
                    <a:cubicBezTo>
                      <a:pt x="2432347" y="1840880"/>
                      <a:pt x="2443378" y="1888677"/>
                      <a:pt x="2449261" y="1923238"/>
                    </a:cubicBezTo>
                    <a:cubicBezTo>
                      <a:pt x="2461026" y="1994566"/>
                      <a:pt x="2472056" y="2065895"/>
                      <a:pt x="2472056" y="2138694"/>
                    </a:cubicBezTo>
                    <a:cubicBezTo>
                      <a:pt x="2472056" y="2230612"/>
                      <a:pt x="2477203" y="2323265"/>
                      <a:pt x="2470586" y="2415183"/>
                    </a:cubicBezTo>
                    <a:cubicBezTo>
                      <a:pt x="2463232" y="2512984"/>
                      <a:pt x="2431612" y="2603431"/>
                      <a:pt x="2341165" y="2660788"/>
                    </a:cubicBezTo>
                    <a:cubicBezTo>
                      <a:pt x="2313957" y="2677701"/>
                      <a:pt x="2285279" y="2686525"/>
                      <a:pt x="2252923" y="2685054"/>
                    </a:cubicBezTo>
                    <a:cubicBezTo>
                      <a:pt x="2255865" y="2672554"/>
                      <a:pt x="2244835" y="2657111"/>
                      <a:pt x="2269101" y="2649758"/>
                    </a:cubicBezTo>
                    <a:cubicBezTo>
                      <a:pt x="2395580" y="2610785"/>
                      <a:pt x="2429406" y="2507101"/>
                      <a:pt x="2436024" y="2392388"/>
                    </a:cubicBezTo>
                    <a:cubicBezTo>
                      <a:pt x="2445584" y="2226200"/>
                      <a:pt x="2431612" y="2060747"/>
                      <a:pt x="2414699" y="1896030"/>
                    </a:cubicBezTo>
                    <a:cubicBezTo>
                      <a:pt x="2411022" y="1862205"/>
                      <a:pt x="2397787" y="1863675"/>
                      <a:pt x="2374255" y="1878382"/>
                    </a:cubicBezTo>
                    <a:cubicBezTo>
                      <a:pt x="2332341" y="1904854"/>
                      <a:pt x="2288955" y="1928385"/>
                      <a:pt x="2238216" y="1935739"/>
                    </a:cubicBezTo>
                    <a:cubicBezTo>
                      <a:pt x="2185272" y="1926180"/>
                      <a:pt x="2155858" y="1950446"/>
                      <a:pt x="2123503" y="1994566"/>
                    </a:cubicBezTo>
                    <a:cubicBezTo>
                      <a:pt x="2031585" y="2117369"/>
                      <a:pt x="1908048" y="2203404"/>
                      <a:pt x="1763920" y="2257819"/>
                    </a:cubicBezTo>
                    <a:cubicBezTo>
                      <a:pt x="1739654" y="2267379"/>
                      <a:pt x="1718329" y="2283557"/>
                      <a:pt x="1685973" y="2284292"/>
                    </a:cubicBezTo>
                    <a:cubicBezTo>
                      <a:pt x="1747007" y="2370327"/>
                      <a:pt x="1808040" y="2450480"/>
                      <a:pt x="1865397" y="2532838"/>
                    </a:cubicBezTo>
                    <a:cubicBezTo>
                      <a:pt x="1890399" y="2568135"/>
                      <a:pt x="1910253" y="2606373"/>
                      <a:pt x="1935255" y="2641669"/>
                    </a:cubicBezTo>
                    <a:cubicBezTo>
                      <a:pt x="1949962" y="2662994"/>
                      <a:pt x="1964669" y="2662994"/>
                      <a:pt x="1982317" y="2661523"/>
                    </a:cubicBezTo>
                    <a:cubicBezTo>
                      <a:pt x="2011731" y="2659317"/>
                      <a:pt x="1997024" y="2635786"/>
                      <a:pt x="1998494" y="2621080"/>
                    </a:cubicBezTo>
                    <a:cubicBezTo>
                      <a:pt x="2001436" y="2596813"/>
                      <a:pt x="1996289" y="2571811"/>
                      <a:pt x="2003642" y="2537250"/>
                    </a:cubicBezTo>
                    <a:cubicBezTo>
                      <a:pt x="2052910" y="2581371"/>
                      <a:pt x="2025703" y="2631374"/>
                      <a:pt x="2033791" y="2673289"/>
                    </a:cubicBezTo>
                    <a:close/>
                  </a:path>
                </a:pathLst>
              </a:custGeom>
              <a:solidFill>
                <a:srgbClr val="26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B756CC8-02FB-E186-BCBA-68A363A3DD83}"/>
                  </a:ext>
                </a:extLst>
              </p:cNvPr>
              <p:cNvSpPr/>
              <p:nvPr/>
            </p:nvSpPr>
            <p:spPr>
              <a:xfrm>
                <a:off x="7852696" y="3571547"/>
                <a:ext cx="538311" cy="738394"/>
              </a:xfrm>
              <a:custGeom>
                <a:avLst/>
                <a:gdLst>
                  <a:gd name="connsiteX0" fmla="*/ 341975 w 538311"/>
                  <a:gd name="connsiteY0" fmla="*/ 738394 h 738394"/>
                  <a:gd name="connsiteX1" fmla="*/ 341975 w 538311"/>
                  <a:gd name="connsiteY1" fmla="*/ 646476 h 738394"/>
                  <a:gd name="connsiteX2" fmla="*/ 319915 w 538311"/>
                  <a:gd name="connsiteY2" fmla="*/ 613386 h 738394"/>
                  <a:gd name="connsiteX3" fmla="*/ 307414 w 538311"/>
                  <a:gd name="connsiteY3" fmla="*/ 644270 h 738394"/>
                  <a:gd name="connsiteX4" fmla="*/ 306678 w 538311"/>
                  <a:gd name="connsiteY4" fmla="*/ 695744 h 738394"/>
                  <a:gd name="connsiteX5" fmla="*/ 294913 w 538311"/>
                  <a:gd name="connsiteY5" fmla="*/ 725893 h 738394"/>
                  <a:gd name="connsiteX6" fmla="*/ 247851 w 538311"/>
                  <a:gd name="connsiteY6" fmla="*/ 712657 h 738394"/>
                  <a:gd name="connsiteX7" fmla="*/ 7394 w 538311"/>
                  <a:gd name="connsiteY7" fmla="*/ 373664 h 738394"/>
                  <a:gd name="connsiteX8" fmla="*/ 14747 w 538311"/>
                  <a:gd name="connsiteY8" fmla="*/ 344985 h 738394"/>
                  <a:gd name="connsiteX9" fmla="*/ 458895 w 538311"/>
                  <a:gd name="connsiteY9" fmla="*/ 17757 h 738394"/>
                  <a:gd name="connsiteX10" fmla="*/ 538312 w 538311"/>
                  <a:gd name="connsiteY10" fmla="*/ 1580 h 738394"/>
                  <a:gd name="connsiteX11" fmla="*/ 503016 w 538311"/>
                  <a:gd name="connsiteY11" fmla="*/ 64084 h 738394"/>
                  <a:gd name="connsiteX12" fmla="*/ 503016 w 538311"/>
                  <a:gd name="connsiteY12" fmla="*/ 305277 h 738394"/>
                  <a:gd name="connsiteX13" fmla="*/ 441247 w 538311"/>
                  <a:gd name="connsiteY13" fmla="*/ 632505 h 738394"/>
                  <a:gd name="connsiteX14" fmla="*/ 428010 w 538311"/>
                  <a:gd name="connsiteY14" fmla="*/ 686920 h 738394"/>
                  <a:gd name="connsiteX15" fmla="*/ 392714 w 538311"/>
                  <a:gd name="connsiteY15" fmla="*/ 703833 h 738394"/>
                  <a:gd name="connsiteX16" fmla="*/ 365506 w 538311"/>
                  <a:gd name="connsiteY16" fmla="*/ 738394 h 738394"/>
                  <a:gd name="connsiteX17" fmla="*/ 341975 w 538311"/>
                  <a:gd name="connsiteY17" fmla="*/ 738394 h 73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11" h="738394">
                    <a:moveTo>
                      <a:pt x="341975" y="738394"/>
                    </a:moveTo>
                    <a:cubicBezTo>
                      <a:pt x="341975" y="707510"/>
                      <a:pt x="340504" y="677361"/>
                      <a:pt x="341975" y="646476"/>
                    </a:cubicBezTo>
                    <a:cubicBezTo>
                      <a:pt x="343446" y="628093"/>
                      <a:pt x="334622" y="614121"/>
                      <a:pt x="319915" y="613386"/>
                    </a:cubicBezTo>
                    <a:cubicBezTo>
                      <a:pt x="298590" y="612650"/>
                      <a:pt x="308885" y="632505"/>
                      <a:pt x="307414" y="644270"/>
                    </a:cubicBezTo>
                    <a:cubicBezTo>
                      <a:pt x="305943" y="661183"/>
                      <a:pt x="308150" y="678831"/>
                      <a:pt x="306678" y="695744"/>
                    </a:cubicBezTo>
                    <a:cubicBezTo>
                      <a:pt x="305208" y="706774"/>
                      <a:pt x="317708" y="727364"/>
                      <a:pt x="294913" y="725893"/>
                    </a:cubicBezTo>
                    <a:cubicBezTo>
                      <a:pt x="279471" y="725158"/>
                      <a:pt x="264029" y="736924"/>
                      <a:pt x="247851" y="712657"/>
                    </a:cubicBezTo>
                    <a:cubicBezTo>
                      <a:pt x="171375" y="597208"/>
                      <a:pt x="98577" y="478818"/>
                      <a:pt x="7394" y="373664"/>
                    </a:cubicBezTo>
                    <a:cubicBezTo>
                      <a:pt x="23571" y="368516"/>
                      <a:pt x="-22020" y="357486"/>
                      <a:pt x="14747" y="344985"/>
                    </a:cubicBezTo>
                    <a:cubicBezTo>
                      <a:pt x="194906" y="281010"/>
                      <a:pt x="355211" y="187622"/>
                      <a:pt x="458895" y="17757"/>
                    </a:cubicBezTo>
                    <a:cubicBezTo>
                      <a:pt x="477279" y="-12392"/>
                      <a:pt x="511104" y="5992"/>
                      <a:pt x="538312" y="1580"/>
                    </a:cubicBezTo>
                    <a:cubicBezTo>
                      <a:pt x="505956" y="11139"/>
                      <a:pt x="502280" y="33935"/>
                      <a:pt x="503016" y="64084"/>
                    </a:cubicBezTo>
                    <a:cubicBezTo>
                      <a:pt x="505221" y="144236"/>
                      <a:pt x="505956" y="225124"/>
                      <a:pt x="503016" y="305277"/>
                    </a:cubicBezTo>
                    <a:cubicBezTo>
                      <a:pt x="499339" y="417049"/>
                      <a:pt x="486102" y="528086"/>
                      <a:pt x="441247" y="632505"/>
                    </a:cubicBezTo>
                    <a:cubicBezTo>
                      <a:pt x="433893" y="650153"/>
                      <a:pt x="436835" y="670007"/>
                      <a:pt x="428010" y="686920"/>
                    </a:cubicBezTo>
                    <a:cubicBezTo>
                      <a:pt x="416245" y="692803"/>
                      <a:pt x="408156" y="706039"/>
                      <a:pt x="392714" y="703833"/>
                    </a:cubicBezTo>
                    <a:cubicBezTo>
                      <a:pt x="361094" y="697950"/>
                      <a:pt x="364771" y="719275"/>
                      <a:pt x="365506" y="738394"/>
                    </a:cubicBezTo>
                    <a:cubicBezTo>
                      <a:pt x="357417" y="738394"/>
                      <a:pt x="349329" y="738394"/>
                      <a:pt x="341975" y="738394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E642512-3660-593B-59D9-76159CF2EA78}"/>
                  </a:ext>
                </a:extLst>
              </p:cNvPr>
              <p:cNvSpPr/>
              <p:nvPr/>
            </p:nvSpPr>
            <p:spPr>
              <a:xfrm>
                <a:off x="8275559" y="3500513"/>
                <a:ext cx="324451" cy="822469"/>
              </a:xfrm>
              <a:custGeom>
                <a:avLst/>
                <a:gdLst>
                  <a:gd name="connsiteX0" fmla="*/ 0 w 324451"/>
                  <a:gd name="connsiteY0" fmla="*/ 763101 h 822469"/>
                  <a:gd name="connsiteX1" fmla="*/ 80888 w 324451"/>
                  <a:gd name="connsiteY1" fmla="*/ 359397 h 822469"/>
                  <a:gd name="connsiteX2" fmla="*/ 79417 w 324451"/>
                  <a:gd name="connsiteY2" fmla="*/ 135853 h 822469"/>
                  <a:gd name="connsiteX3" fmla="*/ 115449 w 324451"/>
                  <a:gd name="connsiteY3" fmla="*/ 71142 h 822469"/>
                  <a:gd name="connsiteX4" fmla="*/ 263253 w 324451"/>
                  <a:gd name="connsiteY4" fmla="*/ 10109 h 822469"/>
                  <a:gd name="connsiteX5" fmla="*/ 300756 w 324451"/>
                  <a:gd name="connsiteY5" fmla="*/ 29228 h 822469"/>
                  <a:gd name="connsiteX6" fmla="*/ 322080 w 324451"/>
                  <a:gd name="connsiteY6" fmla="*/ 520437 h 822469"/>
                  <a:gd name="connsiteX7" fmla="*/ 233839 w 324451"/>
                  <a:gd name="connsiteY7" fmla="*/ 743247 h 822469"/>
                  <a:gd name="connsiteX8" fmla="*/ 158834 w 324451"/>
                  <a:gd name="connsiteY8" fmla="*/ 784426 h 822469"/>
                  <a:gd name="connsiteX9" fmla="*/ 138244 w 324451"/>
                  <a:gd name="connsiteY9" fmla="*/ 820458 h 822469"/>
                  <a:gd name="connsiteX10" fmla="*/ 46326 w 324451"/>
                  <a:gd name="connsiteY10" fmla="*/ 808692 h 822469"/>
                  <a:gd name="connsiteX11" fmla="*/ 74270 w 324451"/>
                  <a:gd name="connsiteY11" fmla="*/ 808692 h 822469"/>
                  <a:gd name="connsiteX12" fmla="*/ 102213 w 324451"/>
                  <a:gd name="connsiteY12" fmla="*/ 782955 h 822469"/>
                  <a:gd name="connsiteX13" fmla="*/ 72799 w 324451"/>
                  <a:gd name="connsiteY13" fmla="*/ 762366 h 822469"/>
                  <a:gd name="connsiteX14" fmla="*/ 0 w 324451"/>
                  <a:gd name="connsiteY14" fmla="*/ 763101 h 82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4451" h="822469">
                    <a:moveTo>
                      <a:pt x="0" y="763101"/>
                    </a:moveTo>
                    <a:cubicBezTo>
                      <a:pt x="50003" y="632945"/>
                      <a:pt x="80888" y="499848"/>
                      <a:pt x="80888" y="359397"/>
                    </a:cubicBezTo>
                    <a:cubicBezTo>
                      <a:pt x="80888" y="285127"/>
                      <a:pt x="83093" y="210122"/>
                      <a:pt x="79417" y="135853"/>
                    </a:cubicBezTo>
                    <a:cubicBezTo>
                      <a:pt x="77946" y="103497"/>
                      <a:pt x="85300" y="82908"/>
                      <a:pt x="115449" y="71142"/>
                    </a:cubicBezTo>
                    <a:cubicBezTo>
                      <a:pt x="171335" y="67466"/>
                      <a:pt x="217662" y="40258"/>
                      <a:pt x="263253" y="10109"/>
                    </a:cubicBezTo>
                    <a:cubicBezTo>
                      <a:pt x="286049" y="-5333"/>
                      <a:pt x="297814" y="-6069"/>
                      <a:pt x="300756" y="29228"/>
                    </a:cubicBezTo>
                    <a:cubicBezTo>
                      <a:pt x="316198" y="192474"/>
                      <a:pt x="330170" y="356456"/>
                      <a:pt x="322080" y="520437"/>
                    </a:cubicBezTo>
                    <a:cubicBezTo>
                      <a:pt x="318403" y="603531"/>
                      <a:pt x="302226" y="683684"/>
                      <a:pt x="233839" y="743247"/>
                    </a:cubicBezTo>
                    <a:cubicBezTo>
                      <a:pt x="211043" y="763101"/>
                      <a:pt x="185306" y="780749"/>
                      <a:pt x="158834" y="784426"/>
                    </a:cubicBezTo>
                    <a:cubicBezTo>
                      <a:pt x="127214" y="788838"/>
                      <a:pt x="141921" y="807222"/>
                      <a:pt x="138244" y="820458"/>
                    </a:cubicBezTo>
                    <a:cubicBezTo>
                      <a:pt x="108095" y="813104"/>
                      <a:pt x="73534" y="835900"/>
                      <a:pt x="46326" y="808692"/>
                    </a:cubicBezTo>
                    <a:cubicBezTo>
                      <a:pt x="55886" y="808692"/>
                      <a:pt x="64710" y="808692"/>
                      <a:pt x="74270" y="808692"/>
                    </a:cubicBezTo>
                    <a:cubicBezTo>
                      <a:pt x="91918" y="808692"/>
                      <a:pt x="103683" y="799133"/>
                      <a:pt x="102213" y="782955"/>
                    </a:cubicBezTo>
                    <a:cubicBezTo>
                      <a:pt x="100742" y="769719"/>
                      <a:pt x="88241" y="762366"/>
                      <a:pt x="72799" y="762366"/>
                    </a:cubicBezTo>
                    <a:cubicBezTo>
                      <a:pt x="48533" y="763836"/>
                      <a:pt x="24266" y="763101"/>
                      <a:pt x="0" y="763101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B42B4B8-E515-F558-1482-DFF618204AED}"/>
                  </a:ext>
                </a:extLst>
              </p:cNvPr>
              <p:cNvSpPr/>
              <p:nvPr/>
            </p:nvSpPr>
            <p:spPr>
              <a:xfrm>
                <a:off x="8216567" y="4263053"/>
                <a:ext cx="160479" cy="46700"/>
              </a:xfrm>
              <a:custGeom>
                <a:avLst/>
                <a:gdLst>
                  <a:gd name="connsiteX0" fmla="*/ 58991 w 160479"/>
                  <a:gd name="connsiteY0" fmla="*/ 562 h 46700"/>
                  <a:gd name="connsiteX1" fmla="*/ 103847 w 160479"/>
                  <a:gd name="connsiteY1" fmla="*/ 562 h 46700"/>
                  <a:gd name="connsiteX2" fmla="*/ 160468 w 160479"/>
                  <a:gd name="connsiteY2" fmla="*/ 25563 h 46700"/>
                  <a:gd name="connsiteX3" fmla="*/ 105317 w 160479"/>
                  <a:gd name="connsiteY3" fmla="*/ 46153 h 46700"/>
                  <a:gd name="connsiteX4" fmla="*/ 1634 w 160479"/>
                  <a:gd name="connsiteY4" fmla="*/ 46153 h 46700"/>
                  <a:gd name="connsiteX5" fmla="*/ 58991 w 160479"/>
                  <a:gd name="connsiteY5" fmla="*/ 562 h 4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0479" h="46700">
                    <a:moveTo>
                      <a:pt x="58991" y="562"/>
                    </a:moveTo>
                    <a:cubicBezTo>
                      <a:pt x="73698" y="562"/>
                      <a:pt x="89140" y="-174"/>
                      <a:pt x="103847" y="562"/>
                    </a:cubicBezTo>
                    <a:cubicBezTo>
                      <a:pt x="125907" y="2032"/>
                      <a:pt x="161204" y="-8998"/>
                      <a:pt x="160468" y="25563"/>
                    </a:cubicBezTo>
                    <a:cubicBezTo>
                      <a:pt x="159733" y="53506"/>
                      <a:pt x="126642" y="45418"/>
                      <a:pt x="105317" y="46153"/>
                    </a:cubicBezTo>
                    <a:cubicBezTo>
                      <a:pt x="70757" y="46153"/>
                      <a:pt x="36196" y="46153"/>
                      <a:pt x="1634" y="46153"/>
                    </a:cubicBezTo>
                    <a:cubicBezTo>
                      <a:pt x="-10131" y="-6056"/>
                      <a:pt x="45020" y="22622"/>
                      <a:pt x="58991" y="562"/>
                    </a:cubicBezTo>
                    <a:close/>
                  </a:path>
                </a:pathLst>
              </a:custGeom>
              <a:solidFill>
                <a:srgbClr val="433B3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11615F8-A52D-01A6-C822-A71E8BAE4E63}"/>
                  </a:ext>
                </a:extLst>
              </p:cNvPr>
              <p:cNvSpPr/>
              <p:nvPr/>
            </p:nvSpPr>
            <p:spPr>
              <a:xfrm>
                <a:off x="6452641" y="2844527"/>
                <a:ext cx="1913459" cy="1092022"/>
              </a:xfrm>
              <a:custGeom>
                <a:avLst/>
                <a:gdLst>
                  <a:gd name="connsiteX0" fmla="*/ 1903070 w 1913459"/>
                  <a:gd name="connsiteY0" fmla="*/ 555058 h 1092022"/>
                  <a:gd name="connsiteX1" fmla="*/ 1878803 w 1913459"/>
                  <a:gd name="connsiteY1" fmla="*/ 570501 h 1092022"/>
                  <a:gd name="connsiteX2" fmla="*/ 1483188 w 1913459"/>
                  <a:gd name="connsiteY2" fmla="*/ 1004353 h 1092022"/>
                  <a:gd name="connsiteX3" fmla="*/ 1096397 w 1913459"/>
                  <a:gd name="connsiteY3" fmla="*/ 1086712 h 1092022"/>
                  <a:gd name="connsiteX4" fmla="*/ 365466 w 1913459"/>
                  <a:gd name="connsiteY4" fmla="*/ 954350 h 1092022"/>
                  <a:gd name="connsiteX5" fmla="*/ 44121 w 1913459"/>
                  <a:gd name="connsiteY5" fmla="*/ 592561 h 1092022"/>
                  <a:gd name="connsiteX6" fmla="*/ 23531 w 1913459"/>
                  <a:gd name="connsiteY6" fmla="*/ 508732 h 1092022"/>
                  <a:gd name="connsiteX7" fmla="*/ 11765 w 1913459"/>
                  <a:gd name="connsiteY7" fmla="*/ 405048 h 1092022"/>
                  <a:gd name="connsiteX8" fmla="*/ 7353 w 1913459"/>
                  <a:gd name="connsiteY8" fmla="*/ 284452 h 1092022"/>
                  <a:gd name="connsiteX9" fmla="*/ 0 w 1913459"/>
                  <a:gd name="connsiteY9" fmla="*/ 220477 h 1092022"/>
                  <a:gd name="connsiteX10" fmla="*/ 439000 w 1913459"/>
                  <a:gd name="connsiteY10" fmla="*/ 47671 h 1092022"/>
                  <a:gd name="connsiteX11" fmla="*/ 1046394 w 1913459"/>
                  <a:gd name="connsiteY11" fmla="*/ 3550 h 1092022"/>
                  <a:gd name="connsiteX12" fmla="*/ 1375828 w 1913459"/>
                  <a:gd name="connsiteY12" fmla="*/ 43259 h 1092022"/>
                  <a:gd name="connsiteX13" fmla="*/ 1634670 w 1913459"/>
                  <a:gd name="connsiteY13" fmla="*/ 95468 h 1092022"/>
                  <a:gd name="connsiteX14" fmla="*/ 1897187 w 1913459"/>
                  <a:gd name="connsiteY14" fmla="*/ 218271 h 1092022"/>
                  <a:gd name="connsiteX15" fmla="*/ 1912629 w 1913459"/>
                  <a:gd name="connsiteY15" fmla="*/ 255773 h 1092022"/>
                  <a:gd name="connsiteX16" fmla="*/ 1892040 w 1913459"/>
                  <a:gd name="connsiteY16" fmla="*/ 382988 h 1092022"/>
                  <a:gd name="connsiteX17" fmla="*/ 1900864 w 1913459"/>
                  <a:gd name="connsiteY17" fmla="*/ 428579 h 1092022"/>
                  <a:gd name="connsiteX18" fmla="*/ 1903070 w 1913459"/>
                  <a:gd name="connsiteY18" fmla="*/ 555058 h 109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13459" h="1092022">
                    <a:moveTo>
                      <a:pt x="1903070" y="555058"/>
                    </a:moveTo>
                    <a:cubicBezTo>
                      <a:pt x="1892775" y="556529"/>
                      <a:pt x="1882480" y="552852"/>
                      <a:pt x="1878803" y="570501"/>
                    </a:cubicBezTo>
                    <a:cubicBezTo>
                      <a:pt x="1836153" y="796251"/>
                      <a:pt x="1678790" y="918318"/>
                      <a:pt x="1483188" y="1004353"/>
                    </a:cubicBezTo>
                    <a:cubicBezTo>
                      <a:pt x="1359651" y="1058769"/>
                      <a:pt x="1229495" y="1075682"/>
                      <a:pt x="1096397" y="1086712"/>
                    </a:cubicBezTo>
                    <a:cubicBezTo>
                      <a:pt x="839763" y="1108037"/>
                      <a:pt x="594158" y="1065387"/>
                      <a:pt x="365466" y="954350"/>
                    </a:cubicBezTo>
                    <a:cubicBezTo>
                      <a:pt x="213985" y="880816"/>
                      <a:pt x="88976" y="769043"/>
                      <a:pt x="44121" y="592561"/>
                    </a:cubicBezTo>
                    <a:cubicBezTo>
                      <a:pt x="36767" y="564618"/>
                      <a:pt x="30885" y="536675"/>
                      <a:pt x="23531" y="508732"/>
                    </a:cubicBezTo>
                    <a:cubicBezTo>
                      <a:pt x="2942" y="475641"/>
                      <a:pt x="15442" y="439609"/>
                      <a:pt x="11765" y="405048"/>
                    </a:cubicBezTo>
                    <a:cubicBezTo>
                      <a:pt x="41179" y="364604"/>
                      <a:pt x="7353" y="324896"/>
                      <a:pt x="7353" y="284452"/>
                    </a:cubicBezTo>
                    <a:cubicBezTo>
                      <a:pt x="7353" y="266068"/>
                      <a:pt x="4412" y="241802"/>
                      <a:pt x="0" y="220477"/>
                    </a:cubicBezTo>
                    <a:cubicBezTo>
                      <a:pt x="136774" y="138854"/>
                      <a:pt x="284578" y="84438"/>
                      <a:pt x="439000" y="47671"/>
                    </a:cubicBezTo>
                    <a:cubicBezTo>
                      <a:pt x="639014" y="-126"/>
                      <a:pt x="842704" y="-5274"/>
                      <a:pt x="1046394" y="3550"/>
                    </a:cubicBezTo>
                    <a:cubicBezTo>
                      <a:pt x="1156696" y="8698"/>
                      <a:pt x="1266998" y="21934"/>
                      <a:pt x="1375828" y="43259"/>
                    </a:cubicBezTo>
                    <a:cubicBezTo>
                      <a:pt x="1461864" y="60172"/>
                      <a:pt x="1550105" y="71202"/>
                      <a:pt x="1634670" y="95468"/>
                    </a:cubicBezTo>
                    <a:cubicBezTo>
                      <a:pt x="1728058" y="121941"/>
                      <a:pt x="1817770" y="158708"/>
                      <a:pt x="1897187" y="218271"/>
                    </a:cubicBezTo>
                    <a:cubicBezTo>
                      <a:pt x="1914100" y="230772"/>
                      <a:pt x="1911159" y="241802"/>
                      <a:pt x="1912629" y="255773"/>
                    </a:cubicBezTo>
                    <a:cubicBezTo>
                      <a:pt x="1916306" y="299894"/>
                      <a:pt x="1907482" y="342544"/>
                      <a:pt x="1892040" y="382988"/>
                    </a:cubicBezTo>
                    <a:cubicBezTo>
                      <a:pt x="1884687" y="402842"/>
                      <a:pt x="1896452" y="413872"/>
                      <a:pt x="1900864" y="428579"/>
                    </a:cubicBezTo>
                    <a:cubicBezTo>
                      <a:pt x="1918512" y="470494"/>
                      <a:pt x="1894245" y="513144"/>
                      <a:pt x="1903070" y="555058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E1C7B1F-63D5-E082-FA12-8C0232F043C2}"/>
                  </a:ext>
                </a:extLst>
              </p:cNvPr>
              <p:cNvSpPr/>
              <p:nvPr/>
            </p:nvSpPr>
            <p:spPr>
              <a:xfrm>
                <a:off x="6984295" y="1672554"/>
                <a:ext cx="760345" cy="957954"/>
              </a:xfrm>
              <a:custGeom>
                <a:avLst/>
                <a:gdLst>
                  <a:gd name="connsiteX0" fmla="*/ 0 w 760345"/>
                  <a:gd name="connsiteY0" fmla="*/ 493860 h 957954"/>
                  <a:gd name="connsiteX1" fmla="*/ 230898 w 760345"/>
                  <a:gd name="connsiteY1" fmla="*/ 81332 h 957954"/>
                  <a:gd name="connsiteX2" fmla="*/ 510329 w 760345"/>
                  <a:gd name="connsiteY2" fmla="*/ 4856 h 957954"/>
                  <a:gd name="connsiteX3" fmla="*/ 608865 w 760345"/>
                  <a:gd name="connsiteY3" fmla="*/ 95303 h 957954"/>
                  <a:gd name="connsiteX4" fmla="*/ 760345 w 760345"/>
                  <a:gd name="connsiteY4" fmla="*/ 459299 h 957954"/>
                  <a:gd name="connsiteX5" fmla="*/ 739756 w 760345"/>
                  <a:gd name="connsiteY5" fmla="*/ 734317 h 957954"/>
                  <a:gd name="connsiteX6" fmla="*/ 555185 w 760345"/>
                  <a:gd name="connsiteY6" fmla="*/ 929183 h 957954"/>
                  <a:gd name="connsiteX7" fmla="*/ 194131 w 760345"/>
                  <a:gd name="connsiteY7" fmla="*/ 936537 h 957954"/>
                  <a:gd name="connsiteX8" fmla="*/ 11766 w 760345"/>
                  <a:gd name="connsiteY8" fmla="*/ 717404 h 957954"/>
                  <a:gd name="connsiteX9" fmla="*/ 10295 w 760345"/>
                  <a:gd name="connsiteY9" fmla="*/ 533568 h 957954"/>
                  <a:gd name="connsiteX10" fmla="*/ 0 w 760345"/>
                  <a:gd name="connsiteY10" fmla="*/ 493860 h 9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0345" h="957954">
                    <a:moveTo>
                      <a:pt x="0" y="493860"/>
                    </a:moveTo>
                    <a:cubicBezTo>
                      <a:pt x="52210" y="342379"/>
                      <a:pt x="134568" y="209282"/>
                      <a:pt x="230898" y="81332"/>
                    </a:cubicBezTo>
                    <a:cubicBezTo>
                      <a:pt x="308844" y="-22352"/>
                      <a:pt x="407381" y="1179"/>
                      <a:pt x="510329" y="4856"/>
                    </a:cubicBezTo>
                    <a:cubicBezTo>
                      <a:pt x="576509" y="7062"/>
                      <a:pt x="586804" y="56330"/>
                      <a:pt x="608865" y="95303"/>
                    </a:cubicBezTo>
                    <a:cubicBezTo>
                      <a:pt x="674310" y="210017"/>
                      <a:pt x="736815" y="326937"/>
                      <a:pt x="760345" y="459299"/>
                    </a:cubicBezTo>
                    <a:cubicBezTo>
                      <a:pt x="752992" y="551217"/>
                      <a:pt x="759610" y="642399"/>
                      <a:pt x="739756" y="734317"/>
                    </a:cubicBezTo>
                    <a:cubicBezTo>
                      <a:pt x="716961" y="840942"/>
                      <a:pt x="646367" y="897564"/>
                      <a:pt x="555185" y="929183"/>
                    </a:cubicBezTo>
                    <a:cubicBezTo>
                      <a:pt x="437530" y="970363"/>
                      <a:pt x="314727" y="962274"/>
                      <a:pt x="194131" y="936537"/>
                    </a:cubicBezTo>
                    <a:cubicBezTo>
                      <a:pt x="48533" y="905652"/>
                      <a:pt x="36032" y="842413"/>
                      <a:pt x="11766" y="717404"/>
                    </a:cubicBezTo>
                    <a:cubicBezTo>
                      <a:pt x="0" y="657106"/>
                      <a:pt x="14707" y="594602"/>
                      <a:pt x="10295" y="533568"/>
                    </a:cubicBezTo>
                    <a:cubicBezTo>
                      <a:pt x="10295" y="519597"/>
                      <a:pt x="22060" y="501949"/>
                      <a:pt x="0" y="493860"/>
                    </a:cubicBezTo>
                    <a:close/>
                  </a:path>
                </a:pathLst>
              </a:custGeom>
              <a:solidFill>
                <a:srgbClr val="EDCE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F7A0FE-8A70-870F-0AA1-6BCD70EA03E9}"/>
                  </a:ext>
                </a:extLst>
              </p:cNvPr>
              <p:cNvSpPr/>
              <p:nvPr/>
            </p:nvSpPr>
            <p:spPr>
              <a:xfrm>
                <a:off x="6920876" y="4039853"/>
                <a:ext cx="1006701" cy="583347"/>
              </a:xfrm>
              <a:custGeom>
                <a:avLst/>
                <a:gdLst>
                  <a:gd name="connsiteX0" fmla="*/ 464181 w 1006701"/>
                  <a:gd name="connsiteY0" fmla="*/ 178905 h 583347"/>
                  <a:gd name="connsiteX1" fmla="*/ 594337 w 1006701"/>
                  <a:gd name="connsiteY1" fmla="*/ 235527 h 583347"/>
                  <a:gd name="connsiteX2" fmla="*/ 603161 w 1006701"/>
                  <a:gd name="connsiteY2" fmla="*/ 229644 h 583347"/>
                  <a:gd name="connsiteX3" fmla="*/ 623751 w 1006701"/>
                  <a:gd name="connsiteY3" fmla="*/ 128166 h 583347"/>
                  <a:gd name="connsiteX4" fmla="*/ 605367 w 1006701"/>
                  <a:gd name="connsiteY4" fmla="*/ 39190 h 583347"/>
                  <a:gd name="connsiteX5" fmla="*/ 681843 w 1006701"/>
                  <a:gd name="connsiteY5" fmla="*/ 22277 h 583347"/>
                  <a:gd name="connsiteX6" fmla="*/ 745818 w 1006701"/>
                  <a:gd name="connsiteY6" fmla="*/ 44337 h 583347"/>
                  <a:gd name="connsiteX7" fmla="*/ 953185 w 1006701"/>
                  <a:gd name="connsiteY7" fmla="*/ 270823 h 583347"/>
                  <a:gd name="connsiteX8" fmla="*/ 996570 w 1006701"/>
                  <a:gd name="connsiteY8" fmla="*/ 360535 h 583347"/>
                  <a:gd name="connsiteX9" fmla="*/ 969362 w 1006701"/>
                  <a:gd name="connsiteY9" fmla="*/ 444364 h 583347"/>
                  <a:gd name="connsiteX10" fmla="*/ 692138 w 1006701"/>
                  <a:gd name="connsiteY10" fmla="*/ 556137 h 583347"/>
                  <a:gd name="connsiteX11" fmla="*/ 414178 w 1006701"/>
                  <a:gd name="connsiteY11" fmla="*/ 581138 h 583347"/>
                  <a:gd name="connsiteX12" fmla="*/ 30328 w 1006701"/>
                  <a:gd name="connsiteY12" fmla="*/ 477455 h 583347"/>
                  <a:gd name="connsiteX13" fmla="*/ 179 w 1006701"/>
                  <a:gd name="connsiteY13" fmla="*/ 413480 h 583347"/>
                  <a:gd name="connsiteX14" fmla="*/ 145042 w 1006701"/>
                  <a:gd name="connsiteY14" fmla="*/ 161257 h 583347"/>
                  <a:gd name="connsiteX15" fmla="*/ 223724 w 1006701"/>
                  <a:gd name="connsiteY15" fmla="*/ 31836 h 583347"/>
                  <a:gd name="connsiteX16" fmla="*/ 261962 w 1006701"/>
                  <a:gd name="connsiteY16" fmla="*/ 1687 h 583347"/>
                  <a:gd name="connsiteX17" fmla="*/ 302406 w 1006701"/>
                  <a:gd name="connsiteY17" fmla="*/ 71545 h 583347"/>
                  <a:gd name="connsiteX18" fmla="*/ 328878 w 1006701"/>
                  <a:gd name="connsiteY18" fmla="*/ 119342 h 583347"/>
                  <a:gd name="connsiteX19" fmla="*/ 365645 w 1006701"/>
                  <a:gd name="connsiteY19" fmla="*/ 169346 h 583347"/>
                  <a:gd name="connsiteX20" fmla="*/ 399471 w 1006701"/>
                  <a:gd name="connsiteY20" fmla="*/ 245086 h 583347"/>
                  <a:gd name="connsiteX21" fmla="*/ 464181 w 1006701"/>
                  <a:gd name="connsiteY21" fmla="*/ 178905 h 58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701" h="583347">
                    <a:moveTo>
                      <a:pt x="464181" y="178905"/>
                    </a:moveTo>
                    <a:cubicBezTo>
                      <a:pt x="492860" y="227438"/>
                      <a:pt x="565659" y="248763"/>
                      <a:pt x="594337" y="235527"/>
                    </a:cubicBezTo>
                    <a:cubicBezTo>
                      <a:pt x="597279" y="234056"/>
                      <a:pt x="602426" y="231850"/>
                      <a:pt x="603161" y="229644"/>
                    </a:cubicBezTo>
                    <a:cubicBezTo>
                      <a:pt x="611986" y="196553"/>
                      <a:pt x="589190" y="158316"/>
                      <a:pt x="623751" y="128166"/>
                    </a:cubicBezTo>
                    <a:cubicBezTo>
                      <a:pt x="664195" y="92870"/>
                      <a:pt x="618604" y="70810"/>
                      <a:pt x="605367" y="39190"/>
                    </a:cubicBezTo>
                    <a:cubicBezTo>
                      <a:pt x="634046" y="44337"/>
                      <a:pt x="661253" y="34778"/>
                      <a:pt x="681843" y="22277"/>
                    </a:cubicBezTo>
                    <a:cubicBezTo>
                      <a:pt x="718610" y="-1989"/>
                      <a:pt x="726699" y="11247"/>
                      <a:pt x="745818" y="44337"/>
                    </a:cubicBezTo>
                    <a:cubicBezTo>
                      <a:pt x="796557" y="135520"/>
                      <a:pt x="859061" y="217879"/>
                      <a:pt x="953185" y="270823"/>
                    </a:cubicBezTo>
                    <a:cubicBezTo>
                      <a:pt x="984805" y="288471"/>
                      <a:pt x="980393" y="331121"/>
                      <a:pt x="996570" y="360535"/>
                    </a:cubicBezTo>
                    <a:cubicBezTo>
                      <a:pt x="1018630" y="399508"/>
                      <a:pt x="1002453" y="417157"/>
                      <a:pt x="969362" y="444364"/>
                    </a:cubicBezTo>
                    <a:cubicBezTo>
                      <a:pt x="887739" y="511281"/>
                      <a:pt x="789938" y="537018"/>
                      <a:pt x="692138" y="556137"/>
                    </a:cubicBezTo>
                    <a:cubicBezTo>
                      <a:pt x="601691" y="573785"/>
                      <a:pt x="508302" y="589227"/>
                      <a:pt x="414178" y="581138"/>
                    </a:cubicBezTo>
                    <a:cubicBezTo>
                      <a:pt x="280345" y="570108"/>
                      <a:pt x="147248" y="551725"/>
                      <a:pt x="30328" y="477455"/>
                    </a:cubicBezTo>
                    <a:cubicBezTo>
                      <a:pt x="6062" y="462013"/>
                      <a:pt x="-1291" y="450247"/>
                      <a:pt x="179" y="413480"/>
                    </a:cubicBezTo>
                    <a:cubicBezTo>
                      <a:pt x="5327" y="300237"/>
                      <a:pt x="92097" y="241409"/>
                      <a:pt x="145042" y="161257"/>
                    </a:cubicBezTo>
                    <a:cubicBezTo>
                      <a:pt x="172985" y="119342"/>
                      <a:pt x="197987" y="75222"/>
                      <a:pt x="223724" y="31836"/>
                    </a:cubicBezTo>
                    <a:cubicBezTo>
                      <a:pt x="233284" y="16394"/>
                      <a:pt x="234754" y="-6401"/>
                      <a:pt x="261962" y="1687"/>
                    </a:cubicBezTo>
                    <a:cubicBezTo>
                      <a:pt x="247255" y="40661"/>
                      <a:pt x="367116" y="952"/>
                      <a:pt x="302406" y="71545"/>
                    </a:cubicBezTo>
                    <a:cubicBezTo>
                      <a:pt x="275198" y="100959"/>
                      <a:pt x="315642" y="106106"/>
                      <a:pt x="328878" y="119342"/>
                    </a:cubicBezTo>
                    <a:cubicBezTo>
                      <a:pt x="344320" y="134049"/>
                      <a:pt x="370792" y="140667"/>
                      <a:pt x="365645" y="169346"/>
                    </a:cubicBezTo>
                    <a:cubicBezTo>
                      <a:pt x="359027" y="203172"/>
                      <a:pt x="356086" y="239939"/>
                      <a:pt x="399471" y="245086"/>
                    </a:cubicBezTo>
                    <a:cubicBezTo>
                      <a:pt x="430356" y="249498"/>
                      <a:pt x="484036" y="272294"/>
                      <a:pt x="464181" y="1789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ED6AD34-DE84-9001-F086-84DC016ACAFB}"/>
                  </a:ext>
                </a:extLst>
              </p:cNvPr>
              <p:cNvSpPr/>
              <p:nvPr/>
            </p:nvSpPr>
            <p:spPr>
              <a:xfrm>
                <a:off x="6512171" y="1692571"/>
                <a:ext cx="714051" cy="877960"/>
              </a:xfrm>
              <a:custGeom>
                <a:avLst/>
                <a:gdLst>
                  <a:gd name="connsiteX0" fmla="*/ 33 w 714051"/>
                  <a:gd name="connsiteY0" fmla="*/ 704005 h 877960"/>
                  <a:gd name="connsiteX1" fmla="*/ 115482 w 714051"/>
                  <a:gd name="connsiteY1" fmla="*/ 423104 h 877960"/>
                  <a:gd name="connsiteX2" fmla="*/ 558159 w 714051"/>
                  <a:gd name="connsiteY2" fmla="*/ 38519 h 877960"/>
                  <a:gd name="connsiteX3" fmla="*/ 714052 w 714051"/>
                  <a:gd name="connsiteY3" fmla="*/ 1017 h 877960"/>
                  <a:gd name="connsiteX4" fmla="*/ 575072 w 714051"/>
                  <a:gd name="connsiteY4" fmla="*/ 201765 h 877960"/>
                  <a:gd name="connsiteX5" fmla="*/ 414767 w 714051"/>
                  <a:gd name="connsiteY5" fmla="*/ 556201 h 877960"/>
                  <a:gd name="connsiteX6" fmla="*/ 403001 w 714051"/>
                  <a:gd name="connsiteY6" fmla="*/ 565761 h 877960"/>
                  <a:gd name="connsiteX7" fmla="*/ 310348 w 714051"/>
                  <a:gd name="connsiteY7" fmla="*/ 708417 h 877960"/>
                  <a:gd name="connsiteX8" fmla="*/ 169897 w 714051"/>
                  <a:gd name="connsiteY8" fmla="*/ 861369 h 877960"/>
                  <a:gd name="connsiteX9" fmla="*/ 25770 w 714051"/>
                  <a:gd name="connsiteY9" fmla="*/ 816513 h 877960"/>
                  <a:gd name="connsiteX10" fmla="*/ 33 w 714051"/>
                  <a:gd name="connsiteY10" fmla="*/ 704005 h 877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051" h="877960">
                    <a:moveTo>
                      <a:pt x="33" y="704005"/>
                    </a:moveTo>
                    <a:cubicBezTo>
                      <a:pt x="8122" y="598116"/>
                      <a:pt x="64008" y="510610"/>
                      <a:pt x="115482" y="423104"/>
                    </a:cubicBezTo>
                    <a:cubicBezTo>
                      <a:pt x="219165" y="246621"/>
                      <a:pt x="376529" y="127496"/>
                      <a:pt x="558159" y="38519"/>
                    </a:cubicBezTo>
                    <a:cubicBezTo>
                      <a:pt x="604485" y="15723"/>
                      <a:pt x="654489" y="-4866"/>
                      <a:pt x="714052" y="1017"/>
                    </a:cubicBezTo>
                    <a:cubicBezTo>
                      <a:pt x="669196" y="70874"/>
                      <a:pt x="616986" y="131908"/>
                      <a:pt x="575072" y="201765"/>
                    </a:cubicBezTo>
                    <a:cubicBezTo>
                      <a:pt x="508156" y="314273"/>
                      <a:pt x="448592" y="429722"/>
                      <a:pt x="414767" y="556201"/>
                    </a:cubicBezTo>
                    <a:cubicBezTo>
                      <a:pt x="414032" y="559878"/>
                      <a:pt x="406678" y="562819"/>
                      <a:pt x="403001" y="565761"/>
                    </a:cubicBezTo>
                    <a:cubicBezTo>
                      <a:pt x="347115" y="596645"/>
                      <a:pt x="340497" y="660620"/>
                      <a:pt x="310348" y="708417"/>
                    </a:cubicBezTo>
                    <a:cubicBezTo>
                      <a:pt x="272846" y="768716"/>
                      <a:pt x="231666" y="823866"/>
                      <a:pt x="169897" y="861369"/>
                    </a:cubicBezTo>
                    <a:cubicBezTo>
                      <a:pt x="120629" y="890783"/>
                      <a:pt x="55919" y="884165"/>
                      <a:pt x="25770" y="816513"/>
                    </a:cubicBezTo>
                    <a:cubicBezTo>
                      <a:pt x="11063" y="781216"/>
                      <a:pt x="-702" y="743714"/>
                      <a:pt x="33" y="704005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267B3D7-20E6-BB7B-7DAF-2B000397B4AB}"/>
                  </a:ext>
                </a:extLst>
              </p:cNvPr>
              <p:cNvSpPr/>
              <p:nvPr/>
            </p:nvSpPr>
            <p:spPr>
              <a:xfrm>
                <a:off x="7571834" y="1681822"/>
                <a:ext cx="692939" cy="842090"/>
              </a:xfrm>
              <a:custGeom>
                <a:avLst/>
                <a:gdLst>
                  <a:gd name="connsiteX0" fmla="*/ 230898 w 692939"/>
                  <a:gd name="connsiteY0" fmla="*/ 553714 h 842090"/>
                  <a:gd name="connsiteX1" fmla="*/ 0 w 692939"/>
                  <a:gd name="connsiteY1" fmla="*/ 0 h 842090"/>
                  <a:gd name="connsiteX2" fmla="*/ 238987 w 692939"/>
                  <a:gd name="connsiteY2" fmla="*/ 97065 h 842090"/>
                  <a:gd name="connsiteX3" fmla="*/ 691959 w 692939"/>
                  <a:gd name="connsiteY3" fmla="*/ 738285 h 842090"/>
                  <a:gd name="connsiteX4" fmla="*/ 691959 w 692939"/>
                  <a:gd name="connsiteY4" fmla="*/ 761081 h 842090"/>
                  <a:gd name="connsiteX5" fmla="*/ 686811 w 692939"/>
                  <a:gd name="connsiteY5" fmla="*/ 762552 h 842090"/>
                  <a:gd name="connsiteX6" fmla="*/ 418411 w 692939"/>
                  <a:gd name="connsiteY6" fmla="*/ 769905 h 842090"/>
                  <a:gd name="connsiteX7" fmla="*/ 266930 w 692939"/>
                  <a:gd name="connsiteY7" fmla="*/ 575774 h 842090"/>
                  <a:gd name="connsiteX8" fmla="*/ 230898 w 692939"/>
                  <a:gd name="connsiteY8" fmla="*/ 553714 h 84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2939" h="842090">
                    <a:moveTo>
                      <a:pt x="230898" y="553714"/>
                    </a:moveTo>
                    <a:cubicBezTo>
                      <a:pt x="187513" y="355906"/>
                      <a:pt x="112508" y="171335"/>
                      <a:pt x="0" y="0"/>
                    </a:cubicBezTo>
                    <a:cubicBezTo>
                      <a:pt x="93389" y="2941"/>
                      <a:pt x="169865" y="44121"/>
                      <a:pt x="238987" y="97065"/>
                    </a:cubicBezTo>
                    <a:cubicBezTo>
                      <a:pt x="456649" y="263253"/>
                      <a:pt x="600041" y="483121"/>
                      <a:pt x="691959" y="738285"/>
                    </a:cubicBezTo>
                    <a:cubicBezTo>
                      <a:pt x="694165" y="744903"/>
                      <a:pt x="691959" y="753728"/>
                      <a:pt x="691959" y="761081"/>
                    </a:cubicBezTo>
                    <a:cubicBezTo>
                      <a:pt x="689753" y="761816"/>
                      <a:pt x="687546" y="761081"/>
                      <a:pt x="686811" y="762552"/>
                    </a:cubicBezTo>
                    <a:cubicBezTo>
                      <a:pt x="596365" y="866970"/>
                      <a:pt x="522094" y="867706"/>
                      <a:pt x="418411" y="769905"/>
                    </a:cubicBezTo>
                    <a:cubicBezTo>
                      <a:pt x="357378" y="712548"/>
                      <a:pt x="309580" y="646367"/>
                      <a:pt x="266930" y="575774"/>
                    </a:cubicBezTo>
                    <a:cubicBezTo>
                      <a:pt x="257370" y="561803"/>
                      <a:pt x="249282" y="550773"/>
                      <a:pt x="230898" y="553714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5FCBC5D-47E0-A385-7D65-49DC444D47EE}"/>
                  </a:ext>
                </a:extLst>
              </p:cNvPr>
              <p:cNvSpPr/>
              <p:nvPr/>
            </p:nvSpPr>
            <p:spPr>
              <a:xfrm>
                <a:off x="6875602" y="2132588"/>
                <a:ext cx="954617" cy="668837"/>
              </a:xfrm>
              <a:custGeom>
                <a:avLst/>
                <a:gdLst>
                  <a:gd name="connsiteX0" fmla="*/ 108692 w 954617"/>
                  <a:gd name="connsiteY0" fmla="*/ 33826 h 668837"/>
                  <a:gd name="connsiteX1" fmla="*/ 118987 w 954617"/>
                  <a:gd name="connsiteY1" fmla="*/ 186777 h 668837"/>
                  <a:gd name="connsiteX2" fmla="*/ 176344 w 954617"/>
                  <a:gd name="connsiteY2" fmla="*/ 408116 h 668837"/>
                  <a:gd name="connsiteX3" fmla="*/ 304294 w 954617"/>
                  <a:gd name="connsiteY3" fmla="*/ 475767 h 668837"/>
                  <a:gd name="connsiteX4" fmla="*/ 764619 w 954617"/>
                  <a:gd name="connsiteY4" fmla="*/ 414734 h 668837"/>
                  <a:gd name="connsiteX5" fmla="*/ 858007 w 954617"/>
                  <a:gd name="connsiteY5" fmla="*/ 238987 h 668837"/>
                  <a:gd name="connsiteX6" fmla="*/ 870509 w 954617"/>
                  <a:gd name="connsiteY6" fmla="*/ 0 h 668837"/>
                  <a:gd name="connsiteX7" fmla="*/ 929336 w 954617"/>
                  <a:gd name="connsiteY7" fmla="*/ 243399 h 668837"/>
                  <a:gd name="connsiteX8" fmla="*/ 949925 w 954617"/>
                  <a:gd name="connsiteY8" fmla="*/ 413263 h 668837"/>
                  <a:gd name="connsiteX9" fmla="*/ 925659 w 954617"/>
                  <a:gd name="connsiteY9" fmla="*/ 638279 h 668837"/>
                  <a:gd name="connsiteX10" fmla="*/ 888892 w 954617"/>
                  <a:gd name="connsiteY10" fmla="*/ 655927 h 668837"/>
                  <a:gd name="connsiteX11" fmla="*/ 465334 w 954617"/>
                  <a:gd name="connsiteY11" fmla="*/ 623572 h 668837"/>
                  <a:gd name="connsiteX12" fmla="*/ 45453 w 954617"/>
                  <a:gd name="connsiteY12" fmla="*/ 666222 h 668837"/>
                  <a:gd name="connsiteX13" fmla="*/ 17510 w 954617"/>
                  <a:gd name="connsiteY13" fmla="*/ 650779 h 668837"/>
                  <a:gd name="connsiteX14" fmla="*/ 597 w 954617"/>
                  <a:gd name="connsiteY14" fmla="*/ 411793 h 668837"/>
                  <a:gd name="connsiteX15" fmla="*/ 57954 w 954617"/>
                  <a:gd name="connsiteY15" fmla="*/ 172806 h 668837"/>
                  <a:gd name="connsiteX16" fmla="*/ 108692 w 954617"/>
                  <a:gd name="connsiteY16" fmla="*/ 33826 h 66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4617" h="668837">
                    <a:moveTo>
                      <a:pt x="108692" y="33826"/>
                    </a:moveTo>
                    <a:cubicBezTo>
                      <a:pt x="135900" y="83094"/>
                      <a:pt x="118987" y="136039"/>
                      <a:pt x="118987" y="186777"/>
                    </a:cubicBezTo>
                    <a:cubicBezTo>
                      <a:pt x="118987" y="266930"/>
                      <a:pt x="128547" y="340464"/>
                      <a:pt x="176344" y="408116"/>
                    </a:cubicBezTo>
                    <a:cubicBezTo>
                      <a:pt x="208699" y="454443"/>
                      <a:pt x="255761" y="466208"/>
                      <a:pt x="304294" y="475767"/>
                    </a:cubicBezTo>
                    <a:cubicBezTo>
                      <a:pt x="463863" y="505917"/>
                      <a:pt x="621962" y="516211"/>
                      <a:pt x="764619" y="414734"/>
                    </a:cubicBezTo>
                    <a:cubicBezTo>
                      <a:pt x="825653" y="371349"/>
                      <a:pt x="847713" y="307374"/>
                      <a:pt x="858007" y="238987"/>
                    </a:cubicBezTo>
                    <a:cubicBezTo>
                      <a:pt x="869774" y="159570"/>
                      <a:pt x="870509" y="80152"/>
                      <a:pt x="870509" y="0"/>
                    </a:cubicBezTo>
                    <a:cubicBezTo>
                      <a:pt x="904334" y="77946"/>
                      <a:pt x="908746" y="162511"/>
                      <a:pt x="929336" y="243399"/>
                    </a:cubicBezTo>
                    <a:cubicBezTo>
                      <a:pt x="943308" y="299285"/>
                      <a:pt x="935954" y="356642"/>
                      <a:pt x="949925" y="413263"/>
                    </a:cubicBezTo>
                    <a:cubicBezTo>
                      <a:pt x="967574" y="488268"/>
                      <a:pt x="930071" y="562538"/>
                      <a:pt x="925659" y="638279"/>
                    </a:cubicBezTo>
                    <a:cubicBezTo>
                      <a:pt x="924924" y="653721"/>
                      <a:pt x="905805" y="659603"/>
                      <a:pt x="888892" y="655927"/>
                    </a:cubicBezTo>
                    <a:cubicBezTo>
                      <a:pt x="749177" y="629454"/>
                      <a:pt x="606520" y="619895"/>
                      <a:pt x="465334" y="623572"/>
                    </a:cubicBezTo>
                    <a:cubicBezTo>
                      <a:pt x="324884" y="627248"/>
                      <a:pt x="182962" y="630190"/>
                      <a:pt x="45453" y="666222"/>
                    </a:cubicBezTo>
                    <a:cubicBezTo>
                      <a:pt x="35158" y="669163"/>
                      <a:pt x="17510" y="674310"/>
                      <a:pt x="17510" y="650779"/>
                    </a:cubicBezTo>
                    <a:cubicBezTo>
                      <a:pt x="16774" y="570627"/>
                      <a:pt x="7215" y="491210"/>
                      <a:pt x="597" y="411793"/>
                    </a:cubicBezTo>
                    <a:cubicBezTo>
                      <a:pt x="-5286" y="333846"/>
                      <a:pt x="33687" y="251488"/>
                      <a:pt x="57954" y="172806"/>
                    </a:cubicBezTo>
                    <a:cubicBezTo>
                      <a:pt x="71190" y="126479"/>
                      <a:pt x="82955" y="77211"/>
                      <a:pt x="108692" y="33826"/>
                    </a:cubicBezTo>
                    <a:close/>
                  </a:path>
                </a:pathLst>
              </a:custGeom>
              <a:solidFill>
                <a:srgbClr val="E4B78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96DA9E1-F7D5-6907-24DE-786EA604CF77}"/>
                  </a:ext>
                </a:extLst>
              </p:cNvPr>
              <p:cNvSpPr/>
              <p:nvPr/>
            </p:nvSpPr>
            <p:spPr>
              <a:xfrm>
                <a:off x="6742367" y="4522499"/>
                <a:ext cx="1389895" cy="331075"/>
              </a:xfrm>
              <a:custGeom>
                <a:avLst/>
                <a:gdLst>
                  <a:gd name="connsiteX0" fmla="*/ 0 w 1389895"/>
                  <a:gd name="connsiteY0" fmla="*/ 197029 h 331075"/>
                  <a:gd name="connsiteX1" fmla="*/ 97801 w 1389895"/>
                  <a:gd name="connsiteY1" fmla="*/ 153644 h 331075"/>
                  <a:gd name="connsiteX2" fmla="*/ 163246 w 1389895"/>
                  <a:gd name="connsiteY2" fmla="*/ 73491 h 331075"/>
                  <a:gd name="connsiteX3" fmla="*/ 177218 w 1389895"/>
                  <a:gd name="connsiteY3" fmla="*/ 34518 h 331075"/>
                  <a:gd name="connsiteX4" fmla="*/ 203690 w 1389895"/>
                  <a:gd name="connsiteY4" fmla="*/ 41136 h 331075"/>
                  <a:gd name="connsiteX5" fmla="*/ 522094 w 1389895"/>
                  <a:gd name="connsiteY5" fmla="*/ 124965 h 331075"/>
                  <a:gd name="connsiteX6" fmla="*/ 1082426 w 1389895"/>
                  <a:gd name="connsiteY6" fmla="*/ 47754 h 331075"/>
                  <a:gd name="connsiteX7" fmla="*/ 1120664 w 1389895"/>
                  <a:gd name="connsiteY7" fmla="*/ 30106 h 331075"/>
                  <a:gd name="connsiteX8" fmla="*/ 1189051 w 1389895"/>
                  <a:gd name="connsiteY8" fmla="*/ 58049 h 331075"/>
                  <a:gd name="connsiteX9" fmla="*/ 1257438 w 1389895"/>
                  <a:gd name="connsiteY9" fmla="*/ 109523 h 331075"/>
                  <a:gd name="connsiteX10" fmla="*/ 1349356 w 1389895"/>
                  <a:gd name="connsiteY10" fmla="*/ 109523 h 331075"/>
                  <a:gd name="connsiteX11" fmla="*/ 1389065 w 1389895"/>
                  <a:gd name="connsiteY11" fmla="*/ 135260 h 331075"/>
                  <a:gd name="connsiteX12" fmla="*/ 1359651 w 1389895"/>
                  <a:gd name="connsiteY12" fmla="*/ 168350 h 331075"/>
                  <a:gd name="connsiteX13" fmla="*/ 1189051 w 1389895"/>
                  <a:gd name="connsiteY13" fmla="*/ 229384 h 331075"/>
                  <a:gd name="connsiteX14" fmla="*/ 1112575 w 1389895"/>
                  <a:gd name="connsiteY14" fmla="*/ 194087 h 331075"/>
                  <a:gd name="connsiteX15" fmla="*/ 1097868 w 1389895"/>
                  <a:gd name="connsiteY15" fmla="*/ 154379 h 331075"/>
                  <a:gd name="connsiteX16" fmla="*/ 1078749 w 1389895"/>
                  <a:gd name="connsiteY16" fmla="*/ 147025 h 331075"/>
                  <a:gd name="connsiteX17" fmla="*/ 1063307 w 1389895"/>
                  <a:gd name="connsiteY17" fmla="*/ 166880 h 331075"/>
                  <a:gd name="connsiteX18" fmla="*/ 983889 w 1389895"/>
                  <a:gd name="connsiteY18" fmla="*/ 282329 h 331075"/>
                  <a:gd name="connsiteX19" fmla="*/ 858146 w 1389895"/>
                  <a:gd name="connsiteY19" fmla="*/ 284535 h 331075"/>
                  <a:gd name="connsiteX20" fmla="*/ 841234 w 1389895"/>
                  <a:gd name="connsiteY20" fmla="*/ 268357 h 331075"/>
                  <a:gd name="connsiteX21" fmla="*/ 841234 w 1389895"/>
                  <a:gd name="connsiteY21" fmla="*/ 245561 h 331075"/>
                  <a:gd name="connsiteX22" fmla="*/ 802995 w 1389895"/>
                  <a:gd name="connsiteY22" fmla="*/ 183057 h 331075"/>
                  <a:gd name="connsiteX23" fmla="*/ 797848 w 1389895"/>
                  <a:gd name="connsiteY23" fmla="*/ 248503 h 331075"/>
                  <a:gd name="connsiteX24" fmla="*/ 744168 w 1389895"/>
                  <a:gd name="connsiteY24" fmla="*/ 319831 h 331075"/>
                  <a:gd name="connsiteX25" fmla="*/ 569891 w 1389895"/>
                  <a:gd name="connsiteY25" fmla="*/ 330861 h 331075"/>
                  <a:gd name="connsiteX26" fmla="*/ 518417 w 1389895"/>
                  <a:gd name="connsiteY26" fmla="*/ 278652 h 331075"/>
                  <a:gd name="connsiteX27" fmla="*/ 508858 w 1389895"/>
                  <a:gd name="connsiteY27" fmla="*/ 239679 h 331075"/>
                  <a:gd name="connsiteX28" fmla="*/ 482385 w 1389895"/>
                  <a:gd name="connsiteY28" fmla="*/ 269092 h 331075"/>
                  <a:gd name="connsiteX29" fmla="*/ 400762 w 1389895"/>
                  <a:gd name="connsiteY29" fmla="*/ 319096 h 331075"/>
                  <a:gd name="connsiteX30" fmla="*/ 308844 w 1389895"/>
                  <a:gd name="connsiteY30" fmla="*/ 319096 h 331075"/>
                  <a:gd name="connsiteX31" fmla="*/ 266194 w 1389895"/>
                  <a:gd name="connsiteY31" fmla="*/ 258062 h 331075"/>
                  <a:gd name="connsiteX32" fmla="*/ 277960 w 1389895"/>
                  <a:gd name="connsiteY32" fmla="*/ 222030 h 331075"/>
                  <a:gd name="connsiteX33" fmla="*/ 263988 w 1389895"/>
                  <a:gd name="connsiteY33" fmla="*/ 202911 h 331075"/>
                  <a:gd name="connsiteX34" fmla="*/ 243399 w 1389895"/>
                  <a:gd name="connsiteY34" fmla="*/ 213942 h 331075"/>
                  <a:gd name="connsiteX35" fmla="*/ 238251 w 1389895"/>
                  <a:gd name="connsiteY35" fmla="*/ 223501 h 331075"/>
                  <a:gd name="connsiteX36" fmla="*/ 117655 w 1389895"/>
                  <a:gd name="connsiteY36" fmla="*/ 271299 h 331075"/>
                  <a:gd name="connsiteX37" fmla="*/ 0 w 1389895"/>
                  <a:gd name="connsiteY37" fmla="*/ 197029 h 331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9895" h="331075">
                    <a:moveTo>
                      <a:pt x="0" y="197029"/>
                    </a:moveTo>
                    <a:cubicBezTo>
                      <a:pt x="27943" y="168350"/>
                      <a:pt x="47062" y="139672"/>
                      <a:pt x="97801" y="153644"/>
                    </a:cubicBezTo>
                    <a:cubicBezTo>
                      <a:pt x="146333" y="166144"/>
                      <a:pt x="176483" y="124965"/>
                      <a:pt x="163246" y="73491"/>
                    </a:cubicBezTo>
                    <a:cubicBezTo>
                      <a:pt x="158099" y="53637"/>
                      <a:pt x="172070" y="46283"/>
                      <a:pt x="177218" y="34518"/>
                    </a:cubicBezTo>
                    <a:cubicBezTo>
                      <a:pt x="183836" y="19075"/>
                      <a:pt x="194866" y="37459"/>
                      <a:pt x="203690" y="41136"/>
                    </a:cubicBezTo>
                    <a:cubicBezTo>
                      <a:pt x="305168" y="86727"/>
                      <a:pt x="409586" y="112464"/>
                      <a:pt x="522094" y="124965"/>
                    </a:cubicBezTo>
                    <a:cubicBezTo>
                      <a:pt x="717695" y="146290"/>
                      <a:pt x="901531" y="114670"/>
                      <a:pt x="1082426" y="47754"/>
                    </a:cubicBezTo>
                    <a:cubicBezTo>
                      <a:pt x="1095662" y="42607"/>
                      <a:pt x="1110369" y="38930"/>
                      <a:pt x="1120664" y="30106"/>
                    </a:cubicBezTo>
                    <a:cubicBezTo>
                      <a:pt x="1164785" y="-8868"/>
                      <a:pt x="1189786" y="-19898"/>
                      <a:pt x="1189051" y="58049"/>
                    </a:cubicBezTo>
                    <a:cubicBezTo>
                      <a:pt x="1188315" y="93345"/>
                      <a:pt x="1225083" y="106582"/>
                      <a:pt x="1257438" y="109523"/>
                    </a:cubicBezTo>
                    <a:cubicBezTo>
                      <a:pt x="1287587" y="111729"/>
                      <a:pt x="1319207" y="112464"/>
                      <a:pt x="1349356" y="109523"/>
                    </a:cubicBezTo>
                    <a:cubicBezTo>
                      <a:pt x="1371416" y="107317"/>
                      <a:pt x="1385388" y="123494"/>
                      <a:pt x="1389065" y="135260"/>
                    </a:cubicBezTo>
                    <a:cubicBezTo>
                      <a:pt x="1394212" y="150702"/>
                      <a:pt x="1374358" y="162468"/>
                      <a:pt x="1359651" y="168350"/>
                    </a:cubicBezTo>
                    <a:cubicBezTo>
                      <a:pt x="1303029" y="189675"/>
                      <a:pt x="1245673" y="209530"/>
                      <a:pt x="1189051" y="229384"/>
                    </a:cubicBezTo>
                    <a:cubicBezTo>
                      <a:pt x="1153019" y="241885"/>
                      <a:pt x="1118458" y="252915"/>
                      <a:pt x="1112575" y="194087"/>
                    </a:cubicBezTo>
                    <a:cubicBezTo>
                      <a:pt x="1111840" y="183793"/>
                      <a:pt x="1114781" y="162468"/>
                      <a:pt x="1097868" y="154379"/>
                    </a:cubicBezTo>
                    <a:cubicBezTo>
                      <a:pt x="1091250" y="151437"/>
                      <a:pt x="1082426" y="144819"/>
                      <a:pt x="1078749" y="147025"/>
                    </a:cubicBezTo>
                    <a:cubicBezTo>
                      <a:pt x="1071396" y="151437"/>
                      <a:pt x="1061101" y="163203"/>
                      <a:pt x="1063307" y="166880"/>
                    </a:cubicBezTo>
                    <a:cubicBezTo>
                      <a:pt x="1100074" y="249974"/>
                      <a:pt x="1048600" y="272769"/>
                      <a:pt x="983889" y="282329"/>
                    </a:cubicBezTo>
                    <a:cubicBezTo>
                      <a:pt x="942710" y="288211"/>
                      <a:pt x="900061" y="283799"/>
                      <a:pt x="858146" y="284535"/>
                    </a:cubicBezTo>
                    <a:cubicBezTo>
                      <a:pt x="845645" y="284535"/>
                      <a:pt x="841234" y="280123"/>
                      <a:pt x="841234" y="268357"/>
                    </a:cubicBezTo>
                    <a:cubicBezTo>
                      <a:pt x="841234" y="261004"/>
                      <a:pt x="844174" y="250709"/>
                      <a:pt x="841234" y="245561"/>
                    </a:cubicBezTo>
                    <a:cubicBezTo>
                      <a:pt x="827262" y="224237"/>
                      <a:pt x="839027" y="176439"/>
                      <a:pt x="802995" y="183057"/>
                    </a:cubicBezTo>
                    <a:cubicBezTo>
                      <a:pt x="761816" y="190411"/>
                      <a:pt x="794906" y="228648"/>
                      <a:pt x="797848" y="248503"/>
                    </a:cubicBezTo>
                    <a:cubicBezTo>
                      <a:pt x="806672" y="311742"/>
                      <a:pt x="805201" y="311742"/>
                      <a:pt x="744168" y="319831"/>
                    </a:cubicBezTo>
                    <a:cubicBezTo>
                      <a:pt x="686076" y="327920"/>
                      <a:pt x="627983" y="327185"/>
                      <a:pt x="569891" y="330861"/>
                    </a:cubicBezTo>
                    <a:cubicBezTo>
                      <a:pt x="529448" y="333067"/>
                      <a:pt x="514741" y="318360"/>
                      <a:pt x="518417" y="278652"/>
                    </a:cubicBezTo>
                    <a:cubicBezTo>
                      <a:pt x="519153" y="266151"/>
                      <a:pt x="530918" y="244091"/>
                      <a:pt x="508858" y="239679"/>
                    </a:cubicBezTo>
                    <a:cubicBezTo>
                      <a:pt x="492680" y="236737"/>
                      <a:pt x="485327" y="254385"/>
                      <a:pt x="482385" y="269092"/>
                    </a:cubicBezTo>
                    <a:cubicBezTo>
                      <a:pt x="473561" y="316155"/>
                      <a:pt x="441941" y="323508"/>
                      <a:pt x="400762" y="319096"/>
                    </a:cubicBezTo>
                    <a:cubicBezTo>
                      <a:pt x="370613" y="316155"/>
                      <a:pt x="338258" y="313948"/>
                      <a:pt x="308844" y="319096"/>
                    </a:cubicBezTo>
                    <a:cubicBezTo>
                      <a:pt x="246340" y="330126"/>
                      <a:pt x="248546" y="299242"/>
                      <a:pt x="266194" y="258062"/>
                    </a:cubicBezTo>
                    <a:cubicBezTo>
                      <a:pt x="271342" y="246297"/>
                      <a:pt x="279431" y="236737"/>
                      <a:pt x="277960" y="222030"/>
                    </a:cubicBezTo>
                    <a:cubicBezTo>
                      <a:pt x="276489" y="211736"/>
                      <a:pt x="277960" y="202911"/>
                      <a:pt x="263988" y="202911"/>
                    </a:cubicBezTo>
                    <a:cubicBezTo>
                      <a:pt x="255164" y="202911"/>
                      <a:pt x="244134" y="198500"/>
                      <a:pt x="243399" y="213942"/>
                    </a:cubicBezTo>
                    <a:cubicBezTo>
                      <a:pt x="243399" y="217618"/>
                      <a:pt x="240457" y="220560"/>
                      <a:pt x="238251" y="223501"/>
                    </a:cubicBezTo>
                    <a:cubicBezTo>
                      <a:pt x="194130" y="298506"/>
                      <a:pt x="192660" y="300712"/>
                      <a:pt x="117655" y="271299"/>
                    </a:cubicBezTo>
                    <a:cubicBezTo>
                      <a:pt x="75005" y="253650"/>
                      <a:pt x="33826" y="230119"/>
                      <a:pt x="0" y="197029"/>
                    </a:cubicBezTo>
                    <a:close/>
                  </a:path>
                </a:pathLst>
              </a:custGeom>
              <a:solidFill>
                <a:srgbClr val="67BE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C346896-0272-AE34-9653-21955B39301F}"/>
                  </a:ext>
                </a:extLst>
              </p:cNvPr>
              <p:cNvSpPr/>
              <p:nvPr/>
            </p:nvSpPr>
            <p:spPr>
              <a:xfrm>
                <a:off x="6431316" y="3544683"/>
                <a:ext cx="566214" cy="783190"/>
              </a:xfrm>
              <a:custGeom>
                <a:avLst/>
                <a:gdLst>
                  <a:gd name="connsiteX0" fmla="*/ 0 w 566214"/>
                  <a:gd name="connsiteY0" fmla="*/ 4912 h 783190"/>
                  <a:gd name="connsiteX1" fmla="*/ 130892 w 566214"/>
                  <a:gd name="connsiteY1" fmla="*/ 98301 h 783190"/>
                  <a:gd name="connsiteX2" fmla="*/ 451501 w 566214"/>
                  <a:gd name="connsiteY2" fmla="*/ 326258 h 783190"/>
                  <a:gd name="connsiteX3" fmla="*/ 566215 w 566214"/>
                  <a:gd name="connsiteY3" fmla="*/ 361554 h 783190"/>
                  <a:gd name="connsiteX4" fmla="*/ 299285 w 566214"/>
                  <a:gd name="connsiteY4" fmla="*/ 762316 h 783190"/>
                  <a:gd name="connsiteX5" fmla="*/ 119126 w 566214"/>
                  <a:gd name="connsiteY5" fmla="*/ 763787 h 783190"/>
                  <a:gd name="connsiteX6" fmla="*/ 114714 w 566214"/>
                  <a:gd name="connsiteY6" fmla="*/ 707901 h 783190"/>
                  <a:gd name="connsiteX7" fmla="*/ 94860 w 566214"/>
                  <a:gd name="connsiteY7" fmla="*/ 615248 h 783190"/>
                  <a:gd name="connsiteX8" fmla="*/ 19854 w 566214"/>
                  <a:gd name="connsiteY8" fmla="*/ 200514 h 783190"/>
                  <a:gd name="connsiteX9" fmla="*/ 0 w 566214"/>
                  <a:gd name="connsiteY9" fmla="*/ 4912 h 78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6214" h="783190">
                    <a:moveTo>
                      <a:pt x="0" y="4912"/>
                    </a:moveTo>
                    <a:cubicBezTo>
                      <a:pt x="83094" y="-20089"/>
                      <a:pt x="99271" y="56386"/>
                      <a:pt x="130892" y="98301"/>
                    </a:cubicBezTo>
                    <a:cubicBezTo>
                      <a:pt x="213985" y="210073"/>
                      <a:pt x="331640" y="269636"/>
                      <a:pt x="451501" y="326258"/>
                    </a:cubicBezTo>
                    <a:cubicBezTo>
                      <a:pt x="486063" y="342435"/>
                      <a:pt x="521359" y="365231"/>
                      <a:pt x="566215" y="361554"/>
                    </a:cubicBezTo>
                    <a:cubicBezTo>
                      <a:pt x="471356" y="493916"/>
                      <a:pt x="380908" y="625542"/>
                      <a:pt x="299285" y="762316"/>
                    </a:cubicBezTo>
                    <a:cubicBezTo>
                      <a:pt x="283107" y="789524"/>
                      <a:pt x="136039" y="790260"/>
                      <a:pt x="119126" y="763787"/>
                    </a:cubicBezTo>
                    <a:cubicBezTo>
                      <a:pt x="108096" y="746139"/>
                      <a:pt x="117655" y="727020"/>
                      <a:pt x="114714" y="707901"/>
                    </a:cubicBezTo>
                    <a:cubicBezTo>
                      <a:pt x="132362" y="671869"/>
                      <a:pt x="103684" y="643926"/>
                      <a:pt x="94860" y="615248"/>
                    </a:cubicBezTo>
                    <a:cubicBezTo>
                      <a:pt x="53680" y="479209"/>
                      <a:pt x="34561" y="340964"/>
                      <a:pt x="19854" y="200514"/>
                    </a:cubicBezTo>
                    <a:cubicBezTo>
                      <a:pt x="12501" y="135068"/>
                      <a:pt x="26473" y="67416"/>
                      <a:pt x="0" y="4912"/>
                    </a:cubicBezTo>
                    <a:close/>
                  </a:path>
                </a:pathLst>
              </a:custGeom>
              <a:solidFill>
                <a:srgbClr val="E5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B82C83F-6EC8-6C12-F333-9E22A45E26C5}"/>
                  </a:ext>
                </a:extLst>
              </p:cNvPr>
              <p:cNvSpPr/>
              <p:nvPr/>
            </p:nvSpPr>
            <p:spPr>
              <a:xfrm>
                <a:off x="7802732" y="2235536"/>
                <a:ext cx="531145" cy="690487"/>
              </a:xfrm>
              <a:custGeom>
                <a:avLst/>
                <a:gdLst>
                  <a:gd name="connsiteX0" fmla="*/ 0 w 531145"/>
                  <a:gd name="connsiteY0" fmla="*/ 0 h 690487"/>
                  <a:gd name="connsiteX1" fmla="*/ 79417 w 531145"/>
                  <a:gd name="connsiteY1" fmla="*/ 94859 h 690487"/>
                  <a:gd name="connsiteX2" fmla="*/ 234575 w 531145"/>
                  <a:gd name="connsiteY2" fmla="*/ 252958 h 690487"/>
                  <a:gd name="connsiteX3" fmla="*/ 447089 w 531145"/>
                  <a:gd name="connsiteY3" fmla="*/ 215456 h 690487"/>
                  <a:gd name="connsiteX4" fmla="*/ 460325 w 531145"/>
                  <a:gd name="connsiteY4" fmla="*/ 207367 h 690487"/>
                  <a:gd name="connsiteX5" fmla="*/ 515476 w 531145"/>
                  <a:gd name="connsiteY5" fmla="*/ 416940 h 690487"/>
                  <a:gd name="connsiteX6" fmla="*/ 530183 w 531145"/>
                  <a:gd name="connsiteY6" fmla="*/ 550037 h 690487"/>
                  <a:gd name="connsiteX7" fmla="*/ 529448 w 531145"/>
                  <a:gd name="connsiteY7" fmla="*/ 690488 h 690487"/>
                  <a:gd name="connsiteX8" fmla="*/ 133097 w 531145"/>
                  <a:gd name="connsiteY8" fmla="*/ 577245 h 690487"/>
                  <a:gd name="connsiteX9" fmla="*/ 92653 w 531145"/>
                  <a:gd name="connsiteY9" fmla="*/ 531654 h 690487"/>
                  <a:gd name="connsiteX10" fmla="*/ 48533 w 531145"/>
                  <a:gd name="connsiteY10" fmla="*/ 382379 h 690487"/>
                  <a:gd name="connsiteX11" fmla="*/ 37502 w 531145"/>
                  <a:gd name="connsiteY11" fmla="*/ 250752 h 690487"/>
                  <a:gd name="connsiteX12" fmla="*/ 0 w 531145"/>
                  <a:gd name="connsiteY12" fmla="*/ 0 h 6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1145" h="690487">
                    <a:moveTo>
                      <a:pt x="0" y="0"/>
                    </a:moveTo>
                    <a:cubicBezTo>
                      <a:pt x="49269" y="11766"/>
                      <a:pt x="55151" y="61769"/>
                      <a:pt x="79417" y="94859"/>
                    </a:cubicBezTo>
                    <a:cubicBezTo>
                      <a:pt x="124273" y="155158"/>
                      <a:pt x="173541" y="208838"/>
                      <a:pt x="234575" y="252958"/>
                    </a:cubicBezTo>
                    <a:cubicBezTo>
                      <a:pt x="310316" y="307374"/>
                      <a:pt x="403704" y="306638"/>
                      <a:pt x="447089" y="215456"/>
                    </a:cubicBezTo>
                    <a:cubicBezTo>
                      <a:pt x="449295" y="211779"/>
                      <a:pt x="455913" y="209573"/>
                      <a:pt x="460325" y="207367"/>
                    </a:cubicBezTo>
                    <a:cubicBezTo>
                      <a:pt x="496357" y="272077"/>
                      <a:pt x="503711" y="345612"/>
                      <a:pt x="515476" y="416940"/>
                    </a:cubicBezTo>
                    <a:cubicBezTo>
                      <a:pt x="522829" y="460325"/>
                      <a:pt x="534596" y="503711"/>
                      <a:pt x="530183" y="550037"/>
                    </a:cubicBezTo>
                    <a:cubicBezTo>
                      <a:pt x="525771" y="595629"/>
                      <a:pt x="529448" y="641955"/>
                      <a:pt x="529448" y="690488"/>
                    </a:cubicBezTo>
                    <a:cubicBezTo>
                      <a:pt x="401498" y="636808"/>
                      <a:pt x="269136" y="600041"/>
                      <a:pt x="133097" y="577245"/>
                    </a:cubicBezTo>
                    <a:cubicBezTo>
                      <a:pt x="102948" y="572098"/>
                      <a:pt x="94124" y="546361"/>
                      <a:pt x="92653" y="531654"/>
                    </a:cubicBezTo>
                    <a:cubicBezTo>
                      <a:pt x="86771" y="478709"/>
                      <a:pt x="70593" y="430912"/>
                      <a:pt x="48533" y="382379"/>
                    </a:cubicBezTo>
                    <a:cubicBezTo>
                      <a:pt x="30885" y="344141"/>
                      <a:pt x="41179" y="294873"/>
                      <a:pt x="37502" y="250752"/>
                    </a:cubicBezTo>
                    <a:cubicBezTo>
                      <a:pt x="30149" y="165452"/>
                      <a:pt x="11030" y="83829"/>
                      <a:pt x="0" y="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868DE10-0E7C-E897-EEE7-D784E7392365}"/>
                  </a:ext>
                </a:extLst>
              </p:cNvPr>
              <p:cNvSpPr/>
              <p:nvPr/>
            </p:nvSpPr>
            <p:spPr>
              <a:xfrm>
                <a:off x="6245684" y="3492694"/>
                <a:ext cx="310541" cy="842211"/>
              </a:xfrm>
              <a:custGeom>
                <a:avLst/>
                <a:gdLst>
                  <a:gd name="connsiteX0" fmla="*/ 185632 w 310541"/>
                  <a:gd name="connsiteY0" fmla="*/ 56901 h 842211"/>
                  <a:gd name="connsiteX1" fmla="*/ 198133 w 310541"/>
                  <a:gd name="connsiteY1" fmla="*/ 98080 h 842211"/>
                  <a:gd name="connsiteX2" fmla="*/ 288580 w 310541"/>
                  <a:gd name="connsiteY2" fmla="*/ 702533 h 842211"/>
                  <a:gd name="connsiteX3" fmla="*/ 306229 w 310541"/>
                  <a:gd name="connsiteY3" fmla="*/ 758419 h 842211"/>
                  <a:gd name="connsiteX4" fmla="*/ 301081 w 310541"/>
                  <a:gd name="connsiteY4" fmla="*/ 759890 h 842211"/>
                  <a:gd name="connsiteX5" fmla="*/ 272403 w 310541"/>
                  <a:gd name="connsiteY5" fmla="*/ 751065 h 842211"/>
                  <a:gd name="connsiteX6" fmla="*/ 260637 w 310541"/>
                  <a:gd name="connsiteY6" fmla="*/ 804746 h 842211"/>
                  <a:gd name="connsiteX7" fmla="*/ 263579 w 310541"/>
                  <a:gd name="connsiteY7" fmla="*/ 835630 h 842211"/>
                  <a:gd name="connsiteX8" fmla="*/ 230488 w 310541"/>
                  <a:gd name="connsiteY8" fmla="*/ 828277 h 842211"/>
                  <a:gd name="connsiteX9" fmla="*/ 12826 w 310541"/>
                  <a:gd name="connsiteY9" fmla="*/ 537081 h 842211"/>
                  <a:gd name="connsiteX10" fmla="*/ 24592 w 310541"/>
                  <a:gd name="connsiteY10" fmla="*/ 124553 h 842211"/>
                  <a:gd name="connsiteX11" fmla="*/ 33416 w 310541"/>
                  <a:gd name="connsiteY11" fmla="*/ 24546 h 842211"/>
                  <a:gd name="connsiteX12" fmla="*/ 66507 w 310541"/>
                  <a:gd name="connsiteY12" fmla="*/ 10574 h 842211"/>
                  <a:gd name="connsiteX13" fmla="*/ 185632 w 310541"/>
                  <a:gd name="connsiteY13" fmla="*/ 56901 h 84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541" h="842211">
                    <a:moveTo>
                      <a:pt x="185632" y="56901"/>
                    </a:moveTo>
                    <a:cubicBezTo>
                      <a:pt x="190044" y="70137"/>
                      <a:pt x="197398" y="81903"/>
                      <a:pt x="198133" y="98080"/>
                    </a:cubicBezTo>
                    <a:cubicBezTo>
                      <a:pt x="199604" y="303976"/>
                      <a:pt x="232694" y="504725"/>
                      <a:pt x="288580" y="702533"/>
                    </a:cubicBezTo>
                    <a:cubicBezTo>
                      <a:pt x="293728" y="721652"/>
                      <a:pt x="320935" y="733417"/>
                      <a:pt x="306229" y="758419"/>
                    </a:cubicBezTo>
                    <a:cubicBezTo>
                      <a:pt x="305493" y="759154"/>
                      <a:pt x="302552" y="759154"/>
                      <a:pt x="301081" y="759890"/>
                    </a:cubicBezTo>
                    <a:cubicBezTo>
                      <a:pt x="289316" y="761360"/>
                      <a:pt x="279021" y="739300"/>
                      <a:pt x="272403" y="751065"/>
                    </a:cubicBezTo>
                    <a:cubicBezTo>
                      <a:pt x="264314" y="766508"/>
                      <a:pt x="248872" y="785627"/>
                      <a:pt x="260637" y="804746"/>
                    </a:cubicBezTo>
                    <a:cubicBezTo>
                      <a:pt x="267255" y="815776"/>
                      <a:pt x="270197" y="826806"/>
                      <a:pt x="263579" y="835630"/>
                    </a:cubicBezTo>
                    <a:cubicBezTo>
                      <a:pt x="250343" y="852543"/>
                      <a:pt x="239312" y="831953"/>
                      <a:pt x="230488" y="828277"/>
                    </a:cubicBezTo>
                    <a:cubicBezTo>
                      <a:pt x="106951" y="769449"/>
                      <a:pt x="35622" y="671648"/>
                      <a:pt x="12826" y="537081"/>
                    </a:cubicBezTo>
                    <a:cubicBezTo>
                      <a:pt x="-10704" y="398836"/>
                      <a:pt x="1061" y="261327"/>
                      <a:pt x="24592" y="124553"/>
                    </a:cubicBezTo>
                    <a:cubicBezTo>
                      <a:pt x="30475" y="92198"/>
                      <a:pt x="20180" y="59107"/>
                      <a:pt x="33416" y="24546"/>
                    </a:cubicBezTo>
                    <a:cubicBezTo>
                      <a:pt x="42976" y="-456"/>
                      <a:pt x="40034" y="-8545"/>
                      <a:pt x="66507" y="10574"/>
                    </a:cubicBezTo>
                    <a:cubicBezTo>
                      <a:pt x="101067" y="36311"/>
                      <a:pt x="140041" y="56165"/>
                      <a:pt x="185632" y="56901"/>
                    </a:cubicBezTo>
                    <a:close/>
                  </a:path>
                </a:pathLst>
              </a:custGeom>
              <a:solidFill>
                <a:srgbClr val="ED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6D61CDB-6420-8CA7-8CBC-52220673B8A8}"/>
                  </a:ext>
                </a:extLst>
              </p:cNvPr>
              <p:cNvSpPr/>
              <p:nvPr/>
            </p:nvSpPr>
            <p:spPr>
              <a:xfrm>
                <a:off x="7783613" y="1728820"/>
                <a:ext cx="781053" cy="841297"/>
              </a:xfrm>
              <a:custGeom>
                <a:avLst/>
                <a:gdLst>
                  <a:gd name="connsiteX0" fmla="*/ 457383 w 781053"/>
                  <a:gd name="connsiteY0" fmla="*/ 564073 h 841297"/>
                  <a:gd name="connsiteX1" fmla="*/ 103683 w 781053"/>
                  <a:gd name="connsiteY1" fmla="*/ 76540 h 841297"/>
                  <a:gd name="connsiteX2" fmla="*/ 0 w 781053"/>
                  <a:gd name="connsiteY2" fmla="*/ 64 h 841297"/>
                  <a:gd name="connsiteX3" fmla="*/ 113978 w 781053"/>
                  <a:gd name="connsiteY3" fmla="*/ 35360 h 841297"/>
                  <a:gd name="connsiteX4" fmla="*/ 492680 w 781053"/>
                  <a:gd name="connsiteY4" fmla="*/ 286113 h 841297"/>
                  <a:gd name="connsiteX5" fmla="*/ 767699 w 781053"/>
                  <a:gd name="connsiteY5" fmla="*/ 805266 h 841297"/>
                  <a:gd name="connsiteX6" fmla="*/ 780200 w 781053"/>
                  <a:gd name="connsiteY6" fmla="*/ 841297 h 841297"/>
                  <a:gd name="connsiteX7" fmla="*/ 512534 w 781053"/>
                  <a:gd name="connsiteY7" fmla="*/ 592016 h 841297"/>
                  <a:gd name="connsiteX8" fmla="*/ 457383 w 781053"/>
                  <a:gd name="connsiteY8" fmla="*/ 564073 h 84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053" h="841297">
                    <a:moveTo>
                      <a:pt x="457383" y="564073"/>
                    </a:moveTo>
                    <a:cubicBezTo>
                      <a:pt x="375025" y="375825"/>
                      <a:pt x="256635" y="214049"/>
                      <a:pt x="103683" y="76540"/>
                    </a:cubicBezTo>
                    <a:cubicBezTo>
                      <a:pt x="73534" y="49332"/>
                      <a:pt x="37502" y="30213"/>
                      <a:pt x="0" y="64"/>
                    </a:cubicBezTo>
                    <a:cubicBezTo>
                      <a:pt x="48533" y="-1407"/>
                      <a:pt x="80153" y="22860"/>
                      <a:pt x="113978" y="35360"/>
                    </a:cubicBezTo>
                    <a:cubicBezTo>
                      <a:pt x="259577" y="89776"/>
                      <a:pt x="394144" y="165516"/>
                      <a:pt x="492680" y="286113"/>
                    </a:cubicBezTo>
                    <a:cubicBezTo>
                      <a:pt x="618424" y="439064"/>
                      <a:pt x="722843" y="607458"/>
                      <a:pt x="767699" y="805266"/>
                    </a:cubicBezTo>
                    <a:cubicBezTo>
                      <a:pt x="770641" y="817766"/>
                      <a:pt x="784611" y="825855"/>
                      <a:pt x="780200" y="841297"/>
                    </a:cubicBezTo>
                    <a:cubicBezTo>
                      <a:pt x="656662" y="794971"/>
                      <a:pt x="564744" y="714818"/>
                      <a:pt x="512534" y="592016"/>
                    </a:cubicBezTo>
                    <a:cubicBezTo>
                      <a:pt x="501504" y="565543"/>
                      <a:pt x="486797" y="550101"/>
                      <a:pt x="457383" y="564073"/>
                    </a:cubicBezTo>
                    <a:close/>
                  </a:path>
                </a:pathLst>
              </a:custGeom>
              <a:solidFill>
                <a:srgbClr val="EC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82FF2AA-47AC-E6F3-E69F-4422F75857BB}"/>
                  </a:ext>
                </a:extLst>
              </p:cNvPr>
              <p:cNvSpPr/>
              <p:nvPr/>
            </p:nvSpPr>
            <p:spPr>
              <a:xfrm>
                <a:off x="8240997" y="2286657"/>
                <a:ext cx="370702" cy="778346"/>
              </a:xfrm>
              <a:custGeom>
                <a:avLst/>
                <a:gdLst>
                  <a:gd name="connsiteX0" fmla="*/ 0 w 370702"/>
                  <a:gd name="connsiteY0" fmla="*/ 6235 h 778346"/>
                  <a:gd name="connsiteX1" fmla="*/ 54416 w 370702"/>
                  <a:gd name="connsiteY1" fmla="*/ 31237 h 778346"/>
                  <a:gd name="connsiteX2" fmla="*/ 322816 w 370702"/>
                  <a:gd name="connsiteY2" fmla="*/ 282725 h 778346"/>
                  <a:gd name="connsiteX3" fmla="*/ 367672 w 370702"/>
                  <a:gd name="connsiteY3" fmla="*/ 496710 h 778346"/>
                  <a:gd name="connsiteX4" fmla="*/ 369878 w 370702"/>
                  <a:gd name="connsiteY4" fmla="*/ 726137 h 778346"/>
                  <a:gd name="connsiteX5" fmla="*/ 355907 w 370702"/>
                  <a:gd name="connsiteY5" fmla="*/ 778346 h 778346"/>
                  <a:gd name="connsiteX6" fmla="*/ 208103 w 370702"/>
                  <a:gd name="connsiteY6" fmla="*/ 761434 h 778346"/>
                  <a:gd name="connsiteX7" fmla="*/ 172806 w 370702"/>
                  <a:gd name="connsiteY7" fmla="*/ 754815 h 778346"/>
                  <a:gd name="connsiteX8" fmla="*/ 199279 w 370702"/>
                  <a:gd name="connsiteY8" fmla="*/ 732020 h 778346"/>
                  <a:gd name="connsiteX9" fmla="*/ 218398 w 370702"/>
                  <a:gd name="connsiteY9" fmla="*/ 718784 h 778346"/>
                  <a:gd name="connsiteX10" fmla="*/ 200014 w 370702"/>
                  <a:gd name="connsiteY10" fmla="*/ 687164 h 778346"/>
                  <a:gd name="connsiteX11" fmla="*/ 124273 w 370702"/>
                  <a:gd name="connsiteY11" fmla="*/ 546713 h 778346"/>
                  <a:gd name="connsiteX12" fmla="*/ 2942 w 370702"/>
                  <a:gd name="connsiteY12" fmla="*/ 27560 h 778346"/>
                  <a:gd name="connsiteX13" fmla="*/ 0 w 370702"/>
                  <a:gd name="connsiteY13" fmla="*/ 6235 h 778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0702" h="778346">
                    <a:moveTo>
                      <a:pt x="0" y="6235"/>
                    </a:moveTo>
                    <a:cubicBezTo>
                      <a:pt x="28679" y="-8472"/>
                      <a:pt x="42650" y="4029"/>
                      <a:pt x="54416" y="31237"/>
                    </a:cubicBezTo>
                    <a:cubicBezTo>
                      <a:pt x="105890" y="155510"/>
                      <a:pt x="199279" y="235663"/>
                      <a:pt x="322816" y="282725"/>
                    </a:cubicBezTo>
                    <a:cubicBezTo>
                      <a:pt x="351495" y="351112"/>
                      <a:pt x="361055" y="424646"/>
                      <a:pt x="367672" y="496710"/>
                    </a:cubicBezTo>
                    <a:cubicBezTo>
                      <a:pt x="374290" y="572450"/>
                      <a:pt x="367672" y="649661"/>
                      <a:pt x="369878" y="726137"/>
                    </a:cubicBezTo>
                    <a:cubicBezTo>
                      <a:pt x="370613" y="747462"/>
                      <a:pt x="354436" y="759227"/>
                      <a:pt x="355907" y="778346"/>
                    </a:cubicBezTo>
                    <a:cubicBezTo>
                      <a:pt x="308109" y="745991"/>
                      <a:pt x="258106" y="751139"/>
                      <a:pt x="208103" y="761434"/>
                    </a:cubicBezTo>
                    <a:cubicBezTo>
                      <a:pt x="194131" y="764375"/>
                      <a:pt x="179424" y="776876"/>
                      <a:pt x="172806" y="754815"/>
                    </a:cubicBezTo>
                    <a:cubicBezTo>
                      <a:pt x="166188" y="732020"/>
                      <a:pt x="183101" y="730549"/>
                      <a:pt x="199279" y="732020"/>
                    </a:cubicBezTo>
                    <a:cubicBezTo>
                      <a:pt x="209573" y="733490"/>
                      <a:pt x="216191" y="732020"/>
                      <a:pt x="218398" y="718784"/>
                    </a:cubicBezTo>
                    <a:cubicBezTo>
                      <a:pt x="222074" y="701871"/>
                      <a:pt x="210309" y="688635"/>
                      <a:pt x="200014" y="687164"/>
                    </a:cubicBezTo>
                    <a:cubicBezTo>
                      <a:pt x="114714" y="671722"/>
                      <a:pt x="129421" y="607747"/>
                      <a:pt x="124273" y="546713"/>
                    </a:cubicBezTo>
                    <a:cubicBezTo>
                      <a:pt x="108831" y="368025"/>
                      <a:pt x="87506" y="190071"/>
                      <a:pt x="2942" y="27560"/>
                    </a:cubicBezTo>
                    <a:cubicBezTo>
                      <a:pt x="736" y="21678"/>
                      <a:pt x="736" y="13589"/>
                      <a:pt x="0" y="6235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4574779-1490-FE67-C439-12D5CBAF2B3E}"/>
                  </a:ext>
                </a:extLst>
              </p:cNvPr>
              <p:cNvSpPr/>
              <p:nvPr/>
            </p:nvSpPr>
            <p:spPr>
              <a:xfrm>
                <a:off x="6445061" y="2628945"/>
                <a:ext cx="1937828" cy="470620"/>
              </a:xfrm>
              <a:custGeom>
                <a:avLst/>
                <a:gdLst>
                  <a:gd name="connsiteX0" fmla="*/ 1922415 w 1937828"/>
                  <a:gd name="connsiteY0" fmla="*/ 470620 h 470620"/>
                  <a:gd name="connsiteX1" fmla="*/ 1904032 w 1937828"/>
                  <a:gd name="connsiteY1" fmla="*/ 431647 h 470620"/>
                  <a:gd name="connsiteX2" fmla="*/ 1537095 w 1937828"/>
                  <a:gd name="connsiteY2" fmla="*/ 286049 h 470620"/>
                  <a:gd name="connsiteX3" fmla="*/ 1220897 w 1937828"/>
                  <a:gd name="connsiteY3" fmla="*/ 230163 h 470620"/>
                  <a:gd name="connsiteX4" fmla="*/ 712775 w 1937828"/>
                  <a:gd name="connsiteY4" fmla="*/ 225751 h 470620"/>
                  <a:gd name="connsiteX5" fmla="*/ 398783 w 1937828"/>
                  <a:gd name="connsiteY5" fmla="*/ 276489 h 470620"/>
                  <a:gd name="connsiteX6" fmla="*/ 9786 w 1937828"/>
                  <a:gd name="connsiteY6" fmla="*/ 436059 h 470620"/>
                  <a:gd name="connsiteX7" fmla="*/ 9786 w 1937828"/>
                  <a:gd name="connsiteY7" fmla="*/ 424293 h 470620"/>
                  <a:gd name="connsiteX8" fmla="*/ 77438 w 1937828"/>
                  <a:gd name="connsiteY8" fmla="*/ 308109 h 470620"/>
                  <a:gd name="connsiteX9" fmla="*/ 209799 w 1937828"/>
                  <a:gd name="connsiteY9" fmla="*/ 266930 h 470620"/>
                  <a:gd name="connsiteX10" fmla="*/ 331866 w 1937828"/>
                  <a:gd name="connsiteY10" fmla="*/ 151481 h 470620"/>
                  <a:gd name="connsiteX11" fmla="*/ 401724 w 1937828"/>
                  <a:gd name="connsiteY11" fmla="*/ 0 h 470620"/>
                  <a:gd name="connsiteX12" fmla="*/ 401724 w 1937828"/>
                  <a:gd name="connsiteY12" fmla="*/ 130891 h 470620"/>
                  <a:gd name="connsiteX13" fmla="*/ 494378 w 1937828"/>
                  <a:gd name="connsiteY13" fmla="*/ 204426 h 470620"/>
                  <a:gd name="connsiteX14" fmla="*/ 1131186 w 1937828"/>
                  <a:gd name="connsiteY14" fmla="*/ 172071 h 470620"/>
                  <a:gd name="connsiteX15" fmla="*/ 1323110 w 1937828"/>
                  <a:gd name="connsiteY15" fmla="*/ 192660 h 470620"/>
                  <a:gd name="connsiteX16" fmla="*/ 1392233 w 1937828"/>
                  <a:gd name="connsiteY16" fmla="*/ 123538 h 470620"/>
                  <a:gd name="connsiteX17" fmla="*/ 1392233 w 1937828"/>
                  <a:gd name="connsiteY17" fmla="*/ 100007 h 470620"/>
                  <a:gd name="connsiteX18" fmla="*/ 1415763 w 1937828"/>
                  <a:gd name="connsiteY18" fmla="*/ 125008 h 470620"/>
                  <a:gd name="connsiteX19" fmla="*/ 1528271 w 1937828"/>
                  <a:gd name="connsiteY19" fmla="*/ 227957 h 470620"/>
                  <a:gd name="connsiteX20" fmla="*/ 1882707 w 1937828"/>
                  <a:gd name="connsiteY20" fmla="*/ 333111 h 470620"/>
                  <a:gd name="connsiteX21" fmla="*/ 1922415 w 1937828"/>
                  <a:gd name="connsiteY21" fmla="*/ 470620 h 47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7828" h="470620">
                    <a:moveTo>
                      <a:pt x="1922415" y="470620"/>
                    </a:moveTo>
                    <a:cubicBezTo>
                      <a:pt x="1921680" y="455178"/>
                      <a:pt x="1922415" y="444883"/>
                      <a:pt x="1904032" y="431647"/>
                    </a:cubicBezTo>
                    <a:cubicBezTo>
                      <a:pt x="1792995" y="352230"/>
                      <a:pt x="1668722" y="310315"/>
                      <a:pt x="1537095" y="286049"/>
                    </a:cubicBezTo>
                    <a:cubicBezTo>
                      <a:pt x="1431940" y="266930"/>
                      <a:pt x="1326787" y="236781"/>
                      <a:pt x="1220897" y="230163"/>
                    </a:cubicBezTo>
                    <a:cubicBezTo>
                      <a:pt x="1051768" y="219868"/>
                      <a:pt x="883374" y="208102"/>
                      <a:pt x="712775" y="225751"/>
                    </a:cubicBezTo>
                    <a:cubicBezTo>
                      <a:pt x="606150" y="236781"/>
                      <a:pt x="501731" y="252223"/>
                      <a:pt x="398783" y="276489"/>
                    </a:cubicBezTo>
                    <a:cubicBezTo>
                      <a:pt x="261273" y="309580"/>
                      <a:pt x="131118" y="363260"/>
                      <a:pt x="9786" y="436059"/>
                    </a:cubicBezTo>
                    <a:cubicBezTo>
                      <a:pt x="9786" y="432382"/>
                      <a:pt x="10521" y="427970"/>
                      <a:pt x="9786" y="424293"/>
                    </a:cubicBezTo>
                    <a:cubicBezTo>
                      <a:pt x="-8598" y="336052"/>
                      <a:pt x="-8598" y="336052"/>
                      <a:pt x="77438" y="308109"/>
                    </a:cubicBezTo>
                    <a:cubicBezTo>
                      <a:pt x="121558" y="294138"/>
                      <a:pt x="164944" y="271342"/>
                      <a:pt x="209799" y="266930"/>
                    </a:cubicBezTo>
                    <a:cubicBezTo>
                      <a:pt x="284069" y="259576"/>
                      <a:pt x="306865" y="205161"/>
                      <a:pt x="331866" y="151481"/>
                    </a:cubicBezTo>
                    <a:cubicBezTo>
                      <a:pt x="354662" y="102213"/>
                      <a:pt x="372310" y="50003"/>
                      <a:pt x="401724" y="0"/>
                    </a:cubicBezTo>
                    <a:cubicBezTo>
                      <a:pt x="401724" y="43385"/>
                      <a:pt x="400254" y="87506"/>
                      <a:pt x="401724" y="130891"/>
                    </a:cubicBezTo>
                    <a:cubicBezTo>
                      <a:pt x="403930" y="193395"/>
                      <a:pt x="435550" y="219133"/>
                      <a:pt x="494378" y="204426"/>
                    </a:cubicBezTo>
                    <a:cubicBezTo>
                      <a:pt x="704686" y="151481"/>
                      <a:pt x="918671" y="170600"/>
                      <a:pt x="1131186" y="172071"/>
                    </a:cubicBezTo>
                    <a:cubicBezTo>
                      <a:pt x="1194425" y="172806"/>
                      <a:pt x="1259871" y="181630"/>
                      <a:pt x="1323110" y="192660"/>
                    </a:cubicBezTo>
                    <a:cubicBezTo>
                      <a:pt x="1379731" y="202220"/>
                      <a:pt x="1396645" y="174276"/>
                      <a:pt x="1392233" y="123538"/>
                    </a:cubicBezTo>
                    <a:cubicBezTo>
                      <a:pt x="1391497" y="116184"/>
                      <a:pt x="1392233" y="108831"/>
                      <a:pt x="1392233" y="100007"/>
                    </a:cubicBezTo>
                    <a:cubicBezTo>
                      <a:pt x="1403998" y="106625"/>
                      <a:pt x="1412822" y="111772"/>
                      <a:pt x="1415763" y="125008"/>
                    </a:cubicBezTo>
                    <a:cubicBezTo>
                      <a:pt x="1436353" y="216191"/>
                      <a:pt x="1437824" y="211779"/>
                      <a:pt x="1528271" y="227957"/>
                    </a:cubicBezTo>
                    <a:cubicBezTo>
                      <a:pt x="1649603" y="250017"/>
                      <a:pt x="1767993" y="286784"/>
                      <a:pt x="1882707" y="333111"/>
                    </a:cubicBezTo>
                    <a:cubicBezTo>
                      <a:pt x="1940799" y="358848"/>
                      <a:pt x="1951094" y="403704"/>
                      <a:pt x="1922415" y="470620"/>
                    </a:cubicBezTo>
                    <a:close/>
                  </a:path>
                </a:pathLst>
              </a:custGeom>
              <a:solidFill>
                <a:srgbClr val="F3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8699F7A-F9A0-F664-6EDC-AF8C7E10DC0B}"/>
                  </a:ext>
                </a:extLst>
              </p:cNvPr>
              <p:cNvSpPr/>
              <p:nvPr/>
            </p:nvSpPr>
            <p:spPr>
              <a:xfrm>
                <a:off x="6476346" y="2257596"/>
                <a:ext cx="438826" cy="643425"/>
              </a:xfrm>
              <a:custGeom>
                <a:avLst/>
                <a:gdLst>
                  <a:gd name="connsiteX0" fmla="*/ 35858 w 438826"/>
                  <a:gd name="connsiteY0" fmla="*/ 138980 h 643425"/>
                  <a:gd name="connsiteX1" fmla="*/ 52771 w 438826"/>
                  <a:gd name="connsiteY1" fmla="*/ 229427 h 643425"/>
                  <a:gd name="connsiteX2" fmla="*/ 238078 w 438826"/>
                  <a:gd name="connsiteY2" fmla="*/ 276489 h 643425"/>
                  <a:gd name="connsiteX3" fmla="*/ 389559 w 438826"/>
                  <a:gd name="connsiteY3" fmla="*/ 62504 h 643425"/>
                  <a:gd name="connsiteX4" fmla="*/ 438827 w 438826"/>
                  <a:gd name="connsiteY4" fmla="*/ 0 h 643425"/>
                  <a:gd name="connsiteX5" fmla="*/ 318230 w 438826"/>
                  <a:gd name="connsiteY5" fmla="*/ 371349 h 643425"/>
                  <a:gd name="connsiteX6" fmla="*/ 254991 w 438826"/>
                  <a:gd name="connsiteY6" fmla="*/ 523565 h 643425"/>
                  <a:gd name="connsiteX7" fmla="*/ 182927 w 438826"/>
                  <a:gd name="connsiteY7" fmla="*/ 595629 h 643425"/>
                  <a:gd name="connsiteX8" fmla="*/ 137336 w 438826"/>
                  <a:gd name="connsiteY8" fmla="*/ 610335 h 643425"/>
                  <a:gd name="connsiteX9" fmla="*/ 29975 w 438826"/>
                  <a:gd name="connsiteY9" fmla="*/ 643426 h 643425"/>
                  <a:gd name="connsiteX10" fmla="*/ 2768 w 438826"/>
                  <a:gd name="connsiteY10" fmla="*/ 516947 h 643425"/>
                  <a:gd name="connsiteX11" fmla="*/ 26299 w 438826"/>
                  <a:gd name="connsiteY11" fmla="*/ 141186 h 643425"/>
                  <a:gd name="connsiteX12" fmla="*/ 35858 w 438826"/>
                  <a:gd name="connsiteY12" fmla="*/ 138980 h 64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8826" h="643425">
                    <a:moveTo>
                      <a:pt x="35858" y="138980"/>
                    </a:moveTo>
                    <a:cubicBezTo>
                      <a:pt x="31446" y="171335"/>
                      <a:pt x="42476" y="201484"/>
                      <a:pt x="52771" y="229427"/>
                    </a:cubicBezTo>
                    <a:cubicBezTo>
                      <a:pt x="85862" y="319875"/>
                      <a:pt x="163073" y="337523"/>
                      <a:pt x="238078" y="276489"/>
                    </a:cubicBezTo>
                    <a:cubicBezTo>
                      <a:pt x="309406" y="219133"/>
                      <a:pt x="348379" y="138980"/>
                      <a:pt x="389559" y="62504"/>
                    </a:cubicBezTo>
                    <a:cubicBezTo>
                      <a:pt x="403530" y="36767"/>
                      <a:pt x="415296" y="15442"/>
                      <a:pt x="438827" y="0"/>
                    </a:cubicBezTo>
                    <a:cubicBezTo>
                      <a:pt x="399118" y="123538"/>
                      <a:pt x="396176" y="258841"/>
                      <a:pt x="318230" y="371349"/>
                    </a:cubicBezTo>
                    <a:cubicBezTo>
                      <a:pt x="287346" y="415469"/>
                      <a:pt x="274845" y="472091"/>
                      <a:pt x="254991" y="523565"/>
                    </a:cubicBezTo>
                    <a:cubicBezTo>
                      <a:pt x="241754" y="558861"/>
                      <a:pt x="222635" y="586804"/>
                      <a:pt x="182927" y="595629"/>
                    </a:cubicBezTo>
                    <a:cubicBezTo>
                      <a:pt x="167485" y="599305"/>
                      <a:pt x="152778" y="605923"/>
                      <a:pt x="137336" y="610335"/>
                    </a:cubicBezTo>
                    <a:cubicBezTo>
                      <a:pt x="102039" y="621366"/>
                      <a:pt x="66007" y="632396"/>
                      <a:pt x="29975" y="643426"/>
                    </a:cubicBezTo>
                    <a:cubicBezTo>
                      <a:pt x="20416" y="601511"/>
                      <a:pt x="3503" y="559597"/>
                      <a:pt x="2768" y="516947"/>
                    </a:cubicBezTo>
                    <a:cubicBezTo>
                      <a:pt x="-174" y="391203"/>
                      <a:pt x="-7527" y="264724"/>
                      <a:pt x="26299" y="141186"/>
                    </a:cubicBezTo>
                    <a:cubicBezTo>
                      <a:pt x="26299" y="141186"/>
                      <a:pt x="32181" y="140451"/>
                      <a:pt x="35858" y="13898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A0A0430-6887-9B56-7FA5-79AE82850A59}"/>
                  </a:ext>
                </a:extLst>
              </p:cNvPr>
              <p:cNvSpPr/>
              <p:nvPr/>
            </p:nvSpPr>
            <p:spPr>
              <a:xfrm>
                <a:off x="6269570" y="1799477"/>
                <a:ext cx="619865" cy="1149711"/>
              </a:xfrm>
              <a:custGeom>
                <a:avLst/>
                <a:gdLst>
                  <a:gd name="connsiteX0" fmla="*/ 706 w 619865"/>
                  <a:gd name="connsiteY0" fmla="*/ 1116252 h 1149711"/>
                  <a:gd name="connsiteX1" fmla="*/ 93359 w 619865"/>
                  <a:gd name="connsiteY1" fmla="*/ 544890 h 1149711"/>
                  <a:gd name="connsiteX2" fmla="*/ 392644 w 619865"/>
                  <a:gd name="connsiteY2" fmla="*/ 147804 h 1149711"/>
                  <a:gd name="connsiteX3" fmla="*/ 571333 w 619865"/>
                  <a:gd name="connsiteY3" fmla="*/ 21325 h 1149711"/>
                  <a:gd name="connsiteX4" fmla="*/ 619866 w 619865"/>
                  <a:gd name="connsiteY4" fmla="*/ 0 h 1149711"/>
                  <a:gd name="connsiteX5" fmla="*/ 473532 w 619865"/>
                  <a:gd name="connsiteY5" fmla="*/ 129421 h 1149711"/>
                  <a:gd name="connsiteX6" fmla="*/ 229398 w 619865"/>
                  <a:gd name="connsiteY6" fmla="*/ 536066 h 1149711"/>
                  <a:gd name="connsiteX7" fmla="*/ 219838 w 619865"/>
                  <a:gd name="connsiteY7" fmla="*/ 540478 h 1149711"/>
                  <a:gd name="connsiteX8" fmla="*/ 174982 w 619865"/>
                  <a:gd name="connsiteY8" fmla="*/ 612541 h 1149711"/>
                  <a:gd name="connsiteX9" fmla="*/ 111743 w 619865"/>
                  <a:gd name="connsiteY9" fmla="*/ 789759 h 1149711"/>
                  <a:gd name="connsiteX10" fmla="*/ 83800 w 619865"/>
                  <a:gd name="connsiteY10" fmla="*/ 830203 h 1149711"/>
                  <a:gd name="connsiteX11" fmla="*/ 24972 w 619865"/>
                  <a:gd name="connsiteY11" fmla="*/ 971389 h 1149711"/>
                  <a:gd name="connsiteX12" fmla="*/ 33796 w 619865"/>
                  <a:gd name="connsiteY12" fmla="*/ 1129488 h 1149711"/>
                  <a:gd name="connsiteX13" fmla="*/ 27178 w 619865"/>
                  <a:gd name="connsiteY13" fmla="*/ 1148607 h 1149711"/>
                  <a:gd name="connsiteX14" fmla="*/ 11736 w 619865"/>
                  <a:gd name="connsiteY14" fmla="*/ 1133165 h 1149711"/>
                  <a:gd name="connsiteX15" fmla="*/ 706 w 619865"/>
                  <a:gd name="connsiteY15" fmla="*/ 1116252 h 1149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9865" h="1149711">
                    <a:moveTo>
                      <a:pt x="706" y="1116252"/>
                    </a:moveTo>
                    <a:cubicBezTo>
                      <a:pt x="-5177" y="919915"/>
                      <a:pt x="25707" y="727990"/>
                      <a:pt x="93359" y="544890"/>
                    </a:cubicBezTo>
                    <a:cubicBezTo>
                      <a:pt x="152922" y="383850"/>
                      <a:pt x="261753" y="257370"/>
                      <a:pt x="392644" y="147804"/>
                    </a:cubicBezTo>
                    <a:cubicBezTo>
                      <a:pt x="448530" y="100742"/>
                      <a:pt x="506622" y="57357"/>
                      <a:pt x="571333" y="21325"/>
                    </a:cubicBezTo>
                    <a:cubicBezTo>
                      <a:pt x="586775" y="12501"/>
                      <a:pt x="601482" y="3677"/>
                      <a:pt x="619866" y="0"/>
                    </a:cubicBezTo>
                    <a:cubicBezTo>
                      <a:pt x="575745" y="49268"/>
                      <a:pt x="518388" y="82359"/>
                      <a:pt x="473532" y="129421"/>
                    </a:cubicBezTo>
                    <a:cubicBezTo>
                      <a:pt x="361024" y="247076"/>
                      <a:pt x="277195" y="380173"/>
                      <a:pt x="229398" y="536066"/>
                    </a:cubicBezTo>
                    <a:cubicBezTo>
                      <a:pt x="228662" y="538272"/>
                      <a:pt x="222780" y="539007"/>
                      <a:pt x="219838" y="540478"/>
                    </a:cubicBezTo>
                    <a:cubicBezTo>
                      <a:pt x="188219" y="553714"/>
                      <a:pt x="182336" y="586804"/>
                      <a:pt x="174982" y="612541"/>
                    </a:cubicBezTo>
                    <a:cubicBezTo>
                      <a:pt x="157334" y="672840"/>
                      <a:pt x="129391" y="729461"/>
                      <a:pt x="111743" y="789759"/>
                    </a:cubicBezTo>
                    <a:cubicBezTo>
                      <a:pt x="107331" y="802996"/>
                      <a:pt x="97036" y="825056"/>
                      <a:pt x="83800" y="830203"/>
                    </a:cubicBezTo>
                    <a:cubicBezTo>
                      <a:pt x="15413" y="858146"/>
                      <a:pt x="27178" y="919915"/>
                      <a:pt x="24972" y="971389"/>
                    </a:cubicBezTo>
                    <a:cubicBezTo>
                      <a:pt x="22766" y="1023599"/>
                      <a:pt x="12471" y="1078014"/>
                      <a:pt x="33796" y="1129488"/>
                    </a:cubicBezTo>
                    <a:cubicBezTo>
                      <a:pt x="36737" y="1135371"/>
                      <a:pt x="37473" y="1145666"/>
                      <a:pt x="27178" y="1148607"/>
                    </a:cubicBezTo>
                    <a:cubicBezTo>
                      <a:pt x="13207" y="1153019"/>
                      <a:pt x="11736" y="1143460"/>
                      <a:pt x="11736" y="1133165"/>
                    </a:cubicBezTo>
                    <a:cubicBezTo>
                      <a:pt x="12471" y="1123605"/>
                      <a:pt x="9530" y="1117723"/>
                      <a:pt x="706" y="1116252"/>
                    </a:cubicBezTo>
                    <a:close/>
                  </a:path>
                </a:pathLst>
              </a:custGeom>
              <a:solidFill>
                <a:srgbClr val="EBD2A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BDCA95F-A42F-8E23-3437-5AE3EDBD75DC}"/>
                  </a:ext>
                </a:extLst>
              </p:cNvPr>
              <p:cNvSpPr/>
              <p:nvPr/>
            </p:nvSpPr>
            <p:spPr>
              <a:xfrm>
                <a:off x="7726125" y="3937829"/>
                <a:ext cx="408575" cy="580669"/>
              </a:xfrm>
              <a:custGeom>
                <a:avLst/>
                <a:gdLst>
                  <a:gd name="connsiteX0" fmla="*/ 50135 w 408575"/>
                  <a:gd name="connsiteY0" fmla="*/ 2969 h 580669"/>
                  <a:gd name="connsiteX1" fmla="*/ 125140 w 408575"/>
                  <a:gd name="connsiteY1" fmla="*/ 57384 h 580669"/>
                  <a:gd name="connsiteX2" fmla="*/ 395012 w 408575"/>
                  <a:gd name="connsiteY2" fmla="*/ 463294 h 580669"/>
                  <a:gd name="connsiteX3" fmla="*/ 359715 w 408575"/>
                  <a:gd name="connsiteY3" fmla="*/ 544917 h 580669"/>
                  <a:gd name="connsiteX4" fmla="*/ 264120 w 408575"/>
                  <a:gd name="connsiteY4" fmla="*/ 578743 h 580669"/>
                  <a:gd name="connsiteX5" fmla="*/ 227353 w 408575"/>
                  <a:gd name="connsiteY5" fmla="*/ 545653 h 580669"/>
                  <a:gd name="connsiteX6" fmla="*/ 210441 w 408575"/>
                  <a:gd name="connsiteY6" fmla="*/ 400055 h 580669"/>
                  <a:gd name="connsiteX7" fmla="*/ 66313 w 408575"/>
                  <a:gd name="connsiteY7" fmla="*/ 91210 h 580669"/>
                  <a:gd name="connsiteX8" fmla="*/ 24398 w 408575"/>
                  <a:gd name="connsiteY8" fmla="*/ 57384 h 580669"/>
                  <a:gd name="connsiteX9" fmla="*/ 132 w 408575"/>
                  <a:gd name="connsiteY9" fmla="*/ 20617 h 580669"/>
                  <a:gd name="connsiteX10" fmla="*/ 50135 w 408575"/>
                  <a:gd name="connsiteY10" fmla="*/ 2969 h 580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8575" h="580669">
                    <a:moveTo>
                      <a:pt x="50135" y="2969"/>
                    </a:moveTo>
                    <a:cubicBezTo>
                      <a:pt x="94256" y="-11738"/>
                      <a:pt x="104551" y="31647"/>
                      <a:pt x="125140" y="57384"/>
                    </a:cubicBezTo>
                    <a:cubicBezTo>
                      <a:pt x="226618" y="184599"/>
                      <a:pt x="315594" y="321373"/>
                      <a:pt x="395012" y="463294"/>
                    </a:cubicBezTo>
                    <a:cubicBezTo>
                      <a:pt x="422954" y="513298"/>
                      <a:pt x="406042" y="530946"/>
                      <a:pt x="359715" y="544917"/>
                    </a:cubicBezTo>
                    <a:cubicBezTo>
                      <a:pt x="327360" y="554477"/>
                      <a:pt x="296475" y="569919"/>
                      <a:pt x="264120" y="578743"/>
                    </a:cubicBezTo>
                    <a:cubicBezTo>
                      <a:pt x="239118" y="585361"/>
                      <a:pt x="211911" y="575066"/>
                      <a:pt x="227353" y="545653"/>
                    </a:cubicBezTo>
                    <a:cubicBezTo>
                      <a:pt x="255296" y="491237"/>
                      <a:pt x="229559" y="443440"/>
                      <a:pt x="210441" y="400055"/>
                    </a:cubicBezTo>
                    <a:cubicBezTo>
                      <a:pt x="164849" y="295636"/>
                      <a:pt x="126611" y="188276"/>
                      <a:pt x="66313" y="91210"/>
                    </a:cubicBezTo>
                    <a:cubicBezTo>
                      <a:pt x="56018" y="75033"/>
                      <a:pt x="58959" y="49296"/>
                      <a:pt x="24398" y="57384"/>
                    </a:cubicBezTo>
                    <a:cubicBezTo>
                      <a:pt x="9691" y="61061"/>
                      <a:pt x="-1339" y="30912"/>
                      <a:pt x="132" y="20617"/>
                    </a:cubicBezTo>
                    <a:cubicBezTo>
                      <a:pt x="3808" y="-2914"/>
                      <a:pt x="28075" y="3704"/>
                      <a:pt x="50135" y="2969"/>
                    </a:cubicBezTo>
                    <a:close/>
                  </a:path>
                </a:pathLst>
              </a:custGeom>
              <a:solidFill>
                <a:srgbClr val="FA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FC1862A-013A-9A5E-6F56-20B4CCD1804A}"/>
                  </a:ext>
                </a:extLst>
              </p:cNvPr>
              <p:cNvSpPr/>
              <p:nvPr/>
            </p:nvSpPr>
            <p:spPr>
              <a:xfrm>
                <a:off x="6270276" y="2339219"/>
                <a:ext cx="219132" cy="684605"/>
              </a:xfrm>
              <a:custGeom>
                <a:avLst/>
                <a:gdLst>
                  <a:gd name="connsiteX0" fmla="*/ 0 w 219132"/>
                  <a:gd name="connsiteY0" fmla="*/ 576510 h 684605"/>
                  <a:gd name="connsiteX1" fmla="*/ 12501 w 219132"/>
                  <a:gd name="connsiteY1" fmla="*/ 591216 h 684605"/>
                  <a:gd name="connsiteX2" fmla="*/ 25001 w 219132"/>
                  <a:gd name="connsiteY2" fmla="*/ 609600 h 684605"/>
                  <a:gd name="connsiteX3" fmla="*/ 33826 w 219132"/>
                  <a:gd name="connsiteY3" fmla="*/ 587540 h 684605"/>
                  <a:gd name="connsiteX4" fmla="*/ 34561 w 219132"/>
                  <a:gd name="connsiteY4" fmla="*/ 333111 h 684605"/>
                  <a:gd name="connsiteX5" fmla="*/ 39708 w 219132"/>
                  <a:gd name="connsiteY5" fmla="*/ 313256 h 684605"/>
                  <a:gd name="connsiteX6" fmla="*/ 173541 w 219132"/>
                  <a:gd name="connsiteY6" fmla="*/ 70593 h 684605"/>
                  <a:gd name="connsiteX7" fmla="*/ 219132 w 219132"/>
                  <a:gd name="connsiteY7" fmla="*/ 0 h 684605"/>
                  <a:gd name="connsiteX8" fmla="*/ 180159 w 219132"/>
                  <a:gd name="connsiteY8" fmla="*/ 244134 h 684605"/>
                  <a:gd name="connsiteX9" fmla="*/ 191189 w 219132"/>
                  <a:gd name="connsiteY9" fmla="*/ 481650 h 684605"/>
                  <a:gd name="connsiteX10" fmla="*/ 204425 w 219132"/>
                  <a:gd name="connsiteY10" fmla="*/ 555185 h 684605"/>
                  <a:gd name="connsiteX11" fmla="*/ 149275 w 219132"/>
                  <a:gd name="connsiteY11" fmla="*/ 600041 h 684605"/>
                  <a:gd name="connsiteX12" fmla="*/ 142656 w 219132"/>
                  <a:gd name="connsiteY12" fmla="*/ 656662 h 684605"/>
                  <a:gd name="connsiteX13" fmla="*/ 0 w 219132"/>
                  <a:gd name="connsiteY13" fmla="*/ 684605 h 684605"/>
                  <a:gd name="connsiteX14" fmla="*/ 0 w 219132"/>
                  <a:gd name="connsiteY14" fmla="*/ 576510 h 684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132" h="684605">
                    <a:moveTo>
                      <a:pt x="0" y="576510"/>
                    </a:moveTo>
                    <a:cubicBezTo>
                      <a:pt x="8824" y="577245"/>
                      <a:pt x="13236" y="582392"/>
                      <a:pt x="12501" y="591216"/>
                    </a:cubicBezTo>
                    <a:cubicBezTo>
                      <a:pt x="11765" y="600776"/>
                      <a:pt x="11030" y="611806"/>
                      <a:pt x="25001" y="609600"/>
                    </a:cubicBezTo>
                    <a:cubicBezTo>
                      <a:pt x="38973" y="608129"/>
                      <a:pt x="36767" y="595629"/>
                      <a:pt x="33826" y="587540"/>
                    </a:cubicBezTo>
                    <a:cubicBezTo>
                      <a:pt x="9559" y="502240"/>
                      <a:pt x="25001" y="417675"/>
                      <a:pt x="34561" y="333111"/>
                    </a:cubicBezTo>
                    <a:cubicBezTo>
                      <a:pt x="35296" y="325757"/>
                      <a:pt x="31620" y="317669"/>
                      <a:pt x="39708" y="313256"/>
                    </a:cubicBezTo>
                    <a:cubicBezTo>
                      <a:pt x="142656" y="263988"/>
                      <a:pt x="133833" y="154422"/>
                      <a:pt x="173541" y="70593"/>
                    </a:cubicBezTo>
                    <a:cubicBezTo>
                      <a:pt x="185307" y="46327"/>
                      <a:pt x="186777" y="12501"/>
                      <a:pt x="219132" y="0"/>
                    </a:cubicBezTo>
                    <a:cubicBezTo>
                      <a:pt x="212514" y="82358"/>
                      <a:pt x="191925" y="162511"/>
                      <a:pt x="180159" y="244134"/>
                    </a:cubicBezTo>
                    <a:cubicBezTo>
                      <a:pt x="168393" y="326493"/>
                      <a:pt x="190454" y="402233"/>
                      <a:pt x="191189" y="481650"/>
                    </a:cubicBezTo>
                    <a:cubicBezTo>
                      <a:pt x="191189" y="502975"/>
                      <a:pt x="197807" y="530918"/>
                      <a:pt x="204425" y="555185"/>
                    </a:cubicBezTo>
                    <a:cubicBezTo>
                      <a:pt x="213250" y="587540"/>
                      <a:pt x="175747" y="591216"/>
                      <a:pt x="149275" y="600041"/>
                    </a:cubicBezTo>
                    <a:cubicBezTo>
                      <a:pt x="121332" y="608865"/>
                      <a:pt x="91182" y="625778"/>
                      <a:pt x="142656" y="656662"/>
                    </a:cubicBezTo>
                    <a:cubicBezTo>
                      <a:pt x="91918" y="652985"/>
                      <a:pt x="47062" y="660339"/>
                      <a:pt x="0" y="684605"/>
                    </a:cubicBezTo>
                    <a:cubicBezTo>
                      <a:pt x="0" y="644161"/>
                      <a:pt x="0" y="610335"/>
                      <a:pt x="0" y="576510"/>
                    </a:cubicBezTo>
                    <a:close/>
                  </a:path>
                </a:pathLst>
              </a:custGeom>
              <a:solidFill>
                <a:srgbClr val="E5B78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F0C0B60-83EC-3772-39C7-4935BDF2D0FF}"/>
                  </a:ext>
                </a:extLst>
              </p:cNvPr>
              <p:cNvSpPr/>
              <p:nvPr/>
            </p:nvSpPr>
            <p:spPr>
              <a:xfrm>
                <a:off x="6701730" y="3927590"/>
                <a:ext cx="374187" cy="624022"/>
              </a:xfrm>
              <a:custGeom>
                <a:avLst/>
                <a:gdLst>
                  <a:gd name="connsiteX0" fmla="*/ 139909 w 374187"/>
                  <a:gd name="connsiteY0" fmla="*/ 623544 h 624022"/>
                  <a:gd name="connsiteX1" fmla="*/ 11223 w 374187"/>
                  <a:gd name="connsiteY1" fmla="*/ 564716 h 624022"/>
                  <a:gd name="connsiteX2" fmla="*/ 5340 w 374187"/>
                  <a:gd name="connsiteY2" fmla="*/ 522801 h 624022"/>
                  <a:gd name="connsiteX3" fmla="*/ 172263 w 374187"/>
                  <a:gd name="connsiteY3" fmla="*/ 222781 h 624022"/>
                  <a:gd name="connsiteX4" fmla="*/ 309038 w 374187"/>
                  <a:gd name="connsiteY4" fmla="*/ 24974 h 624022"/>
                  <a:gd name="connsiteX5" fmla="*/ 356835 w 374187"/>
                  <a:gd name="connsiteY5" fmla="*/ 707 h 624022"/>
                  <a:gd name="connsiteX6" fmla="*/ 373748 w 374187"/>
                  <a:gd name="connsiteY6" fmla="*/ 9531 h 624022"/>
                  <a:gd name="connsiteX7" fmla="*/ 347275 w 374187"/>
                  <a:gd name="connsiteY7" fmla="*/ 65418 h 624022"/>
                  <a:gd name="connsiteX8" fmla="*/ 283301 w 374187"/>
                  <a:gd name="connsiteY8" fmla="*/ 149982 h 624022"/>
                  <a:gd name="connsiteX9" fmla="*/ 179617 w 374187"/>
                  <a:gd name="connsiteY9" fmla="*/ 516919 h 624022"/>
                  <a:gd name="connsiteX10" fmla="*/ 181823 w 374187"/>
                  <a:gd name="connsiteY10" fmla="*/ 583835 h 624022"/>
                  <a:gd name="connsiteX11" fmla="*/ 139909 w 374187"/>
                  <a:gd name="connsiteY11" fmla="*/ 623544 h 62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4187" h="624022">
                    <a:moveTo>
                      <a:pt x="139909" y="623544"/>
                    </a:moveTo>
                    <a:cubicBezTo>
                      <a:pt x="98729" y="613249"/>
                      <a:pt x="52403" y="594130"/>
                      <a:pt x="11223" y="564716"/>
                    </a:cubicBezTo>
                    <a:cubicBezTo>
                      <a:pt x="-4954" y="552951"/>
                      <a:pt x="-542" y="542656"/>
                      <a:pt x="5340" y="522801"/>
                    </a:cubicBezTo>
                    <a:cubicBezTo>
                      <a:pt x="41372" y="411029"/>
                      <a:pt x="111965" y="319846"/>
                      <a:pt x="172263" y="222781"/>
                    </a:cubicBezTo>
                    <a:cubicBezTo>
                      <a:pt x="214913" y="155129"/>
                      <a:pt x="265652" y="92625"/>
                      <a:pt x="309038" y="24974"/>
                    </a:cubicBezTo>
                    <a:cubicBezTo>
                      <a:pt x="322274" y="3649"/>
                      <a:pt x="334775" y="-2234"/>
                      <a:pt x="356835" y="707"/>
                    </a:cubicBezTo>
                    <a:cubicBezTo>
                      <a:pt x="364188" y="1443"/>
                      <a:pt x="376689" y="1443"/>
                      <a:pt x="373748" y="9531"/>
                    </a:cubicBezTo>
                    <a:cubicBezTo>
                      <a:pt x="367130" y="29386"/>
                      <a:pt x="357570" y="64682"/>
                      <a:pt x="347275" y="65418"/>
                    </a:cubicBezTo>
                    <a:cubicBezTo>
                      <a:pt x="289183" y="68359"/>
                      <a:pt x="296537" y="117627"/>
                      <a:pt x="283301" y="149982"/>
                    </a:cubicBezTo>
                    <a:cubicBezTo>
                      <a:pt x="235503" y="268372"/>
                      <a:pt x="218590" y="396322"/>
                      <a:pt x="179617" y="516919"/>
                    </a:cubicBezTo>
                    <a:cubicBezTo>
                      <a:pt x="172999" y="536773"/>
                      <a:pt x="177411" y="562510"/>
                      <a:pt x="181823" y="583835"/>
                    </a:cubicBezTo>
                    <a:cubicBezTo>
                      <a:pt x="188441" y="616190"/>
                      <a:pt x="176676" y="626485"/>
                      <a:pt x="139909" y="623544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701E04C-70F3-A476-D830-F5D560E5B097}"/>
                  </a:ext>
                </a:extLst>
              </p:cNvPr>
              <p:cNvSpPr/>
              <p:nvPr/>
            </p:nvSpPr>
            <p:spPr>
              <a:xfrm>
                <a:off x="7032828" y="4965593"/>
                <a:ext cx="298661" cy="244273"/>
              </a:xfrm>
              <a:custGeom>
                <a:avLst/>
                <a:gdLst>
                  <a:gd name="connsiteX0" fmla="*/ 0 w 298661"/>
                  <a:gd name="connsiteY0" fmla="*/ 15717 h 244273"/>
                  <a:gd name="connsiteX1" fmla="*/ 262517 w 298661"/>
                  <a:gd name="connsiteY1" fmla="*/ 1746 h 244273"/>
                  <a:gd name="connsiteX2" fmla="*/ 286048 w 298661"/>
                  <a:gd name="connsiteY2" fmla="*/ 16453 h 244273"/>
                  <a:gd name="connsiteX3" fmla="*/ 297079 w 298661"/>
                  <a:gd name="connsiteY3" fmla="*/ 212789 h 244273"/>
                  <a:gd name="connsiteX4" fmla="*/ 265459 w 298661"/>
                  <a:gd name="connsiteY4" fmla="*/ 243674 h 244273"/>
                  <a:gd name="connsiteX5" fmla="*/ 213985 w 298661"/>
                  <a:gd name="connsiteY5" fmla="*/ 243674 h 244273"/>
                  <a:gd name="connsiteX6" fmla="*/ 31620 w 298661"/>
                  <a:gd name="connsiteY6" fmla="*/ 106900 h 244273"/>
                  <a:gd name="connsiteX7" fmla="*/ 0 w 298661"/>
                  <a:gd name="connsiteY7" fmla="*/ 15717 h 24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661" h="244273">
                    <a:moveTo>
                      <a:pt x="0" y="15717"/>
                    </a:moveTo>
                    <a:cubicBezTo>
                      <a:pt x="88976" y="3216"/>
                      <a:pt x="176483" y="28953"/>
                      <a:pt x="262517" y="1746"/>
                    </a:cubicBezTo>
                    <a:cubicBezTo>
                      <a:pt x="271342" y="-1196"/>
                      <a:pt x="286048" y="-2666"/>
                      <a:pt x="286048" y="16453"/>
                    </a:cubicBezTo>
                    <a:cubicBezTo>
                      <a:pt x="287519" y="81898"/>
                      <a:pt x="303697" y="146608"/>
                      <a:pt x="297079" y="212789"/>
                    </a:cubicBezTo>
                    <a:cubicBezTo>
                      <a:pt x="294873" y="233379"/>
                      <a:pt x="286048" y="243674"/>
                      <a:pt x="265459" y="243674"/>
                    </a:cubicBezTo>
                    <a:cubicBezTo>
                      <a:pt x="248546" y="243674"/>
                      <a:pt x="230898" y="243674"/>
                      <a:pt x="213985" y="243674"/>
                    </a:cubicBezTo>
                    <a:cubicBezTo>
                      <a:pt x="65445" y="242938"/>
                      <a:pt x="91918" y="264263"/>
                      <a:pt x="31620" y="106900"/>
                    </a:cubicBezTo>
                    <a:cubicBezTo>
                      <a:pt x="21325" y="76751"/>
                      <a:pt x="11030" y="45866"/>
                      <a:pt x="0" y="15717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D02BBC3-51AF-D9D4-4C0F-9D39FC32152E}"/>
                  </a:ext>
                </a:extLst>
              </p:cNvPr>
              <p:cNvSpPr/>
              <p:nvPr/>
            </p:nvSpPr>
            <p:spPr>
              <a:xfrm>
                <a:off x="8342462" y="3075924"/>
                <a:ext cx="304478" cy="465479"/>
              </a:xfrm>
              <a:custGeom>
                <a:avLst/>
                <a:gdLst>
                  <a:gd name="connsiteX0" fmla="*/ 71341 w 304478"/>
                  <a:gd name="connsiteY0" fmla="*/ 35406 h 465479"/>
                  <a:gd name="connsiteX1" fmla="*/ 212527 w 304478"/>
                  <a:gd name="connsiteY1" fmla="*/ 11875 h 465479"/>
                  <a:gd name="connsiteX2" fmla="*/ 302239 w 304478"/>
                  <a:gd name="connsiteY2" fmla="*/ 151590 h 465479"/>
                  <a:gd name="connsiteX3" fmla="*/ 47075 w 304478"/>
                  <a:gd name="connsiteY3" fmla="*/ 461170 h 465479"/>
                  <a:gd name="connsiteX4" fmla="*/ 11043 w 304478"/>
                  <a:gd name="connsiteY4" fmla="*/ 421461 h 465479"/>
                  <a:gd name="connsiteX5" fmla="*/ 25015 w 304478"/>
                  <a:gd name="connsiteY5" fmla="*/ 381018 h 465479"/>
                  <a:gd name="connsiteX6" fmla="*/ 158847 w 304478"/>
                  <a:gd name="connsiteY6" fmla="*/ 322190 h 465479"/>
                  <a:gd name="connsiteX7" fmla="*/ 100019 w 304478"/>
                  <a:gd name="connsiteY7" fmla="*/ 80262 h 465479"/>
                  <a:gd name="connsiteX8" fmla="*/ 71341 w 304478"/>
                  <a:gd name="connsiteY8" fmla="*/ 35406 h 46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478" h="465479">
                    <a:moveTo>
                      <a:pt x="71341" y="35406"/>
                    </a:moveTo>
                    <a:cubicBezTo>
                      <a:pt x="114726" y="4522"/>
                      <a:pt x="160318" y="-13127"/>
                      <a:pt x="212527" y="11875"/>
                    </a:cubicBezTo>
                    <a:cubicBezTo>
                      <a:pt x="271355" y="39818"/>
                      <a:pt x="294150" y="88351"/>
                      <a:pt x="302239" y="151590"/>
                    </a:cubicBezTo>
                    <a:cubicBezTo>
                      <a:pt x="325034" y="318513"/>
                      <a:pt x="169142" y="433962"/>
                      <a:pt x="47075" y="461170"/>
                    </a:cubicBezTo>
                    <a:cubicBezTo>
                      <a:pt x="27956" y="465582"/>
                      <a:pt x="-22048" y="478083"/>
                      <a:pt x="11043" y="421461"/>
                    </a:cubicBezTo>
                    <a:cubicBezTo>
                      <a:pt x="16926" y="411167"/>
                      <a:pt x="19867" y="394989"/>
                      <a:pt x="25015" y="381018"/>
                    </a:cubicBezTo>
                    <a:cubicBezTo>
                      <a:pt x="60310" y="392048"/>
                      <a:pt x="130904" y="361899"/>
                      <a:pt x="158847" y="322190"/>
                    </a:cubicBezTo>
                    <a:cubicBezTo>
                      <a:pt x="224293" y="228066"/>
                      <a:pt x="216939" y="125118"/>
                      <a:pt x="100019" y="80262"/>
                    </a:cubicBezTo>
                    <a:cubicBezTo>
                      <a:pt x="80900" y="72909"/>
                      <a:pt x="62517" y="61878"/>
                      <a:pt x="71341" y="35406"/>
                    </a:cubicBezTo>
                    <a:close/>
                  </a:path>
                </a:pathLst>
              </a:custGeom>
              <a:solidFill>
                <a:srgbClr val="FAE2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BAB34EC-BCE9-2F57-1BDD-68A0C0AB4E47}"/>
                  </a:ext>
                </a:extLst>
              </p:cNvPr>
              <p:cNvSpPr/>
              <p:nvPr/>
            </p:nvSpPr>
            <p:spPr>
              <a:xfrm>
                <a:off x="7547717" y="4941921"/>
                <a:ext cx="312267" cy="236686"/>
              </a:xfrm>
              <a:custGeom>
                <a:avLst/>
                <a:gdLst>
                  <a:gd name="connsiteX0" fmla="*/ 144713 w 312267"/>
                  <a:gd name="connsiteY0" fmla="*/ 13652 h 236686"/>
                  <a:gd name="connsiteX1" fmla="*/ 282958 w 312267"/>
                  <a:gd name="connsiteY1" fmla="*/ 3357 h 236686"/>
                  <a:gd name="connsiteX2" fmla="*/ 307960 w 312267"/>
                  <a:gd name="connsiteY2" fmla="*/ 37183 h 236686"/>
                  <a:gd name="connsiteX3" fmla="*/ 228543 w 312267"/>
                  <a:gd name="connsiteY3" fmla="*/ 194547 h 236686"/>
                  <a:gd name="connsiteX4" fmla="*/ 51325 w 312267"/>
                  <a:gd name="connsiteY4" fmla="*/ 228372 h 236686"/>
                  <a:gd name="connsiteX5" fmla="*/ 10146 w 312267"/>
                  <a:gd name="connsiteY5" fmla="*/ 175428 h 236686"/>
                  <a:gd name="connsiteX6" fmla="*/ 3528 w 312267"/>
                  <a:gd name="connsiteY6" fmla="*/ 41595 h 236686"/>
                  <a:gd name="connsiteX7" fmla="*/ 29265 w 312267"/>
                  <a:gd name="connsiteY7" fmla="*/ 12917 h 236686"/>
                  <a:gd name="connsiteX8" fmla="*/ 144713 w 312267"/>
                  <a:gd name="connsiteY8" fmla="*/ 13652 h 23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267" h="236686">
                    <a:moveTo>
                      <a:pt x="144713" y="13652"/>
                    </a:moveTo>
                    <a:cubicBezTo>
                      <a:pt x="185157" y="7769"/>
                      <a:pt x="234426" y="21741"/>
                      <a:pt x="282958" y="3357"/>
                    </a:cubicBezTo>
                    <a:cubicBezTo>
                      <a:pt x="310166" y="-6938"/>
                      <a:pt x="318254" y="7034"/>
                      <a:pt x="307960" y="37183"/>
                    </a:cubicBezTo>
                    <a:cubicBezTo>
                      <a:pt x="288105" y="93805"/>
                      <a:pt x="263103" y="146749"/>
                      <a:pt x="228543" y="194547"/>
                    </a:cubicBezTo>
                    <a:cubicBezTo>
                      <a:pt x="182952" y="257051"/>
                      <a:pt x="113094" y="232784"/>
                      <a:pt x="51325" y="228372"/>
                    </a:cubicBezTo>
                    <a:cubicBezTo>
                      <a:pt x="26323" y="226902"/>
                      <a:pt x="-2355" y="223960"/>
                      <a:pt x="10146" y="175428"/>
                    </a:cubicBezTo>
                    <a:cubicBezTo>
                      <a:pt x="20440" y="134984"/>
                      <a:pt x="25588" y="86451"/>
                      <a:pt x="3528" y="41595"/>
                    </a:cubicBezTo>
                    <a:cubicBezTo>
                      <a:pt x="-6032" y="22476"/>
                      <a:pt x="4263" y="11446"/>
                      <a:pt x="29265" y="12917"/>
                    </a:cubicBezTo>
                    <a:cubicBezTo>
                      <a:pt x="64561" y="15123"/>
                      <a:pt x="101328" y="13652"/>
                      <a:pt x="144713" y="13652"/>
                    </a:cubicBezTo>
                    <a:close/>
                  </a:path>
                </a:pathLst>
              </a:custGeom>
              <a:solidFill>
                <a:srgbClr val="FB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DD5CD97-DD4E-A708-E335-78623432CECC}"/>
                  </a:ext>
                </a:extLst>
              </p:cNvPr>
              <p:cNvSpPr/>
              <p:nvPr/>
            </p:nvSpPr>
            <p:spPr>
              <a:xfrm>
                <a:off x="6200127" y="3041473"/>
                <a:ext cx="278861" cy="475419"/>
              </a:xfrm>
              <a:custGeom>
                <a:avLst/>
                <a:gdLst>
                  <a:gd name="connsiteX0" fmla="*/ 253985 w 278861"/>
                  <a:gd name="connsiteY0" fmla="*/ 380908 h 475419"/>
                  <a:gd name="connsiteX1" fmla="*/ 267956 w 278861"/>
                  <a:gd name="connsiteY1" fmla="*/ 432382 h 475419"/>
                  <a:gd name="connsiteX2" fmla="*/ 236336 w 278861"/>
                  <a:gd name="connsiteY2" fmla="*/ 472091 h 475419"/>
                  <a:gd name="connsiteX3" fmla="*/ 11321 w 278861"/>
                  <a:gd name="connsiteY3" fmla="*/ 119861 h 475419"/>
                  <a:gd name="connsiteX4" fmla="*/ 207658 w 278861"/>
                  <a:gd name="connsiteY4" fmla="*/ 0 h 475419"/>
                  <a:gd name="connsiteX5" fmla="*/ 159861 w 278861"/>
                  <a:gd name="connsiteY5" fmla="*/ 79417 h 475419"/>
                  <a:gd name="connsiteX6" fmla="*/ 117211 w 278861"/>
                  <a:gd name="connsiteY6" fmla="*/ 306638 h 475419"/>
                  <a:gd name="connsiteX7" fmla="*/ 253985 w 278861"/>
                  <a:gd name="connsiteY7" fmla="*/ 380908 h 475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861" h="475419">
                    <a:moveTo>
                      <a:pt x="253985" y="380908"/>
                    </a:moveTo>
                    <a:cubicBezTo>
                      <a:pt x="249573" y="400762"/>
                      <a:pt x="261338" y="420617"/>
                      <a:pt x="267956" y="432382"/>
                    </a:cubicBezTo>
                    <a:cubicBezTo>
                      <a:pt x="297370" y="481650"/>
                      <a:pt x="260603" y="477973"/>
                      <a:pt x="236336" y="472091"/>
                    </a:cubicBezTo>
                    <a:cubicBezTo>
                      <a:pt x="68678" y="435324"/>
                      <a:pt x="-35741" y="277225"/>
                      <a:pt x="11321" y="119861"/>
                    </a:cubicBezTo>
                    <a:cubicBezTo>
                      <a:pt x="40735" y="21325"/>
                      <a:pt x="78973" y="0"/>
                      <a:pt x="207658" y="0"/>
                    </a:cubicBezTo>
                    <a:cubicBezTo>
                      <a:pt x="210599" y="37502"/>
                      <a:pt x="212070" y="64710"/>
                      <a:pt x="159861" y="79417"/>
                    </a:cubicBezTo>
                    <a:cubicBezTo>
                      <a:pt x="86327" y="100007"/>
                      <a:pt x="63531" y="242663"/>
                      <a:pt x="117211" y="306638"/>
                    </a:cubicBezTo>
                    <a:cubicBezTo>
                      <a:pt x="153243" y="349288"/>
                      <a:pt x="192216" y="387526"/>
                      <a:pt x="253985" y="380908"/>
                    </a:cubicBezTo>
                    <a:close/>
                  </a:path>
                </a:pathLst>
              </a:custGeom>
              <a:solidFill>
                <a:srgbClr val="FAE1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8682200-6A5C-DEFE-E5F6-33D2687398D5}"/>
                  </a:ext>
                </a:extLst>
              </p:cNvPr>
              <p:cNvSpPr/>
              <p:nvPr/>
            </p:nvSpPr>
            <p:spPr>
              <a:xfrm>
                <a:off x="8353993" y="3111330"/>
                <a:ext cx="189645" cy="356805"/>
              </a:xfrm>
              <a:custGeom>
                <a:avLst/>
                <a:gdLst>
                  <a:gd name="connsiteX0" fmla="*/ 59809 w 189645"/>
                  <a:gd name="connsiteY0" fmla="*/ 0 h 356805"/>
                  <a:gd name="connsiteX1" fmla="*/ 87753 w 189645"/>
                  <a:gd name="connsiteY1" fmla="*/ 44856 h 356805"/>
                  <a:gd name="connsiteX2" fmla="*/ 187024 w 189645"/>
                  <a:gd name="connsiteY2" fmla="*/ 201484 h 356805"/>
                  <a:gd name="connsiteX3" fmla="*/ 37749 w 189645"/>
                  <a:gd name="connsiteY3" fmla="*/ 356642 h 356805"/>
                  <a:gd name="connsiteX4" fmla="*/ 14218 w 189645"/>
                  <a:gd name="connsiteY4" fmla="*/ 345612 h 356805"/>
                  <a:gd name="connsiteX5" fmla="*/ 2453 w 189645"/>
                  <a:gd name="connsiteY5" fmla="*/ 288255 h 356805"/>
                  <a:gd name="connsiteX6" fmla="*/ 2453 w 189645"/>
                  <a:gd name="connsiteY6" fmla="*/ 161776 h 356805"/>
                  <a:gd name="connsiteX7" fmla="*/ 37014 w 189645"/>
                  <a:gd name="connsiteY7" fmla="*/ 117655 h 356805"/>
                  <a:gd name="connsiteX8" fmla="*/ 59809 w 189645"/>
                  <a:gd name="connsiteY8" fmla="*/ 0 h 35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645" h="356805">
                    <a:moveTo>
                      <a:pt x="59809" y="0"/>
                    </a:moveTo>
                    <a:cubicBezTo>
                      <a:pt x="50986" y="25737"/>
                      <a:pt x="70104" y="35297"/>
                      <a:pt x="87753" y="44856"/>
                    </a:cubicBezTo>
                    <a:cubicBezTo>
                      <a:pt x="175994" y="91918"/>
                      <a:pt x="198054" y="125744"/>
                      <a:pt x="187024" y="201484"/>
                    </a:cubicBezTo>
                    <a:cubicBezTo>
                      <a:pt x="178201" y="266194"/>
                      <a:pt x="100989" y="347082"/>
                      <a:pt x="37749" y="356642"/>
                    </a:cubicBezTo>
                    <a:cubicBezTo>
                      <a:pt x="30396" y="358112"/>
                      <a:pt x="21572" y="349288"/>
                      <a:pt x="14218" y="345612"/>
                    </a:cubicBezTo>
                    <a:cubicBezTo>
                      <a:pt x="14954" y="325757"/>
                      <a:pt x="16425" y="305168"/>
                      <a:pt x="2453" y="288255"/>
                    </a:cubicBezTo>
                    <a:cubicBezTo>
                      <a:pt x="-7842" y="246340"/>
                      <a:pt x="18630" y="203690"/>
                      <a:pt x="2453" y="161776"/>
                    </a:cubicBezTo>
                    <a:cubicBezTo>
                      <a:pt x="34072" y="163246"/>
                      <a:pt x="38485" y="143392"/>
                      <a:pt x="37014" y="117655"/>
                    </a:cubicBezTo>
                    <a:cubicBezTo>
                      <a:pt x="35544" y="77211"/>
                      <a:pt x="42897" y="37502"/>
                      <a:pt x="59809" y="0"/>
                    </a:cubicBezTo>
                    <a:close/>
                  </a:path>
                </a:pathLst>
              </a:custGeom>
              <a:solidFill>
                <a:srgbClr val="F7B8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DB9C9CD-33C3-5B95-F69F-CFE6C67C93BE}"/>
                  </a:ext>
                </a:extLst>
              </p:cNvPr>
              <p:cNvSpPr/>
              <p:nvPr/>
            </p:nvSpPr>
            <p:spPr>
              <a:xfrm>
                <a:off x="6290524" y="3041473"/>
                <a:ext cx="187119" cy="380908"/>
              </a:xfrm>
              <a:custGeom>
                <a:avLst/>
                <a:gdLst>
                  <a:gd name="connsiteX0" fmla="*/ 163588 w 187119"/>
                  <a:gd name="connsiteY0" fmla="*/ 380908 h 380908"/>
                  <a:gd name="connsiteX1" fmla="*/ 10637 w 187119"/>
                  <a:gd name="connsiteY1" fmla="*/ 137509 h 380908"/>
                  <a:gd name="connsiteX2" fmla="*/ 70934 w 187119"/>
                  <a:gd name="connsiteY2" fmla="*/ 77946 h 380908"/>
                  <a:gd name="connsiteX3" fmla="*/ 117262 w 187119"/>
                  <a:gd name="connsiteY3" fmla="*/ 0 h 380908"/>
                  <a:gd name="connsiteX4" fmla="*/ 137851 w 187119"/>
                  <a:gd name="connsiteY4" fmla="*/ 146333 h 380908"/>
                  <a:gd name="connsiteX5" fmla="*/ 175353 w 187119"/>
                  <a:gd name="connsiteY5" fmla="*/ 207367 h 380908"/>
                  <a:gd name="connsiteX6" fmla="*/ 187119 w 187119"/>
                  <a:gd name="connsiteY6" fmla="*/ 311050 h 380908"/>
                  <a:gd name="connsiteX7" fmla="*/ 163588 w 187119"/>
                  <a:gd name="connsiteY7" fmla="*/ 380908 h 38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119" h="380908">
                    <a:moveTo>
                      <a:pt x="163588" y="380908"/>
                    </a:moveTo>
                    <a:cubicBezTo>
                      <a:pt x="28285" y="377231"/>
                      <a:pt x="-24660" y="249282"/>
                      <a:pt x="10637" y="137509"/>
                    </a:cubicBezTo>
                    <a:cubicBezTo>
                      <a:pt x="20196" y="106625"/>
                      <a:pt x="41521" y="81623"/>
                      <a:pt x="70934" y="77946"/>
                    </a:cubicBezTo>
                    <a:cubicBezTo>
                      <a:pt x="126821" y="72064"/>
                      <a:pt x="118732" y="36032"/>
                      <a:pt x="117262" y="0"/>
                    </a:cubicBezTo>
                    <a:cubicBezTo>
                      <a:pt x="143734" y="45591"/>
                      <a:pt x="120938" y="97801"/>
                      <a:pt x="137851" y="146333"/>
                    </a:cubicBezTo>
                    <a:cubicBezTo>
                      <a:pt x="146675" y="172070"/>
                      <a:pt x="148881" y="194866"/>
                      <a:pt x="175353" y="207367"/>
                    </a:cubicBezTo>
                    <a:cubicBezTo>
                      <a:pt x="179030" y="241928"/>
                      <a:pt x="165794" y="278695"/>
                      <a:pt x="187119" y="311050"/>
                    </a:cubicBezTo>
                    <a:cubicBezTo>
                      <a:pt x="124615" y="316933"/>
                      <a:pt x="164323" y="355906"/>
                      <a:pt x="163588" y="380908"/>
                    </a:cubicBezTo>
                    <a:close/>
                  </a:path>
                </a:pathLst>
              </a:custGeom>
              <a:solidFill>
                <a:srgbClr val="F6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7D7F067-C9BC-2B20-6B11-4A13F5F03175}"/>
                  </a:ext>
                </a:extLst>
              </p:cNvPr>
              <p:cNvSpPr/>
              <p:nvPr/>
            </p:nvSpPr>
            <p:spPr>
              <a:xfrm>
                <a:off x="7537069" y="4798662"/>
                <a:ext cx="361634" cy="124073"/>
              </a:xfrm>
              <a:custGeom>
                <a:avLst/>
                <a:gdLst>
                  <a:gd name="connsiteX0" fmla="*/ 146538 w 361634"/>
                  <a:gd name="connsiteY0" fmla="*/ 121614 h 124073"/>
                  <a:gd name="connsiteX1" fmla="*/ 24471 w 361634"/>
                  <a:gd name="connsiteY1" fmla="*/ 111319 h 124073"/>
                  <a:gd name="connsiteX2" fmla="*/ 205 w 361634"/>
                  <a:gd name="connsiteY2" fmla="*/ 97348 h 124073"/>
                  <a:gd name="connsiteX3" fmla="*/ 14911 w 361634"/>
                  <a:gd name="connsiteY3" fmla="*/ 68669 h 124073"/>
                  <a:gd name="connsiteX4" fmla="*/ 82563 w 361634"/>
                  <a:gd name="connsiteY4" fmla="*/ 51756 h 124073"/>
                  <a:gd name="connsiteX5" fmla="*/ 298754 w 361634"/>
                  <a:gd name="connsiteY5" fmla="*/ 4694 h 124073"/>
                  <a:gd name="connsiteX6" fmla="*/ 351699 w 361634"/>
                  <a:gd name="connsiteY6" fmla="*/ 9107 h 124073"/>
                  <a:gd name="connsiteX7" fmla="*/ 353905 w 361634"/>
                  <a:gd name="connsiteY7" fmla="*/ 60581 h 124073"/>
                  <a:gd name="connsiteX8" fmla="*/ 314196 w 361634"/>
                  <a:gd name="connsiteY8" fmla="*/ 111319 h 124073"/>
                  <a:gd name="connsiteX9" fmla="*/ 146538 w 361634"/>
                  <a:gd name="connsiteY9" fmla="*/ 121614 h 124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34" h="124073">
                    <a:moveTo>
                      <a:pt x="146538" y="121614"/>
                    </a:moveTo>
                    <a:cubicBezTo>
                      <a:pt x="106094" y="115731"/>
                      <a:pt x="64179" y="134115"/>
                      <a:pt x="24471" y="111319"/>
                    </a:cubicBezTo>
                    <a:cubicBezTo>
                      <a:pt x="16382" y="106907"/>
                      <a:pt x="2411" y="115731"/>
                      <a:pt x="205" y="97348"/>
                    </a:cubicBezTo>
                    <a:cubicBezTo>
                      <a:pt x="-1266" y="83376"/>
                      <a:pt x="5352" y="75288"/>
                      <a:pt x="14911" y="68669"/>
                    </a:cubicBezTo>
                    <a:cubicBezTo>
                      <a:pt x="35501" y="55433"/>
                      <a:pt x="58297" y="53227"/>
                      <a:pt x="82563" y="51756"/>
                    </a:cubicBezTo>
                    <a:cubicBezTo>
                      <a:pt x="156833" y="48080"/>
                      <a:pt x="231103" y="45138"/>
                      <a:pt x="298754" y="4694"/>
                    </a:cubicBezTo>
                    <a:cubicBezTo>
                      <a:pt x="311990" y="-3394"/>
                      <a:pt x="339198" y="-453"/>
                      <a:pt x="351699" y="9107"/>
                    </a:cubicBezTo>
                    <a:cubicBezTo>
                      <a:pt x="366406" y="19401"/>
                      <a:pt x="362729" y="45874"/>
                      <a:pt x="353905" y="60581"/>
                    </a:cubicBezTo>
                    <a:cubicBezTo>
                      <a:pt x="342875" y="78229"/>
                      <a:pt x="353905" y="110584"/>
                      <a:pt x="314196" y="111319"/>
                    </a:cubicBezTo>
                    <a:cubicBezTo>
                      <a:pt x="258310" y="112790"/>
                      <a:pt x="203159" y="130438"/>
                      <a:pt x="146538" y="121614"/>
                    </a:cubicBezTo>
                    <a:close/>
                  </a:path>
                </a:pathLst>
              </a:custGeom>
              <a:solidFill>
                <a:srgbClr val="F3D8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61C7D70D-8EED-C08D-E6D9-47C60A82EB47}"/>
                  </a:ext>
                </a:extLst>
              </p:cNvPr>
              <p:cNvSpPr/>
              <p:nvPr/>
            </p:nvSpPr>
            <p:spPr>
              <a:xfrm>
                <a:off x="7007045" y="4871737"/>
                <a:ext cx="321390" cy="74228"/>
              </a:xfrm>
              <a:custGeom>
                <a:avLst/>
                <a:gdLst>
                  <a:gd name="connsiteX0" fmla="*/ 133143 w 321390"/>
                  <a:gd name="connsiteY0" fmla="*/ 71335 h 74228"/>
                  <a:gd name="connsiteX1" fmla="*/ 27989 w 321390"/>
                  <a:gd name="connsiteY1" fmla="*/ 62511 h 74228"/>
                  <a:gd name="connsiteX2" fmla="*/ 46 w 321390"/>
                  <a:gd name="connsiteY2" fmla="*/ 20596 h 74228"/>
                  <a:gd name="connsiteX3" fmla="*/ 38283 w 321390"/>
                  <a:gd name="connsiteY3" fmla="*/ 3683 h 74228"/>
                  <a:gd name="connsiteX4" fmla="*/ 289036 w 321390"/>
                  <a:gd name="connsiteY4" fmla="*/ 13978 h 74228"/>
                  <a:gd name="connsiteX5" fmla="*/ 321391 w 321390"/>
                  <a:gd name="connsiteY5" fmla="*/ 37509 h 74228"/>
                  <a:gd name="connsiteX6" fmla="*/ 289771 w 321390"/>
                  <a:gd name="connsiteY6" fmla="*/ 61040 h 74228"/>
                  <a:gd name="connsiteX7" fmla="*/ 133143 w 321390"/>
                  <a:gd name="connsiteY7" fmla="*/ 71335 h 7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1390" h="74228">
                    <a:moveTo>
                      <a:pt x="133143" y="71335"/>
                    </a:moveTo>
                    <a:cubicBezTo>
                      <a:pt x="98582" y="66923"/>
                      <a:pt x="63285" y="78688"/>
                      <a:pt x="27989" y="62511"/>
                    </a:cubicBezTo>
                    <a:cubicBezTo>
                      <a:pt x="7399" y="52216"/>
                      <a:pt x="-690" y="42656"/>
                      <a:pt x="46" y="20596"/>
                    </a:cubicBezTo>
                    <a:cubicBezTo>
                      <a:pt x="1516" y="-11759"/>
                      <a:pt x="25783" y="3683"/>
                      <a:pt x="38283" y="3683"/>
                    </a:cubicBezTo>
                    <a:cubicBezTo>
                      <a:pt x="122113" y="5889"/>
                      <a:pt x="205206" y="11772"/>
                      <a:pt x="289036" y="13978"/>
                    </a:cubicBezTo>
                    <a:cubicBezTo>
                      <a:pt x="307419" y="14713"/>
                      <a:pt x="321391" y="21331"/>
                      <a:pt x="321391" y="37509"/>
                    </a:cubicBezTo>
                    <a:cubicBezTo>
                      <a:pt x="321391" y="53686"/>
                      <a:pt x="308155" y="61775"/>
                      <a:pt x="289771" y="61040"/>
                    </a:cubicBezTo>
                    <a:cubicBezTo>
                      <a:pt x="236826" y="58099"/>
                      <a:pt x="186823" y="82365"/>
                      <a:pt x="133143" y="71335"/>
                    </a:cubicBezTo>
                    <a:close/>
                  </a:path>
                </a:pathLst>
              </a:custGeom>
              <a:solidFill>
                <a:srgbClr val="E6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D6C134D-EC55-89BB-3553-A00F887E1A9A}"/>
                  </a:ext>
                </a:extLst>
              </p:cNvPr>
              <p:cNvSpPr/>
              <p:nvPr/>
            </p:nvSpPr>
            <p:spPr>
              <a:xfrm>
                <a:off x="6972529" y="3933445"/>
                <a:ext cx="168557" cy="326492"/>
              </a:xfrm>
              <a:custGeom>
                <a:avLst/>
                <a:gdLst>
                  <a:gd name="connsiteX0" fmla="*/ 144863 w 168557"/>
                  <a:gd name="connsiteY0" fmla="*/ 0 h 326492"/>
                  <a:gd name="connsiteX1" fmla="*/ 147804 w 168557"/>
                  <a:gd name="connsiteY1" fmla="*/ 108095 h 326492"/>
                  <a:gd name="connsiteX2" fmla="*/ 0 w 168557"/>
                  <a:gd name="connsiteY2" fmla="*/ 326493 h 326492"/>
                  <a:gd name="connsiteX3" fmla="*/ 144863 w 168557"/>
                  <a:gd name="connsiteY3" fmla="*/ 0 h 3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557" h="326492">
                    <a:moveTo>
                      <a:pt x="144863" y="0"/>
                    </a:moveTo>
                    <a:cubicBezTo>
                      <a:pt x="185307" y="43385"/>
                      <a:pt x="165452" y="76476"/>
                      <a:pt x="147804" y="108095"/>
                    </a:cubicBezTo>
                    <a:cubicBezTo>
                      <a:pt x="106625" y="182365"/>
                      <a:pt x="64710" y="255900"/>
                      <a:pt x="0" y="326493"/>
                    </a:cubicBezTo>
                    <a:cubicBezTo>
                      <a:pt x="19119" y="197807"/>
                      <a:pt x="108096" y="113978"/>
                      <a:pt x="144863" y="0"/>
                    </a:cubicBezTo>
                    <a:close/>
                  </a:path>
                </a:pathLst>
              </a:custGeom>
              <a:solidFill>
                <a:srgbClr val="EAD9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1D1F98F-2268-C52F-2925-2BFA9308EB1A}"/>
                  </a:ext>
                </a:extLst>
              </p:cNvPr>
              <p:cNvSpPr/>
              <p:nvPr/>
            </p:nvSpPr>
            <p:spPr>
              <a:xfrm>
                <a:off x="7170493" y="3951093"/>
                <a:ext cx="194266" cy="88703"/>
              </a:xfrm>
              <a:custGeom>
                <a:avLst/>
                <a:gdLst>
                  <a:gd name="connsiteX0" fmla="*/ 41023 w 194266"/>
                  <a:gd name="connsiteY0" fmla="*/ 0 h 88703"/>
                  <a:gd name="connsiteX1" fmla="*/ 163090 w 194266"/>
                  <a:gd name="connsiteY1" fmla="*/ 12501 h 88703"/>
                  <a:gd name="connsiteX2" fmla="*/ 191033 w 194266"/>
                  <a:gd name="connsiteY2" fmla="*/ 28678 h 88703"/>
                  <a:gd name="connsiteX3" fmla="*/ 179267 w 194266"/>
                  <a:gd name="connsiteY3" fmla="*/ 56622 h 88703"/>
                  <a:gd name="connsiteX4" fmla="*/ 14550 w 194266"/>
                  <a:gd name="connsiteY4" fmla="*/ 47062 h 88703"/>
                  <a:gd name="connsiteX5" fmla="*/ 579 w 194266"/>
                  <a:gd name="connsiteY5" fmla="*/ 8824 h 88703"/>
                  <a:gd name="connsiteX6" fmla="*/ 41023 w 194266"/>
                  <a:gd name="connsiteY6" fmla="*/ 0 h 8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266" h="88703">
                    <a:moveTo>
                      <a:pt x="41023" y="0"/>
                    </a:moveTo>
                    <a:cubicBezTo>
                      <a:pt x="77790" y="16178"/>
                      <a:pt x="120440" y="15442"/>
                      <a:pt x="163090" y="12501"/>
                    </a:cubicBezTo>
                    <a:cubicBezTo>
                      <a:pt x="177061" y="11766"/>
                      <a:pt x="185150" y="19854"/>
                      <a:pt x="191033" y="28678"/>
                    </a:cubicBezTo>
                    <a:cubicBezTo>
                      <a:pt x="200592" y="41915"/>
                      <a:pt x="186621" y="48533"/>
                      <a:pt x="179267" y="56622"/>
                    </a:cubicBezTo>
                    <a:cubicBezTo>
                      <a:pt x="139559" y="102948"/>
                      <a:pt x="50582" y="98536"/>
                      <a:pt x="14550" y="47062"/>
                    </a:cubicBezTo>
                    <a:cubicBezTo>
                      <a:pt x="6461" y="36032"/>
                      <a:pt x="-2363" y="19854"/>
                      <a:pt x="579" y="8824"/>
                    </a:cubicBezTo>
                    <a:cubicBezTo>
                      <a:pt x="5726" y="-7353"/>
                      <a:pt x="24845" y="5883"/>
                      <a:pt x="41023" y="0"/>
                    </a:cubicBezTo>
                    <a:close/>
                  </a:path>
                </a:pathLst>
              </a:custGeom>
              <a:solidFill>
                <a:srgbClr val="ECE6E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BC2D9EF-9AEE-9B9A-19EF-21C8BB26513A}"/>
                  </a:ext>
                </a:extLst>
              </p:cNvPr>
              <p:cNvSpPr/>
              <p:nvPr/>
            </p:nvSpPr>
            <p:spPr>
              <a:xfrm>
                <a:off x="7670939" y="3964329"/>
                <a:ext cx="181226" cy="277204"/>
              </a:xfrm>
              <a:custGeom>
                <a:avLst/>
                <a:gdLst>
                  <a:gd name="connsiteX0" fmla="*/ 9726 w 181226"/>
                  <a:gd name="connsiteY0" fmla="*/ 0 h 277204"/>
                  <a:gd name="connsiteX1" fmla="*/ 166355 w 181226"/>
                  <a:gd name="connsiteY1" fmla="*/ 230163 h 277204"/>
                  <a:gd name="connsiteX2" fmla="*/ 172972 w 181226"/>
                  <a:gd name="connsiteY2" fmla="*/ 273548 h 277204"/>
                  <a:gd name="connsiteX3" fmla="*/ 137676 w 181226"/>
                  <a:gd name="connsiteY3" fmla="*/ 253694 h 277204"/>
                  <a:gd name="connsiteX4" fmla="*/ 3843 w 181226"/>
                  <a:gd name="connsiteY4" fmla="*/ 57357 h 277204"/>
                  <a:gd name="connsiteX5" fmla="*/ 9726 w 181226"/>
                  <a:gd name="connsiteY5" fmla="*/ 0 h 27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226" h="277204">
                    <a:moveTo>
                      <a:pt x="9726" y="0"/>
                    </a:moveTo>
                    <a:cubicBezTo>
                      <a:pt x="56788" y="81623"/>
                      <a:pt x="100174" y="163246"/>
                      <a:pt x="166355" y="230163"/>
                    </a:cubicBezTo>
                    <a:cubicBezTo>
                      <a:pt x="174443" y="238252"/>
                      <a:pt x="191356" y="260312"/>
                      <a:pt x="172972" y="273548"/>
                    </a:cubicBezTo>
                    <a:cubicBezTo>
                      <a:pt x="156060" y="286049"/>
                      <a:pt x="147235" y="263253"/>
                      <a:pt x="137676" y="253694"/>
                    </a:cubicBezTo>
                    <a:cubicBezTo>
                      <a:pt x="79584" y="197808"/>
                      <a:pt x="42081" y="127215"/>
                      <a:pt x="3843" y="57357"/>
                    </a:cubicBezTo>
                    <a:cubicBezTo>
                      <a:pt x="-9393" y="32355"/>
                      <a:pt x="16344" y="20590"/>
                      <a:pt x="9726" y="0"/>
                    </a:cubicBezTo>
                    <a:close/>
                  </a:path>
                </a:pathLst>
              </a:custGeom>
              <a:solidFill>
                <a:srgbClr val="E1D13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DF9AEC1-D548-5D05-442E-39D5FBDB7EBC}"/>
                  </a:ext>
                </a:extLst>
              </p:cNvPr>
              <p:cNvSpPr/>
              <p:nvPr/>
            </p:nvSpPr>
            <p:spPr>
              <a:xfrm>
                <a:off x="7966612" y="4503953"/>
                <a:ext cx="183938" cy="94928"/>
              </a:xfrm>
              <a:custGeom>
                <a:avLst/>
                <a:gdLst>
                  <a:gd name="connsiteX0" fmla="*/ 69960 w 183938"/>
                  <a:gd name="connsiteY0" fmla="*/ 94243 h 94928"/>
                  <a:gd name="connsiteX1" fmla="*/ 47165 w 183938"/>
                  <a:gd name="connsiteY1" fmla="*/ 94243 h 94928"/>
                  <a:gd name="connsiteX2" fmla="*/ 838 w 183938"/>
                  <a:gd name="connsiteY2" fmla="*/ 74388 h 94928"/>
                  <a:gd name="connsiteX3" fmla="*/ 37605 w 183938"/>
                  <a:gd name="connsiteY3" fmla="*/ 45710 h 94928"/>
                  <a:gd name="connsiteX4" fmla="*/ 147906 w 183938"/>
                  <a:gd name="connsiteY4" fmla="*/ 6737 h 94928"/>
                  <a:gd name="connsiteX5" fmla="*/ 178055 w 183938"/>
                  <a:gd name="connsiteY5" fmla="*/ 6002 h 94928"/>
                  <a:gd name="connsiteX6" fmla="*/ 182467 w 183938"/>
                  <a:gd name="connsiteY6" fmla="*/ 38357 h 94928"/>
                  <a:gd name="connsiteX7" fmla="*/ 69960 w 183938"/>
                  <a:gd name="connsiteY7" fmla="*/ 94243 h 9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4928">
                    <a:moveTo>
                      <a:pt x="69960" y="94243"/>
                    </a:moveTo>
                    <a:cubicBezTo>
                      <a:pt x="62607" y="94243"/>
                      <a:pt x="54518" y="93507"/>
                      <a:pt x="47165" y="94243"/>
                    </a:cubicBezTo>
                    <a:cubicBezTo>
                      <a:pt x="26575" y="97920"/>
                      <a:pt x="3779" y="86154"/>
                      <a:pt x="838" y="74388"/>
                    </a:cubicBezTo>
                    <a:cubicBezTo>
                      <a:pt x="-5046" y="50122"/>
                      <a:pt x="21428" y="53064"/>
                      <a:pt x="37605" y="45710"/>
                    </a:cubicBezTo>
                    <a:cubicBezTo>
                      <a:pt x="73637" y="29533"/>
                      <a:pt x="115551" y="31739"/>
                      <a:pt x="147906" y="6737"/>
                    </a:cubicBezTo>
                    <a:cubicBezTo>
                      <a:pt x="157466" y="-1352"/>
                      <a:pt x="171437" y="-2823"/>
                      <a:pt x="178055" y="6002"/>
                    </a:cubicBezTo>
                    <a:cubicBezTo>
                      <a:pt x="183938" y="14090"/>
                      <a:pt x="185409" y="28797"/>
                      <a:pt x="182467" y="38357"/>
                    </a:cubicBezTo>
                    <a:cubicBezTo>
                      <a:pt x="163348" y="92772"/>
                      <a:pt x="117022" y="95714"/>
                      <a:pt x="69960" y="94243"/>
                    </a:cubicBezTo>
                    <a:close/>
                  </a:path>
                </a:pathLst>
              </a:custGeom>
              <a:solidFill>
                <a:srgbClr val="E3C5B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FAE8ECC-BAC3-0408-815F-335BF020E2B3}"/>
                  </a:ext>
                </a:extLst>
              </p:cNvPr>
              <p:cNvSpPr/>
              <p:nvPr/>
            </p:nvSpPr>
            <p:spPr>
              <a:xfrm>
                <a:off x="7431384" y="3963171"/>
                <a:ext cx="211779" cy="73900"/>
              </a:xfrm>
              <a:custGeom>
                <a:avLst/>
                <a:gdLst>
                  <a:gd name="connsiteX0" fmla="*/ 211779 w 211779"/>
                  <a:gd name="connsiteY0" fmla="*/ 4835 h 73900"/>
                  <a:gd name="connsiteX1" fmla="*/ 0 w 211779"/>
                  <a:gd name="connsiteY1" fmla="*/ 9983 h 73900"/>
                  <a:gd name="connsiteX2" fmla="*/ 211779 w 211779"/>
                  <a:gd name="connsiteY2" fmla="*/ 4835 h 7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779" h="73900">
                    <a:moveTo>
                      <a:pt x="211779" y="4835"/>
                    </a:moveTo>
                    <a:cubicBezTo>
                      <a:pt x="152217" y="94547"/>
                      <a:pt x="73534" y="97488"/>
                      <a:pt x="0" y="9983"/>
                    </a:cubicBezTo>
                    <a:cubicBezTo>
                      <a:pt x="73534" y="21748"/>
                      <a:pt x="138245" y="-12078"/>
                      <a:pt x="211779" y="4835"/>
                    </a:cubicBezTo>
                    <a:close/>
                  </a:path>
                </a:pathLst>
              </a:custGeom>
              <a:solidFill>
                <a:srgbClr val="EFE9E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9834685-1B88-7B0D-9C09-4A2680D7090B}"/>
                  </a:ext>
                </a:extLst>
              </p:cNvPr>
              <p:cNvSpPr/>
              <p:nvPr/>
            </p:nvSpPr>
            <p:spPr>
              <a:xfrm>
                <a:off x="7307914" y="4065071"/>
                <a:ext cx="68319" cy="200257"/>
              </a:xfrm>
              <a:custGeom>
                <a:avLst/>
                <a:gdLst>
                  <a:gd name="connsiteX0" fmla="*/ 68319 w 68319"/>
                  <a:gd name="connsiteY0" fmla="*/ 0 h 200257"/>
                  <a:gd name="connsiteX1" fmla="*/ 68319 w 68319"/>
                  <a:gd name="connsiteY1" fmla="*/ 147804 h 200257"/>
                  <a:gd name="connsiteX2" fmla="*/ 44789 w 68319"/>
                  <a:gd name="connsiteY2" fmla="*/ 197072 h 200257"/>
                  <a:gd name="connsiteX3" fmla="*/ 8756 w 68319"/>
                  <a:gd name="connsiteY3" fmla="*/ 190454 h 200257"/>
                  <a:gd name="connsiteX4" fmla="*/ 5080 w 68319"/>
                  <a:gd name="connsiteY4" fmla="*/ 139715 h 200257"/>
                  <a:gd name="connsiteX5" fmla="*/ 68319 w 68319"/>
                  <a:gd name="connsiteY5" fmla="*/ 0 h 20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319" h="200257">
                    <a:moveTo>
                      <a:pt x="68319" y="0"/>
                    </a:moveTo>
                    <a:cubicBezTo>
                      <a:pt x="68319" y="61033"/>
                      <a:pt x="67584" y="104419"/>
                      <a:pt x="68319" y="147804"/>
                    </a:cubicBezTo>
                    <a:cubicBezTo>
                      <a:pt x="68319" y="169129"/>
                      <a:pt x="63172" y="188248"/>
                      <a:pt x="44789" y="197072"/>
                    </a:cubicBezTo>
                    <a:cubicBezTo>
                      <a:pt x="35229" y="201484"/>
                      <a:pt x="19051" y="202955"/>
                      <a:pt x="8756" y="190454"/>
                    </a:cubicBezTo>
                    <a:cubicBezTo>
                      <a:pt x="-5215" y="173541"/>
                      <a:pt x="668" y="158834"/>
                      <a:pt x="5080" y="139715"/>
                    </a:cubicBezTo>
                    <a:cubicBezTo>
                      <a:pt x="15375" y="94124"/>
                      <a:pt x="35229" y="54415"/>
                      <a:pt x="68319" y="0"/>
                    </a:cubicBezTo>
                    <a:close/>
                  </a:path>
                </a:pathLst>
              </a:custGeom>
              <a:solidFill>
                <a:srgbClr val="64B5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0E9C668C-6575-F3FD-4802-6EA40B64590E}"/>
                  </a:ext>
                </a:extLst>
              </p:cNvPr>
              <p:cNvSpPr/>
              <p:nvPr/>
            </p:nvSpPr>
            <p:spPr>
              <a:xfrm>
                <a:off x="6730068" y="4551826"/>
                <a:ext cx="139187" cy="94733"/>
              </a:xfrm>
              <a:custGeom>
                <a:avLst/>
                <a:gdLst>
                  <a:gd name="connsiteX0" fmla="*/ 138042 w 139187"/>
                  <a:gd name="connsiteY0" fmla="*/ 55929 h 94733"/>
                  <a:gd name="connsiteX1" fmla="*/ 118924 w 139187"/>
                  <a:gd name="connsiteY1" fmla="*/ 92696 h 94733"/>
                  <a:gd name="connsiteX2" fmla="*/ 533 w 139187"/>
                  <a:gd name="connsiteY2" fmla="*/ 25045 h 94733"/>
                  <a:gd name="connsiteX3" fmla="*/ 13769 w 139187"/>
                  <a:gd name="connsiteY3" fmla="*/ 1514 h 94733"/>
                  <a:gd name="connsiteX4" fmla="*/ 132895 w 139187"/>
                  <a:gd name="connsiteY4" fmla="*/ 47840 h 94733"/>
                  <a:gd name="connsiteX5" fmla="*/ 138042 w 139187"/>
                  <a:gd name="connsiteY5" fmla="*/ 55929 h 9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187" h="94733">
                    <a:moveTo>
                      <a:pt x="138042" y="55929"/>
                    </a:moveTo>
                    <a:cubicBezTo>
                      <a:pt x="143190" y="78725"/>
                      <a:pt x="129954" y="88284"/>
                      <a:pt x="118924" y="92696"/>
                    </a:cubicBezTo>
                    <a:cubicBezTo>
                      <a:pt x="88039" y="105197"/>
                      <a:pt x="5681" y="57400"/>
                      <a:pt x="533" y="25045"/>
                    </a:cubicBezTo>
                    <a:cubicBezTo>
                      <a:pt x="-938" y="15485"/>
                      <a:pt x="-202" y="-5840"/>
                      <a:pt x="13769" y="1514"/>
                    </a:cubicBezTo>
                    <a:cubicBezTo>
                      <a:pt x="52007" y="22839"/>
                      <a:pt x="93922" y="30927"/>
                      <a:pt x="132895" y="47840"/>
                    </a:cubicBezTo>
                    <a:cubicBezTo>
                      <a:pt x="137307" y="49311"/>
                      <a:pt x="138042" y="56664"/>
                      <a:pt x="138042" y="55929"/>
                    </a:cubicBezTo>
                    <a:close/>
                  </a:path>
                </a:pathLst>
              </a:custGeom>
              <a:solidFill>
                <a:srgbClr val="E5CDB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4937AA71-641C-EBE9-8FFB-0E43CA1D84AC}"/>
                  </a:ext>
                </a:extLst>
              </p:cNvPr>
              <p:cNvSpPr/>
              <p:nvPr/>
            </p:nvSpPr>
            <p:spPr>
              <a:xfrm>
                <a:off x="7409914" y="4079778"/>
                <a:ext cx="93977" cy="174019"/>
              </a:xfrm>
              <a:custGeom>
                <a:avLst/>
                <a:gdLst>
                  <a:gd name="connsiteX0" fmla="*/ 2351 w 93977"/>
                  <a:gd name="connsiteY0" fmla="*/ 0 h 174019"/>
                  <a:gd name="connsiteX1" fmla="*/ 47207 w 93977"/>
                  <a:gd name="connsiteY1" fmla="*/ 102213 h 174019"/>
                  <a:gd name="connsiteX2" fmla="*/ 61178 w 93977"/>
                  <a:gd name="connsiteY2" fmla="*/ 126479 h 174019"/>
                  <a:gd name="connsiteX3" fmla="*/ 93534 w 93977"/>
                  <a:gd name="connsiteY3" fmla="*/ 156628 h 174019"/>
                  <a:gd name="connsiteX4" fmla="*/ 58972 w 93977"/>
                  <a:gd name="connsiteY4" fmla="*/ 172070 h 174019"/>
                  <a:gd name="connsiteX5" fmla="*/ 13381 w 93977"/>
                  <a:gd name="connsiteY5" fmla="*/ 145598 h 174019"/>
                  <a:gd name="connsiteX6" fmla="*/ 2351 w 93977"/>
                  <a:gd name="connsiteY6" fmla="*/ 0 h 17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977" h="174019">
                    <a:moveTo>
                      <a:pt x="2351" y="0"/>
                    </a:moveTo>
                    <a:cubicBezTo>
                      <a:pt x="31029" y="28678"/>
                      <a:pt x="25882" y="71328"/>
                      <a:pt x="47207" y="102213"/>
                    </a:cubicBezTo>
                    <a:cubicBezTo>
                      <a:pt x="52354" y="109566"/>
                      <a:pt x="42060" y="127950"/>
                      <a:pt x="61178" y="126479"/>
                    </a:cubicBezTo>
                    <a:cubicBezTo>
                      <a:pt x="84709" y="124273"/>
                      <a:pt x="96475" y="129421"/>
                      <a:pt x="93534" y="156628"/>
                    </a:cubicBezTo>
                    <a:cubicBezTo>
                      <a:pt x="90592" y="183836"/>
                      <a:pt x="71473" y="170600"/>
                      <a:pt x="58972" y="172070"/>
                    </a:cubicBezTo>
                    <a:cubicBezTo>
                      <a:pt x="37647" y="175012"/>
                      <a:pt x="10439" y="173541"/>
                      <a:pt x="13381" y="145598"/>
                    </a:cubicBezTo>
                    <a:cubicBezTo>
                      <a:pt x="19264" y="95595"/>
                      <a:pt x="-7944" y="50003"/>
                      <a:pt x="2351" y="0"/>
                    </a:cubicBezTo>
                    <a:close/>
                  </a:path>
                </a:pathLst>
              </a:custGeom>
              <a:solidFill>
                <a:srgbClr val="5EA4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50EFE38-E2B9-2DE2-4E3D-BFC2F9D3EBF4}"/>
                  </a:ext>
                </a:extLst>
              </p:cNvPr>
              <p:cNvSpPr/>
              <p:nvPr/>
            </p:nvSpPr>
            <p:spPr>
              <a:xfrm>
                <a:off x="7437267" y="4043011"/>
                <a:ext cx="94130" cy="136217"/>
              </a:xfrm>
              <a:custGeom>
                <a:avLst/>
                <a:gdLst>
                  <a:gd name="connsiteX0" fmla="*/ 0 w 94130"/>
                  <a:gd name="connsiteY0" fmla="*/ 0 h 136217"/>
                  <a:gd name="connsiteX1" fmla="*/ 89712 w 94130"/>
                  <a:gd name="connsiteY1" fmla="*/ 89712 h 136217"/>
                  <a:gd name="connsiteX2" fmla="*/ 50738 w 94130"/>
                  <a:gd name="connsiteY2" fmla="*/ 133833 h 136217"/>
                  <a:gd name="connsiteX3" fmla="*/ 30149 w 94130"/>
                  <a:gd name="connsiteY3" fmla="*/ 113243 h 136217"/>
                  <a:gd name="connsiteX4" fmla="*/ 0 w 94130"/>
                  <a:gd name="connsiteY4" fmla="*/ 0 h 13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30" h="136217">
                    <a:moveTo>
                      <a:pt x="0" y="0"/>
                    </a:moveTo>
                    <a:cubicBezTo>
                      <a:pt x="49268" y="13971"/>
                      <a:pt x="70593" y="52209"/>
                      <a:pt x="89712" y="89712"/>
                    </a:cubicBezTo>
                    <a:cubicBezTo>
                      <a:pt x="108830" y="127214"/>
                      <a:pt x="60298" y="113243"/>
                      <a:pt x="50738" y="133833"/>
                    </a:cubicBezTo>
                    <a:cubicBezTo>
                      <a:pt x="47062" y="142657"/>
                      <a:pt x="33090" y="125008"/>
                      <a:pt x="30149" y="113243"/>
                    </a:cubicBezTo>
                    <a:cubicBezTo>
                      <a:pt x="20590" y="77211"/>
                      <a:pt x="11030" y="40444"/>
                      <a:pt x="0" y="0"/>
                    </a:cubicBezTo>
                    <a:close/>
                  </a:path>
                </a:pathLst>
              </a:custGeom>
              <a:solidFill>
                <a:srgbClr val="62B5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A561895-CC25-E061-3247-DA912AE1DCD8}"/>
                  </a:ext>
                </a:extLst>
              </p:cNvPr>
              <p:cNvSpPr/>
              <p:nvPr/>
            </p:nvSpPr>
            <p:spPr>
              <a:xfrm>
                <a:off x="7253406" y="4056983"/>
                <a:ext cx="96355" cy="98905"/>
              </a:xfrm>
              <a:custGeom>
                <a:avLst/>
                <a:gdLst>
                  <a:gd name="connsiteX0" fmla="*/ 96355 w 96355"/>
                  <a:gd name="connsiteY0" fmla="*/ 0 h 98905"/>
                  <a:gd name="connsiteX1" fmla="*/ 56646 w 96355"/>
                  <a:gd name="connsiteY1" fmla="*/ 76476 h 98905"/>
                  <a:gd name="connsiteX2" fmla="*/ 11790 w 96355"/>
                  <a:gd name="connsiteY2" fmla="*/ 79417 h 98905"/>
                  <a:gd name="connsiteX3" fmla="*/ 12526 w 96355"/>
                  <a:gd name="connsiteY3" fmla="*/ 45591 h 98905"/>
                  <a:gd name="connsiteX4" fmla="*/ 96355 w 96355"/>
                  <a:gd name="connsiteY4" fmla="*/ 0 h 98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355" h="98905">
                    <a:moveTo>
                      <a:pt x="96355" y="0"/>
                    </a:moveTo>
                    <a:cubicBezTo>
                      <a:pt x="75030" y="35297"/>
                      <a:pt x="64735" y="56622"/>
                      <a:pt x="56646" y="76476"/>
                    </a:cubicBezTo>
                    <a:cubicBezTo>
                      <a:pt x="38998" y="117655"/>
                      <a:pt x="27233" y="91918"/>
                      <a:pt x="11790" y="79417"/>
                    </a:cubicBezTo>
                    <a:cubicBezTo>
                      <a:pt x="-5122" y="65446"/>
                      <a:pt x="-2916" y="66916"/>
                      <a:pt x="12526" y="45591"/>
                    </a:cubicBezTo>
                    <a:cubicBezTo>
                      <a:pt x="30174" y="21325"/>
                      <a:pt x="59588" y="23531"/>
                      <a:pt x="96355" y="0"/>
                    </a:cubicBezTo>
                    <a:close/>
                  </a:path>
                </a:pathLst>
              </a:custGeom>
              <a:solidFill>
                <a:srgbClr val="63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55E9390-CF15-9F1C-84CD-2D54EBC16BAF}"/>
                  </a:ext>
                </a:extLst>
              </p:cNvPr>
              <p:cNvSpPr/>
              <p:nvPr/>
            </p:nvSpPr>
            <p:spPr>
              <a:xfrm>
                <a:off x="6673415" y="3125673"/>
                <a:ext cx="345440" cy="265321"/>
              </a:xfrm>
              <a:custGeom>
                <a:avLst/>
                <a:gdLst>
                  <a:gd name="connsiteX0" fmla="*/ 345441 w 345440"/>
                  <a:gd name="connsiteY0" fmla="*/ 89341 h 265321"/>
                  <a:gd name="connsiteX1" fmla="*/ 241022 w 345440"/>
                  <a:gd name="connsiteY1" fmla="*/ 256264 h 265321"/>
                  <a:gd name="connsiteX2" fmla="*/ 23360 w 345440"/>
                  <a:gd name="connsiteY2" fmla="*/ 212144 h 265321"/>
                  <a:gd name="connsiteX3" fmla="*/ 24095 w 345440"/>
                  <a:gd name="connsiteY3" fmla="*/ 59192 h 265321"/>
                  <a:gd name="connsiteX4" fmla="*/ 265288 w 345440"/>
                  <a:gd name="connsiteY4" fmla="*/ 20954 h 265321"/>
                  <a:gd name="connsiteX5" fmla="*/ 345441 w 345440"/>
                  <a:gd name="connsiteY5" fmla="*/ 89341 h 26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440" h="265321">
                    <a:moveTo>
                      <a:pt x="345441" y="89341"/>
                    </a:moveTo>
                    <a:cubicBezTo>
                      <a:pt x="345441" y="187877"/>
                      <a:pt x="323380" y="223174"/>
                      <a:pt x="241022" y="256264"/>
                    </a:cubicBezTo>
                    <a:cubicBezTo>
                      <a:pt x="181459" y="279795"/>
                      <a:pt x="67481" y="254794"/>
                      <a:pt x="23360" y="212144"/>
                    </a:cubicBezTo>
                    <a:cubicBezTo>
                      <a:pt x="-6054" y="183465"/>
                      <a:pt x="-9730" y="91547"/>
                      <a:pt x="24095" y="59192"/>
                    </a:cubicBezTo>
                    <a:cubicBezTo>
                      <a:pt x="96159" y="-10665"/>
                      <a:pt x="177047" y="-12136"/>
                      <a:pt x="265288" y="20954"/>
                    </a:cubicBezTo>
                    <a:cubicBezTo>
                      <a:pt x="284407" y="51839"/>
                      <a:pt x="313085" y="73164"/>
                      <a:pt x="345441" y="89341"/>
                    </a:cubicBezTo>
                    <a:close/>
                  </a:path>
                </a:pathLst>
              </a:custGeom>
              <a:solidFill>
                <a:srgbClr val="F8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796376C-4DAF-83A7-6CDF-D52D99E0CA0D}"/>
                  </a:ext>
                </a:extLst>
              </p:cNvPr>
              <p:cNvSpPr/>
              <p:nvPr/>
            </p:nvSpPr>
            <p:spPr>
              <a:xfrm>
                <a:off x="7790880" y="3123096"/>
                <a:ext cx="348675" cy="291660"/>
              </a:xfrm>
              <a:custGeom>
                <a:avLst/>
                <a:gdLst>
                  <a:gd name="connsiteX0" fmla="*/ 138332 w 348675"/>
                  <a:gd name="connsiteY0" fmla="*/ 0 h 291660"/>
                  <a:gd name="connsiteX1" fmla="*/ 176569 w 348675"/>
                  <a:gd name="connsiteY1" fmla="*/ 22796 h 291660"/>
                  <a:gd name="connsiteX2" fmla="*/ 294224 w 348675"/>
                  <a:gd name="connsiteY2" fmla="*/ 59563 h 291660"/>
                  <a:gd name="connsiteX3" fmla="*/ 345698 w 348675"/>
                  <a:gd name="connsiteY3" fmla="*/ 192660 h 291660"/>
                  <a:gd name="connsiteX4" fmla="*/ 254515 w 348675"/>
                  <a:gd name="connsiteY4" fmla="*/ 277225 h 291660"/>
                  <a:gd name="connsiteX5" fmla="*/ 58179 w 348675"/>
                  <a:gd name="connsiteY5" fmla="*/ 259576 h 291660"/>
                  <a:gd name="connsiteX6" fmla="*/ 11852 w 348675"/>
                  <a:gd name="connsiteY6" fmla="*/ 92653 h 291660"/>
                  <a:gd name="connsiteX7" fmla="*/ 138332 w 348675"/>
                  <a:gd name="connsiteY7" fmla="*/ 0 h 29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675" h="291660">
                    <a:moveTo>
                      <a:pt x="138332" y="0"/>
                    </a:moveTo>
                    <a:cubicBezTo>
                      <a:pt x="134655" y="34561"/>
                      <a:pt x="161127" y="22796"/>
                      <a:pt x="176569" y="22796"/>
                    </a:cubicBezTo>
                    <a:cubicBezTo>
                      <a:pt x="219955" y="22796"/>
                      <a:pt x="258927" y="37503"/>
                      <a:pt x="294224" y="59563"/>
                    </a:cubicBezTo>
                    <a:cubicBezTo>
                      <a:pt x="342757" y="89712"/>
                      <a:pt x="355258" y="140451"/>
                      <a:pt x="345698" y="192660"/>
                    </a:cubicBezTo>
                    <a:cubicBezTo>
                      <a:pt x="336874" y="239722"/>
                      <a:pt x="298636" y="263253"/>
                      <a:pt x="254515" y="277225"/>
                    </a:cubicBezTo>
                    <a:cubicBezTo>
                      <a:pt x="186864" y="297814"/>
                      <a:pt x="119948" y="300020"/>
                      <a:pt x="58179" y="259576"/>
                    </a:cubicBezTo>
                    <a:cubicBezTo>
                      <a:pt x="-5061" y="218397"/>
                      <a:pt x="-10208" y="158834"/>
                      <a:pt x="11852" y="92653"/>
                    </a:cubicBezTo>
                    <a:cubicBezTo>
                      <a:pt x="80974" y="97801"/>
                      <a:pt x="110388" y="49268"/>
                      <a:pt x="138332" y="0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98F6DEA-8D9F-37A6-B9E1-9F46CC6432DD}"/>
                  </a:ext>
                </a:extLst>
              </p:cNvPr>
              <p:cNvSpPr/>
              <p:nvPr/>
            </p:nvSpPr>
            <p:spPr>
              <a:xfrm>
                <a:off x="7700371" y="2965207"/>
                <a:ext cx="228840" cy="250414"/>
              </a:xfrm>
              <a:custGeom>
                <a:avLst/>
                <a:gdLst>
                  <a:gd name="connsiteX0" fmla="*/ 228840 w 228840"/>
                  <a:gd name="connsiteY0" fmla="*/ 157889 h 250414"/>
                  <a:gd name="connsiteX1" fmla="*/ 102361 w 228840"/>
                  <a:gd name="connsiteY1" fmla="*/ 249807 h 250414"/>
                  <a:gd name="connsiteX2" fmla="*/ 148 w 228840"/>
                  <a:gd name="connsiteY2" fmla="*/ 127005 h 250414"/>
                  <a:gd name="connsiteX3" fmla="*/ 82507 w 228840"/>
                  <a:gd name="connsiteY3" fmla="*/ 6408 h 250414"/>
                  <a:gd name="connsiteX4" fmla="*/ 203103 w 228840"/>
                  <a:gd name="connsiteY4" fmla="*/ 71119 h 250414"/>
                  <a:gd name="connsiteX5" fmla="*/ 171483 w 228840"/>
                  <a:gd name="connsiteY5" fmla="*/ 86561 h 250414"/>
                  <a:gd name="connsiteX6" fmla="*/ 196485 w 228840"/>
                  <a:gd name="connsiteY6" fmla="*/ 110827 h 250414"/>
                  <a:gd name="connsiteX7" fmla="*/ 217074 w 228840"/>
                  <a:gd name="connsiteY7" fmla="*/ 82884 h 250414"/>
                  <a:gd name="connsiteX8" fmla="*/ 203103 w 228840"/>
                  <a:gd name="connsiteY8" fmla="*/ 71119 h 250414"/>
                  <a:gd name="connsiteX9" fmla="*/ 228840 w 228840"/>
                  <a:gd name="connsiteY9" fmla="*/ 157889 h 25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840" h="250414">
                    <a:moveTo>
                      <a:pt x="228840" y="157889"/>
                    </a:moveTo>
                    <a:cubicBezTo>
                      <a:pt x="200162" y="207892"/>
                      <a:pt x="171483" y="256425"/>
                      <a:pt x="102361" y="249807"/>
                    </a:cubicBezTo>
                    <a:cubicBezTo>
                      <a:pt x="38386" y="229953"/>
                      <a:pt x="-2793" y="186568"/>
                      <a:pt x="148" y="127005"/>
                    </a:cubicBezTo>
                    <a:cubicBezTo>
                      <a:pt x="3089" y="74060"/>
                      <a:pt x="22944" y="27733"/>
                      <a:pt x="82507" y="6408"/>
                    </a:cubicBezTo>
                    <a:cubicBezTo>
                      <a:pt x="137658" y="-12711"/>
                      <a:pt x="191337" y="11556"/>
                      <a:pt x="203103" y="71119"/>
                    </a:cubicBezTo>
                    <a:cubicBezTo>
                      <a:pt x="170748" y="63765"/>
                      <a:pt x="170013" y="74795"/>
                      <a:pt x="171483" y="86561"/>
                    </a:cubicBezTo>
                    <a:cubicBezTo>
                      <a:pt x="173690" y="100532"/>
                      <a:pt x="182513" y="113033"/>
                      <a:pt x="196485" y="110827"/>
                    </a:cubicBezTo>
                    <a:cubicBezTo>
                      <a:pt x="208250" y="109356"/>
                      <a:pt x="221487" y="98326"/>
                      <a:pt x="217074" y="82884"/>
                    </a:cubicBezTo>
                    <a:cubicBezTo>
                      <a:pt x="213398" y="71119"/>
                      <a:pt x="200897" y="66706"/>
                      <a:pt x="203103" y="71119"/>
                    </a:cubicBezTo>
                    <a:cubicBezTo>
                      <a:pt x="241341" y="101268"/>
                      <a:pt x="223692" y="131417"/>
                      <a:pt x="228840" y="157889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F26DF6A-C6DD-2975-54D4-414E562EAFDA}"/>
                  </a:ext>
                </a:extLst>
              </p:cNvPr>
              <p:cNvSpPr/>
              <p:nvPr/>
            </p:nvSpPr>
            <p:spPr>
              <a:xfrm>
                <a:off x="6937539" y="2963478"/>
                <a:ext cx="219825" cy="251824"/>
              </a:xfrm>
              <a:custGeom>
                <a:avLst/>
                <a:gdLst>
                  <a:gd name="connsiteX0" fmla="*/ 81317 w 219825"/>
                  <a:gd name="connsiteY0" fmla="*/ 251536 h 251824"/>
                  <a:gd name="connsiteX1" fmla="*/ 429 w 219825"/>
                  <a:gd name="connsiteY1" fmla="*/ 182414 h 251824"/>
                  <a:gd name="connsiteX2" fmla="*/ 8518 w 219825"/>
                  <a:gd name="connsiteY2" fmla="*/ 77260 h 251824"/>
                  <a:gd name="connsiteX3" fmla="*/ 152645 w 219825"/>
                  <a:gd name="connsiteY3" fmla="*/ 8873 h 251824"/>
                  <a:gd name="connsiteX4" fmla="*/ 212943 w 219825"/>
                  <a:gd name="connsiteY4" fmla="*/ 172119 h 251824"/>
                  <a:gd name="connsiteX5" fmla="*/ 81317 w 219825"/>
                  <a:gd name="connsiteY5" fmla="*/ 251536 h 2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25" h="251824">
                    <a:moveTo>
                      <a:pt x="81317" y="251536"/>
                    </a:moveTo>
                    <a:cubicBezTo>
                      <a:pt x="48226" y="235359"/>
                      <a:pt x="20283" y="213298"/>
                      <a:pt x="429" y="182414"/>
                    </a:cubicBezTo>
                    <a:cubicBezTo>
                      <a:pt x="4106" y="147853"/>
                      <a:pt x="-6925" y="111821"/>
                      <a:pt x="8518" y="77260"/>
                    </a:cubicBezTo>
                    <a:cubicBezTo>
                      <a:pt x="37196" y="13285"/>
                      <a:pt x="98965" y="-16129"/>
                      <a:pt x="152645" y="8873"/>
                    </a:cubicBezTo>
                    <a:cubicBezTo>
                      <a:pt x="206325" y="33874"/>
                      <a:pt x="233533" y="114027"/>
                      <a:pt x="212943" y="172119"/>
                    </a:cubicBezTo>
                    <a:cubicBezTo>
                      <a:pt x="190148" y="235359"/>
                      <a:pt x="143086" y="254478"/>
                      <a:pt x="81317" y="251536"/>
                    </a:cubicBezTo>
                    <a:close/>
                  </a:path>
                </a:pathLst>
              </a:custGeom>
              <a:solidFill>
                <a:srgbClr val="2522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70A382F-02A6-F456-98A6-85726E5FBA3E}"/>
                  </a:ext>
                </a:extLst>
              </p:cNvPr>
              <p:cNvSpPr/>
              <p:nvPr/>
            </p:nvSpPr>
            <p:spPr>
              <a:xfrm>
                <a:off x="7223157" y="3215014"/>
                <a:ext cx="430731" cy="300100"/>
              </a:xfrm>
              <a:custGeom>
                <a:avLst/>
                <a:gdLst>
                  <a:gd name="connsiteX0" fmla="*/ 216316 w 430731"/>
                  <a:gd name="connsiteY0" fmla="*/ 0 h 300100"/>
                  <a:gd name="connsiteX1" fmla="*/ 360443 w 430731"/>
                  <a:gd name="connsiteY1" fmla="*/ 0 h 300100"/>
                  <a:gd name="connsiteX2" fmla="*/ 429565 w 430731"/>
                  <a:gd name="connsiteY2" fmla="*/ 73534 h 300100"/>
                  <a:gd name="connsiteX3" fmla="*/ 269996 w 430731"/>
                  <a:gd name="connsiteY3" fmla="*/ 291932 h 300100"/>
                  <a:gd name="connsiteX4" fmla="*/ 3066 w 430731"/>
                  <a:gd name="connsiteY4" fmla="*/ 113243 h 300100"/>
                  <a:gd name="connsiteX5" fmla="*/ 106749 w 430731"/>
                  <a:gd name="connsiteY5" fmla="*/ 0 h 300100"/>
                  <a:gd name="connsiteX6" fmla="*/ 216316 w 430731"/>
                  <a:gd name="connsiteY6" fmla="*/ 0 h 3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731" h="300100">
                    <a:moveTo>
                      <a:pt x="216316" y="0"/>
                    </a:moveTo>
                    <a:cubicBezTo>
                      <a:pt x="264113" y="0"/>
                      <a:pt x="311910" y="0"/>
                      <a:pt x="360443" y="0"/>
                    </a:cubicBezTo>
                    <a:cubicBezTo>
                      <a:pt x="432507" y="0"/>
                      <a:pt x="433242" y="735"/>
                      <a:pt x="429565" y="73534"/>
                    </a:cubicBezTo>
                    <a:cubicBezTo>
                      <a:pt x="423683" y="199278"/>
                      <a:pt x="383974" y="255164"/>
                      <a:pt x="269996" y="291932"/>
                    </a:cubicBezTo>
                    <a:cubicBezTo>
                      <a:pt x="172930" y="323551"/>
                      <a:pt x="13361" y="263253"/>
                      <a:pt x="3066" y="113243"/>
                    </a:cubicBezTo>
                    <a:cubicBezTo>
                      <a:pt x="-5023" y="0"/>
                      <a:pt x="-5023" y="0"/>
                      <a:pt x="106749" y="0"/>
                    </a:cubicBezTo>
                    <a:cubicBezTo>
                      <a:pt x="143517" y="0"/>
                      <a:pt x="180284" y="0"/>
                      <a:pt x="216316" y="0"/>
                    </a:cubicBezTo>
                    <a:close/>
                  </a:path>
                </a:pathLst>
              </a:custGeom>
              <a:solidFill>
                <a:srgbClr val="3527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D6A77560-6BB8-F7F2-8E97-0FC0E99095C2}"/>
                  </a:ext>
                </a:extLst>
              </p:cNvPr>
              <p:cNvSpPr/>
              <p:nvPr/>
            </p:nvSpPr>
            <p:spPr>
              <a:xfrm>
                <a:off x="7368144" y="3109379"/>
                <a:ext cx="134063" cy="82188"/>
              </a:xfrm>
              <a:custGeom>
                <a:avLst/>
                <a:gdLst>
                  <a:gd name="connsiteX0" fmla="*/ 71328 w 134063"/>
                  <a:gd name="connsiteY0" fmla="*/ 3422 h 82188"/>
                  <a:gd name="connsiteX1" fmla="*/ 133833 w 134063"/>
                  <a:gd name="connsiteY1" fmla="*/ 38718 h 82188"/>
                  <a:gd name="connsiteX2" fmla="*/ 70593 w 134063"/>
                  <a:gd name="connsiteY2" fmla="*/ 82104 h 82188"/>
                  <a:gd name="connsiteX3" fmla="*/ 0 w 134063"/>
                  <a:gd name="connsiteY3" fmla="*/ 36512 h 82188"/>
                  <a:gd name="connsiteX4" fmla="*/ 71328 w 134063"/>
                  <a:gd name="connsiteY4" fmla="*/ 3422 h 8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063" h="82188">
                    <a:moveTo>
                      <a:pt x="71328" y="3422"/>
                    </a:moveTo>
                    <a:cubicBezTo>
                      <a:pt x="96330" y="6363"/>
                      <a:pt x="137509" y="-12756"/>
                      <a:pt x="133833" y="38718"/>
                    </a:cubicBezTo>
                    <a:cubicBezTo>
                      <a:pt x="130891" y="77692"/>
                      <a:pt x="99271" y="80633"/>
                      <a:pt x="70593" y="82104"/>
                    </a:cubicBezTo>
                    <a:cubicBezTo>
                      <a:pt x="36767" y="83574"/>
                      <a:pt x="0" y="65926"/>
                      <a:pt x="0" y="36512"/>
                    </a:cubicBezTo>
                    <a:cubicBezTo>
                      <a:pt x="0" y="4157"/>
                      <a:pt x="36767" y="-6138"/>
                      <a:pt x="71328" y="3422"/>
                    </a:cubicBezTo>
                    <a:close/>
                  </a:path>
                </a:pathLst>
              </a:custGeom>
              <a:solidFill>
                <a:srgbClr val="F38C8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C9E9572-AA4C-74CF-ED04-060C090E81A9}"/>
                  </a:ext>
                </a:extLst>
              </p:cNvPr>
              <p:cNvSpPr/>
              <p:nvPr/>
            </p:nvSpPr>
            <p:spPr>
              <a:xfrm>
                <a:off x="7871812" y="3029192"/>
                <a:ext cx="46467" cy="46762"/>
              </a:xfrm>
              <a:custGeom>
                <a:avLst/>
                <a:gdLst>
                  <a:gd name="connsiteX0" fmla="*/ 46370 w 46467"/>
                  <a:gd name="connsiteY0" fmla="*/ 26253 h 46762"/>
                  <a:gd name="connsiteX1" fmla="*/ 19897 w 46467"/>
                  <a:gd name="connsiteY1" fmla="*/ 46107 h 46762"/>
                  <a:gd name="connsiteX2" fmla="*/ 43 w 46467"/>
                  <a:gd name="connsiteY2" fmla="*/ 16693 h 46762"/>
                  <a:gd name="connsiteX3" fmla="*/ 22838 w 46467"/>
                  <a:gd name="connsiteY3" fmla="*/ 1251 h 46762"/>
                  <a:gd name="connsiteX4" fmla="*/ 46370 w 46467"/>
                  <a:gd name="connsiteY4" fmla="*/ 26253 h 4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467" h="46762">
                    <a:moveTo>
                      <a:pt x="46370" y="26253"/>
                    </a:moveTo>
                    <a:cubicBezTo>
                      <a:pt x="41957" y="37283"/>
                      <a:pt x="33868" y="49784"/>
                      <a:pt x="19897" y="46107"/>
                    </a:cubicBezTo>
                    <a:cubicBezTo>
                      <a:pt x="8131" y="43165"/>
                      <a:pt x="-692" y="32871"/>
                      <a:pt x="43" y="16693"/>
                    </a:cubicBezTo>
                    <a:cubicBezTo>
                      <a:pt x="43" y="-2426"/>
                      <a:pt x="14750" y="-955"/>
                      <a:pt x="22838" y="1251"/>
                    </a:cubicBezTo>
                    <a:cubicBezTo>
                      <a:pt x="32398" y="4192"/>
                      <a:pt x="47840" y="7134"/>
                      <a:pt x="46370" y="26253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7A5EFE8-6891-1EA5-475A-DD8B384B01F6}"/>
                  </a:ext>
                </a:extLst>
              </p:cNvPr>
              <p:cNvSpPr/>
              <p:nvPr/>
            </p:nvSpPr>
            <p:spPr>
              <a:xfrm>
                <a:off x="6961048" y="3030382"/>
                <a:ext cx="45559" cy="47146"/>
              </a:xfrm>
              <a:custGeom>
                <a:avLst/>
                <a:gdLst>
                  <a:gd name="connsiteX0" fmla="*/ 17364 w 45559"/>
                  <a:gd name="connsiteY0" fmla="*/ 47123 h 47146"/>
                  <a:gd name="connsiteX1" fmla="*/ 451 w 45559"/>
                  <a:gd name="connsiteY1" fmla="*/ 19915 h 47146"/>
                  <a:gd name="connsiteX2" fmla="*/ 18099 w 45559"/>
                  <a:gd name="connsiteY2" fmla="*/ 61 h 47146"/>
                  <a:gd name="connsiteX3" fmla="*/ 45307 w 45559"/>
                  <a:gd name="connsiteY3" fmla="*/ 26533 h 47146"/>
                  <a:gd name="connsiteX4" fmla="*/ 17364 w 45559"/>
                  <a:gd name="connsiteY4" fmla="*/ 47123 h 4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59" h="47146">
                    <a:moveTo>
                      <a:pt x="17364" y="47123"/>
                    </a:moveTo>
                    <a:cubicBezTo>
                      <a:pt x="-6167" y="47858"/>
                      <a:pt x="1922" y="30945"/>
                      <a:pt x="451" y="19915"/>
                    </a:cubicBezTo>
                    <a:cubicBezTo>
                      <a:pt x="-1755" y="5208"/>
                      <a:pt x="4128" y="-674"/>
                      <a:pt x="18099" y="61"/>
                    </a:cubicBezTo>
                    <a:cubicBezTo>
                      <a:pt x="35012" y="796"/>
                      <a:pt x="47513" y="11091"/>
                      <a:pt x="45307" y="26533"/>
                    </a:cubicBezTo>
                    <a:cubicBezTo>
                      <a:pt x="43836" y="38299"/>
                      <a:pt x="31336" y="47123"/>
                      <a:pt x="17364" y="47123"/>
                    </a:cubicBezTo>
                    <a:close/>
                  </a:path>
                </a:pathLst>
              </a:custGeom>
              <a:solidFill>
                <a:srgbClr val="CECB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81C72DD-0B77-6CD8-9B60-6CE2E3594E66}"/>
                  </a:ext>
                </a:extLst>
              </p:cNvPr>
              <p:cNvSpPr/>
              <p:nvPr/>
            </p:nvSpPr>
            <p:spPr>
              <a:xfrm>
                <a:off x="7248023" y="3237599"/>
                <a:ext cx="384511" cy="150955"/>
              </a:xfrm>
              <a:custGeom>
                <a:avLst/>
                <a:gdLst>
                  <a:gd name="connsiteX0" fmla="*/ 312781 w 384511"/>
                  <a:gd name="connsiteY0" fmla="*/ 946 h 150955"/>
                  <a:gd name="connsiteX1" fmla="*/ 374550 w 384511"/>
                  <a:gd name="connsiteY1" fmla="*/ 82569 h 150955"/>
                  <a:gd name="connsiteX2" fmla="*/ 359108 w 384511"/>
                  <a:gd name="connsiteY2" fmla="*/ 150956 h 150955"/>
                  <a:gd name="connsiteX3" fmla="*/ 24527 w 384511"/>
                  <a:gd name="connsiteY3" fmla="*/ 150956 h 150955"/>
                  <a:gd name="connsiteX4" fmla="*/ 2467 w 384511"/>
                  <a:gd name="connsiteY4" fmla="*/ 27418 h 150955"/>
                  <a:gd name="connsiteX5" fmla="*/ 70854 w 384511"/>
                  <a:gd name="connsiteY5" fmla="*/ 946 h 150955"/>
                  <a:gd name="connsiteX6" fmla="*/ 112768 w 384511"/>
                  <a:gd name="connsiteY6" fmla="*/ 31830 h 150955"/>
                  <a:gd name="connsiteX7" fmla="*/ 276750 w 384511"/>
                  <a:gd name="connsiteY7" fmla="*/ 34036 h 150955"/>
                  <a:gd name="connsiteX8" fmla="*/ 312781 w 384511"/>
                  <a:gd name="connsiteY8" fmla="*/ 946 h 150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511" h="150955">
                    <a:moveTo>
                      <a:pt x="312781" y="946"/>
                    </a:moveTo>
                    <a:cubicBezTo>
                      <a:pt x="386316" y="946"/>
                      <a:pt x="395876" y="13446"/>
                      <a:pt x="374550" y="82569"/>
                    </a:cubicBezTo>
                    <a:cubicBezTo>
                      <a:pt x="367197" y="105364"/>
                      <a:pt x="378227" y="131101"/>
                      <a:pt x="359108" y="150956"/>
                    </a:cubicBezTo>
                    <a:cubicBezTo>
                      <a:pt x="247336" y="118601"/>
                      <a:pt x="136299" y="114924"/>
                      <a:pt x="24527" y="150956"/>
                    </a:cubicBezTo>
                    <a:cubicBezTo>
                      <a:pt x="-3416" y="113453"/>
                      <a:pt x="-1945" y="69333"/>
                      <a:pt x="2467" y="27418"/>
                    </a:cubicBezTo>
                    <a:cubicBezTo>
                      <a:pt x="6878" y="-14497"/>
                      <a:pt x="45852" y="5358"/>
                      <a:pt x="70854" y="946"/>
                    </a:cubicBezTo>
                    <a:cubicBezTo>
                      <a:pt x="66442" y="35507"/>
                      <a:pt x="101003" y="30359"/>
                      <a:pt x="112768" y="31830"/>
                    </a:cubicBezTo>
                    <a:cubicBezTo>
                      <a:pt x="166448" y="39919"/>
                      <a:pt x="222335" y="36977"/>
                      <a:pt x="276750" y="34036"/>
                    </a:cubicBezTo>
                    <a:cubicBezTo>
                      <a:pt x="291457" y="32565"/>
                      <a:pt x="315723" y="28153"/>
                      <a:pt x="312781" y="946"/>
                    </a:cubicBezTo>
                    <a:close/>
                  </a:path>
                </a:pathLst>
              </a:custGeom>
              <a:solidFill>
                <a:srgbClr val="EF5E7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1D8DB08-0482-DE11-45E6-B1257C7B6D35}"/>
                  </a:ext>
                </a:extLst>
              </p:cNvPr>
              <p:cNvSpPr/>
              <p:nvPr/>
            </p:nvSpPr>
            <p:spPr>
              <a:xfrm>
                <a:off x="7272550" y="3362438"/>
                <a:ext cx="334581" cy="126142"/>
              </a:xfrm>
              <a:custGeom>
                <a:avLst/>
                <a:gdLst>
                  <a:gd name="connsiteX0" fmla="*/ 0 w 334581"/>
                  <a:gd name="connsiteY0" fmla="*/ 25381 h 126142"/>
                  <a:gd name="connsiteX1" fmla="*/ 334581 w 334581"/>
                  <a:gd name="connsiteY1" fmla="*/ 25381 h 126142"/>
                  <a:gd name="connsiteX2" fmla="*/ 175747 w 334581"/>
                  <a:gd name="connsiteY2" fmla="*/ 126123 h 126142"/>
                  <a:gd name="connsiteX3" fmla="*/ 0 w 334581"/>
                  <a:gd name="connsiteY3" fmla="*/ 25381 h 12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581" h="126142">
                    <a:moveTo>
                      <a:pt x="0" y="25381"/>
                    </a:moveTo>
                    <a:cubicBezTo>
                      <a:pt x="111772" y="-9915"/>
                      <a:pt x="222809" y="-6974"/>
                      <a:pt x="334581" y="25381"/>
                    </a:cubicBezTo>
                    <a:cubicBezTo>
                      <a:pt x="307374" y="99651"/>
                      <a:pt x="241193" y="125388"/>
                      <a:pt x="175747" y="126123"/>
                    </a:cubicBezTo>
                    <a:cubicBezTo>
                      <a:pt x="105154" y="126859"/>
                      <a:pt x="30885" y="107005"/>
                      <a:pt x="0" y="25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ADD7FD5-772B-7244-687E-38DBD120CF1A}"/>
                  </a:ext>
                </a:extLst>
              </p:cNvPr>
              <p:cNvSpPr/>
              <p:nvPr/>
            </p:nvSpPr>
            <p:spPr>
              <a:xfrm>
                <a:off x="7318876" y="3238545"/>
                <a:ext cx="243285" cy="36824"/>
              </a:xfrm>
              <a:custGeom>
                <a:avLst/>
                <a:gdLst>
                  <a:gd name="connsiteX0" fmla="*/ 241928 w 243285"/>
                  <a:gd name="connsiteY0" fmla="*/ 0 h 36824"/>
                  <a:gd name="connsiteX1" fmla="*/ 217662 w 243285"/>
                  <a:gd name="connsiteY1" fmla="*/ 28678 h 36824"/>
                  <a:gd name="connsiteX2" fmla="*/ 4412 w 243285"/>
                  <a:gd name="connsiteY2" fmla="*/ 20590 h 36824"/>
                  <a:gd name="connsiteX3" fmla="*/ 0 w 243285"/>
                  <a:gd name="connsiteY3" fmla="*/ 735 h 36824"/>
                  <a:gd name="connsiteX4" fmla="*/ 241928 w 243285"/>
                  <a:gd name="connsiteY4" fmla="*/ 0 h 3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285" h="36824">
                    <a:moveTo>
                      <a:pt x="241928" y="0"/>
                    </a:moveTo>
                    <a:cubicBezTo>
                      <a:pt x="248546" y="22060"/>
                      <a:pt x="229427" y="26472"/>
                      <a:pt x="217662" y="28678"/>
                    </a:cubicBezTo>
                    <a:cubicBezTo>
                      <a:pt x="146334" y="38973"/>
                      <a:pt x="75005" y="42650"/>
                      <a:pt x="4412" y="20590"/>
                    </a:cubicBezTo>
                    <a:cubicBezTo>
                      <a:pt x="736" y="19854"/>
                      <a:pt x="1471" y="7353"/>
                      <a:pt x="0" y="735"/>
                    </a:cubicBezTo>
                    <a:cubicBezTo>
                      <a:pt x="80153" y="0"/>
                      <a:pt x="161040" y="0"/>
                      <a:pt x="241928" y="0"/>
                    </a:cubicBezTo>
                    <a:close/>
                  </a:path>
                </a:pathLst>
              </a:custGeom>
              <a:solidFill>
                <a:srgbClr val="E4D8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18" name="Picture 217">
            <a:extLst>
              <a:ext uri="{FF2B5EF4-FFF2-40B4-BE49-F238E27FC236}">
                <a16:creationId xmlns:a16="http://schemas.microsoft.com/office/drawing/2014/main" id="{1FA86FD2-CFA6-AD88-D062-C2B796B54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924" y="1080041"/>
            <a:ext cx="7986452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CC162FC-4CF8-1DCB-7975-4ED933A64ED8}"/>
              </a:ext>
            </a:extLst>
          </p:cNvPr>
          <p:cNvSpPr/>
          <p:nvPr/>
        </p:nvSpPr>
        <p:spPr>
          <a:xfrm>
            <a:off x="1065465" y="132501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4DB0D86-3DD0-928F-1090-40A93872F6F4}"/>
              </a:ext>
            </a:extLst>
          </p:cNvPr>
          <p:cNvSpPr/>
          <p:nvPr/>
        </p:nvSpPr>
        <p:spPr>
          <a:xfrm>
            <a:off x="837722" y="307264"/>
            <a:ext cx="10561833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Bạn nhỏ đã phát hiện ra điều gì khi ngắm nhìn vườn hoa của mẹ? </a:t>
            </a:r>
            <a:endParaRPr lang="en-US" sz="4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20">
            <a:extLst>
              <a:ext uri="{FF2B5EF4-FFF2-40B4-BE49-F238E27FC236}">
                <a16:creationId xmlns:a16="http://schemas.microsoft.com/office/drawing/2014/main" id="{C5DDBE00-AAFA-5D68-0221-362277A0B5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9351" y="216771"/>
            <a:ext cx="948127" cy="1537503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14BDE6C-B6B2-94A7-65B6-16283DFD412D}"/>
              </a:ext>
            </a:extLst>
          </p:cNvPr>
          <p:cNvSpPr/>
          <p:nvPr/>
        </p:nvSpPr>
        <p:spPr>
          <a:xfrm>
            <a:off x="1541721" y="1598142"/>
            <a:ext cx="9845749" cy="2506026"/>
          </a:xfrm>
          <a:custGeom>
            <a:avLst/>
            <a:gdLst>
              <a:gd name="connsiteX0" fmla="*/ 0 w 9845749"/>
              <a:gd name="connsiteY0" fmla="*/ 314030 h 2506026"/>
              <a:gd name="connsiteX1" fmla="*/ 314030 w 9845749"/>
              <a:gd name="connsiteY1" fmla="*/ 0 h 2506026"/>
              <a:gd name="connsiteX2" fmla="*/ 788083 w 9845749"/>
              <a:gd name="connsiteY2" fmla="*/ 0 h 2506026"/>
              <a:gd name="connsiteX3" fmla="*/ 1538666 w 9845749"/>
              <a:gd name="connsiteY3" fmla="*/ 0 h 2506026"/>
              <a:gd name="connsiteX4" fmla="*/ 2197072 w 9845749"/>
              <a:gd name="connsiteY4" fmla="*/ 0 h 2506026"/>
              <a:gd name="connsiteX5" fmla="*/ 2763302 w 9845749"/>
              <a:gd name="connsiteY5" fmla="*/ 0 h 2506026"/>
              <a:gd name="connsiteX6" fmla="*/ 3329531 w 9845749"/>
              <a:gd name="connsiteY6" fmla="*/ 0 h 2506026"/>
              <a:gd name="connsiteX7" fmla="*/ 3711407 w 9845749"/>
              <a:gd name="connsiteY7" fmla="*/ 0 h 2506026"/>
              <a:gd name="connsiteX8" fmla="*/ 4277636 w 9845749"/>
              <a:gd name="connsiteY8" fmla="*/ 0 h 2506026"/>
              <a:gd name="connsiteX9" fmla="*/ 4751689 w 9845749"/>
              <a:gd name="connsiteY9" fmla="*/ 0 h 2506026"/>
              <a:gd name="connsiteX10" fmla="*/ 5133565 w 9845749"/>
              <a:gd name="connsiteY10" fmla="*/ 0 h 2506026"/>
              <a:gd name="connsiteX11" fmla="*/ 5976325 w 9845749"/>
              <a:gd name="connsiteY11" fmla="*/ 0 h 2506026"/>
              <a:gd name="connsiteX12" fmla="*/ 6634731 w 9845749"/>
              <a:gd name="connsiteY12" fmla="*/ 0 h 2506026"/>
              <a:gd name="connsiteX13" fmla="*/ 7200960 w 9845749"/>
              <a:gd name="connsiteY13" fmla="*/ 0 h 2506026"/>
              <a:gd name="connsiteX14" fmla="*/ 7951544 w 9845749"/>
              <a:gd name="connsiteY14" fmla="*/ 0 h 2506026"/>
              <a:gd name="connsiteX15" fmla="*/ 8609950 w 9845749"/>
              <a:gd name="connsiteY15" fmla="*/ 0 h 2506026"/>
              <a:gd name="connsiteX16" fmla="*/ 9531719 w 9845749"/>
              <a:gd name="connsiteY16" fmla="*/ 0 h 2506026"/>
              <a:gd name="connsiteX17" fmla="*/ 9845749 w 9845749"/>
              <a:gd name="connsiteY17" fmla="*/ 314030 h 2506026"/>
              <a:gd name="connsiteX18" fmla="*/ 9845749 w 9845749"/>
              <a:gd name="connsiteY18" fmla="*/ 902459 h 2506026"/>
              <a:gd name="connsiteX19" fmla="*/ 9845749 w 9845749"/>
              <a:gd name="connsiteY19" fmla="*/ 1472109 h 2506026"/>
              <a:gd name="connsiteX20" fmla="*/ 9845749 w 9845749"/>
              <a:gd name="connsiteY20" fmla="*/ 2191996 h 2506026"/>
              <a:gd name="connsiteX21" fmla="*/ 9531719 w 9845749"/>
              <a:gd name="connsiteY21" fmla="*/ 2506026 h 2506026"/>
              <a:gd name="connsiteX22" fmla="*/ 8781136 w 9845749"/>
              <a:gd name="connsiteY22" fmla="*/ 2506026 h 2506026"/>
              <a:gd name="connsiteX23" fmla="*/ 8307083 w 9845749"/>
              <a:gd name="connsiteY23" fmla="*/ 2506026 h 2506026"/>
              <a:gd name="connsiteX24" fmla="*/ 7464323 w 9845749"/>
              <a:gd name="connsiteY24" fmla="*/ 2506026 h 2506026"/>
              <a:gd name="connsiteX25" fmla="*/ 7082447 w 9845749"/>
              <a:gd name="connsiteY25" fmla="*/ 2506026 h 2506026"/>
              <a:gd name="connsiteX26" fmla="*/ 6331864 w 9845749"/>
              <a:gd name="connsiteY26" fmla="*/ 2506026 h 2506026"/>
              <a:gd name="connsiteX27" fmla="*/ 5673458 w 9845749"/>
              <a:gd name="connsiteY27" fmla="*/ 2506026 h 2506026"/>
              <a:gd name="connsiteX28" fmla="*/ 4922875 w 9845749"/>
              <a:gd name="connsiteY28" fmla="*/ 2506026 h 2506026"/>
              <a:gd name="connsiteX29" fmla="*/ 4172291 w 9845749"/>
              <a:gd name="connsiteY29" fmla="*/ 2506026 h 2506026"/>
              <a:gd name="connsiteX30" fmla="*/ 3698239 w 9845749"/>
              <a:gd name="connsiteY30" fmla="*/ 2506026 h 2506026"/>
              <a:gd name="connsiteX31" fmla="*/ 3316363 w 9845749"/>
              <a:gd name="connsiteY31" fmla="*/ 2506026 h 2506026"/>
              <a:gd name="connsiteX32" fmla="*/ 2473603 w 9845749"/>
              <a:gd name="connsiteY32" fmla="*/ 2506026 h 2506026"/>
              <a:gd name="connsiteX33" fmla="*/ 1907373 w 9845749"/>
              <a:gd name="connsiteY33" fmla="*/ 2506026 h 2506026"/>
              <a:gd name="connsiteX34" fmla="*/ 1341144 w 9845749"/>
              <a:gd name="connsiteY34" fmla="*/ 2506026 h 2506026"/>
              <a:gd name="connsiteX35" fmla="*/ 314030 w 9845749"/>
              <a:gd name="connsiteY35" fmla="*/ 2506026 h 2506026"/>
              <a:gd name="connsiteX36" fmla="*/ 0 w 9845749"/>
              <a:gd name="connsiteY36" fmla="*/ 2191996 h 2506026"/>
              <a:gd name="connsiteX37" fmla="*/ 0 w 9845749"/>
              <a:gd name="connsiteY37" fmla="*/ 1603567 h 2506026"/>
              <a:gd name="connsiteX38" fmla="*/ 0 w 9845749"/>
              <a:gd name="connsiteY38" fmla="*/ 996358 h 2506026"/>
              <a:gd name="connsiteX39" fmla="*/ 0 w 9845749"/>
              <a:gd name="connsiteY39" fmla="*/ 314030 h 2506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845749" h="2506026" fill="none" extrusionOk="0">
                <a:moveTo>
                  <a:pt x="0" y="314030"/>
                </a:moveTo>
                <a:cubicBezTo>
                  <a:pt x="9232" y="120734"/>
                  <a:pt x="145250" y="-33331"/>
                  <a:pt x="314030" y="0"/>
                </a:cubicBezTo>
                <a:cubicBezTo>
                  <a:pt x="447307" y="-17134"/>
                  <a:pt x="593053" y="-15174"/>
                  <a:pt x="788083" y="0"/>
                </a:cubicBezTo>
                <a:cubicBezTo>
                  <a:pt x="983113" y="15174"/>
                  <a:pt x="1211323" y="7032"/>
                  <a:pt x="1538666" y="0"/>
                </a:cubicBezTo>
                <a:cubicBezTo>
                  <a:pt x="1866009" y="-7032"/>
                  <a:pt x="2056554" y="19205"/>
                  <a:pt x="2197072" y="0"/>
                </a:cubicBezTo>
                <a:cubicBezTo>
                  <a:pt x="2337590" y="-19205"/>
                  <a:pt x="2532571" y="3944"/>
                  <a:pt x="2763302" y="0"/>
                </a:cubicBezTo>
                <a:cubicBezTo>
                  <a:pt x="2994033" y="-3944"/>
                  <a:pt x="3167628" y="-17175"/>
                  <a:pt x="3329531" y="0"/>
                </a:cubicBezTo>
                <a:cubicBezTo>
                  <a:pt x="3491434" y="17175"/>
                  <a:pt x="3556156" y="9337"/>
                  <a:pt x="3711407" y="0"/>
                </a:cubicBezTo>
                <a:cubicBezTo>
                  <a:pt x="3866658" y="-9337"/>
                  <a:pt x="4037423" y="-12459"/>
                  <a:pt x="4277636" y="0"/>
                </a:cubicBezTo>
                <a:cubicBezTo>
                  <a:pt x="4517849" y="12459"/>
                  <a:pt x="4597370" y="-9814"/>
                  <a:pt x="4751689" y="0"/>
                </a:cubicBezTo>
                <a:cubicBezTo>
                  <a:pt x="4906008" y="9814"/>
                  <a:pt x="4996475" y="18522"/>
                  <a:pt x="5133565" y="0"/>
                </a:cubicBezTo>
                <a:cubicBezTo>
                  <a:pt x="5270655" y="-18522"/>
                  <a:pt x="5587935" y="23752"/>
                  <a:pt x="5976325" y="0"/>
                </a:cubicBezTo>
                <a:cubicBezTo>
                  <a:pt x="6364715" y="-23752"/>
                  <a:pt x="6469269" y="12085"/>
                  <a:pt x="6634731" y="0"/>
                </a:cubicBezTo>
                <a:cubicBezTo>
                  <a:pt x="6800193" y="-12085"/>
                  <a:pt x="7054884" y="-25803"/>
                  <a:pt x="7200960" y="0"/>
                </a:cubicBezTo>
                <a:cubicBezTo>
                  <a:pt x="7347036" y="25803"/>
                  <a:pt x="7765070" y="-24521"/>
                  <a:pt x="7951544" y="0"/>
                </a:cubicBezTo>
                <a:cubicBezTo>
                  <a:pt x="8138018" y="24521"/>
                  <a:pt x="8288953" y="-31408"/>
                  <a:pt x="8609950" y="0"/>
                </a:cubicBezTo>
                <a:cubicBezTo>
                  <a:pt x="8930947" y="31408"/>
                  <a:pt x="9154029" y="-11705"/>
                  <a:pt x="9531719" y="0"/>
                </a:cubicBezTo>
                <a:cubicBezTo>
                  <a:pt x="9711748" y="11893"/>
                  <a:pt x="9821623" y="163183"/>
                  <a:pt x="9845749" y="314030"/>
                </a:cubicBezTo>
                <a:cubicBezTo>
                  <a:pt x="9836408" y="518378"/>
                  <a:pt x="9840466" y="661438"/>
                  <a:pt x="9845749" y="902459"/>
                </a:cubicBezTo>
                <a:cubicBezTo>
                  <a:pt x="9851032" y="1143480"/>
                  <a:pt x="9872591" y="1275585"/>
                  <a:pt x="9845749" y="1472109"/>
                </a:cubicBezTo>
                <a:cubicBezTo>
                  <a:pt x="9818908" y="1668633"/>
                  <a:pt x="9826185" y="1939927"/>
                  <a:pt x="9845749" y="2191996"/>
                </a:cubicBezTo>
                <a:cubicBezTo>
                  <a:pt x="9827167" y="2393834"/>
                  <a:pt x="9709399" y="2527676"/>
                  <a:pt x="9531719" y="2506026"/>
                </a:cubicBezTo>
                <a:cubicBezTo>
                  <a:pt x="9285008" y="2493857"/>
                  <a:pt x="9079674" y="2506140"/>
                  <a:pt x="8781136" y="2506026"/>
                </a:cubicBezTo>
                <a:cubicBezTo>
                  <a:pt x="8482598" y="2505912"/>
                  <a:pt x="8451308" y="2526119"/>
                  <a:pt x="8307083" y="2506026"/>
                </a:cubicBezTo>
                <a:cubicBezTo>
                  <a:pt x="8162858" y="2485933"/>
                  <a:pt x="7700425" y="2482695"/>
                  <a:pt x="7464323" y="2506026"/>
                </a:cubicBezTo>
                <a:cubicBezTo>
                  <a:pt x="7228221" y="2529357"/>
                  <a:pt x="7215466" y="2498695"/>
                  <a:pt x="7082447" y="2506026"/>
                </a:cubicBezTo>
                <a:cubicBezTo>
                  <a:pt x="6949428" y="2513357"/>
                  <a:pt x="6569448" y="2499159"/>
                  <a:pt x="6331864" y="2506026"/>
                </a:cubicBezTo>
                <a:cubicBezTo>
                  <a:pt x="6094280" y="2512893"/>
                  <a:pt x="5986427" y="2495506"/>
                  <a:pt x="5673458" y="2506026"/>
                </a:cubicBezTo>
                <a:cubicBezTo>
                  <a:pt x="5360489" y="2516546"/>
                  <a:pt x="5079374" y="2488740"/>
                  <a:pt x="4922875" y="2506026"/>
                </a:cubicBezTo>
                <a:cubicBezTo>
                  <a:pt x="4766376" y="2523312"/>
                  <a:pt x="4500849" y="2492111"/>
                  <a:pt x="4172291" y="2506026"/>
                </a:cubicBezTo>
                <a:cubicBezTo>
                  <a:pt x="3843733" y="2519941"/>
                  <a:pt x="3843908" y="2508574"/>
                  <a:pt x="3698239" y="2506026"/>
                </a:cubicBezTo>
                <a:cubicBezTo>
                  <a:pt x="3552570" y="2503478"/>
                  <a:pt x="3466825" y="2523150"/>
                  <a:pt x="3316363" y="2506026"/>
                </a:cubicBezTo>
                <a:cubicBezTo>
                  <a:pt x="3165901" y="2488902"/>
                  <a:pt x="2680124" y="2542749"/>
                  <a:pt x="2473603" y="2506026"/>
                </a:cubicBezTo>
                <a:cubicBezTo>
                  <a:pt x="2267082" y="2469303"/>
                  <a:pt x="2046192" y="2499473"/>
                  <a:pt x="1907373" y="2506026"/>
                </a:cubicBezTo>
                <a:cubicBezTo>
                  <a:pt x="1768554" y="2512580"/>
                  <a:pt x="1504976" y="2519717"/>
                  <a:pt x="1341144" y="2506026"/>
                </a:cubicBezTo>
                <a:cubicBezTo>
                  <a:pt x="1177312" y="2492335"/>
                  <a:pt x="589969" y="2478460"/>
                  <a:pt x="314030" y="2506026"/>
                </a:cubicBezTo>
                <a:cubicBezTo>
                  <a:pt x="143078" y="2498163"/>
                  <a:pt x="-4771" y="2351141"/>
                  <a:pt x="0" y="2191996"/>
                </a:cubicBezTo>
                <a:cubicBezTo>
                  <a:pt x="12747" y="1914313"/>
                  <a:pt x="-5210" y="1843647"/>
                  <a:pt x="0" y="1603567"/>
                </a:cubicBezTo>
                <a:cubicBezTo>
                  <a:pt x="5210" y="1363487"/>
                  <a:pt x="-10857" y="1127540"/>
                  <a:pt x="0" y="996358"/>
                </a:cubicBezTo>
                <a:cubicBezTo>
                  <a:pt x="10857" y="865176"/>
                  <a:pt x="3199" y="613601"/>
                  <a:pt x="0" y="314030"/>
                </a:cubicBezTo>
                <a:close/>
              </a:path>
              <a:path w="9845749" h="2506026" stroke="0" extrusionOk="0">
                <a:moveTo>
                  <a:pt x="0" y="314030"/>
                </a:moveTo>
                <a:cubicBezTo>
                  <a:pt x="529" y="156775"/>
                  <a:pt x="158759" y="32455"/>
                  <a:pt x="314030" y="0"/>
                </a:cubicBezTo>
                <a:cubicBezTo>
                  <a:pt x="634911" y="25273"/>
                  <a:pt x="777213" y="5736"/>
                  <a:pt x="1064613" y="0"/>
                </a:cubicBezTo>
                <a:cubicBezTo>
                  <a:pt x="1352013" y="-5736"/>
                  <a:pt x="1420099" y="-5096"/>
                  <a:pt x="1538666" y="0"/>
                </a:cubicBezTo>
                <a:cubicBezTo>
                  <a:pt x="1657233" y="5096"/>
                  <a:pt x="1876749" y="19983"/>
                  <a:pt x="2012718" y="0"/>
                </a:cubicBezTo>
                <a:cubicBezTo>
                  <a:pt x="2148687" y="-19983"/>
                  <a:pt x="2485242" y="29519"/>
                  <a:pt x="2763302" y="0"/>
                </a:cubicBezTo>
                <a:cubicBezTo>
                  <a:pt x="3041362" y="-29519"/>
                  <a:pt x="3200471" y="-11474"/>
                  <a:pt x="3329531" y="0"/>
                </a:cubicBezTo>
                <a:cubicBezTo>
                  <a:pt x="3458591" y="11474"/>
                  <a:pt x="3851516" y="1940"/>
                  <a:pt x="4172291" y="0"/>
                </a:cubicBezTo>
                <a:cubicBezTo>
                  <a:pt x="4493066" y="-1940"/>
                  <a:pt x="4802861" y="16723"/>
                  <a:pt x="5015051" y="0"/>
                </a:cubicBezTo>
                <a:cubicBezTo>
                  <a:pt x="5227241" y="-16723"/>
                  <a:pt x="5501392" y="19400"/>
                  <a:pt x="5765635" y="0"/>
                </a:cubicBezTo>
                <a:cubicBezTo>
                  <a:pt x="6029878" y="-19400"/>
                  <a:pt x="6141703" y="-8334"/>
                  <a:pt x="6239687" y="0"/>
                </a:cubicBezTo>
                <a:cubicBezTo>
                  <a:pt x="6337671" y="8334"/>
                  <a:pt x="6528880" y="-12774"/>
                  <a:pt x="6621563" y="0"/>
                </a:cubicBezTo>
                <a:cubicBezTo>
                  <a:pt x="6714246" y="12774"/>
                  <a:pt x="7166431" y="-38103"/>
                  <a:pt x="7464323" y="0"/>
                </a:cubicBezTo>
                <a:cubicBezTo>
                  <a:pt x="7762215" y="38103"/>
                  <a:pt x="7823739" y="-23242"/>
                  <a:pt x="8122729" y="0"/>
                </a:cubicBezTo>
                <a:cubicBezTo>
                  <a:pt x="8421719" y="23242"/>
                  <a:pt x="8464558" y="-3111"/>
                  <a:pt x="8781136" y="0"/>
                </a:cubicBezTo>
                <a:cubicBezTo>
                  <a:pt x="9097714" y="3111"/>
                  <a:pt x="9356430" y="33142"/>
                  <a:pt x="9531719" y="0"/>
                </a:cubicBezTo>
                <a:cubicBezTo>
                  <a:pt x="9741594" y="-10647"/>
                  <a:pt x="9846948" y="160895"/>
                  <a:pt x="9845749" y="314030"/>
                </a:cubicBezTo>
                <a:cubicBezTo>
                  <a:pt x="9872837" y="575818"/>
                  <a:pt x="9819353" y="698738"/>
                  <a:pt x="9845749" y="977578"/>
                </a:cubicBezTo>
                <a:cubicBezTo>
                  <a:pt x="9872145" y="1256418"/>
                  <a:pt x="9865070" y="1405946"/>
                  <a:pt x="9845749" y="1584787"/>
                </a:cubicBezTo>
                <a:cubicBezTo>
                  <a:pt x="9826428" y="1763628"/>
                  <a:pt x="9845995" y="2022792"/>
                  <a:pt x="9845749" y="2191996"/>
                </a:cubicBezTo>
                <a:cubicBezTo>
                  <a:pt x="9832085" y="2327220"/>
                  <a:pt x="9729798" y="2488008"/>
                  <a:pt x="9531719" y="2506026"/>
                </a:cubicBezTo>
                <a:cubicBezTo>
                  <a:pt x="9300703" y="2513994"/>
                  <a:pt x="9158473" y="2510688"/>
                  <a:pt x="9057666" y="2506026"/>
                </a:cubicBezTo>
                <a:cubicBezTo>
                  <a:pt x="8956859" y="2501364"/>
                  <a:pt x="8767784" y="2484241"/>
                  <a:pt x="8583614" y="2506026"/>
                </a:cubicBezTo>
                <a:cubicBezTo>
                  <a:pt x="8399444" y="2527811"/>
                  <a:pt x="8028842" y="2523446"/>
                  <a:pt x="7740854" y="2506026"/>
                </a:cubicBezTo>
                <a:cubicBezTo>
                  <a:pt x="7452866" y="2488606"/>
                  <a:pt x="7402564" y="2480021"/>
                  <a:pt x="7174624" y="2506026"/>
                </a:cubicBezTo>
                <a:cubicBezTo>
                  <a:pt x="6946684" y="2532032"/>
                  <a:pt x="6752924" y="2499222"/>
                  <a:pt x="6331864" y="2506026"/>
                </a:cubicBezTo>
                <a:cubicBezTo>
                  <a:pt x="5910804" y="2512830"/>
                  <a:pt x="5698888" y="2499252"/>
                  <a:pt x="5489104" y="2506026"/>
                </a:cubicBezTo>
                <a:cubicBezTo>
                  <a:pt x="5279320" y="2512800"/>
                  <a:pt x="5179833" y="2508557"/>
                  <a:pt x="4922875" y="2506026"/>
                </a:cubicBezTo>
                <a:cubicBezTo>
                  <a:pt x="4665917" y="2503495"/>
                  <a:pt x="4668502" y="2501124"/>
                  <a:pt x="4540999" y="2506026"/>
                </a:cubicBezTo>
                <a:cubicBezTo>
                  <a:pt x="4413496" y="2510928"/>
                  <a:pt x="4255552" y="2516574"/>
                  <a:pt x="4066946" y="2506026"/>
                </a:cubicBezTo>
                <a:cubicBezTo>
                  <a:pt x="3878340" y="2495478"/>
                  <a:pt x="3752200" y="2510532"/>
                  <a:pt x="3592894" y="2506026"/>
                </a:cubicBezTo>
                <a:cubicBezTo>
                  <a:pt x="3433588" y="2501520"/>
                  <a:pt x="3094767" y="2477139"/>
                  <a:pt x="2842310" y="2506026"/>
                </a:cubicBezTo>
                <a:cubicBezTo>
                  <a:pt x="2589853" y="2534913"/>
                  <a:pt x="2643165" y="2519522"/>
                  <a:pt x="2460435" y="2506026"/>
                </a:cubicBezTo>
                <a:cubicBezTo>
                  <a:pt x="2277705" y="2492530"/>
                  <a:pt x="2093843" y="2498547"/>
                  <a:pt x="1986382" y="2506026"/>
                </a:cubicBezTo>
                <a:cubicBezTo>
                  <a:pt x="1878921" y="2513505"/>
                  <a:pt x="1401152" y="2523302"/>
                  <a:pt x="1143622" y="2506026"/>
                </a:cubicBezTo>
                <a:cubicBezTo>
                  <a:pt x="886092" y="2488750"/>
                  <a:pt x="669340" y="2476451"/>
                  <a:pt x="314030" y="2506026"/>
                </a:cubicBezTo>
                <a:cubicBezTo>
                  <a:pt x="117568" y="2534665"/>
                  <a:pt x="29230" y="2383077"/>
                  <a:pt x="0" y="2191996"/>
                </a:cubicBezTo>
                <a:cubicBezTo>
                  <a:pt x="-2988" y="1907022"/>
                  <a:pt x="13837" y="1831974"/>
                  <a:pt x="0" y="1566007"/>
                </a:cubicBezTo>
                <a:cubicBezTo>
                  <a:pt x="-13837" y="1300040"/>
                  <a:pt x="17454" y="1250287"/>
                  <a:pt x="0" y="940019"/>
                </a:cubicBezTo>
                <a:cubicBezTo>
                  <a:pt x="-17454" y="629751"/>
                  <a:pt x="9432" y="459487"/>
                  <a:pt x="0" y="31403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3E42AEA-2D65-9219-25F6-9654C2704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0FB13C8-B48E-E8AC-9750-45977F07E8A1}"/>
              </a:ext>
            </a:extLst>
          </p:cNvPr>
          <p:cNvSpPr txBox="1"/>
          <p:nvPr/>
        </p:nvSpPr>
        <p:spPr>
          <a:xfrm>
            <a:off x="1701209" y="2041450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Tớ bỗng phát hiện ra</a:t>
            </a:r>
          </a:p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Trong vườn hoa của mẹ </a:t>
            </a:r>
          </a:p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Lung linh màu sắc thế</a:t>
            </a:r>
          </a:p>
          <a:p>
            <a:r>
              <a:rPr lang="vi-VN" sz="3000">
                <a:latin typeface="Calibri" panose="020F0502020204030204" pitchFamily="34" charset="0"/>
                <a:cs typeface="Calibri" panose="020F0502020204030204" pitchFamily="34" charset="0"/>
              </a:rPr>
              <a:t>Từng bông hoa tươi xinh.</a:t>
            </a:r>
            <a:endParaRPr lang="vi-VN" sz="3000" dirty="0" err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C2AFE3-AFA4-1440-70BC-A68D972CD8A8}"/>
              </a:ext>
            </a:extLst>
          </p:cNvPr>
          <p:cNvSpPr txBox="1"/>
          <p:nvPr/>
        </p:nvSpPr>
        <p:spPr>
          <a:xfrm>
            <a:off x="6811925" y="2009553"/>
            <a:ext cx="5380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Cũng giống như chúng mình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Ai cũng đều đáng mến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Và khi giọng hòa quyện </a:t>
            </a:r>
          </a:p>
          <a:p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Dàn đồng ca vang lừng.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06246E-0669-4DFB-C044-01C5DD0F9F1C}"/>
              </a:ext>
            </a:extLst>
          </p:cNvPr>
          <p:cNvSpPr txBox="1"/>
          <p:nvPr/>
        </p:nvSpPr>
        <p:spPr>
          <a:xfrm>
            <a:off x="2436338" y="4398622"/>
            <a:ext cx="911062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riêng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lung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linh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vi-VN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ấy</a:t>
            </a:r>
            <a:r>
              <a:rPr lang="vi-VN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đáng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đáng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mến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200" b="1" i="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82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4A65D6C-AA53-F970-0E88-30407CD8C1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BE8041-4E5A-44C6-73EA-3FD421E62310}"/>
              </a:ext>
            </a:extLst>
          </p:cNvPr>
          <p:cNvSpPr/>
          <p:nvPr/>
        </p:nvSpPr>
        <p:spPr>
          <a:xfrm>
            <a:off x="2394383" y="1765005"/>
            <a:ext cx="9005172" cy="3794519"/>
          </a:xfrm>
          <a:custGeom>
            <a:avLst/>
            <a:gdLst>
              <a:gd name="connsiteX0" fmla="*/ 0 w 9005172"/>
              <a:gd name="connsiteY0" fmla="*/ 475491 h 3794519"/>
              <a:gd name="connsiteX1" fmla="*/ 475491 w 9005172"/>
              <a:gd name="connsiteY1" fmla="*/ 0 h 3794519"/>
              <a:gd name="connsiteX2" fmla="*/ 985590 w 9005172"/>
              <a:gd name="connsiteY2" fmla="*/ 0 h 3794519"/>
              <a:gd name="connsiteX3" fmla="*/ 1737314 w 9005172"/>
              <a:gd name="connsiteY3" fmla="*/ 0 h 3794519"/>
              <a:gd name="connsiteX4" fmla="*/ 2408497 w 9005172"/>
              <a:gd name="connsiteY4" fmla="*/ 0 h 3794519"/>
              <a:gd name="connsiteX5" fmla="*/ 2999137 w 9005172"/>
              <a:gd name="connsiteY5" fmla="*/ 0 h 3794519"/>
              <a:gd name="connsiteX6" fmla="*/ 3589778 w 9005172"/>
              <a:gd name="connsiteY6" fmla="*/ 0 h 3794519"/>
              <a:gd name="connsiteX7" fmla="*/ 4019335 w 9005172"/>
              <a:gd name="connsiteY7" fmla="*/ 0 h 3794519"/>
              <a:gd name="connsiteX8" fmla="*/ 4609975 w 9005172"/>
              <a:gd name="connsiteY8" fmla="*/ 0 h 3794519"/>
              <a:gd name="connsiteX9" fmla="*/ 5120074 w 9005172"/>
              <a:gd name="connsiteY9" fmla="*/ 0 h 3794519"/>
              <a:gd name="connsiteX10" fmla="*/ 5549631 w 9005172"/>
              <a:gd name="connsiteY10" fmla="*/ 0 h 3794519"/>
              <a:gd name="connsiteX11" fmla="*/ 6381897 w 9005172"/>
              <a:gd name="connsiteY11" fmla="*/ 0 h 3794519"/>
              <a:gd name="connsiteX12" fmla="*/ 7053080 w 9005172"/>
              <a:gd name="connsiteY12" fmla="*/ 0 h 3794519"/>
              <a:gd name="connsiteX13" fmla="*/ 7643720 w 9005172"/>
              <a:gd name="connsiteY13" fmla="*/ 0 h 3794519"/>
              <a:gd name="connsiteX14" fmla="*/ 8529681 w 9005172"/>
              <a:gd name="connsiteY14" fmla="*/ 0 h 3794519"/>
              <a:gd name="connsiteX15" fmla="*/ 9005172 w 9005172"/>
              <a:gd name="connsiteY15" fmla="*/ 475491 h 3794519"/>
              <a:gd name="connsiteX16" fmla="*/ 9005172 w 9005172"/>
              <a:gd name="connsiteY16" fmla="*/ 1072634 h 3794519"/>
              <a:gd name="connsiteX17" fmla="*/ 9005172 w 9005172"/>
              <a:gd name="connsiteY17" fmla="*/ 1612906 h 3794519"/>
              <a:gd name="connsiteX18" fmla="*/ 9005172 w 9005172"/>
              <a:gd name="connsiteY18" fmla="*/ 2153178 h 3794519"/>
              <a:gd name="connsiteX19" fmla="*/ 9005172 w 9005172"/>
              <a:gd name="connsiteY19" fmla="*/ 2636579 h 3794519"/>
              <a:gd name="connsiteX20" fmla="*/ 9005172 w 9005172"/>
              <a:gd name="connsiteY20" fmla="*/ 3319028 h 3794519"/>
              <a:gd name="connsiteX21" fmla="*/ 8529681 w 9005172"/>
              <a:gd name="connsiteY21" fmla="*/ 3794519 h 3794519"/>
              <a:gd name="connsiteX22" fmla="*/ 7777957 w 9005172"/>
              <a:gd name="connsiteY22" fmla="*/ 3794519 h 3794519"/>
              <a:gd name="connsiteX23" fmla="*/ 7267858 w 9005172"/>
              <a:gd name="connsiteY23" fmla="*/ 3794519 h 3794519"/>
              <a:gd name="connsiteX24" fmla="*/ 6435592 w 9005172"/>
              <a:gd name="connsiteY24" fmla="*/ 3794519 h 3794519"/>
              <a:gd name="connsiteX25" fmla="*/ 6006035 w 9005172"/>
              <a:gd name="connsiteY25" fmla="*/ 3794519 h 3794519"/>
              <a:gd name="connsiteX26" fmla="*/ 5254310 w 9005172"/>
              <a:gd name="connsiteY26" fmla="*/ 3794519 h 3794519"/>
              <a:gd name="connsiteX27" fmla="*/ 4583128 w 9005172"/>
              <a:gd name="connsiteY27" fmla="*/ 3794519 h 3794519"/>
              <a:gd name="connsiteX28" fmla="*/ 3831404 w 9005172"/>
              <a:gd name="connsiteY28" fmla="*/ 3794519 h 3794519"/>
              <a:gd name="connsiteX29" fmla="*/ 3079679 w 9005172"/>
              <a:gd name="connsiteY29" fmla="*/ 3794519 h 3794519"/>
              <a:gd name="connsiteX30" fmla="*/ 2569580 w 9005172"/>
              <a:gd name="connsiteY30" fmla="*/ 3794519 h 3794519"/>
              <a:gd name="connsiteX31" fmla="*/ 2140024 w 9005172"/>
              <a:gd name="connsiteY31" fmla="*/ 3794519 h 3794519"/>
              <a:gd name="connsiteX32" fmla="*/ 1307757 w 9005172"/>
              <a:gd name="connsiteY32" fmla="*/ 3794519 h 3794519"/>
              <a:gd name="connsiteX33" fmla="*/ 475491 w 9005172"/>
              <a:gd name="connsiteY33" fmla="*/ 3794519 h 3794519"/>
              <a:gd name="connsiteX34" fmla="*/ 0 w 9005172"/>
              <a:gd name="connsiteY34" fmla="*/ 3319028 h 3794519"/>
              <a:gd name="connsiteX35" fmla="*/ 0 w 9005172"/>
              <a:gd name="connsiteY35" fmla="*/ 2693450 h 3794519"/>
              <a:gd name="connsiteX36" fmla="*/ 0 w 9005172"/>
              <a:gd name="connsiteY36" fmla="*/ 2153178 h 3794519"/>
              <a:gd name="connsiteX37" fmla="*/ 0 w 9005172"/>
              <a:gd name="connsiteY37" fmla="*/ 1584470 h 3794519"/>
              <a:gd name="connsiteX38" fmla="*/ 0 w 9005172"/>
              <a:gd name="connsiteY38" fmla="*/ 1044198 h 3794519"/>
              <a:gd name="connsiteX39" fmla="*/ 0 w 9005172"/>
              <a:gd name="connsiteY39" fmla="*/ 475491 h 3794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005172" h="3794519" fill="none" extrusionOk="0">
                <a:moveTo>
                  <a:pt x="0" y="475491"/>
                </a:moveTo>
                <a:cubicBezTo>
                  <a:pt x="7833" y="196033"/>
                  <a:pt x="220373" y="-53631"/>
                  <a:pt x="475491" y="0"/>
                </a:cubicBezTo>
                <a:cubicBezTo>
                  <a:pt x="648009" y="12751"/>
                  <a:pt x="766629" y="24208"/>
                  <a:pt x="985590" y="0"/>
                </a:cubicBezTo>
                <a:cubicBezTo>
                  <a:pt x="1204551" y="-24208"/>
                  <a:pt x="1542035" y="-13906"/>
                  <a:pt x="1737314" y="0"/>
                </a:cubicBezTo>
                <a:cubicBezTo>
                  <a:pt x="1932593" y="13906"/>
                  <a:pt x="2188120" y="20091"/>
                  <a:pt x="2408497" y="0"/>
                </a:cubicBezTo>
                <a:cubicBezTo>
                  <a:pt x="2628874" y="-20091"/>
                  <a:pt x="2727159" y="-23075"/>
                  <a:pt x="2999137" y="0"/>
                </a:cubicBezTo>
                <a:cubicBezTo>
                  <a:pt x="3271115" y="23075"/>
                  <a:pt x="3325982" y="15747"/>
                  <a:pt x="3589778" y="0"/>
                </a:cubicBezTo>
                <a:cubicBezTo>
                  <a:pt x="3853574" y="-15747"/>
                  <a:pt x="3920804" y="-8254"/>
                  <a:pt x="4019335" y="0"/>
                </a:cubicBezTo>
                <a:cubicBezTo>
                  <a:pt x="4117866" y="8254"/>
                  <a:pt x="4340481" y="-17508"/>
                  <a:pt x="4609975" y="0"/>
                </a:cubicBezTo>
                <a:cubicBezTo>
                  <a:pt x="4879469" y="17508"/>
                  <a:pt x="4921556" y="17826"/>
                  <a:pt x="5120074" y="0"/>
                </a:cubicBezTo>
                <a:cubicBezTo>
                  <a:pt x="5318592" y="-17826"/>
                  <a:pt x="5400353" y="-15067"/>
                  <a:pt x="5549631" y="0"/>
                </a:cubicBezTo>
                <a:cubicBezTo>
                  <a:pt x="5698909" y="15067"/>
                  <a:pt x="6090238" y="-12060"/>
                  <a:pt x="6381897" y="0"/>
                </a:cubicBezTo>
                <a:cubicBezTo>
                  <a:pt x="6673556" y="12060"/>
                  <a:pt x="6817802" y="-5338"/>
                  <a:pt x="7053080" y="0"/>
                </a:cubicBezTo>
                <a:cubicBezTo>
                  <a:pt x="7288358" y="5338"/>
                  <a:pt x="7380579" y="-16206"/>
                  <a:pt x="7643720" y="0"/>
                </a:cubicBezTo>
                <a:cubicBezTo>
                  <a:pt x="7906861" y="16206"/>
                  <a:pt x="8126291" y="-27340"/>
                  <a:pt x="8529681" y="0"/>
                </a:cubicBezTo>
                <a:cubicBezTo>
                  <a:pt x="8794857" y="7612"/>
                  <a:pt x="9028687" y="168994"/>
                  <a:pt x="9005172" y="475491"/>
                </a:cubicBezTo>
                <a:cubicBezTo>
                  <a:pt x="8990633" y="731549"/>
                  <a:pt x="9019568" y="809105"/>
                  <a:pt x="9005172" y="1072634"/>
                </a:cubicBezTo>
                <a:cubicBezTo>
                  <a:pt x="8990776" y="1336163"/>
                  <a:pt x="9030217" y="1415625"/>
                  <a:pt x="9005172" y="1612906"/>
                </a:cubicBezTo>
                <a:cubicBezTo>
                  <a:pt x="8980127" y="1810187"/>
                  <a:pt x="8993455" y="1956743"/>
                  <a:pt x="9005172" y="2153178"/>
                </a:cubicBezTo>
                <a:cubicBezTo>
                  <a:pt x="9016889" y="2349613"/>
                  <a:pt x="9010322" y="2424100"/>
                  <a:pt x="9005172" y="2636579"/>
                </a:cubicBezTo>
                <a:cubicBezTo>
                  <a:pt x="9000022" y="2849058"/>
                  <a:pt x="8994776" y="3046648"/>
                  <a:pt x="9005172" y="3319028"/>
                </a:cubicBezTo>
                <a:cubicBezTo>
                  <a:pt x="8999487" y="3590324"/>
                  <a:pt x="8794320" y="3804887"/>
                  <a:pt x="8529681" y="3794519"/>
                </a:cubicBezTo>
                <a:cubicBezTo>
                  <a:pt x="8285321" y="3825260"/>
                  <a:pt x="7951557" y="3784045"/>
                  <a:pt x="7777957" y="3794519"/>
                </a:cubicBezTo>
                <a:cubicBezTo>
                  <a:pt x="7604357" y="3804993"/>
                  <a:pt x="7487670" y="3783551"/>
                  <a:pt x="7267858" y="3794519"/>
                </a:cubicBezTo>
                <a:cubicBezTo>
                  <a:pt x="7048046" y="3805487"/>
                  <a:pt x="6703538" y="3787436"/>
                  <a:pt x="6435592" y="3794519"/>
                </a:cubicBezTo>
                <a:cubicBezTo>
                  <a:pt x="6167646" y="3801602"/>
                  <a:pt x="6103286" y="3775826"/>
                  <a:pt x="6006035" y="3794519"/>
                </a:cubicBezTo>
                <a:cubicBezTo>
                  <a:pt x="5908784" y="3813212"/>
                  <a:pt x="5589317" y="3807376"/>
                  <a:pt x="5254310" y="3794519"/>
                </a:cubicBezTo>
                <a:cubicBezTo>
                  <a:pt x="4919304" y="3781662"/>
                  <a:pt x="4730137" y="3794874"/>
                  <a:pt x="4583128" y="3794519"/>
                </a:cubicBezTo>
                <a:cubicBezTo>
                  <a:pt x="4436119" y="3794164"/>
                  <a:pt x="4002910" y="3828208"/>
                  <a:pt x="3831404" y="3794519"/>
                </a:cubicBezTo>
                <a:cubicBezTo>
                  <a:pt x="3659898" y="3760830"/>
                  <a:pt x="3406926" y="3781110"/>
                  <a:pt x="3079679" y="3794519"/>
                </a:cubicBezTo>
                <a:cubicBezTo>
                  <a:pt x="2752433" y="3807928"/>
                  <a:pt x="2780393" y="3781884"/>
                  <a:pt x="2569580" y="3794519"/>
                </a:cubicBezTo>
                <a:cubicBezTo>
                  <a:pt x="2358767" y="3807154"/>
                  <a:pt x="2331293" y="3807693"/>
                  <a:pt x="2140024" y="3794519"/>
                </a:cubicBezTo>
                <a:cubicBezTo>
                  <a:pt x="1948755" y="3781345"/>
                  <a:pt x="1680662" y="3814692"/>
                  <a:pt x="1307757" y="3794519"/>
                </a:cubicBezTo>
                <a:cubicBezTo>
                  <a:pt x="934852" y="3774346"/>
                  <a:pt x="884526" y="3755759"/>
                  <a:pt x="475491" y="3794519"/>
                </a:cubicBezTo>
                <a:cubicBezTo>
                  <a:pt x="180721" y="3788006"/>
                  <a:pt x="6419" y="3554403"/>
                  <a:pt x="0" y="3319028"/>
                </a:cubicBezTo>
                <a:cubicBezTo>
                  <a:pt x="27165" y="3160764"/>
                  <a:pt x="-30118" y="2842616"/>
                  <a:pt x="0" y="2693450"/>
                </a:cubicBezTo>
                <a:cubicBezTo>
                  <a:pt x="30118" y="2544284"/>
                  <a:pt x="-1113" y="2381019"/>
                  <a:pt x="0" y="2153178"/>
                </a:cubicBezTo>
                <a:cubicBezTo>
                  <a:pt x="1113" y="1925337"/>
                  <a:pt x="2685" y="1764705"/>
                  <a:pt x="0" y="1584470"/>
                </a:cubicBezTo>
                <a:cubicBezTo>
                  <a:pt x="-2685" y="1404235"/>
                  <a:pt x="-6249" y="1309681"/>
                  <a:pt x="0" y="1044198"/>
                </a:cubicBezTo>
                <a:cubicBezTo>
                  <a:pt x="6249" y="778715"/>
                  <a:pt x="-5832" y="750649"/>
                  <a:pt x="0" y="475491"/>
                </a:cubicBezTo>
                <a:close/>
              </a:path>
              <a:path w="9005172" h="3794519" stroke="0" extrusionOk="0">
                <a:moveTo>
                  <a:pt x="0" y="475491"/>
                </a:moveTo>
                <a:cubicBezTo>
                  <a:pt x="541" y="229436"/>
                  <a:pt x="223119" y="18288"/>
                  <a:pt x="475491" y="0"/>
                </a:cubicBezTo>
                <a:cubicBezTo>
                  <a:pt x="686546" y="-589"/>
                  <a:pt x="1061268" y="-20139"/>
                  <a:pt x="1227215" y="0"/>
                </a:cubicBezTo>
                <a:cubicBezTo>
                  <a:pt x="1393162" y="20139"/>
                  <a:pt x="1615360" y="-10979"/>
                  <a:pt x="1737314" y="0"/>
                </a:cubicBezTo>
                <a:cubicBezTo>
                  <a:pt x="1859268" y="10979"/>
                  <a:pt x="2044406" y="-18826"/>
                  <a:pt x="2247413" y="0"/>
                </a:cubicBezTo>
                <a:cubicBezTo>
                  <a:pt x="2450420" y="18826"/>
                  <a:pt x="2675448" y="28100"/>
                  <a:pt x="2999137" y="0"/>
                </a:cubicBezTo>
                <a:cubicBezTo>
                  <a:pt x="3322826" y="-28100"/>
                  <a:pt x="3456524" y="-1160"/>
                  <a:pt x="3589778" y="0"/>
                </a:cubicBezTo>
                <a:cubicBezTo>
                  <a:pt x="3723032" y="1160"/>
                  <a:pt x="4206523" y="16559"/>
                  <a:pt x="4422044" y="0"/>
                </a:cubicBezTo>
                <a:cubicBezTo>
                  <a:pt x="4637565" y="-16559"/>
                  <a:pt x="4988477" y="40450"/>
                  <a:pt x="5254310" y="0"/>
                </a:cubicBezTo>
                <a:cubicBezTo>
                  <a:pt x="5520143" y="-40450"/>
                  <a:pt x="5842084" y="-1745"/>
                  <a:pt x="6006035" y="0"/>
                </a:cubicBezTo>
                <a:cubicBezTo>
                  <a:pt x="6169986" y="1745"/>
                  <a:pt x="6262719" y="-2755"/>
                  <a:pt x="6516133" y="0"/>
                </a:cubicBezTo>
                <a:cubicBezTo>
                  <a:pt x="6769547" y="2755"/>
                  <a:pt x="6850956" y="-3266"/>
                  <a:pt x="6945690" y="0"/>
                </a:cubicBezTo>
                <a:cubicBezTo>
                  <a:pt x="7040424" y="3266"/>
                  <a:pt x="7575336" y="32268"/>
                  <a:pt x="7777957" y="0"/>
                </a:cubicBezTo>
                <a:cubicBezTo>
                  <a:pt x="7980578" y="-32268"/>
                  <a:pt x="8168336" y="-11636"/>
                  <a:pt x="8529681" y="0"/>
                </a:cubicBezTo>
                <a:cubicBezTo>
                  <a:pt x="8795548" y="-42287"/>
                  <a:pt x="8989941" y="183976"/>
                  <a:pt x="9005172" y="475491"/>
                </a:cubicBezTo>
                <a:cubicBezTo>
                  <a:pt x="8998214" y="579386"/>
                  <a:pt x="9017614" y="737045"/>
                  <a:pt x="9005172" y="958892"/>
                </a:cubicBezTo>
                <a:cubicBezTo>
                  <a:pt x="8992730" y="1180739"/>
                  <a:pt x="8996070" y="1320306"/>
                  <a:pt x="9005172" y="1584470"/>
                </a:cubicBezTo>
                <a:cubicBezTo>
                  <a:pt x="9014274" y="1848634"/>
                  <a:pt x="9004396" y="1872327"/>
                  <a:pt x="9005172" y="2124742"/>
                </a:cubicBezTo>
                <a:cubicBezTo>
                  <a:pt x="9005948" y="2377157"/>
                  <a:pt x="9017583" y="2450914"/>
                  <a:pt x="9005172" y="2665014"/>
                </a:cubicBezTo>
                <a:cubicBezTo>
                  <a:pt x="8992761" y="2879114"/>
                  <a:pt x="8986212" y="3083420"/>
                  <a:pt x="9005172" y="3319028"/>
                </a:cubicBezTo>
                <a:cubicBezTo>
                  <a:pt x="9000754" y="3569279"/>
                  <a:pt x="8833509" y="3764381"/>
                  <a:pt x="8529681" y="3794519"/>
                </a:cubicBezTo>
                <a:cubicBezTo>
                  <a:pt x="8408727" y="3783641"/>
                  <a:pt x="8179665" y="3774211"/>
                  <a:pt x="8019582" y="3794519"/>
                </a:cubicBezTo>
                <a:cubicBezTo>
                  <a:pt x="7859499" y="3814827"/>
                  <a:pt x="7637279" y="3811048"/>
                  <a:pt x="7509484" y="3794519"/>
                </a:cubicBezTo>
                <a:cubicBezTo>
                  <a:pt x="7381689" y="3777990"/>
                  <a:pt x="6996073" y="3784974"/>
                  <a:pt x="6677217" y="3794519"/>
                </a:cubicBezTo>
                <a:cubicBezTo>
                  <a:pt x="6358361" y="3804064"/>
                  <a:pt x="6312770" y="3806170"/>
                  <a:pt x="6086577" y="3794519"/>
                </a:cubicBezTo>
                <a:cubicBezTo>
                  <a:pt x="5860384" y="3782868"/>
                  <a:pt x="5424071" y="3805470"/>
                  <a:pt x="5254310" y="3794519"/>
                </a:cubicBezTo>
                <a:cubicBezTo>
                  <a:pt x="5084549" y="3783568"/>
                  <a:pt x="4734467" y="3762996"/>
                  <a:pt x="4422044" y="3794519"/>
                </a:cubicBezTo>
                <a:cubicBezTo>
                  <a:pt x="4109621" y="3826042"/>
                  <a:pt x="4094842" y="3815336"/>
                  <a:pt x="3831403" y="3794519"/>
                </a:cubicBezTo>
                <a:cubicBezTo>
                  <a:pt x="3567964" y="3773702"/>
                  <a:pt x="3539214" y="3777917"/>
                  <a:pt x="3401847" y="3794519"/>
                </a:cubicBezTo>
                <a:cubicBezTo>
                  <a:pt x="3264480" y="3811121"/>
                  <a:pt x="3142381" y="3800858"/>
                  <a:pt x="2891748" y="3794519"/>
                </a:cubicBezTo>
                <a:cubicBezTo>
                  <a:pt x="2641115" y="3788180"/>
                  <a:pt x="2527106" y="3784189"/>
                  <a:pt x="2381649" y="3794519"/>
                </a:cubicBezTo>
                <a:cubicBezTo>
                  <a:pt x="2236192" y="3804849"/>
                  <a:pt x="1947310" y="3827195"/>
                  <a:pt x="1629925" y="3794519"/>
                </a:cubicBezTo>
                <a:cubicBezTo>
                  <a:pt x="1312540" y="3761843"/>
                  <a:pt x="1327004" y="3803217"/>
                  <a:pt x="1200368" y="3794519"/>
                </a:cubicBezTo>
                <a:cubicBezTo>
                  <a:pt x="1073732" y="3785821"/>
                  <a:pt x="627241" y="3777274"/>
                  <a:pt x="475491" y="3794519"/>
                </a:cubicBezTo>
                <a:cubicBezTo>
                  <a:pt x="182675" y="3778741"/>
                  <a:pt x="4816" y="3618650"/>
                  <a:pt x="0" y="3319028"/>
                </a:cubicBezTo>
                <a:cubicBezTo>
                  <a:pt x="-28854" y="3132827"/>
                  <a:pt x="11636" y="3008621"/>
                  <a:pt x="0" y="2721885"/>
                </a:cubicBezTo>
                <a:cubicBezTo>
                  <a:pt x="-11636" y="2435149"/>
                  <a:pt x="-15695" y="2388469"/>
                  <a:pt x="0" y="2238484"/>
                </a:cubicBezTo>
                <a:cubicBezTo>
                  <a:pt x="15695" y="2088499"/>
                  <a:pt x="-2197" y="1834767"/>
                  <a:pt x="0" y="1669777"/>
                </a:cubicBezTo>
                <a:cubicBezTo>
                  <a:pt x="2197" y="1504787"/>
                  <a:pt x="4846" y="1355068"/>
                  <a:pt x="0" y="1101069"/>
                </a:cubicBezTo>
                <a:cubicBezTo>
                  <a:pt x="-4846" y="847070"/>
                  <a:pt x="26663" y="692867"/>
                  <a:pt x="0" y="47549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Một tập thể thích hát.</a:t>
            </a:r>
          </a:p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Một tập thể thống nhất. </a:t>
            </a:r>
          </a:p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Một tập thể đầy sức mạnh.</a:t>
            </a:r>
          </a:p>
          <a:p>
            <a:pPr indent="692150" algn="just">
              <a:lnSpc>
                <a:spcPct val="150000"/>
              </a:lnSpc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Một tập thể rất đông người.</a:t>
            </a: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4DF649B-E507-E523-B61C-0976D50382EF}"/>
              </a:ext>
            </a:extLst>
          </p:cNvPr>
          <p:cNvSpPr/>
          <p:nvPr/>
        </p:nvSpPr>
        <p:spPr>
          <a:xfrm>
            <a:off x="1065465" y="87915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62B823-9171-B40E-6C6D-9DC07977A660}"/>
              </a:ext>
            </a:extLst>
          </p:cNvPr>
          <p:cNvSpPr/>
          <p:nvPr/>
        </p:nvSpPr>
        <p:spPr>
          <a:xfrm>
            <a:off x="1180213" y="230780"/>
            <a:ext cx="10324215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 ảnh dàn đồng ca ở cuối bài thơ thể hiện </a:t>
            </a:r>
            <a:endParaRPr lang="en-US" sz="37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</a:t>
            </a:r>
            <a:r>
              <a:rPr lang="vi-VN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iều</a:t>
            </a:r>
            <a:r>
              <a:rPr lang="en-US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gì? Tìm câu trả lời đúng.</a:t>
            </a:r>
          </a:p>
        </p:txBody>
      </p:sp>
      <p:pic>
        <p:nvPicPr>
          <p:cNvPr id="9" name="Picture 21">
            <a:extLst>
              <a:ext uri="{FF2B5EF4-FFF2-40B4-BE49-F238E27FC236}">
                <a16:creationId xmlns:a16="http://schemas.microsoft.com/office/drawing/2014/main" id="{6CB3EC1E-7076-39FA-0757-8F014F8755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95540" y="87954"/>
            <a:ext cx="1044267" cy="154040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188938C-D828-58DF-F02B-0E940CCC2AC0}"/>
              </a:ext>
            </a:extLst>
          </p:cNvPr>
          <p:cNvSpPr/>
          <p:nvPr/>
        </p:nvSpPr>
        <p:spPr>
          <a:xfrm>
            <a:off x="3062177" y="2827284"/>
            <a:ext cx="542871" cy="528258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3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C3CBF7-D4BA-79E7-9B1E-9C0FF8EE7FBD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6A5E142-0211-DF97-C19A-C504A47BC3A8}"/>
              </a:ext>
            </a:extLst>
          </p:cNvPr>
          <p:cNvSpPr/>
          <p:nvPr/>
        </p:nvSpPr>
        <p:spPr>
          <a:xfrm>
            <a:off x="441789" y="184934"/>
            <a:ext cx="11425240" cy="6503541"/>
          </a:xfrm>
          <a:custGeom>
            <a:avLst/>
            <a:gdLst>
              <a:gd name="connsiteX0" fmla="*/ 0 w 11425240"/>
              <a:gd name="connsiteY0" fmla="*/ 1083945 h 6503541"/>
              <a:gd name="connsiteX1" fmla="*/ 1083945 w 11425240"/>
              <a:gd name="connsiteY1" fmla="*/ 0 h 6503541"/>
              <a:gd name="connsiteX2" fmla="*/ 10341295 w 11425240"/>
              <a:gd name="connsiteY2" fmla="*/ 0 h 6503541"/>
              <a:gd name="connsiteX3" fmla="*/ 11425240 w 11425240"/>
              <a:gd name="connsiteY3" fmla="*/ 1083945 h 6503541"/>
              <a:gd name="connsiteX4" fmla="*/ 11425240 w 11425240"/>
              <a:gd name="connsiteY4" fmla="*/ 5419596 h 6503541"/>
              <a:gd name="connsiteX5" fmla="*/ 10341295 w 11425240"/>
              <a:gd name="connsiteY5" fmla="*/ 6503541 h 6503541"/>
              <a:gd name="connsiteX6" fmla="*/ 1083945 w 11425240"/>
              <a:gd name="connsiteY6" fmla="*/ 6503541 h 6503541"/>
              <a:gd name="connsiteX7" fmla="*/ 0 w 11425240"/>
              <a:gd name="connsiteY7" fmla="*/ 5419596 h 6503541"/>
              <a:gd name="connsiteX8" fmla="*/ 0 w 11425240"/>
              <a:gd name="connsiteY8" fmla="*/ 1083945 h 650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5240" h="6503541" fill="none" extrusionOk="0">
                <a:moveTo>
                  <a:pt x="0" y="1083945"/>
                </a:moveTo>
                <a:cubicBezTo>
                  <a:pt x="2588" y="555342"/>
                  <a:pt x="531452" y="77459"/>
                  <a:pt x="1083945" y="0"/>
                </a:cubicBezTo>
                <a:cubicBezTo>
                  <a:pt x="2846952" y="72427"/>
                  <a:pt x="6259552" y="61419"/>
                  <a:pt x="10341295" y="0"/>
                </a:cubicBezTo>
                <a:cubicBezTo>
                  <a:pt x="10924305" y="-107633"/>
                  <a:pt x="11371455" y="469030"/>
                  <a:pt x="11425240" y="1083945"/>
                </a:cubicBezTo>
                <a:cubicBezTo>
                  <a:pt x="11526116" y="2762197"/>
                  <a:pt x="11317927" y="4797809"/>
                  <a:pt x="11425240" y="5419596"/>
                </a:cubicBezTo>
                <a:cubicBezTo>
                  <a:pt x="11433642" y="5975598"/>
                  <a:pt x="10895753" y="6454006"/>
                  <a:pt x="10341295" y="6503541"/>
                </a:cubicBezTo>
                <a:cubicBezTo>
                  <a:pt x="7615868" y="6533368"/>
                  <a:pt x="3059184" y="6424235"/>
                  <a:pt x="1083945" y="6503541"/>
                </a:cubicBezTo>
                <a:cubicBezTo>
                  <a:pt x="581925" y="6492618"/>
                  <a:pt x="-92652" y="6036563"/>
                  <a:pt x="0" y="5419596"/>
                </a:cubicBezTo>
                <a:cubicBezTo>
                  <a:pt x="50037" y="4575237"/>
                  <a:pt x="770" y="1596542"/>
                  <a:pt x="0" y="1083945"/>
                </a:cubicBezTo>
                <a:close/>
              </a:path>
              <a:path w="11425240" h="6503541" stroke="0" extrusionOk="0">
                <a:moveTo>
                  <a:pt x="0" y="1083945"/>
                </a:moveTo>
                <a:cubicBezTo>
                  <a:pt x="27852" y="492891"/>
                  <a:pt x="525481" y="83717"/>
                  <a:pt x="1083945" y="0"/>
                </a:cubicBezTo>
                <a:cubicBezTo>
                  <a:pt x="4414926" y="123000"/>
                  <a:pt x="8487605" y="-96860"/>
                  <a:pt x="10341295" y="0"/>
                </a:cubicBezTo>
                <a:cubicBezTo>
                  <a:pt x="10874474" y="-49896"/>
                  <a:pt x="11441467" y="452585"/>
                  <a:pt x="11425240" y="1083945"/>
                </a:cubicBezTo>
                <a:cubicBezTo>
                  <a:pt x="11428413" y="3248113"/>
                  <a:pt x="11519507" y="3801098"/>
                  <a:pt x="11425240" y="5419596"/>
                </a:cubicBezTo>
                <a:cubicBezTo>
                  <a:pt x="11365686" y="6039817"/>
                  <a:pt x="10843342" y="6487732"/>
                  <a:pt x="10341295" y="6503541"/>
                </a:cubicBezTo>
                <a:cubicBezTo>
                  <a:pt x="6784281" y="6342834"/>
                  <a:pt x="3049039" y="6543208"/>
                  <a:pt x="1083945" y="6503541"/>
                </a:cubicBezTo>
                <a:cubicBezTo>
                  <a:pt x="407731" y="6487874"/>
                  <a:pt x="-33846" y="6002909"/>
                  <a:pt x="0" y="5419596"/>
                </a:cubicBezTo>
                <a:cubicBezTo>
                  <a:pt x="32216" y="3679881"/>
                  <a:pt x="57206" y="2002258"/>
                  <a:pt x="0" y="1083945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4A65D6C-AA53-F970-0E88-30407CD8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CBFDD4-0DE2-C16D-A906-5E0A65A42A31}"/>
              </a:ext>
            </a:extLst>
          </p:cNvPr>
          <p:cNvSpPr/>
          <p:nvPr/>
        </p:nvSpPr>
        <p:spPr>
          <a:xfrm>
            <a:off x="2260818" y="1757727"/>
            <a:ext cx="9005172" cy="4855724"/>
          </a:xfrm>
          <a:custGeom>
            <a:avLst/>
            <a:gdLst>
              <a:gd name="connsiteX0" fmla="*/ 0 w 9005172"/>
              <a:gd name="connsiteY0" fmla="*/ 608471 h 4855724"/>
              <a:gd name="connsiteX1" fmla="*/ 608471 w 9005172"/>
              <a:gd name="connsiteY1" fmla="*/ 0 h 4855724"/>
              <a:gd name="connsiteX2" fmla="*/ 1257490 w 9005172"/>
              <a:gd name="connsiteY2" fmla="*/ 0 h 4855724"/>
              <a:gd name="connsiteX3" fmla="*/ 1906509 w 9005172"/>
              <a:gd name="connsiteY3" fmla="*/ 0 h 4855724"/>
              <a:gd name="connsiteX4" fmla="*/ 2477646 w 9005172"/>
              <a:gd name="connsiteY4" fmla="*/ 0 h 4855724"/>
              <a:gd name="connsiteX5" fmla="*/ 3048783 w 9005172"/>
              <a:gd name="connsiteY5" fmla="*/ 0 h 4855724"/>
              <a:gd name="connsiteX6" fmla="*/ 3464155 w 9005172"/>
              <a:gd name="connsiteY6" fmla="*/ 0 h 4855724"/>
              <a:gd name="connsiteX7" fmla="*/ 4035292 w 9005172"/>
              <a:gd name="connsiteY7" fmla="*/ 0 h 4855724"/>
              <a:gd name="connsiteX8" fmla="*/ 4528547 w 9005172"/>
              <a:gd name="connsiteY8" fmla="*/ 0 h 4855724"/>
              <a:gd name="connsiteX9" fmla="*/ 4943919 w 9005172"/>
              <a:gd name="connsiteY9" fmla="*/ 0 h 4855724"/>
              <a:gd name="connsiteX10" fmla="*/ 5748703 w 9005172"/>
              <a:gd name="connsiteY10" fmla="*/ 0 h 4855724"/>
              <a:gd name="connsiteX11" fmla="*/ 6397722 w 9005172"/>
              <a:gd name="connsiteY11" fmla="*/ 0 h 4855724"/>
              <a:gd name="connsiteX12" fmla="*/ 6968859 w 9005172"/>
              <a:gd name="connsiteY12" fmla="*/ 0 h 4855724"/>
              <a:gd name="connsiteX13" fmla="*/ 7695760 w 9005172"/>
              <a:gd name="connsiteY13" fmla="*/ 0 h 4855724"/>
              <a:gd name="connsiteX14" fmla="*/ 8396701 w 9005172"/>
              <a:gd name="connsiteY14" fmla="*/ 0 h 4855724"/>
              <a:gd name="connsiteX15" fmla="*/ 9005172 w 9005172"/>
              <a:gd name="connsiteY15" fmla="*/ 608471 h 4855724"/>
              <a:gd name="connsiteX16" fmla="*/ 9005172 w 9005172"/>
              <a:gd name="connsiteY16" fmla="*/ 1142159 h 4855724"/>
              <a:gd name="connsiteX17" fmla="*/ 9005172 w 9005172"/>
              <a:gd name="connsiteY17" fmla="*/ 1712235 h 4855724"/>
              <a:gd name="connsiteX18" fmla="*/ 9005172 w 9005172"/>
              <a:gd name="connsiteY18" fmla="*/ 2209535 h 4855724"/>
              <a:gd name="connsiteX19" fmla="*/ 9005172 w 9005172"/>
              <a:gd name="connsiteY19" fmla="*/ 2743223 h 4855724"/>
              <a:gd name="connsiteX20" fmla="*/ 9005172 w 9005172"/>
              <a:gd name="connsiteY20" fmla="*/ 3240523 h 4855724"/>
              <a:gd name="connsiteX21" fmla="*/ 9005172 w 9005172"/>
              <a:gd name="connsiteY21" fmla="*/ 4247253 h 4855724"/>
              <a:gd name="connsiteX22" fmla="*/ 8396701 w 9005172"/>
              <a:gd name="connsiteY22" fmla="*/ 4855724 h 4855724"/>
              <a:gd name="connsiteX23" fmla="*/ 7591917 w 9005172"/>
              <a:gd name="connsiteY23" fmla="*/ 4855724 h 4855724"/>
              <a:gd name="connsiteX24" fmla="*/ 7176545 w 9005172"/>
              <a:gd name="connsiteY24" fmla="*/ 4855724 h 4855724"/>
              <a:gd name="connsiteX25" fmla="*/ 6449644 w 9005172"/>
              <a:gd name="connsiteY25" fmla="*/ 4855724 h 4855724"/>
              <a:gd name="connsiteX26" fmla="*/ 5800624 w 9005172"/>
              <a:gd name="connsiteY26" fmla="*/ 4855724 h 4855724"/>
              <a:gd name="connsiteX27" fmla="*/ 5073723 w 9005172"/>
              <a:gd name="connsiteY27" fmla="*/ 4855724 h 4855724"/>
              <a:gd name="connsiteX28" fmla="*/ 4346821 w 9005172"/>
              <a:gd name="connsiteY28" fmla="*/ 4855724 h 4855724"/>
              <a:gd name="connsiteX29" fmla="*/ 3853567 w 9005172"/>
              <a:gd name="connsiteY29" fmla="*/ 4855724 h 4855724"/>
              <a:gd name="connsiteX30" fmla="*/ 3438195 w 9005172"/>
              <a:gd name="connsiteY30" fmla="*/ 4855724 h 4855724"/>
              <a:gd name="connsiteX31" fmla="*/ 2633411 w 9005172"/>
              <a:gd name="connsiteY31" fmla="*/ 4855724 h 4855724"/>
              <a:gd name="connsiteX32" fmla="*/ 2062274 w 9005172"/>
              <a:gd name="connsiteY32" fmla="*/ 4855724 h 4855724"/>
              <a:gd name="connsiteX33" fmla="*/ 1491137 w 9005172"/>
              <a:gd name="connsiteY33" fmla="*/ 4855724 h 4855724"/>
              <a:gd name="connsiteX34" fmla="*/ 608471 w 9005172"/>
              <a:gd name="connsiteY34" fmla="*/ 4855724 h 4855724"/>
              <a:gd name="connsiteX35" fmla="*/ 0 w 9005172"/>
              <a:gd name="connsiteY35" fmla="*/ 4247253 h 4855724"/>
              <a:gd name="connsiteX36" fmla="*/ 0 w 9005172"/>
              <a:gd name="connsiteY36" fmla="*/ 3713565 h 4855724"/>
              <a:gd name="connsiteX37" fmla="*/ 0 w 9005172"/>
              <a:gd name="connsiteY37" fmla="*/ 3143489 h 4855724"/>
              <a:gd name="connsiteX38" fmla="*/ 0 w 9005172"/>
              <a:gd name="connsiteY38" fmla="*/ 2537025 h 4855724"/>
              <a:gd name="connsiteX39" fmla="*/ 0 w 9005172"/>
              <a:gd name="connsiteY39" fmla="*/ 1894174 h 4855724"/>
              <a:gd name="connsiteX40" fmla="*/ 0 w 9005172"/>
              <a:gd name="connsiteY40" fmla="*/ 1324098 h 4855724"/>
              <a:gd name="connsiteX41" fmla="*/ 0 w 9005172"/>
              <a:gd name="connsiteY41" fmla="*/ 608471 h 485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005172" h="4855724" fill="none" extrusionOk="0">
                <a:moveTo>
                  <a:pt x="0" y="608471"/>
                </a:moveTo>
                <a:cubicBezTo>
                  <a:pt x="38169" y="317692"/>
                  <a:pt x="247704" y="11712"/>
                  <a:pt x="608471" y="0"/>
                </a:cubicBezTo>
                <a:cubicBezTo>
                  <a:pt x="767912" y="29012"/>
                  <a:pt x="951827" y="-7078"/>
                  <a:pt x="1257490" y="0"/>
                </a:cubicBezTo>
                <a:cubicBezTo>
                  <a:pt x="1563153" y="7078"/>
                  <a:pt x="1715623" y="27304"/>
                  <a:pt x="1906509" y="0"/>
                </a:cubicBezTo>
                <a:cubicBezTo>
                  <a:pt x="2097395" y="-27304"/>
                  <a:pt x="2270824" y="14013"/>
                  <a:pt x="2477646" y="0"/>
                </a:cubicBezTo>
                <a:cubicBezTo>
                  <a:pt x="2684468" y="-14013"/>
                  <a:pt x="2863956" y="-8925"/>
                  <a:pt x="3048783" y="0"/>
                </a:cubicBezTo>
                <a:cubicBezTo>
                  <a:pt x="3233610" y="8925"/>
                  <a:pt x="3301544" y="-14825"/>
                  <a:pt x="3464155" y="0"/>
                </a:cubicBezTo>
                <a:cubicBezTo>
                  <a:pt x="3626766" y="14825"/>
                  <a:pt x="3790617" y="-6797"/>
                  <a:pt x="4035292" y="0"/>
                </a:cubicBezTo>
                <a:cubicBezTo>
                  <a:pt x="4279967" y="6797"/>
                  <a:pt x="4392871" y="23439"/>
                  <a:pt x="4528547" y="0"/>
                </a:cubicBezTo>
                <a:cubicBezTo>
                  <a:pt x="4664224" y="-23439"/>
                  <a:pt x="4771628" y="-2060"/>
                  <a:pt x="4943919" y="0"/>
                </a:cubicBezTo>
                <a:cubicBezTo>
                  <a:pt x="5116210" y="2060"/>
                  <a:pt x="5559593" y="24510"/>
                  <a:pt x="5748703" y="0"/>
                </a:cubicBezTo>
                <a:cubicBezTo>
                  <a:pt x="5937813" y="-24510"/>
                  <a:pt x="6078438" y="13453"/>
                  <a:pt x="6397722" y="0"/>
                </a:cubicBezTo>
                <a:cubicBezTo>
                  <a:pt x="6717006" y="-13453"/>
                  <a:pt x="6743200" y="25197"/>
                  <a:pt x="6968859" y="0"/>
                </a:cubicBezTo>
                <a:cubicBezTo>
                  <a:pt x="7194518" y="-25197"/>
                  <a:pt x="7360330" y="27677"/>
                  <a:pt x="7695760" y="0"/>
                </a:cubicBezTo>
                <a:cubicBezTo>
                  <a:pt x="8031190" y="-27677"/>
                  <a:pt x="8173634" y="-34024"/>
                  <a:pt x="8396701" y="0"/>
                </a:cubicBezTo>
                <a:cubicBezTo>
                  <a:pt x="8721839" y="82869"/>
                  <a:pt x="9051448" y="282202"/>
                  <a:pt x="9005172" y="608471"/>
                </a:cubicBezTo>
                <a:cubicBezTo>
                  <a:pt x="9008954" y="849727"/>
                  <a:pt x="8995427" y="951307"/>
                  <a:pt x="9005172" y="1142159"/>
                </a:cubicBezTo>
                <a:cubicBezTo>
                  <a:pt x="9014917" y="1333011"/>
                  <a:pt x="8995023" y="1555479"/>
                  <a:pt x="9005172" y="1712235"/>
                </a:cubicBezTo>
                <a:cubicBezTo>
                  <a:pt x="9015321" y="1868991"/>
                  <a:pt x="9022541" y="2023421"/>
                  <a:pt x="9005172" y="2209535"/>
                </a:cubicBezTo>
                <a:cubicBezTo>
                  <a:pt x="8987803" y="2395649"/>
                  <a:pt x="9026848" y="2598924"/>
                  <a:pt x="9005172" y="2743223"/>
                </a:cubicBezTo>
                <a:cubicBezTo>
                  <a:pt x="8983496" y="2887522"/>
                  <a:pt x="8988633" y="3126826"/>
                  <a:pt x="9005172" y="3240523"/>
                </a:cubicBezTo>
                <a:cubicBezTo>
                  <a:pt x="9021711" y="3354220"/>
                  <a:pt x="9017363" y="3875106"/>
                  <a:pt x="9005172" y="4247253"/>
                </a:cubicBezTo>
                <a:cubicBezTo>
                  <a:pt x="9016753" y="4603017"/>
                  <a:pt x="8720501" y="4862219"/>
                  <a:pt x="8396701" y="4855724"/>
                </a:cubicBezTo>
                <a:cubicBezTo>
                  <a:pt x="8047835" y="4840654"/>
                  <a:pt x="7778680" y="4846669"/>
                  <a:pt x="7591917" y="4855724"/>
                </a:cubicBezTo>
                <a:cubicBezTo>
                  <a:pt x="7405154" y="4864779"/>
                  <a:pt x="7300917" y="4876479"/>
                  <a:pt x="7176545" y="4855724"/>
                </a:cubicBezTo>
                <a:cubicBezTo>
                  <a:pt x="7052173" y="4834969"/>
                  <a:pt x="6627537" y="4883211"/>
                  <a:pt x="6449644" y="4855724"/>
                </a:cubicBezTo>
                <a:cubicBezTo>
                  <a:pt x="6271751" y="4828237"/>
                  <a:pt x="6113806" y="4871711"/>
                  <a:pt x="5800624" y="4855724"/>
                </a:cubicBezTo>
                <a:cubicBezTo>
                  <a:pt x="5487442" y="4839737"/>
                  <a:pt x="5300410" y="4881291"/>
                  <a:pt x="5073723" y="4855724"/>
                </a:cubicBezTo>
                <a:cubicBezTo>
                  <a:pt x="4847036" y="4830157"/>
                  <a:pt x="4616954" y="4870318"/>
                  <a:pt x="4346821" y="4855724"/>
                </a:cubicBezTo>
                <a:cubicBezTo>
                  <a:pt x="4076688" y="4841130"/>
                  <a:pt x="4001214" y="4836927"/>
                  <a:pt x="3853567" y="4855724"/>
                </a:cubicBezTo>
                <a:cubicBezTo>
                  <a:pt x="3705920" y="4874521"/>
                  <a:pt x="3552582" y="4858820"/>
                  <a:pt x="3438195" y="4855724"/>
                </a:cubicBezTo>
                <a:cubicBezTo>
                  <a:pt x="3323808" y="4852628"/>
                  <a:pt x="2968496" y="4832171"/>
                  <a:pt x="2633411" y="4855724"/>
                </a:cubicBezTo>
                <a:cubicBezTo>
                  <a:pt x="2298326" y="4879277"/>
                  <a:pt x="2276563" y="4843481"/>
                  <a:pt x="2062274" y="4855724"/>
                </a:cubicBezTo>
                <a:cubicBezTo>
                  <a:pt x="1847985" y="4867967"/>
                  <a:pt x="1620128" y="4838866"/>
                  <a:pt x="1491137" y="4855724"/>
                </a:cubicBezTo>
                <a:cubicBezTo>
                  <a:pt x="1362146" y="4872582"/>
                  <a:pt x="873321" y="4884564"/>
                  <a:pt x="608471" y="4855724"/>
                </a:cubicBezTo>
                <a:cubicBezTo>
                  <a:pt x="284883" y="4816241"/>
                  <a:pt x="-2599" y="4575517"/>
                  <a:pt x="0" y="4247253"/>
                </a:cubicBezTo>
                <a:cubicBezTo>
                  <a:pt x="20055" y="3986766"/>
                  <a:pt x="-6357" y="3923770"/>
                  <a:pt x="0" y="3713565"/>
                </a:cubicBezTo>
                <a:cubicBezTo>
                  <a:pt x="6357" y="3503360"/>
                  <a:pt x="-3433" y="3384894"/>
                  <a:pt x="0" y="3143489"/>
                </a:cubicBezTo>
                <a:cubicBezTo>
                  <a:pt x="3433" y="2902084"/>
                  <a:pt x="14382" y="2658461"/>
                  <a:pt x="0" y="2537025"/>
                </a:cubicBezTo>
                <a:cubicBezTo>
                  <a:pt x="-14382" y="2415589"/>
                  <a:pt x="15662" y="2062034"/>
                  <a:pt x="0" y="1894174"/>
                </a:cubicBezTo>
                <a:cubicBezTo>
                  <a:pt x="-15662" y="1726314"/>
                  <a:pt x="-5227" y="1491615"/>
                  <a:pt x="0" y="1324098"/>
                </a:cubicBezTo>
                <a:cubicBezTo>
                  <a:pt x="5227" y="1156581"/>
                  <a:pt x="-9802" y="905069"/>
                  <a:pt x="0" y="608471"/>
                </a:cubicBezTo>
                <a:close/>
              </a:path>
              <a:path w="9005172" h="4855724" stroke="0" extrusionOk="0">
                <a:moveTo>
                  <a:pt x="0" y="608471"/>
                </a:moveTo>
                <a:cubicBezTo>
                  <a:pt x="791" y="296597"/>
                  <a:pt x="281258" y="15789"/>
                  <a:pt x="608471" y="0"/>
                </a:cubicBezTo>
                <a:cubicBezTo>
                  <a:pt x="848925" y="34890"/>
                  <a:pt x="1136130" y="5341"/>
                  <a:pt x="1335372" y="0"/>
                </a:cubicBezTo>
                <a:cubicBezTo>
                  <a:pt x="1534614" y="-5341"/>
                  <a:pt x="1662101" y="15089"/>
                  <a:pt x="1828627" y="0"/>
                </a:cubicBezTo>
                <a:cubicBezTo>
                  <a:pt x="1995154" y="-15089"/>
                  <a:pt x="2113522" y="4524"/>
                  <a:pt x="2321882" y="0"/>
                </a:cubicBezTo>
                <a:cubicBezTo>
                  <a:pt x="2530243" y="-4524"/>
                  <a:pt x="2868114" y="-15458"/>
                  <a:pt x="3048783" y="0"/>
                </a:cubicBezTo>
                <a:cubicBezTo>
                  <a:pt x="3229452" y="15458"/>
                  <a:pt x="3401158" y="-27017"/>
                  <a:pt x="3619920" y="0"/>
                </a:cubicBezTo>
                <a:cubicBezTo>
                  <a:pt x="3838682" y="27017"/>
                  <a:pt x="4155098" y="-16232"/>
                  <a:pt x="4424704" y="0"/>
                </a:cubicBezTo>
                <a:cubicBezTo>
                  <a:pt x="4694310" y="16232"/>
                  <a:pt x="4964682" y="-5074"/>
                  <a:pt x="5229487" y="0"/>
                </a:cubicBezTo>
                <a:cubicBezTo>
                  <a:pt x="5494292" y="5074"/>
                  <a:pt x="5682125" y="-24688"/>
                  <a:pt x="5956389" y="0"/>
                </a:cubicBezTo>
                <a:cubicBezTo>
                  <a:pt x="6230653" y="24688"/>
                  <a:pt x="6239374" y="-19062"/>
                  <a:pt x="6449643" y="0"/>
                </a:cubicBezTo>
                <a:cubicBezTo>
                  <a:pt x="6659912" y="19062"/>
                  <a:pt x="6684270" y="7935"/>
                  <a:pt x="6865016" y="0"/>
                </a:cubicBezTo>
                <a:cubicBezTo>
                  <a:pt x="7045762" y="-7935"/>
                  <a:pt x="7412408" y="2392"/>
                  <a:pt x="7669800" y="0"/>
                </a:cubicBezTo>
                <a:cubicBezTo>
                  <a:pt x="7927192" y="-2392"/>
                  <a:pt x="8201777" y="-21531"/>
                  <a:pt x="8396701" y="0"/>
                </a:cubicBezTo>
                <a:cubicBezTo>
                  <a:pt x="8738724" y="-77466"/>
                  <a:pt x="8967206" y="200359"/>
                  <a:pt x="9005172" y="608471"/>
                </a:cubicBezTo>
                <a:cubicBezTo>
                  <a:pt x="9017995" y="771814"/>
                  <a:pt x="9001724" y="934550"/>
                  <a:pt x="9005172" y="1105771"/>
                </a:cubicBezTo>
                <a:cubicBezTo>
                  <a:pt x="9008620" y="1276992"/>
                  <a:pt x="9034008" y="1576978"/>
                  <a:pt x="9005172" y="1785011"/>
                </a:cubicBezTo>
                <a:cubicBezTo>
                  <a:pt x="8976336" y="1993044"/>
                  <a:pt x="9006429" y="2102724"/>
                  <a:pt x="9005172" y="2355086"/>
                </a:cubicBezTo>
                <a:cubicBezTo>
                  <a:pt x="9003915" y="2607449"/>
                  <a:pt x="8998085" y="2651601"/>
                  <a:pt x="9005172" y="2925162"/>
                </a:cubicBezTo>
                <a:cubicBezTo>
                  <a:pt x="9012259" y="3198723"/>
                  <a:pt x="9024194" y="3287295"/>
                  <a:pt x="9005172" y="3604402"/>
                </a:cubicBezTo>
                <a:cubicBezTo>
                  <a:pt x="8986150" y="3921509"/>
                  <a:pt x="9004992" y="4048353"/>
                  <a:pt x="9005172" y="4247253"/>
                </a:cubicBezTo>
                <a:cubicBezTo>
                  <a:pt x="9044999" y="4572471"/>
                  <a:pt x="8788160" y="4883932"/>
                  <a:pt x="8396701" y="4855724"/>
                </a:cubicBezTo>
                <a:cubicBezTo>
                  <a:pt x="8226509" y="4854870"/>
                  <a:pt x="8108519" y="4864924"/>
                  <a:pt x="7903446" y="4855724"/>
                </a:cubicBezTo>
                <a:cubicBezTo>
                  <a:pt x="7698373" y="4846524"/>
                  <a:pt x="7449721" y="4850734"/>
                  <a:pt x="7098663" y="4855724"/>
                </a:cubicBezTo>
                <a:cubicBezTo>
                  <a:pt x="6747605" y="4860714"/>
                  <a:pt x="6776981" y="4828994"/>
                  <a:pt x="6527526" y="4855724"/>
                </a:cubicBezTo>
                <a:cubicBezTo>
                  <a:pt x="6278071" y="4882454"/>
                  <a:pt x="5925209" y="4852332"/>
                  <a:pt x="5722742" y="4855724"/>
                </a:cubicBezTo>
                <a:cubicBezTo>
                  <a:pt x="5520275" y="4859116"/>
                  <a:pt x="5272983" y="4824210"/>
                  <a:pt x="4917958" y="4855724"/>
                </a:cubicBezTo>
                <a:cubicBezTo>
                  <a:pt x="4562933" y="4887238"/>
                  <a:pt x="4577849" y="4883457"/>
                  <a:pt x="4346821" y="4855724"/>
                </a:cubicBezTo>
                <a:cubicBezTo>
                  <a:pt x="4115793" y="4827991"/>
                  <a:pt x="4043012" y="4862993"/>
                  <a:pt x="3931449" y="4855724"/>
                </a:cubicBezTo>
                <a:cubicBezTo>
                  <a:pt x="3819886" y="4848455"/>
                  <a:pt x="3583682" y="4879772"/>
                  <a:pt x="3438195" y="4855724"/>
                </a:cubicBezTo>
                <a:cubicBezTo>
                  <a:pt x="3292708" y="4831676"/>
                  <a:pt x="3121358" y="4846707"/>
                  <a:pt x="2944940" y="4855724"/>
                </a:cubicBezTo>
                <a:cubicBezTo>
                  <a:pt x="2768522" y="4864741"/>
                  <a:pt x="2437064" y="4832777"/>
                  <a:pt x="2218039" y="4855724"/>
                </a:cubicBezTo>
                <a:cubicBezTo>
                  <a:pt x="1999014" y="4878671"/>
                  <a:pt x="1987948" y="4874854"/>
                  <a:pt x="1802666" y="4855724"/>
                </a:cubicBezTo>
                <a:cubicBezTo>
                  <a:pt x="1617384" y="4836594"/>
                  <a:pt x="1476110" y="4857152"/>
                  <a:pt x="1309412" y="4855724"/>
                </a:cubicBezTo>
                <a:cubicBezTo>
                  <a:pt x="1142714" y="4854296"/>
                  <a:pt x="925096" y="4823702"/>
                  <a:pt x="608471" y="4855724"/>
                </a:cubicBezTo>
                <a:cubicBezTo>
                  <a:pt x="273779" y="4834513"/>
                  <a:pt x="-12707" y="4535439"/>
                  <a:pt x="0" y="4247253"/>
                </a:cubicBezTo>
                <a:cubicBezTo>
                  <a:pt x="25158" y="4026644"/>
                  <a:pt x="-26947" y="3792774"/>
                  <a:pt x="0" y="3604402"/>
                </a:cubicBezTo>
                <a:cubicBezTo>
                  <a:pt x="26947" y="3416030"/>
                  <a:pt x="-29764" y="3296303"/>
                  <a:pt x="0" y="2997938"/>
                </a:cubicBezTo>
                <a:cubicBezTo>
                  <a:pt x="29764" y="2699573"/>
                  <a:pt x="-20851" y="2546568"/>
                  <a:pt x="0" y="2391474"/>
                </a:cubicBezTo>
                <a:cubicBezTo>
                  <a:pt x="20851" y="2236380"/>
                  <a:pt x="-19935" y="2061577"/>
                  <a:pt x="0" y="1785011"/>
                </a:cubicBezTo>
                <a:cubicBezTo>
                  <a:pt x="19935" y="1508445"/>
                  <a:pt x="-51618" y="953641"/>
                  <a:pt x="0" y="60847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  <a:ln w="38100" cap="flat" cmpd="sng" algn="ctr">
            <a:solidFill>
              <a:schemeClr val="accent1"/>
            </a:solidFill>
            <a:prstDash val="dash"/>
            <a:miter lim="800000"/>
            <a:extLst>
              <a:ext uri="{C807C97D-BFC1-408E-A445-0C87EB9F89A2}">
                <ask:lineSketchStyleProps xmlns:ask="http://schemas.microsoft.com/office/drawing/2018/sketchyshapes" sd="2129858240">
                  <a:prstGeom prst="roundRect">
                    <a:avLst>
                      <a:gd name="adj" fmla="val 125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 tIns="0" bIns="0" rtlCol="0" anchor="t"/>
          <a:lstStyle/>
          <a:p>
            <a:pPr indent="692150" algn="just">
              <a:lnSpc>
                <a:spcPct val="120000"/>
              </a:lnSpc>
            </a:pPr>
            <a:endParaRPr lang="vi-VN" sz="3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2E2384-A22F-9CF4-964F-C206E2E885CA}"/>
              </a:ext>
            </a:extLst>
          </p:cNvPr>
          <p:cNvSpPr/>
          <p:nvPr/>
        </p:nvSpPr>
        <p:spPr>
          <a:xfrm>
            <a:off x="1020188" y="132501"/>
            <a:ext cx="10561833" cy="1197279"/>
          </a:xfrm>
          <a:custGeom>
            <a:avLst/>
            <a:gdLst>
              <a:gd name="connsiteX0" fmla="*/ 0 w 10561833"/>
              <a:gd name="connsiteY0" fmla="*/ 199550 h 1197279"/>
              <a:gd name="connsiteX1" fmla="*/ 199550 w 10561833"/>
              <a:gd name="connsiteY1" fmla="*/ 0 h 1197279"/>
              <a:gd name="connsiteX2" fmla="*/ 10362283 w 10561833"/>
              <a:gd name="connsiteY2" fmla="*/ 0 h 1197279"/>
              <a:gd name="connsiteX3" fmla="*/ 10561833 w 10561833"/>
              <a:gd name="connsiteY3" fmla="*/ 199550 h 1197279"/>
              <a:gd name="connsiteX4" fmla="*/ 10561833 w 10561833"/>
              <a:gd name="connsiteY4" fmla="*/ 997729 h 1197279"/>
              <a:gd name="connsiteX5" fmla="*/ 10362283 w 10561833"/>
              <a:gd name="connsiteY5" fmla="*/ 1197279 h 1197279"/>
              <a:gd name="connsiteX6" fmla="*/ 199550 w 10561833"/>
              <a:gd name="connsiteY6" fmla="*/ 1197279 h 1197279"/>
              <a:gd name="connsiteX7" fmla="*/ 0 w 10561833"/>
              <a:gd name="connsiteY7" fmla="*/ 997729 h 1197279"/>
              <a:gd name="connsiteX8" fmla="*/ 0 w 10561833"/>
              <a:gd name="connsiteY8" fmla="*/ 199550 h 119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61833" h="1197279" fill="none" extrusionOk="0">
                <a:moveTo>
                  <a:pt x="0" y="199550"/>
                </a:moveTo>
                <a:cubicBezTo>
                  <a:pt x="228" y="95503"/>
                  <a:pt x="98752" y="15793"/>
                  <a:pt x="199550" y="0"/>
                </a:cubicBezTo>
                <a:cubicBezTo>
                  <a:pt x="1418572" y="72427"/>
                  <a:pt x="6024165" y="61419"/>
                  <a:pt x="10362283" y="0"/>
                </a:cubicBezTo>
                <a:cubicBezTo>
                  <a:pt x="10469511" y="-20517"/>
                  <a:pt x="10542939" y="83627"/>
                  <a:pt x="10561833" y="199550"/>
                </a:cubicBezTo>
                <a:cubicBezTo>
                  <a:pt x="10570670" y="518352"/>
                  <a:pt x="10589995" y="840314"/>
                  <a:pt x="10561833" y="997729"/>
                </a:cubicBezTo>
                <a:cubicBezTo>
                  <a:pt x="10562774" y="1103160"/>
                  <a:pt x="10470992" y="1195599"/>
                  <a:pt x="10362283" y="1197279"/>
                </a:cubicBezTo>
                <a:cubicBezTo>
                  <a:pt x="7218345" y="1227106"/>
                  <a:pt x="3172220" y="1117973"/>
                  <a:pt x="199550" y="1197279"/>
                </a:cubicBezTo>
                <a:cubicBezTo>
                  <a:pt x="93224" y="1196840"/>
                  <a:pt x="-2995" y="1108529"/>
                  <a:pt x="0" y="997729"/>
                </a:cubicBezTo>
                <a:cubicBezTo>
                  <a:pt x="3543" y="650145"/>
                  <a:pt x="-60331" y="423208"/>
                  <a:pt x="0" y="199550"/>
                </a:cubicBezTo>
                <a:close/>
              </a:path>
              <a:path w="10561833" h="1197279" stroke="0" extrusionOk="0">
                <a:moveTo>
                  <a:pt x="0" y="199550"/>
                </a:moveTo>
                <a:cubicBezTo>
                  <a:pt x="12191" y="92665"/>
                  <a:pt x="93476" y="8614"/>
                  <a:pt x="199550" y="0"/>
                </a:cubicBezTo>
                <a:cubicBezTo>
                  <a:pt x="4426785" y="123000"/>
                  <a:pt x="8574835" y="-96860"/>
                  <a:pt x="10362283" y="0"/>
                </a:cubicBezTo>
                <a:cubicBezTo>
                  <a:pt x="10461600" y="-8300"/>
                  <a:pt x="10565828" y="81288"/>
                  <a:pt x="10561833" y="199550"/>
                </a:cubicBezTo>
                <a:cubicBezTo>
                  <a:pt x="10574005" y="516492"/>
                  <a:pt x="10523103" y="708349"/>
                  <a:pt x="10561833" y="997729"/>
                </a:cubicBezTo>
                <a:cubicBezTo>
                  <a:pt x="10543357" y="1114630"/>
                  <a:pt x="10464846" y="1196028"/>
                  <a:pt x="10362283" y="1197279"/>
                </a:cubicBezTo>
                <a:cubicBezTo>
                  <a:pt x="6799159" y="1036572"/>
                  <a:pt x="5070999" y="1236946"/>
                  <a:pt x="199550" y="1197279"/>
                </a:cubicBezTo>
                <a:cubicBezTo>
                  <a:pt x="81774" y="1195751"/>
                  <a:pt x="-5691" y="1105359"/>
                  <a:pt x="0" y="997729"/>
                </a:cubicBezTo>
                <a:cubicBezTo>
                  <a:pt x="35706" y="815492"/>
                  <a:pt x="-2312" y="450513"/>
                  <a:pt x="0" y="199550"/>
                </a:cubicBezTo>
                <a:close/>
              </a:path>
            </a:pathLst>
          </a:custGeom>
          <a:solidFill>
            <a:schemeClr val="bg1"/>
          </a:solidFill>
          <a:ln w="76200">
            <a:prstDash val="sys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CB3EC1-9B22-A302-C4FE-B3AD950E669B}"/>
              </a:ext>
            </a:extLst>
          </p:cNvPr>
          <p:cNvSpPr/>
          <p:nvPr/>
        </p:nvSpPr>
        <p:spPr>
          <a:xfrm>
            <a:off x="1116419" y="307264"/>
            <a:ext cx="10504967" cy="1197279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em, bài thơ muốn nói đến điều kì diệu gì? Điều kì diệu đó thể hiện như thế nào trong lớp của em? </a:t>
            </a:r>
          </a:p>
        </p:txBody>
      </p:sp>
      <p:pic>
        <p:nvPicPr>
          <p:cNvPr id="14" name="Picture 22">
            <a:extLst>
              <a:ext uri="{FF2B5EF4-FFF2-40B4-BE49-F238E27FC236}">
                <a16:creationId xmlns:a16="http://schemas.microsoft.com/office/drawing/2014/main" id="{5D0E66B2-32AE-86BE-05F9-7F0E6D4C02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3350" y="394286"/>
            <a:ext cx="965933" cy="16166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4D6A73B-89F7-527A-561F-6F05BF716C52}"/>
              </a:ext>
            </a:extLst>
          </p:cNvPr>
          <p:cNvSpPr txBox="1"/>
          <p:nvPr/>
        </p:nvSpPr>
        <p:spPr>
          <a:xfrm>
            <a:off x="2328530" y="3085631"/>
            <a:ext cx="876612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cuốc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m</a:t>
            </a:r>
            <a:r>
              <a:rPr lang="vi-VN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ỗi người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vi-VN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riêng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khiến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bổ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sung,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hòa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quyện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dạng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thống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kì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diệu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HS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vẻ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C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D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điềm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dirty="0" err="1">
                <a:latin typeface="Cambria" panose="02040503050406030204" pitchFamily="18" charset="0"/>
                <a:ea typeface="Cambria" panose="02040503050406030204" pitchFamily="18" charset="0"/>
              </a:rPr>
              <a:t>tĩnh</a:t>
            </a: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</a:rPr>
              <a:t>…)</a:t>
            </a: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C95D15A-2647-3512-6459-A05F80A8E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134" y="1701983"/>
            <a:ext cx="3981033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99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Rectangle with Corners Rounded 6">
            <a:extLst>
              <a:ext uri="{FF2B5EF4-FFF2-40B4-BE49-F238E27FC236}">
                <a16:creationId xmlns:a16="http://schemas.microsoft.com/office/drawing/2014/main" id="{FE2E22F9-2C1A-40E7-F6BC-B8685EED9AD0}"/>
              </a:ext>
            </a:extLst>
          </p:cNvPr>
          <p:cNvSpPr/>
          <p:nvPr/>
        </p:nvSpPr>
        <p:spPr>
          <a:xfrm>
            <a:off x="1808779" y="1320162"/>
            <a:ext cx="5463005" cy="1984664"/>
          </a:xfrm>
          <a:custGeom>
            <a:avLst/>
            <a:gdLst>
              <a:gd name="connsiteX0" fmla="*/ 0 w 5463005"/>
              <a:gd name="connsiteY0" fmla="*/ 330784 h 1984664"/>
              <a:gd name="connsiteX1" fmla="*/ 330784 w 5463005"/>
              <a:gd name="connsiteY1" fmla="*/ 0 h 1984664"/>
              <a:gd name="connsiteX2" fmla="*/ 3186753 w 5463005"/>
              <a:gd name="connsiteY2" fmla="*/ 0 h 1984664"/>
              <a:gd name="connsiteX3" fmla="*/ 3186753 w 5463005"/>
              <a:gd name="connsiteY3" fmla="*/ 0 h 1984664"/>
              <a:gd name="connsiteX4" fmla="*/ 4552504 w 5463005"/>
              <a:gd name="connsiteY4" fmla="*/ 0 h 1984664"/>
              <a:gd name="connsiteX5" fmla="*/ 5132221 w 5463005"/>
              <a:gd name="connsiteY5" fmla="*/ 0 h 1984664"/>
              <a:gd name="connsiteX6" fmla="*/ 5463005 w 5463005"/>
              <a:gd name="connsiteY6" fmla="*/ 330784 h 1984664"/>
              <a:gd name="connsiteX7" fmla="*/ 5463005 w 5463005"/>
              <a:gd name="connsiteY7" fmla="*/ 1157721 h 1984664"/>
              <a:gd name="connsiteX8" fmla="*/ 6167132 w 5463005"/>
              <a:gd name="connsiteY8" fmla="*/ 1848476 h 1984664"/>
              <a:gd name="connsiteX9" fmla="*/ 5463005 w 5463005"/>
              <a:gd name="connsiteY9" fmla="*/ 1653887 h 1984664"/>
              <a:gd name="connsiteX10" fmla="*/ 5463005 w 5463005"/>
              <a:gd name="connsiteY10" fmla="*/ 1653880 h 1984664"/>
              <a:gd name="connsiteX11" fmla="*/ 5132221 w 5463005"/>
              <a:gd name="connsiteY11" fmla="*/ 1984664 h 1984664"/>
              <a:gd name="connsiteX12" fmla="*/ 4552504 w 5463005"/>
              <a:gd name="connsiteY12" fmla="*/ 1984664 h 1984664"/>
              <a:gd name="connsiteX13" fmla="*/ 3186753 w 5463005"/>
              <a:gd name="connsiteY13" fmla="*/ 1984664 h 1984664"/>
              <a:gd name="connsiteX14" fmla="*/ 3186753 w 5463005"/>
              <a:gd name="connsiteY14" fmla="*/ 1984664 h 1984664"/>
              <a:gd name="connsiteX15" fmla="*/ 330784 w 5463005"/>
              <a:gd name="connsiteY15" fmla="*/ 1984664 h 1984664"/>
              <a:gd name="connsiteX16" fmla="*/ 0 w 5463005"/>
              <a:gd name="connsiteY16" fmla="*/ 1653880 h 1984664"/>
              <a:gd name="connsiteX17" fmla="*/ 0 w 5463005"/>
              <a:gd name="connsiteY17" fmla="*/ 1653887 h 1984664"/>
              <a:gd name="connsiteX18" fmla="*/ 0 w 5463005"/>
              <a:gd name="connsiteY18" fmla="*/ 1157721 h 1984664"/>
              <a:gd name="connsiteX19" fmla="*/ 0 w 5463005"/>
              <a:gd name="connsiteY19" fmla="*/ 1157721 h 1984664"/>
              <a:gd name="connsiteX20" fmla="*/ 0 w 5463005"/>
              <a:gd name="connsiteY20" fmla="*/ 330784 h 198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63005" h="1984664" fill="none" extrusionOk="0">
                <a:moveTo>
                  <a:pt x="0" y="330784"/>
                </a:moveTo>
                <a:cubicBezTo>
                  <a:pt x="-6499" y="155910"/>
                  <a:pt x="154832" y="-18221"/>
                  <a:pt x="330784" y="0"/>
                </a:cubicBezTo>
                <a:cubicBezTo>
                  <a:pt x="799969" y="129591"/>
                  <a:pt x="2829988" y="-79037"/>
                  <a:pt x="3186753" y="0"/>
                </a:cubicBezTo>
                <a:lnTo>
                  <a:pt x="3186753" y="0"/>
                </a:lnTo>
                <a:cubicBezTo>
                  <a:pt x="3609370" y="86902"/>
                  <a:pt x="4140909" y="89826"/>
                  <a:pt x="4552504" y="0"/>
                </a:cubicBezTo>
                <a:cubicBezTo>
                  <a:pt x="4739529" y="35007"/>
                  <a:pt x="5011192" y="33966"/>
                  <a:pt x="5132221" y="0"/>
                </a:cubicBezTo>
                <a:cubicBezTo>
                  <a:pt x="5339838" y="20057"/>
                  <a:pt x="5443618" y="141811"/>
                  <a:pt x="5463005" y="330784"/>
                </a:cubicBezTo>
                <a:cubicBezTo>
                  <a:pt x="5524775" y="575903"/>
                  <a:pt x="5514370" y="877809"/>
                  <a:pt x="5463005" y="1157721"/>
                </a:cubicBezTo>
                <a:cubicBezTo>
                  <a:pt x="5541347" y="1289070"/>
                  <a:pt x="5918791" y="1555444"/>
                  <a:pt x="6167132" y="1848476"/>
                </a:cubicBezTo>
                <a:cubicBezTo>
                  <a:pt x="5963655" y="1812191"/>
                  <a:pt x="5783278" y="1681552"/>
                  <a:pt x="5463005" y="1653887"/>
                </a:cubicBezTo>
                <a:lnTo>
                  <a:pt x="5463005" y="1653880"/>
                </a:lnTo>
                <a:cubicBezTo>
                  <a:pt x="5490124" y="1818290"/>
                  <a:pt x="5320382" y="1988045"/>
                  <a:pt x="5132221" y="1984664"/>
                </a:cubicBezTo>
                <a:cubicBezTo>
                  <a:pt x="5048864" y="2026912"/>
                  <a:pt x="4722609" y="1984239"/>
                  <a:pt x="4552504" y="1984664"/>
                </a:cubicBezTo>
                <a:cubicBezTo>
                  <a:pt x="4362635" y="1890902"/>
                  <a:pt x="3840717" y="1977052"/>
                  <a:pt x="3186753" y="1984664"/>
                </a:cubicBezTo>
                <a:lnTo>
                  <a:pt x="3186753" y="1984664"/>
                </a:lnTo>
                <a:cubicBezTo>
                  <a:pt x="2332580" y="1944998"/>
                  <a:pt x="1045694" y="2112313"/>
                  <a:pt x="330784" y="1984664"/>
                </a:cubicBezTo>
                <a:cubicBezTo>
                  <a:pt x="136412" y="1970884"/>
                  <a:pt x="26535" y="1852598"/>
                  <a:pt x="0" y="1653880"/>
                </a:cubicBezTo>
                <a:lnTo>
                  <a:pt x="0" y="1653887"/>
                </a:lnTo>
                <a:cubicBezTo>
                  <a:pt x="-8008" y="1447095"/>
                  <a:pt x="-20760" y="1369473"/>
                  <a:pt x="0" y="1157721"/>
                </a:cubicBezTo>
                <a:lnTo>
                  <a:pt x="0" y="1157721"/>
                </a:lnTo>
                <a:cubicBezTo>
                  <a:pt x="62229" y="1055329"/>
                  <a:pt x="-54370" y="657288"/>
                  <a:pt x="0" y="330784"/>
                </a:cubicBezTo>
                <a:close/>
              </a:path>
              <a:path w="5463005" h="1984664" stroke="0" extrusionOk="0">
                <a:moveTo>
                  <a:pt x="0" y="330784"/>
                </a:moveTo>
                <a:cubicBezTo>
                  <a:pt x="2522" y="139890"/>
                  <a:pt x="126915" y="21841"/>
                  <a:pt x="330784" y="0"/>
                </a:cubicBezTo>
                <a:cubicBezTo>
                  <a:pt x="721989" y="-30226"/>
                  <a:pt x="2592164" y="19287"/>
                  <a:pt x="3186753" y="0"/>
                </a:cubicBezTo>
                <a:lnTo>
                  <a:pt x="3186753" y="0"/>
                </a:lnTo>
                <a:cubicBezTo>
                  <a:pt x="3485559" y="-23880"/>
                  <a:pt x="4351583" y="53747"/>
                  <a:pt x="4552504" y="0"/>
                </a:cubicBezTo>
                <a:cubicBezTo>
                  <a:pt x="4772518" y="21174"/>
                  <a:pt x="4945617" y="20681"/>
                  <a:pt x="5132221" y="0"/>
                </a:cubicBezTo>
                <a:cubicBezTo>
                  <a:pt x="5324286" y="-1119"/>
                  <a:pt x="5456891" y="139351"/>
                  <a:pt x="5463005" y="330784"/>
                </a:cubicBezTo>
                <a:cubicBezTo>
                  <a:pt x="5473746" y="484424"/>
                  <a:pt x="5460559" y="797739"/>
                  <a:pt x="5463005" y="1157721"/>
                </a:cubicBezTo>
                <a:cubicBezTo>
                  <a:pt x="5697321" y="1452111"/>
                  <a:pt x="5850717" y="1646226"/>
                  <a:pt x="6167132" y="1848476"/>
                </a:cubicBezTo>
                <a:cubicBezTo>
                  <a:pt x="5828687" y="1767158"/>
                  <a:pt x="5697091" y="1786292"/>
                  <a:pt x="5463005" y="1653887"/>
                </a:cubicBezTo>
                <a:lnTo>
                  <a:pt x="5463005" y="1653880"/>
                </a:lnTo>
                <a:cubicBezTo>
                  <a:pt x="5478720" y="1826912"/>
                  <a:pt x="5311978" y="1953271"/>
                  <a:pt x="5132221" y="1984664"/>
                </a:cubicBezTo>
                <a:cubicBezTo>
                  <a:pt x="4940120" y="1957518"/>
                  <a:pt x="4678667" y="2030346"/>
                  <a:pt x="4552504" y="1984664"/>
                </a:cubicBezTo>
                <a:cubicBezTo>
                  <a:pt x="4180579" y="2070634"/>
                  <a:pt x="3554324" y="1931504"/>
                  <a:pt x="3186753" y="1984664"/>
                </a:cubicBezTo>
                <a:lnTo>
                  <a:pt x="3186753" y="1984664"/>
                </a:lnTo>
                <a:cubicBezTo>
                  <a:pt x="2500108" y="2079696"/>
                  <a:pt x="926749" y="1934741"/>
                  <a:pt x="330784" y="1984664"/>
                </a:cubicBezTo>
                <a:cubicBezTo>
                  <a:pt x="146839" y="1980657"/>
                  <a:pt x="4453" y="1843661"/>
                  <a:pt x="0" y="1653880"/>
                </a:cubicBezTo>
                <a:lnTo>
                  <a:pt x="0" y="1653887"/>
                </a:lnTo>
                <a:cubicBezTo>
                  <a:pt x="-25661" y="1562446"/>
                  <a:pt x="-1624" y="1321114"/>
                  <a:pt x="0" y="1157721"/>
                </a:cubicBezTo>
                <a:lnTo>
                  <a:pt x="0" y="1157721"/>
                </a:lnTo>
                <a:cubicBezTo>
                  <a:pt x="52287" y="796198"/>
                  <a:pt x="-18272" y="724819"/>
                  <a:pt x="0" y="33078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62889"/>
                      <a:gd name="adj2" fmla="val 43138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Học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thuộc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lòng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#9Slide07 IcielLa Chic Pro Shad" panose="02000506090000020004" pitchFamily="2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#9Slide07 IcielLa Chic Pro Shad" panose="02000506090000020004" pitchFamily="2" charset="0"/>
              </a:rPr>
              <a:t>thơ</a:t>
            </a:r>
            <a:endParaRPr lang="vi-VN" sz="5400" b="1" dirty="0">
              <a:solidFill>
                <a:srgbClr val="FF0000"/>
              </a:solidFill>
              <a:latin typeface="#9Slide07 IcielLa Chic Pro Shad" panose="02000506090000020004" pitchFamily="2" charset="0"/>
            </a:endParaRPr>
          </a:p>
        </p:txBody>
      </p:sp>
      <p:pic>
        <p:nvPicPr>
          <p:cNvPr id="5" name="Picture 2" descr="Office girl  waving hand, welcoming and greeting you cartoon art illustration premium vector">
            <a:extLst>
              <a:ext uri="{FF2B5EF4-FFF2-40B4-BE49-F238E27FC236}">
                <a16:creationId xmlns:a16="http://schemas.microsoft.com/office/drawing/2014/main" id="{7C66A393-1A9C-3A0F-F667-B801A393C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6575" y1="67760" x2="76551" y2="68200"/>
                        <a14:foregroundMark x1="76313" y1="67033" x2="75879" y2="68000"/>
                        <a14:foregroundMark x1="40895" y1="10400" x2="42013" y2="10400"/>
                        <a14:foregroundMark x1="48882" y1="11000" x2="50479" y2="10000"/>
                        <a14:backgroundMark x1="74601" y1="48600" x2="76997" y2="52000"/>
                        <a14:backgroundMark x1="76997" y1="53600" x2="78115" y2="58000"/>
                        <a14:backgroundMark x1="76677" y1="57400" x2="76198" y2="66800"/>
                        <a14:backgroundMark x1="77157" y1="67800" x2="77796" y2="51200"/>
                        <a14:backgroundMark x1="76837" y1="52800" x2="79073" y2="52400"/>
                        <a14:backgroundMark x1="76198" y1="68200" x2="76198" y2="69600"/>
                        <a14:backgroundMark x1="77796" y1="68800" x2="76518" y2="6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85" y="2169438"/>
            <a:ext cx="6025116" cy="481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22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495739C-CA3F-C3D7-FF62-4026AC59F851}"/>
              </a:ext>
            </a:extLst>
          </p:cNvPr>
          <p:cNvGraphicFramePr>
            <a:graphicFrameLocks noGrp="1"/>
          </p:cNvGraphicFramePr>
          <p:nvPr/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2A5C2FF-71B6-ACFC-513D-50076F6892BA}"/>
              </a:ext>
            </a:extLst>
          </p:cNvPr>
          <p:cNvSpPr/>
          <p:nvPr/>
        </p:nvSpPr>
        <p:spPr>
          <a:xfrm>
            <a:off x="742150" y="914682"/>
            <a:ext cx="1682074" cy="43565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7B690FA-A633-A546-4C4A-E0B90ACC24DA}"/>
              </a:ext>
            </a:extLst>
          </p:cNvPr>
          <p:cNvSpPr/>
          <p:nvPr/>
        </p:nvSpPr>
        <p:spPr>
          <a:xfrm>
            <a:off x="2446766" y="952012"/>
            <a:ext cx="1285262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3A16001-408C-DF68-2FA3-00B493A92794}"/>
              </a:ext>
            </a:extLst>
          </p:cNvPr>
          <p:cNvSpPr/>
          <p:nvPr/>
        </p:nvSpPr>
        <p:spPr>
          <a:xfrm>
            <a:off x="731518" y="1382516"/>
            <a:ext cx="1979784" cy="350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3323CB-0D87-E6EA-924D-BF5D2C0AEEA3}"/>
              </a:ext>
            </a:extLst>
          </p:cNvPr>
          <p:cNvSpPr/>
          <p:nvPr/>
        </p:nvSpPr>
        <p:spPr>
          <a:xfrm>
            <a:off x="2797641" y="1377315"/>
            <a:ext cx="1285262" cy="4089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2AFF26-00E9-F7AF-B960-397CA2582168}"/>
              </a:ext>
            </a:extLst>
          </p:cNvPr>
          <p:cNvSpPr/>
          <p:nvPr/>
        </p:nvSpPr>
        <p:spPr>
          <a:xfrm>
            <a:off x="752783" y="1818451"/>
            <a:ext cx="1979784" cy="39312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8D28D9-D36C-DD99-E120-791E48662CEC}"/>
              </a:ext>
            </a:extLst>
          </p:cNvPr>
          <p:cNvSpPr/>
          <p:nvPr/>
        </p:nvSpPr>
        <p:spPr>
          <a:xfrm>
            <a:off x="2818906" y="1813250"/>
            <a:ext cx="1285262" cy="34515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F4FA5E9-8D6B-FF29-B910-DBEC140D85A5}"/>
              </a:ext>
            </a:extLst>
          </p:cNvPr>
          <p:cNvSpPr/>
          <p:nvPr/>
        </p:nvSpPr>
        <p:spPr>
          <a:xfrm>
            <a:off x="765544" y="2243470"/>
            <a:ext cx="2264735" cy="39340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E0D7F72-348A-6355-60C2-7D85F5089D0D}"/>
              </a:ext>
            </a:extLst>
          </p:cNvPr>
          <p:cNvSpPr/>
          <p:nvPr/>
        </p:nvSpPr>
        <p:spPr>
          <a:xfrm>
            <a:off x="3084720" y="2238551"/>
            <a:ext cx="1572340" cy="34516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68FA15-1E43-5CCA-0092-CAAF17D608FF}"/>
              </a:ext>
            </a:extLst>
          </p:cNvPr>
          <p:cNvSpPr/>
          <p:nvPr/>
        </p:nvSpPr>
        <p:spPr>
          <a:xfrm>
            <a:off x="763415" y="2924235"/>
            <a:ext cx="1682074" cy="43565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9EDFC71-7056-D193-7894-DCDFD5DC9A03}"/>
              </a:ext>
            </a:extLst>
          </p:cNvPr>
          <p:cNvSpPr/>
          <p:nvPr/>
        </p:nvSpPr>
        <p:spPr>
          <a:xfrm>
            <a:off x="2478663" y="2929668"/>
            <a:ext cx="1402220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4D47A62-DF13-379A-BF2E-4265E3FB9C29}"/>
              </a:ext>
            </a:extLst>
          </p:cNvPr>
          <p:cNvSpPr/>
          <p:nvPr/>
        </p:nvSpPr>
        <p:spPr>
          <a:xfrm>
            <a:off x="710253" y="3392068"/>
            <a:ext cx="1554482" cy="43565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A8C0C6A-2D0E-1630-B890-67C479DF425F}"/>
              </a:ext>
            </a:extLst>
          </p:cNvPr>
          <p:cNvSpPr/>
          <p:nvPr/>
        </p:nvSpPr>
        <p:spPr>
          <a:xfrm>
            <a:off x="2349796" y="3397501"/>
            <a:ext cx="12440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CC347D-1829-5FB4-2455-0A0C36E1B09C}"/>
              </a:ext>
            </a:extLst>
          </p:cNvPr>
          <p:cNvSpPr/>
          <p:nvPr/>
        </p:nvSpPr>
        <p:spPr>
          <a:xfrm>
            <a:off x="688988" y="3870251"/>
            <a:ext cx="1788398" cy="39340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260D1C0-104E-5D19-0C54-CEC98BBFA347}"/>
              </a:ext>
            </a:extLst>
          </p:cNvPr>
          <p:cNvSpPr/>
          <p:nvPr/>
        </p:nvSpPr>
        <p:spPr>
          <a:xfrm>
            <a:off x="2509284" y="3812171"/>
            <a:ext cx="12440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DA9324-4A36-568D-C73C-1FE481E39A63}"/>
              </a:ext>
            </a:extLst>
          </p:cNvPr>
          <p:cNvSpPr/>
          <p:nvPr/>
        </p:nvSpPr>
        <p:spPr>
          <a:xfrm>
            <a:off x="774048" y="4253023"/>
            <a:ext cx="1788398" cy="39340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3F2B6F6-110C-6F43-539E-110092CD3BC7}"/>
              </a:ext>
            </a:extLst>
          </p:cNvPr>
          <p:cNvSpPr/>
          <p:nvPr/>
        </p:nvSpPr>
        <p:spPr>
          <a:xfrm>
            <a:off x="2594344" y="4194943"/>
            <a:ext cx="12440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68370D6-BAC1-0C73-EF1A-8B75F7CCA650}"/>
              </a:ext>
            </a:extLst>
          </p:cNvPr>
          <p:cNvSpPr/>
          <p:nvPr/>
        </p:nvSpPr>
        <p:spPr>
          <a:xfrm>
            <a:off x="667723" y="4997302"/>
            <a:ext cx="1724603" cy="40403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CBDC088-EB58-A740-E4EB-20E46D03776A}"/>
              </a:ext>
            </a:extLst>
          </p:cNvPr>
          <p:cNvSpPr/>
          <p:nvPr/>
        </p:nvSpPr>
        <p:spPr>
          <a:xfrm>
            <a:off x="2402959" y="4960487"/>
            <a:ext cx="95692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E4FBA9-30CB-1870-640B-9EE996B92DC8}"/>
              </a:ext>
            </a:extLst>
          </p:cNvPr>
          <p:cNvSpPr/>
          <p:nvPr/>
        </p:nvSpPr>
        <p:spPr>
          <a:xfrm>
            <a:off x="710253" y="5390707"/>
            <a:ext cx="2234966" cy="37214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D9E5F48-6147-04A4-4479-060D203BFFC9}"/>
              </a:ext>
            </a:extLst>
          </p:cNvPr>
          <p:cNvSpPr/>
          <p:nvPr/>
        </p:nvSpPr>
        <p:spPr>
          <a:xfrm>
            <a:off x="3009015" y="5364525"/>
            <a:ext cx="141412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1B45A49-540C-F320-515D-DB81BD3DDA3B}"/>
              </a:ext>
            </a:extLst>
          </p:cNvPr>
          <p:cNvSpPr/>
          <p:nvPr/>
        </p:nvSpPr>
        <p:spPr>
          <a:xfrm>
            <a:off x="688988" y="5816009"/>
            <a:ext cx="2149905" cy="37214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12CE26C-F5E4-A32E-E840-CB5F6372F6C0}"/>
              </a:ext>
            </a:extLst>
          </p:cNvPr>
          <p:cNvSpPr/>
          <p:nvPr/>
        </p:nvSpPr>
        <p:spPr>
          <a:xfrm>
            <a:off x="2913323" y="5821726"/>
            <a:ext cx="1127049" cy="377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A181471-A072-3FD2-BD71-4605C0F50089}"/>
              </a:ext>
            </a:extLst>
          </p:cNvPr>
          <p:cNvSpPr/>
          <p:nvPr/>
        </p:nvSpPr>
        <p:spPr>
          <a:xfrm>
            <a:off x="688989" y="6241311"/>
            <a:ext cx="1788398" cy="35087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E47539C-180E-4752-F346-7D4F023048BE}"/>
              </a:ext>
            </a:extLst>
          </p:cNvPr>
          <p:cNvSpPr/>
          <p:nvPr/>
        </p:nvSpPr>
        <p:spPr>
          <a:xfrm>
            <a:off x="2562449" y="6220046"/>
            <a:ext cx="1318435" cy="40403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CD860C8-921F-2B88-E6E9-3BE25DC82A01}"/>
              </a:ext>
            </a:extLst>
          </p:cNvPr>
          <p:cNvSpPr/>
          <p:nvPr/>
        </p:nvSpPr>
        <p:spPr>
          <a:xfrm>
            <a:off x="5133398" y="978195"/>
            <a:ext cx="1203608" cy="48909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2AD8A9E-9EA1-357F-DCD7-CEA5512FC1C7}"/>
              </a:ext>
            </a:extLst>
          </p:cNvPr>
          <p:cNvSpPr/>
          <p:nvPr/>
        </p:nvSpPr>
        <p:spPr>
          <a:xfrm>
            <a:off x="6358270" y="1026441"/>
            <a:ext cx="1701209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D675A55-01C1-323C-D5AA-EECCF3C7511B}"/>
              </a:ext>
            </a:extLst>
          </p:cNvPr>
          <p:cNvSpPr/>
          <p:nvPr/>
        </p:nvSpPr>
        <p:spPr>
          <a:xfrm>
            <a:off x="5090866" y="1456943"/>
            <a:ext cx="1682074" cy="33996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C13D9BD-9D02-0760-FFB4-169184C659B9}"/>
              </a:ext>
            </a:extLst>
          </p:cNvPr>
          <p:cNvSpPr/>
          <p:nvPr/>
        </p:nvSpPr>
        <p:spPr>
          <a:xfrm>
            <a:off x="6816746" y="1441110"/>
            <a:ext cx="1710565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7959F18-C842-0F83-4795-5A67423D4B72}"/>
              </a:ext>
            </a:extLst>
          </p:cNvPr>
          <p:cNvSpPr/>
          <p:nvPr/>
        </p:nvSpPr>
        <p:spPr>
          <a:xfrm>
            <a:off x="5186559" y="1882244"/>
            <a:ext cx="1299302" cy="36122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4C7AC72-3CB6-003C-6498-D2FFF1483E65}"/>
              </a:ext>
            </a:extLst>
          </p:cNvPr>
          <p:cNvSpPr/>
          <p:nvPr/>
        </p:nvSpPr>
        <p:spPr>
          <a:xfrm>
            <a:off x="6508401" y="1866412"/>
            <a:ext cx="1710565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3875806-91E8-FC64-3CE5-D132CC7D99C1}"/>
              </a:ext>
            </a:extLst>
          </p:cNvPr>
          <p:cNvSpPr/>
          <p:nvPr/>
        </p:nvSpPr>
        <p:spPr>
          <a:xfrm>
            <a:off x="5165293" y="2286000"/>
            <a:ext cx="2054213" cy="31897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CFEA64E-D7D9-36ED-D626-CB5993D1EC83}"/>
              </a:ext>
            </a:extLst>
          </p:cNvPr>
          <p:cNvSpPr/>
          <p:nvPr/>
        </p:nvSpPr>
        <p:spPr>
          <a:xfrm>
            <a:off x="7273945" y="2227918"/>
            <a:ext cx="1380957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81A50D4-C575-7C7E-59CF-72CBEF1103AF}"/>
              </a:ext>
            </a:extLst>
          </p:cNvPr>
          <p:cNvSpPr/>
          <p:nvPr/>
        </p:nvSpPr>
        <p:spPr>
          <a:xfrm>
            <a:off x="5112130" y="2987749"/>
            <a:ext cx="2224335" cy="41466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DFEFAD2-3E64-2510-B4F7-57BF859F936D}"/>
              </a:ext>
            </a:extLst>
          </p:cNvPr>
          <p:cNvSpPr/>
          <p:nvPr/>
        </p:nvSpPr>
        <p:spPr>
          <a:xfrm>
            <a:off x="7412169" y="2950933"/>
            <a:ext cx="1646771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946D2BF-CA7D-F936-8060-CD926E6789BC}"/>
              </a:ext>
            </a:extLst>
          </p:cNvPr>
          <p:cNvSpPr/>
          <p:nvPr/>
        </p:nvSpPr>
        <p:spPr>
          <a:xfrm>
            <a:off x="5112131" y="3413051"/>
            <a:ext cx="1703340" cy="3615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4D6F4F4-617F-8983-E1C6-4893996AC697}"/>
              </a:ext>
            </a:extLst>
          </p:cNvPr>
          <p:cNvSpPr/>
          <p:nvPr/>
        </p:nvSpPr>
        <p:spPr>
          <a:xfrm>
            <a:off x="6827380" y="3386868"/>
            <a:ext cx="1455384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2827003-216F-E7D1-2D60-AEF7E1CBAEA4}"/>
              </a:ext>
            </a:extLst>
          </p:cNvPr>
          <p:cNvSpPr/>
          <p:nvPr/>
        </p:nvSpPr>
        <p:spPr>
          <a:xfrm>
            <a:off x="5112131" y="3827721"/>
            <a:ext cx="1703340" cy="3615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D824A99-7F97-8DC0-40EA-47A340450545}"/>
              </a:ext>
            </a:extLst>
          </p:cNvPr>
          <p:cNvSpPr/>
          <p:nvPr/>
        </p:nvSpPr>
        <p:spPr>
          <a:xfrm>
            <a:off x="6932427" y="3801538"/>
            <a:ext cx="1424763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7AD52A5-55F4-6DEA-309C-080D01106085}"/>
              </a:ext>
            </a:extLst>
          </p:cNvPr>
          <p:cNvSpPr/>
          <p:nvPr/>
        </p:nvSpPr>
        <p:spPr>
          <a:xfrm>
            <a:off x="5165294" y="4253023"/>
            <a:ext cx="1703340" cy="3615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D729883-E885-03B3-3C3F-DD06EC8A543D}"/>
              </a:ext>
            </a:extLst>
          </p:cNvPr>
          <p:cNvSpPr/>
          <p:nvPr/>
        </p:nvSpPr>
        <p:spPr>
          <a:xfrm>
            <a:off x="7017488" y="4226840"/>
            <a:ext cx="1392865" cy="43022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007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6">
            <a:extLst>
              <a:ext uri="{FF2B5EF4-FFF2-40B4-BE49-F238E27FC236}">
                <a16:creationId xmlns:a16="http://schemas.microsoft.com/office/drawing/2014/main" id="{2706801C-F010-C07C-E8A7-7447DE6C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81149" y="102743"/>
            <a:ext cx="5258412" cy="4058292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AE9D6306-1D87-0316-8327-1B2506F59D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32029" y="3094074"/>
            <a:ext cx="8362248" cy="3715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C4A809-A446-01E8-4BA2-422E1AE30CC1}"/>
              </a:ext>
            </a:extLst>
          </p:cNvPr>
          <p:cNvSpPr txBox="1"/>
          <p:nvPr/>
        </p:nvSpPr>
        <p:spPr>
          <a:xfrm>
            <a:off x="4082902" y="3549800"/>
            <a:ext cx="777755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300" b="1" dirty="0">
                <a:solidFill>
                  <a:srgbClr val="CB1983"/>
                </a:solidFill>
                <a:latin typeface="Calibri" panose="020F0502020204030204"/>
              </a:rPr>
              <a:t>Bài thơ muốn nói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rằng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mỗi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chúng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ta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đều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vẻ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khác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nhau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.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Tuy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nhiên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mỗi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sự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khác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nhau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đó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sẽ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tạo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nên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tập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thể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thống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nhất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như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những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bông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hoa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trong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vườn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vậy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,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mỗi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bông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hoa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nét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mới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có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thể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tạo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nên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một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vườn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hoa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lung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linh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,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rực</a:t>
            </a:r>
            <a:r>
              <a:rPr lang="en-US" sz="3300" b="1" dirty="0">
                <a:solidFill>
                  <a:srgbClr val="CB1983"/>
                </a:solidFill>
                <a:latin typeface="Calibri" panose="020F0502020204030204"/>
              </a:rPr>
              <a:t> </a:t>
            </a:r>
            <a:r>
              <a:rPr lang="en-US" sz="3300" b="1" dirty="0" err="1">
                <a:solidFill>
                  <a:srgbClr val="CB1983"/>
                </a:solidFill>
                <a:latin typeface="Calibri" panose="020F0502020204030204"/>
              </a:rPr>
              <a:t>rỡ</a:t>
            </a:r>
            <a:endParaRPr lang="en-US" sz="3300" dirty="0">
              <a:solidFill>
                <a:srgbClr val="CB1983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68C36B-0EF6-B9B7-0F3A-16EAC1C9E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8351" y="116925"/>
            <a:ext cx="4633362" cy="40298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4458B4-C16D-402C-B832-7032864A02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74" y="3151584"/>
            <a:ext cx="4769676" cy="381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9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DBA3B4-A389-5CBB-A73A-619B706E2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87287" y="-418648"/>
            <a:ext cx="10099540" cy="6513816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4C62A9E1-A08A-40C7-F0CC-EFFCF33229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3844413"/>
            <a:ext cx="4717944" cy="3013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5E4BB0-605C-CEE5-4CE7-6FFAEA84D8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607" y="2529001"/>
            <a:ext cx="9358171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0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>
            <a:extLst>
              <a:ext uri="{FF2B5EF4-FFF2-40B4-BE49-F238E27FC236}">
                <a16:creationId xmlns:a16="http://schemas.microsoft.com/office/drawing/2014/main" id="{D35BFAA6-3FFD-B166-8EF5-C4C4E322D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205645" y="1744864"/>
            <a:ext cx="2543786" cy="5113136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E68244A6-1F6B-B6F6-A4C9-05FAD87D280B}"/>
              </a:ext>
            </a:extLst>
          </p:cNvPr>
          <p:cNvSpPr/>
          <p:nvPr/>
        </p:nvSpPr>
        <p:spPr>
          <a:xfrm>
            <a:off x="3102794" y="390418"/>
            <a:ext cx="6462445" cy="2270588"/>
          </a:xfrm>
          <a:custGeom>
            <a:avLst/>
            <a:gdLst>
              <a:gd name="connsiteX0" fmla="*/ 0 w 6462445"/>
              <a:gd name="connsiteY0" fmla="*/ 378439 h 2270588"/>
              <a:gd name="connsiteX1" fmla="*/ 378439 w 6462445"/>
              <a:gd name="connsiteY1" fmla="*/ 0 h 2270588"/>
              <a:gd name="connsiteX2" fmla="*/ 3769760 w 6462445"/>
              <a:gd name="connsiteY2" fmla="*/ 0 h 2270588"/>
              <a:gd name="connsiteX3" fmla="*/ 3769760 w 6462445"/>
              <a:gd name="connsiteY3" fmla="*/ 0 h 2270588"/>
              <a:gd name="connsiteX4" fmla="*/ 5385371 w 6462445"/>
              <a:gd name="connsiteY4" fmla="*/ 0 h 2270588"/>
              <a:gd name="connsiteX5" fmla="*/ 6084006 w 6462445"/>
              <a:gd name="connsiteY5" fmla="*/ 0 h 2270588"/>
              <a:gd name="connsiteX6" fmla="*/ 6462445 w 6462445"/>
              <a:gd name="connsiteY6" fmla="*/ 378439 h 2270588"/>
              <a:gd name="connsiteX7" fmla="*/ 6462445 w 6462445"/>
              <a:gd name="connsiteY7" fmla="*/ 1324510 h 2270588"/>
              <a:gd name="connsiteX8" fmla="*/ 6462445 w 6462445"/>
              <a:gd name="connsiteY8" fmla="*/ 1324510 h 2270588"/>
              <a:gd name="connsiteX9" fmla="*/ 6462445 w 6462445"/>
              <a:gd name="connsiteY9" fmla="*/ 1892157 h 2270588"/>
              <a:gd name="connsiteX10" fmla="*/ 6462445 w 6462445"/>
              <a:gd name="connsiteY10" fmla="*/ 1892149 h 2270588"/>
              <a:gd name="connsiteX11" fmla="*/ 6084006 w 6462445"/>
              <a:gd name="connsiteY11" fmla="*/ 2270588 h 2270588"/>
              <a:gd name="connsiteX12" fmla="*/ 5385371 w 6462445"/>
              <a:gd name="connsiteY12" fmla="*/ 2270588 h 2270588"/>
              <a:gd name="connsiteX13" fmla="*/ 6210345 w 6462445"/>
              <a:gd name="connsiteY13" fmla="*/ 2636607 h 2270588"/>
              <a:gd name="connsiteX14" fmla="*/ 3769760 w 6462445"/>
              <a:gd name="connsiteY14" fmla="*/ 2270588 h 2270588"/>
              <a:gd name="connsiteX15" fmla="*/ 378439 w 6462445"/>
              <a:gd name="connsiteY15" fmla="*/ 2270588 h 2270588"/>
              <a:gd name="connsiteX16" fmla="*/ 0 w 6462445"/>
              <a:gd name="connsiteY16" fmla="*/ 1892149 h 2270588"/>
              <a:gd name="connsiteX17" fmla="*/ 0 w 6462445"/>
              <a:gd name="connsiteY17" fmla="*/ 1892157 h 2270588"/>
              <a:gd name="connsiteX18" fmla="*/ 0 w 6462445"/>
              <a:gd name="connsiteY18" fmla="*/ 1324510 h 2270588"/>
              <a:gd name="connsiteX19" fmla="*/ 0 w 6462445"/>
              <a:gd name="connsiteY19" fmla="*/ 1324510 h 2270588"/>
              <a:gd name="connsiteX20" fmla="*/ 0 w 6462445"/>
              <a:gd name="connsiteY20" fmla="*/ 378439 h 227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62445" h="2270588" fill="none" extrusionOk="0">
                <a:moveTo>
                  <a:pt x="0" y="378439"/>
                </a:moveTo>
                <a:cubicBezTo>
                  <a:pt x="-7704" y="154914"/>
                  <a:pt x="142816" y="19097"/>
                  <a:pt x="378439" y="0"/>
                </a:cubicBezTo>
                <a:cubicBezTo>
                  <a:pt x="1270382" y="-53942"/>
                  <a:pt x="2320684" y="134082"/>
                  <a:pt x="3769760" y="0"/>
                </a:cubicBezTo>
                <a:lnTo>
                  <a:pt x="3769760" y="0"/>
                </a:lnTo>
                <a:cubicBezTo>
                  <a:pt x="4371098" y="-70993"/>
                  <a:pt x="4958961" y="97160"/>
                  <a:pt x="5385371" y="0"/>
                </a:cubicBezTo>
                <a:cubicBezTo>
                  <a:pt x="5715456" y="-46480"/>
                  <a:pt x="5757204" y="-14489"/>
                  <a:pt x="6084006" y="0"/>
                </a:cubicBezTo>
                <a:cubicBezTo>
                  <a:pt x="6313304" y="-11157"/>
                  <a:pt x="6431647" y="160900"/>
                  <a:pt x="6462445" y="378439"/>
                </a:cubicBezTo>
                <a:cubicBezTo>
                  <a:pt x="6415666" y="538036"/>
                  <a:pt x="6509092" y="1189690"/>
                  <a:pt x="6462445" y="1324510"/>
                </a:cubicBezTo>
                <a:lnTo>
                  <a:pt x="6462445" y="1324510"/>
                </a:lnTo>
                <a:cubicBezTo>
                  <a:pt x="6482644" y="1438589"/>
                  <a:pt x="6414425" y="1653704"/>
                  <a:pt x="6462445" y="1892157"/>
                </a:cubicBezTo>
                <a:lnTo>
                  <a:pt x="6462445" y="1892149"/>
                </a:lnTo>
                <a:cubicBezTo>
                  <a:pt x="6460789" y="2098958"/>
                  <a:pt x="6257795" y="2284388"/>
                  <a:pt x="6084006" y="2270588"/>
                </a:cubicBezTo>
                <a:cubicBezTo>
                  <a:pt x="5870149" y="2301201"/>
                  <a:pt x="5515333" y="2272340"/>
                  <a:pt x="5385371" y="2270588"/>
                </a:cubicBezTo>
                <a:cubicBezTo>
                  <a:pt x="5516682" y="2328127"/>
                  <a:pt x="6039958" y="2559993"/>
                  <a:pt x="6210345" y="2636607"/>
                </a:cubicBezTo>
                <a:cubicBezTo>
                  <a:pt x="5725150" y="2579327"/>
                  <a:pt x="4249955" y="2407789"/>
                  <a:pt x="3769760" y="2270588"/>
                </a:cubicBezTo>
                <a:cubicBezTo>
                  <a:pt x="3082705" y="2419218"/>
                  <a:pt x="1853099" y="2283631"/>
                  <a:pt x="378439" y="2270588"/>
                </a:cubicBezTo>
                <a:cubicBezTo>
                  <a:pt x="166913" y="2275640"/>
                  <a:pt x="-18954" y="2119005"/>
                  <a:pt x="0" y="1892149"/>
                </a:cubicBezTo>
                <a:lnTo>
                  <a:pt x="0" y="1892157"/>
                </a:lnTo>
                <a:cubicBezTo>
                  <a:pt x="-20252" y="1728871"/>
                  <a:pt x="-21631" y="1470323"/>
                  <a:pt x="0" y="1324510"/>
                </a:cubicBezTo>
                <a:lnTo>
                  <a:pt x="0" y="1324510"/>
                </a:lnTo>
                <a:cubicBezTo>
                  <a:pt x="48015" y="1008093"/>
                  <a:pt x="81015" y="636027"/>
                  <a:pt x="0" y="378439"/>
                </a:cubicBezTo>
                <a:close/>
              </a:path>
              <a:path w="6462445" h="2270588" stroke="0" extrusionOk="0">
                <a:moveTo>
                  <a:pt x="0" y="378439"/>
                </a:moveTo>
                <a:cubicBezTo>
                  <a:pt x="27450" y="178907"/>
                  <a:pt x="166507" y="-2423"/>
                  <a:pt x="378439" y="0"/>
                </a:cubicBezTo>
                <a:cubicBezTo>
                  <a:pt x="1422668" y="-97575"/>
                  <a:pt x="2241615" y="127541"/>
                  <a:pt x="3769760" y="0"/>
                </a:cubicBezTo>
                <a:lnTo>
                  <a:pt x="3769760" y="0"/>
                </a:lnTo>
                <a:cubicBezTo>
                  <a:pt x="4098492" y="-132828"/>
                  <a:pt x="4899981" y="31186"/>
                  <a:pt x="5385371" y="0"/>
                </a:cubicBezTo>
                <a:cubicBezTo>
                  <a:pt x="5606192" y="27370"/>
                  <a:pt x="5985265" y="-23040"/>
                  <a:pt x="6084006" y="0"/>
                </a:cubicBezTo>
                <a:cubicBezTo>
                  <a:pt x="6288998" y="-27124"/>
                  <a:pt x="6421452" y="173977"/>
                  <a:pt x="6462445" y="378439"/>
                </a:cubicBezTo>
                <a:cubicBezTo>
                  <a:pt x="6469710" y="490456"/>
                  <a:pt x="6541571" y="1011122"/>
                  <a:pt x="6462445" y="1324510"/>
                </a:cubicBezTo>
                <a:lnTo>
                  <a:pt x="6462445" y="1324510"/>
                </a:lnTo>
                <a:cubicBezTo>
                  <a:pt x="6471539" y="1437992"/>
                  <a:pt x="6434664" y="1779122"/>
                  <a:pt x="6462445" y="1892157"/>
                </a:cubicBezTo>
                <a:lnTo>
                  <a:pt x="6462445" y="1892149"/>
                </a:lnTo>
                <a:cubicBezTo>
                  <a:pt x="6461070" y="2110714"/>
                  <a:pt x="6308115" y="2253038"/>
                  <a:pt x="6084006" y="2270588"/>
                </a:cubicBezTo>
                <a:cubicBezTo>
                  <a:pt x="5878274" y="2254026"/>
                  <a:pt x="5708916" y="2247119"/>
                  <a:pt x="5385371" y="2270588"/>
                </a:cubicBezTo>
                <a:cubicBezTo>
                  <a:pt x="5712456" y="2348417"/>
                  <a:pt x="6138701" y="2562679"/>
                  <a:pt x="6210345" y="2636607"/>
                </a:cubicBezTo>
                <a:cubicBezTo>
                  <a:pt x="5887183" y="2647004"/>
                  <a:pt x="4113027" y="2273739"/>
                  <a:pt x="3769760" y="2270588"/>
                </a:cubicBezTo>
                <a:cubicBezTo>
                  <a:pt x="2786716" y="2197009"/>
                  <a:pt x="1865108" y="2250570"/>
                  <a:pt x="378439" y="2270588"/>
                </a:cubicBezTo>
                <a:cubicBezTo>
                  <a:pt x="169998" y="2250009"/>
                  <a:pt x="-24520" y="2100739"/>
                  <a:pt x="0" y="1892149"/>
                </a:cubicBezTo>
                <a:lnTo>
                  <a:pt x="0" y="1892157"/>
                </a:lnTo>
                <a:cubicBezTo>
                  <a:pt x="44254" y="1795417"/>
                  <a:pt x="35039" y="1493019"/>
                  <a:pt x="0" y="1324510"/>
                </a:cubicBezTo>
                <a:lnTo>
                  <a:pt x="0" y="1324510"/>
                </a:lnTo>
                <a:cubicBezTo>
                  <a:pt x="-71756" y="1029605"/>
                  <a:pt x="53122" y="814535"/>
                  <a:pt x="0" y="378439"/>
                </a:cubicBezTo>
                <a:close/>
              </a:path>
            </a:pathLst>
          </a:custGeom>
          <a:solidFill>
            <a:srgbClr val="FFFF00"/>
          </a:solidFill>
          <a:ln w="57150">
            <a:solidFill>
              <a:schemeClr val="bg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472319531">
                  <a:prstGeom prst="wedgeRoundRectCallout">
                    <a:avLst>
                      <a:gd name="adj1" fmla="val 46099"/>
                      <a:gd name="adj2" fmla="val 66120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342900" dist="355600" dir="5400000" algn="ctr" rotWithShape="0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Theo em, giọng đọc của bài như thế nào?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9778A30-4F39-6100-0289-BC80D62F44D1}"/>
              </a:ext>
            </a:extLst>
          </p:cNvPr>
          <p:cNvSpPr/>
          <p:nvPr/>
        </p:nvSpPr>
        <p:spPr>
          <a:xfrm>
            <a:off x="1193873" y="3615041"/>
            <a:ext cx="7346023" cy="2881901"/>
          </a:xfrm>
          <a:custGeom>
            <a:avLst/>
            <a:gdLst>
              <a:gd name="connsiteX0" fmla="*/ 0 w 7346023"/>
              <a:gd name="connsiteY0" fmla="*/ 480326 h 2881901"/>
              <a:gd name="connsiteX1" fmla="*/ 480326 w 7346023"/>
              <a:gd name="connsiteY1" fmla="*/ 0 h 2881901"/>
              <a:gd name="connsiteX2" fmla="*/ 6865697 w 7346023"/>
              <a:gd name="connsiteY2" fmla="*/ 0 h 2881901"/>
              <a:gd name="connsiteX3" fmla="*/ 7346023 w 7346023"/>
              <a:gd name="connsiteY3" fmla="*/ 480326 h 2881901"/>
              <a:gd name="connsiteX4" fmla="*/ 7346023 w 7346023"/>
              <a:gd name="connsiteY4" fmla="*/ 2401575 h 2881901"/>
              <a:gd name="connsiteX5" fmla="*/ 6865697 w 7346023"/>
              <a:gd name="connsiteY5" fmla="*/ 2881901 h 2881901"/>
              <a:gd name="connsiteX6" fmla="*/ 480326 w 7346023"/>
              <a:gd name="connsiteY6" fmla="*/ 2881901 h 2881901"/>
              <a:gd name="connsiteX7" fmla="*/ 0 w 7346023"/>
              <a:gd name="connsiteY7" fmla="*/ 2401575 h 2881901"/>
              <a:gd name="connsiteX8" fmla="*/ 0 w 7346023"/>
              <a:gd name="connsiteY8" fmla="*/ 480326 h 2881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6023" h="2881901" fill="none" extrusionOk="0">
                <a:moveTo>
                  <a:pt x="0" y="480326"/>
                </a:moveTo>
                <a:cubicBezTo>
                  <a:pt x="33615" y="211356"/>
                  <a:pt x="208046" y="12776"/>
                  <a:pt x="480326" y="0"/>
                </a:cubicBezTo>
                <a:cubicBezTo>
                  <a:pt x="3390526" y="-158131"/>
                  <a:pt x="4410175" y="70435"/>
                  <a:pt x="6865697" y="0"/>
                </a:cubicBezTo>
                <a:cubicBezTo>
                  <a:pt x="7098474" y="33178"/>
                  <a:pt x="7350054" y="209318"/>
                  <a:pt x="7346023" y="480326"/>
                </a:cubicBezTo>
                <a:cubicBezTo>
                  <a:pt x="7359064" y="1024167"/>
                  <a:pt x="7493610" y="1683241"/>
                  <a:pt x="7346023" y="2401575"/>
                </a:cubicBezTo>
                <a:cubicBezTo>
                  <a:pt x="7376780" y="2685086"/>
                  <a:pt x="7088123" y="2911283"/>
                  <a:pt x="6865697" y="2881901"/>
                </a:cubicBezTo>
                <a:cubicBezTo>
                  <a:pt x="4554397" y="2902600"/>
                  <a:pt x="1316761" y="2781609"/>
                  <a:pt x="480326" y="2881901"/>
                </a:cubicBezTo>
                <a:cubicBezTo>
                  <a:pt x="188070" y="2853477"/>
                  <a:pt x="13209" y="2672874"/>
                  <a:pt x="0" y="2401575"/>
                </a:cubicBezTo>
                <a:cubicBezTo>
                  <a:pt x="100569" y="1597195"/>
                  <a:pt x="31173" y="1107991"/>
                  <a:pt x="0" y="480326"/>
                </a:cubicBezTo>
                <a:close/>
              </a:path>
              <a:path w="7346023" h="2881901" stroke="0" extrusionOk="0">
                <a:moveTo>
                  <a:pt x="0" y="480326"/>
                </a:moveTo>
                <a:cubicBezTo>
                  <a:pt x="51880" y="220724"/>
                  <a:pt x="211103" y="-19502"/>
                  <a:pt x="480326" y="0"/>
                </a:cubicBezTo>
                <a:cubicBezTo>
                  <a:pt x="3612847" y="27515"/>
                  <a:pt x="5459840" y="-40110"/>
                  <a:pt x="6865697" y="0"/>
                </a:cubicBezTo>
                <a:cubicBezTo>
                  <a:pt x="7118077" y="28209"/>
                  <a:pt x="7340884" y="183606"/>
                  <a:pt x="7346023" y="480326"/>
                </a:cubicBezTo>
                <a:cubicBezTo>
                  <a:pt x="7476993" y="1194883"/>
                  <a:pt x="7265343" y="2011271"/>
                  <a:pt x="7346023" y="2401575"/>
                </a:cubicBezTo>
                <a:cubicBezTo>
                  <a:pt x="7379431" y="2695114"/>
                  <a:pt x="7113805" y="2842884"/>
                  <a:pt x="6865697" y="2881901"/>
                </a:cubicBezTo>
                <a:cubicBezTo>
                  <a:pt x="5644361" y="2959643"/>
                  <a:pt x="2954554" y="2905906"/>
                  <a:pt x="480326" y="2881901"/>
                </a:cubicBezTo>
                <a:cubicBezTo>
                  <a:pt x="237104" y="2855164"/>
                  <a:pt x="-48889" y="2652696"/>
                  <a:pt x="0" y="2401575"/>
                </a:cubicBezTo>
                <a:cubicBezTo>
                  <a:pt x="-101096" y="1548117"/>
                  <a:pt x="-111281" y="1366155"/>
                  <a:pt x="0" y="480326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739477"/>
            </a:solidFill>
            <a:extLst>
              <a:ext uri="{C807C97D-BFC1-408E-A445-0C87EB9F89A2}">
                <ask:lineSketchStyleProps xmlns:ask="http://schemas.microsoft.com/office/drawing/2018/sketchyshapes" sd="290392138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Giọng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ngắt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nghỉ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4400" dirty="0">
                <a:solidFill>
                  <a:srgbClr val="0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chỗ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18">
            <a:extLst>
              <a:ext uri="{FF2B5EF4-FFF2-40B4-BE49-F238E27FC236}">
                <a16:creationId xmlns:a16="http://schemas.microsoft.com/office/drawing/2014/main" id="{FEEF2748-2BAA-4F6E-55FD-32BC5D9A3C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5677" y="2661006"/>
            <a:ext cx="1701368" cy="172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707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495739C-CA3F-C3D7-FF62-4026AC59F851}"/>
              </a:ext>
            </a:extLst>
          </p:cNvPr>
          <p:cNvGraphicFramePr>
            <a:graphicFrameLocks noGrp="1"/>
          </p:cNvGraphicFramePr>
          <p:nvPr/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156" y="206455"/>
            <a:ext cx="485283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86566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6B2C3A-AB7D-3265-C717-D2DDE6750B41}"/>
              </a:ext>
            </a:extLst>
          </p:cNvPr>
          <p:cNvGrpSpPr/>
          <p:nvPr/>
        </p:nvGrpSpPr>
        <p:grpSpPr>
          <a:xfrm>
            <a:off x="2146033" y="3246326"/>
            <a:ext cx="8332204" cy="3611674"/>
            <a:chOff x="5119879" y="4287027"/>
            <a:chExt cx="6490424" cy="2503612"/>
          </a:xfrm>
        </p:grpSpPr>
        <p:grpSp>
          <p:nvGrpSpPr>
            <p:cNvPr id="3" name="Graphic 1068">
              <a:extLst>
                <a:ext uri="{FF2B5EF4-FFF2-40B4-BE49-F238E27FC236}">
                  <a16:creationId xmlns:a16="http://schemas.microsoft.com/office/drawing/2014/main" id="{C072C8CE-914A-B062-72B6-2F15DD7D52A8}"/>
                </a:ext>
              </a:extLst>
            </p:cNvPr>
            <p:cNvGrpSpPr/>
            <p:nvPr/>
          </p:nvGrpSpPr>
          <p:grpSpPr>
            <a:xfrm>
              <a:off x="9359104" y="4373158"/>
              <a:ext cx="2251199" cy="2417481"/>
              <a:chOff x="8814612" y="1625020"/>
              <a:chExt cx="3381064" cy="3630802"/>
            </a:xfrm>
          </p:grpSpPr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D0CD68DB-30C0-2E37-1967-65881CB96B99}"/>
                  </a:ext>
                </a:extLst>
              </p:cNvPr>
              <p:cNvSpPr/>
              <p:nvPr/>
            </p:nvSpPr>
            <p:spPr>
              <a:xfrm>
                <a:off x="8814612" y="1625020"/>
                <a:ext cx="3381064" cy="3630802"/>
              </a:xfrm>
              <a:custGeom>
                <a:avLst/>
                <a:gdLst>
                  <a:gd name="connsiteX0" fmla="*/ 1316219 w 3381064"/>
                  <a:gd name="connsiteY0" fmla="*/ 3434236 h 3630802"/>
                  <a:gd name="connsiteX1" fmla="*/ 1263274 w 3381064"/>
                  <a:gd name="connsiteY1" fmla="*/ 3248194 h 3630802"/>
                  <a:gd name="connsiteX2" fmla="*/ 1232390 w 3381064"/>
                  <a:gd name="connsiteY2" fmla="*/ 3225398 h 3630802"/>
                  <a:gd name="connsiteX3" fmla="*/ 1018404 w 3381064"/>
                  <a:gd name="connsiteY3" fmla="*/ 3129068 h 3630802"/>
                  <a:gd name="connsiteX4" fmla="*/ 1019876 w 3381064"/>
                  <a:gd name="connsiteY4" fmla="*/ 3072447 h 3630802"/>
                  <a:gd name="connsiteX5" fmla="*/ 1019140 w 3381064"/>
                  <a:gd name="connsiteY5" fmla="*/ 2998912 h 3630802"/>
                  <a:gd name="connsiteX6" fmla="*/ 1005169 w 3381064"/>
                  <a:gd name="connsiteY6" fmla="*/ 2959204 h 3630802"/>
                  <a:gd name="connsiteX7" fmla="*/ 972078 w 3381064"/>
                  <a:gd name="connsiteY7" fmla="*/ 2874639 h 3630802"/>
                  <a:gd name="connsiteX8" fmla="*/ 986050 w 3381064"/>
                  <a:gd name="connsiteY8" fmla="*/ 2781986 h 3630802"/>
                  <a:gd name="connsiteX9" fmla="*/ 1225772 w 3381064"/>
                  <a:gd name="connsiteY9" fmla="*/ 2390048 h 3630802"/>
                  <a:gd name="connsiteX10" fmla="*/ 1239008 w 3381064"/>
                  <a:gd name="connsiteY10" fmla="*/ 2366517 h 3630802"/>
                  <a:gd name="connsiteX11" fmla="*/ 1284599 w 3381064"/>
                  <a:gd name="connsiteY11" fmla="*/ 2294453 h 3630802"/>
                  <a:gd name="connsiteX12" fmla="*/ 1204447 w 3381064"/>
                  <a:gd name="connsiteY12" fmla="*/ 2258421 h 3630802"/>
                  <a:gd name="connsiteX13" fmla="*/ 762505 w 3381064"/>
                  <a:gd name="connsiteY13" fmla="*/ 1938546 h 3630802"/>
                  <a:gd name="connsiteX14" fmla="*/ 697795 w 3381064"/>
                  <a:gd name="connsiteY14" fmla="*/ 1912809 h 3630802"/>
                  <a:gd name="connsiteX15" fmla="*/ 416894 w 3381064"/>
                  <a:gd name="connsiteY15" fmla="*/ 1649556 h 3630802"/>
                  <a:gd name="connsiteX16" fmla="*/ 511017 w 3381064"/>
                  <a:gd name="connsiteY16" fmla="*/ 1394392 h 3630802"/>
                  <a:gd name="connsiteX17" fmla="*/ 514694 w 3381064"/>
                  <a:gd name="connsiteY17" fmla="*/ 1369390 h 3630802"/>
                  <a:gd name="connsiteX18" fmla="*/ 475721 w 3381064"/>
                  <a:gd name="connsiteY18" fmla="*/ 1022308 h 3630802"/>
                  <a:gd name="connsiteX19" fmla="*/ 480868 w 3381064"/>
                  <a:gd name="connsiteY19" fmla="*/ 978187 h 3630802"/>
                  <a:gd name="connsiteX20" fmla="*/ 397775 w 3381064"/>
                  <a:gd name="connsiteY20" fmla="*/ 864209 h 3630802"/>
                  <a:gd name="connsiteX21" fmla="*/ 58046 w 3381064"/>
                  <a:gd name="connsiteY21" fmla="*/ 820824 h 3630802"/>
                  <a:gd name="connsiteX22" fmla="*/ 7307 w 3381064"/>
                  <a:gd name="connsiteY22" fmla="*/ 726700 h 3630802"/>
                  <a:gd name="connsiteX23" fmla="*/ 176436 w 3381064"/>
                  <a:gd name="connsiteY23" fmla="*/ 375205 h 3630802"/>
                  <a:gd name="connsiteX24" fmla="*/ 287473 w 3381064"/>
                  <a:gd name="connsiteY24" fmla="*/ 357557 h 3630802"/>
                  <a:gd name="connsiteX25" fmla="*/ 505870 w 3381064"/>
                  <a:gd name="connsiteY25" fmla="*/ 553894 h 3630802"/>
                  <a:gd name="connsiteX26" fmla="*/ 538225 w 3381064"/>
                  <a:gd name="connsiteY26" fmla="*/ 586249 h 3630802"/>
                  <a:gd name="connsiteX27" fmla="*/ 634555 w 3381064"/>
                  <a:gd name="connsiteY27" fmla="*/ 575219 h 3630802"/>
                  <a:gd name="connsiteX28" fmla="*/ 1133854 w 3381064"/>
                  <a:gd name="connsiteY28" fmla="*/ 120041 h 3630802"/>
                  <a:gd name="connsiteX29" fmla="*/ 1510350 w 3381064"/>
                  <a:gd name="connsiteY29" fmla="*/ 9004 h 3630802"/>
                  <a:gd name="connsiteX30" fmla="*/ 1753748 w 3381064"/>
                  <a:gd name="connsiteY30" fmla="*/ 180 h 3630802"/>
                  <a:gd name="connsiteX31" fmla="*/ 2213338 w 3381064"/>
                  <a:gd name="connsiteY31" fmla="*/ 102393 h 3630802"/>
                  <a:gd name="connsiteX32" fmla="*/ 2564098 w 3381064"/>
                  <a:gd name="connsiteY32" fmla="*/ 342850 h 3630802"/>
                  <a:gd name="connsiteX33" fmla="*/ 2769259 w 3381064"/>
                  <a:gd name="connsiteY33" fmla="*/ 632576 h 3630802"/>
                  <a:gd name="connsiteX34" fmla="*/ 2872207 w 3381064"/>
                  <a:gd name="connsiteY34" fmla="*/ 650959 h 3630802"/>
                  <a:gd name="connsiteX35" fmla="*/ 3133254 w 3381064"/>
                  <a:gd name="connsiteY35" fmla="*/ 445063 h 3630802"/>
                  <a:gd name="connsiteX36" fmla="*/ 3214142 w 3381064"/>
                  <a:gd name="connsiteY36" fmla="*/ 461976 h 3630802"/>
                  <a:gd name="connsiteX37" fmla="*/ 3358269 w 3381064"/>
                  <a:gd name="connsiteY37" fmla="*/ 789204 h 3630802"/>
                  <a:gd name="connsiteX38" fmla="*/ 3381064 w 3381064"/>
                  <a:gd name="connsiteY38" fmla="*/ 839943 h 3630802"/>
                  <a:gd name="connsiteX39" fmla="*/ 3381064 w 3381064"/>
                  <a:gd name="connsiteY39" fmla="*/ 897300 h 3630802"/>
                  <a:gd name="connsiteX40" fmla="*/ 3284735 w 3381064"/>
                  <a:gd name="connsiteY40" fmla="*/ 943626 h 3630802"/>
                  <a:gd name="connsiteX41" fmla="*/ 2972213 w 3381064"/>
                  <a:gd name="connsiteY41" fmla="*/ 955392 h 3630802"/>
                  <a:gd name="connsiteX42" fmla="*/ 2895737 w 3381064"/>
                  <a:gd name="connsiteY42" fmla="*/ 1037750 h 3630802"/>
                  <a:gd name="connsiteX43" fmla="*/ 2851617 w 3381064"/>
                  <a:gd name="connsiteY43" fmla="*/ 1388509 h 3630802"/>
                  <a:gd name="connsiteX44" fmla="*/ 2859705 w 3381064"/>
                  <a:gd name="connsiteY44" fmla="*/ 1444396 h 3630802"/>
                  <a:gd name="connsiteX45" fmla="*/ 2808231 w 3381064"/>
                  <a:gd name="connsiteY45" fmla="*/ 1864277 h 3630802"/>
                  <a:gd name="connsiteX46" fmla="*/ 2601600 w 3381064"/>
                  <a:gd name="connsiteY46" fmla="*/ 1934135 h 3630802"/>
                  <a:gd name="connsiteX47" fmla="*/ 2551596 w 3381064"/>
                  <a:gd name="connsiteY47" fmla="*/ 1964284 h 3630802"/>
                  <a:gd name="connsiteX48" fmla="*/ 2171424 w 3381064"/>
                  <a:gd name="connsiteY48" fmla="*/ 2256951 h 3630802"/>
                  <a:gd name="connsiteX49" fmla="*/ 2154511 w 3381064"/>
                  <a:gd name="connsiteY49" fmla="*/ 2306954 h 3630802"/>
                  <a:gd name="connsiteX50" fmla="*/ 2476592 w 3381064"/>
                  <a:gd name="connsiteY50" fmla="*/ 2791545 h 3630802"/>
                  <a:gd name="connsiteX51" fmla="*/ 2471444 w 3381064"/>
                  <a:gd name="connsiteY51" fmla="*/ 2962145 h 3630802"/>
                  <a:gd name="connsiteX52" fmla="*/ 2476592 w 3381064"/>
                  <a:gd name="connsiteY52" fmla="*/ 3018767 h 3630802"/>
                  <a:gd name="connsiteX53" fmla="*/ 2464826 w 3381064"/>
                  <a:gd name="connsiteY53" fmla="*/ 3074653 h 3630802"/>
                  <a:gd name="connsiteX54" fmla="*/ 2272902 w 3381064"/>
                  <a:gd name="connsiteY54" fmla="*/ 3155541 h 3630802"/>
                  <a:gd name="connsiteX55" fmla="*/ 2239075 w 3381064"/>
                  <a:gd name="connsiteY55" fmla="*/ 3179072 h 3630802"/>
                  <a:gd name="connsiteX56" fmla="*/ 2169954 w 3381064"/>
                  <a:gd name="connsiteY56" fmla="*/ 3433501 h 3630802"/>
                  <a:gd name="connsiteX57" fmla="*/ 2102301 w 3381064"/>
                  <a:gd name="connsiteY57" fmla="*/ 3548214 h 3630802"/>
                  <a:gd name="connsiteX58" fmla="*/ 2052298 w 3381064"/>
                  <a:gd name="connsiteY58" fmla="*/ 3581305 h 3630802"/>
                  <a:gd name="connsiteX59" fmla="*/ 1836842 w 3381064"/>
                  <a:gd name="connsiteY59" fmla="*/ 3571010 h 3630802"/>
                  <a:gd name="connsiteX60" fmla="*/ 1815517 w 3381064"/>
                  <a:gd name="connsiteY60" fmla="*/ 3532772 h 3630802"/>
                  <a:gd name="connsiteX61" fmla="*/ 1824342 w 3381064"/>
                  <a:gd name="connsiteY61" fmla="*/ 3431295 h 3630802"/>
                  <a:gd name="connsiteX62" fmla="*/ 1813312 w 3381064"/>
                  <a:gd name="connsiteY62" fmla="*/ 3280549 h 3630802"/>
                  <a:gd name="connsiteX63" fmla="*/ 1811841 w 3381064"/>
                  <a:gd name="connsiteY63" fmla="*/ 3269519 h 3630802"/>
                  <a:gd name="connsiteX64" fmla="*/ 1777280 w 3381064"/>
                  <a:gd name="connsiteY64" fmla="*/ 3249665 h 3630802"/>
                  <a:gd name="connsiteX65" fmla="*/ 1676537 w 3381064"/>
                  <a:gd name="connsiteY65" fmla="*/ 3291579 h 3630802"/>
                  <a:gd name="connsiteX66" fmla="*/ 1666243 w 3381064"/>
                  <a:gd name="connsiteY66" fmla="*/ 3462915 h 3630802"/>
                  <a:gd name="connsiteX67" fmla="*/ 1674332 w 3381064"/>
                  <a:gd name="connsiteY67" fmla="*/ 3489387 h 3630802"/>
                  <a:gd name="connsiteX68" fmla="*/ 1554470 w 3381064"/>
                  <a:gd name="connsiteY68" fmla="*/ 3629837 h 3630802"/>
                  <a:gd name="connsiteX69" fmla="*/ 1430933 w 3381064"/>
                  <a:gd name="connsiteY69" fmla="*/ 3616601 h 3630802"/>
                  <a:gd name="connsiteX70" fmla="*/ 1364752 w 3381064"/>
                  <a:gd name="connsiteY70" fmla="*/ 3537184 h 3630802"/>
                  <a:gd name="connsiteX71" fmla="*/ 1316219 w 3381064"/>
                  <a:gd name="connsiteY71" fmla="*/ 3434236 h 363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3381064" h="3630802">
                    <a:moveTo>
                      <a:pt x="1316219" y="3434236"/>
                    </a:moveTo>
                    <a:cubicBezTo>
                      <a:pt x="1298571" y="3372467"/>
                      <a:pt x="1280923" y="3309963"/>
                      <a:pt x="1263274" y="3248194"/>
                    </a:cubicBezTo>
                    <a:cubicBezTo>
                      <a:pt x="1258862" y="3232752"/>
                      <a:pt x="1250774" y="3227604"/>
                      <a:pt x="1232390" y="3225398"/>
                    </a:cubicBezTo>
                    <a:cubicBezTo>
                      <a:pt x="1151502" y="3216574"/>
                      <a:pt x="1085321" y="3170248"/>
                      <a:pt x="1018404" y="3129068"/>
                    </a:cubicBezTo>
                    <a:cubicBezTo>
                      <a:pt x="988991" y="3111420"/>
                      <a:pt x="1007374" y="3082742"/>
                      <a:pt x="1019876" y="3072447"/>
                    </a:cubicBezTo>
                    <a:cubicBezTo>
                      <a:pt x="1053701" y="3043769"/>
                      <a:pt x="1047083" y="3025385"/>
                      <a:pt x="1019140" y="2998912"/>
                    </a:cubicBezTo>
                    <a:cubicBezTo>
                      <a:pt x="1011787" y="2992294"/>
                      <a:pt x="1001492" y="2976852"/>
                      <a:pt x="1005169" y="2959204"/>
                    </a:cubicBezTo>
                    <a:cubicBezTo>
                      <a:pt x="1012522" y="2924643"/>
                      <a:pt x="998550" y="2899641"/>
                      <a:pt x="972078" y="2874639"/>
                    </a:cubicBezTo>
                    <a:cubicBezTo>
                      <a:pt x="938253" y="2842284"/>
                      <a:pt x="973549" y="2809194"/>
                      <a:pt x="986050" y="2781986"/>
                    </a:cubicBezTo>
                    <a:cubicBezTo>
                      <a:pt x="1049289" y="2641535"/>
                      <a:pt x="1136059" y="2515056"/>
                      <a:pt x="1225772" y="2390048"/>
                    </a:cubicBezTo>
                    <a:cubicBezTo>
                      <a:pt x="1230919" y="2382694"/>
                      <a:pt x="1233125" y="2373135"/>
                      <a:pt x="1239008" y="2366517"/>
                    </a:cubicBezTo>
                    <a:cubicBezTo>
                      <a:pt x="1259598" y="2344456"/>
                      <a:pt x="1294158" y="2317249"/>
                      <a:pt x="1284599" y="2294453"/>
                    </a:cubicBezTo>
                    <a:cubicBezTo>
                      <a:pt x="1276511" y="2274599"/>
                      <a:pt x="1233125" y="2267981"/>
                      <a:pt x="1204447" y="2258421"/>
                    </a:cubicBezTo>
                    <a:cubicBezTo>
                      <a:pt x="1023552" y="2198123"/>
                      <a:pt x="865453" y="2106205"/>
                      <a:pt x="762505" y="1938546"/>
                    </a:cubicBezTo>
                    <a:cubicBezTo>
                      <a:pt x="749269" y="1916486"/>
                      <a:pt x="722797" y="1914280"/>
                      <a:pt x="697795" y="1912809"/>
                    </a:cubicBezTo>
                    <a:cubicBezTo>
                      <a:pt x="558814" y="1906927"/>
                      <a:pt x="441159" y="1788536"/>
                      <a:pt x="416894" y="1649556"/>
                    </a:cubicBezTo>
                    <a:cubicBezTo>
                      <a:pt x="398510" y="1542932"/>
                      <a:pt x="422776" y="1457632"/>
                      <a:pt x="511017" y="1394392"/>
                    </a:cubicBezTo>
                    <a:cubicBezTo>
                      <a:pt x="526460" y="1383362"/>
                      <a:pt x="518371" y="1380421"/>
                      <a:pt x="514694" y="1369390"/>
                    </a:cubicBezTo>
                    <a:cubicBezTo>
                      <a:pt x="481603" y="1256147"/>
                      <a:pt x="468368" y="1139963"/>
                      <a:pt x="475721" y="1022308"/>
                    </a:cubicBezTo>
                    <a:cubicBezTo>
                      <a:pt x="476456" y="1007601"/>
                      <a:pt x="475721" y="994365"/>
                      <a:pt x="480868" y="978187"/>
                    </a:cubicBezTo>
                    <a:cubicBezTo>
                      <a:pt x="502929" y="913477"/>
                      <a:pt x="465426" y="862738"/>
                      <a:pt x="397775" y="864209"/>
                    </a:cubicBezTo>
                    <a:cubicBezTo>
                      <a:pt x="282325" y="867151"/>
                      <a:pt x="168347" y="855385"/>
                      <a:pt x="58046" y="820824"/>
                    </a:cubicBezTo>
                    <a:cubicBezTo>
                      <a:pt x="-782" y="802440"/>
                      <a:pt x="-8871" y="784057"/>
                      <a:pt x="7307" y="726700"/>
                    </a:cubicBezTo>
                    <a:cubicBezTo>
                      <a:pt x="43339" y="599485"/>
                      <a:pt x="105843" y="485507"/>
                      <a:pt x="176436" y="375205"/>
                    </a:cubicBezTo>
                    <a:cubicBezTo>
                      <a:pt x="208056" y="324467"/>
                      <a:pt x="236734" y="318584"/>
                      <a:pt x="287473" y="357557"/>
                    </a:cubicBezTo>
                    <a:cubicBezTo>
                      <a:pt x="365420" y="416385"/>
                      <a:pt x="446307" y="473742"/>
                      <a:pt x="505870" y="553894"/>
                    </a:cubicBezTo>
                    <a:cubicBezTo>
                      <a:pt x="514694" y="566395"/>
                      <a:pt x="525724" y="578896"/>
                      <a:pt x="538225" y="586249"/>
                    </a:cubicBezTo>
                    <a:cubicBezTo>
                      <a:pt x="572051" y="604633"/>
                      <a:pt x="600730" y="632576"/>
                      <a:pt x="634555" y="575219"/>
                    </a:cubicBezTo>
                    <a:cubicBezTo>
                      <a:pt x="755152" y="374470"/>
                      <a:pt x="922810" y="222254"/>
                      <a:pt x="1133854" y="120041"/>
                    </a:cubicBezTo>
                    <a:cubicBezTo>
                      <a:pt x="1252979" y="62684"/>
                      <a:pt x="1377988" y="27388"/>
                      <a:pt x="1510350" y="9004"/>
                    </a:cubicBezTo>
                    <a:cubicBezTo>
                      <a:pt x="1591973" y="-2026"/>
                      <a:pt x="1672860" y="180"/>
                      <a:pt x="1753748" y="180"/>
                    </a:cubicBezTo>
                    <a:cubicBezTo>
                      <a:pt x="1914053" y="915"/>
                      <a:pt x="2066269" y="39153"/>
                      <a:pt x="2213338" y="102393"/>
                    </a:cubicBezTo>
                    <a:cubicBezTo>
                      <a:pt x="2346436" y="159750"/>
                      <a:pt x="2464826" y="237696"/>
                      <a:pt x="2564098" y="342850"/>
                    </a:cubicBezTo>
                    <a:cubicBezTo>
                      <a:pt x="2645721" y="429621"/>
                      <a:pt x="2716313" y="525216"/>
                      <a:pt x="2769259" y="632576"/>
                    </a:cubicBezTo>
                    <a:cubicBezTo>
                      <a:pt x="2800143" y="695815"/>
                      <a:pt x="2822938" y="699492"/>
                      <a:pt x="2872207" y="650959"/>
                    </a:cubicBezTo>
                    <a:cubicBezTo>
                      <a:pt x="2951623" y="573013"/>
                      <a:pt x="3038394" y="504626"/>
                      <a:pt x="3133254" y="445063"/>
                    </a:cubicBezTo>
                    <a:cubicBezTo>
                      <a:pt x="3172962" y="420061"/>
                      <a:pt x="3195758" y="431827"/>
                      <a:pt x="3214142" y="461976"/>
                    </a:cubicBezTo>
                    <a:cubicBezTo>
                      <a:pt x="3275175" y="564924"/>
                      <a:pt x="3333267" y="670078"/>
                      <a:pt x="3358269" y="789204"/>
                    </a:cubicBezTo>
                    <a:cubicBezTo>
                      <a:pt x="3361946" y="806117"/>
                      <a:pt x="3361946" y="828177"/>
                      <a:pt x="3381064" y="839943"/>
                    </a:cubicBezTo>
                    <a:cubicBezTo>
                      <a:pt x="3381064" y="859062"/>
                      <a:pt x="3381064" y="878181"/>
                      <a:pt x="3381064" y="897300"/>
                    </a:cubicBezTo>
                    <a:cubicBezTo>
                      <a:pt x="3356063" y="928184"/>
                      <a:pt x="3321502" y="937744"/>
                      <a:pt x="3284735" y="943626"/>
                    </a:cubicBezTo>
                    <a:cubicBezTo>
                      <a:pt x="3181051" y="960539"/>
                      <a:pt x="3076632" y="953921"/>
                      <a:pt x="2972213" y="955392"/>
                    </a:cubicBezTo>
                    <a:cubicBezTo>
                      <a:pt x="2914856" y="956127"/>
                      <a:pt x="2894267" y="980393"/>
                      <a:pt x="2895737" y="1037750"/>
                    </a:cubicBezTo>
                    <a:cubicBezTo>
                      <a:pt x="2899414" y="1156876"/>
                      <a:pt x="2892061" y="1274531"/>
                      <a:pt x="2851617" y="1388509"/>
                    </a:cubicBezTo>
                    <a:cubicBezTo>
                      <a:pt x="2845734" y="1404687"/>
                      <a:pt x="2833233" y="1425277"/>
                      <a:pt x="2859705" y="1444396"/>
                    </a:cubicBezTo>
                    <a:cubicBezTo>
                      <a:pt x="2989126" y="1540726"/>
                      <a:pt x="2939123" y="1774565"/>
                      <a:pt x="2808231" y="1864277"/>
                    </a:cubicBezTo>
                    <a:cubicBezTo>
                      <a:pt x="2747198" y="1906191"/>
                      <a:pt x="2681017" y="1945165"/>
                      <a:pt x="2601600" y="1934135"/>
                    </a:cubicBezTo>
                    <a:cubicBezTo>
                      <a:pt x="2575128" y="1930458"/>
                      <a:pt x="2561891" y="1948106"/>
                      <a:pt x="2551596" y="1964284"/>
                    </a:cubicBezTo>
                    <a:cubicBezTo>
                      <a:pt x="2460414" y="2109146"/>
                      <a:pt x="2327316" y="2196652"/>
                      <a:pt x="2171424" y="2256951"/>
                    </a:cubicBezTo>
                    <a:cubicBezTo>
                      <a:pt x="2147893" y="2265775"/>
                      <a:pt x="2123627" y="2270187"/>
                      <a:pt x="2154511" y="2306954"/>
                    </a:cubicBezTo>
                    <a:cubicBezTo>
                      <a:pt x="2279519" y="2456229"/>
                      <a:pt x="2385409" y="2619475"/>
                      <a:pt x="2476592" y="2791545"/>
                    </a:cubicBezTo>
                    <a:cubicBezTo>
                      <a:pt x="2504535" y="2844490"/>
                      <a:pt x="2502329" y="2908465"/>
                      <a:pt x="2471444" y="2962145"/>
                    </a:cubicBezTo>
                    <a:cubicBezTo>
                      <a:pt x="2456738" y="2987882"/>
                      <a:pt x="2455266" y="3001854"/>
                      <a:pt x="2476592" y="3018767"/>
                    </a:cubicBezTo>
                    <a:cubicBezTo>
                      <a:pt x="2508947" y="3044504"/>
                      <a:pt x="2494240" y="3061417"/>
                      <a:pt x="2464826" y="3074653"/>
                    </a:cubicBezTo>
                    <a:cubicBezTo>
                      <a:pt x="2401587" y="3102596"/>
                      <a:pt x="2338347" y="3132010"/>
                      <a:pt x="2272902" y="3155541"/>
                    </a:cubicBezTo>
                    <a:cubicBezTo>
                      <a:pt x="2257459" y="3161424"/>
                      <a:pt x="2240546" y="3165100"/>
                      <a:pt x="2239075" y="3179072"/>
                    </a:cubicBezTo>
                    <a:cubicBezTo>
                      <a:pt x="2232458" y="3268784"/>
                      <a:pt x="2197896" y="3349672"/>
                      <a:pt x="2169954" y="3433501"/>
                    </a:cubicBezTo>
                    <a:cubicBezTo>
                      <a:pt x="2138333" y="3466591"/>
                      <a:pt x="2128774" y="3512182"/>
                      <a:pt x="2102301" y="3548214"/>
                    </a:cubicBezTo>
                    <a:cubicBezTo>
                      <a:pt x="2088330" y="3567333"/>
                      <a:pt x="2071417" y="3580570"/>
                      <a:pt x="2052298" y="3581305"/>
                    </a:cubicBezTo>
                    <a:cubicBezTo>
                      <a:pt x="1980234" y="3585717"/>
                      <a:pt x="1908170" y="3585717"/>
                      <a:pt x="1836842" y="3571010"/>
                    </a:cubicBezTo>
                    <a:cubicBezTo>
                      <a:pt x="1816988" y="3566598"/>
                      <a:pt x="1806693" y="3551156"/>
                      <a:pt x="1815517" y="3532772"/>
                    </a:cubicBezTo>
                    <a:cubicBezTo>
                      <a:pt x="1831695" y="3499682"/>
                      <a:pt x="1820665" y="3465120"/>
                      <a:pt x="1824342" y="3431295"/>
                    </a:cubicBezTo>
                    <a:cubicBezTo>
                      <a:pt x="1830224" y="3380556"/>
                      <a:pt x="1816988" y="3331288"/>
                      <a:pt x="1813312" y="3280549"/>
                    </a:cubicBezTo>
                    <a:cubicBezTo>
                      <a:pt x="1813312" y="3276872"/>
                      <a:pt x="1813312" y="3273196"/>
                      <a:pt x="1811841" y="3269519"/>
                    </a:cubicBezTo>
                    <a:cubicBezTo>
                      <a:pt x="1805958" y="3252606"/>
                      <a:pt x="1784633" y="3240841"/>
                      <a:pt x="1777280" y="3249665"/>
                    </a:cubicBezTo>
                    <a:cubicBezTo>
                      <a:pt x="1750071" y="3283491"/>
                      <a:pt x="1686832" y="3225398"/>
                      <a:pt x="1676537" y="3291579"/>
                    </a:cubicBezTo>
                    <a:cubicBezTo>
                      <a:pt x="1647123" y="3346730"/>
                      <a:pt x="1666978" y="3405558"/>
                      <a:pt x="1666243" y="3462915"/>
                    </a:cubicBezTo>
                    <a:cubicBezTo>
                      <a:pt x="1666243" y="3470268"/>
                      <a:pt x="1672860" y="3479827"/>
                      <a:pt x="1674332" y="3489387"/>
                    </a:cubicBezTo>
                    <a:cubicBezTo>
                      <a:pt x="1686832" y="3596747"/>
                      <a:pt x="1666243" y="3621013"/>
                      <a:pt x="1554470" y="3629837"/>
                    </a:cubicBezTo>
                    <a:cubicBezTo>
                      <a:pt x="1512556" y="3633514"/>
                      <a:pt x="1471377" y="3626161"/>
                      <a:pt x="1430933" y="3616601"/>
                    </a:cubicBezTo>
                    <a:cubicBezTo>
                      <a:pt x="1389018" y="3607042"/>
                      <a:pt x="1379459" y="3569539"/>
                      <a:pt x="1364752" y="3537184"/>
                    </a:cubicBezTo>
                    <a:cubicBezTo>
                      <a:pt x="1347104" y="3503358"/>
                      <a:pt x="1343427" y="3463650"/>
                      <a:pt x="1316219" y="3434236"/>
                    </a:cubicBezTo>
                    <a:close/>
                  </a:path>
                </a:pathLst>
              </a:custGeom>
              <a:solidFill>
                <a:srgbClr val="272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6107E096-5314-F730-991B-CD8D6F962308}"/>
                  </a:ext>
                </a:extLst>
              </p:cNvPr>
              <p:cNvSpPr/>
              <p:nvPr/>
            </p:nvSpPr>
            <p:spPr>
              <a:xfrm>
                <a:off x="9519025" y="2856250"/>
                <a:ext cx="1914032" cy="1067340"/>
              </a:xfrm>
              <a:custGeom>
                <a:avLst/>
                <a:gdLst>
                  <a:gd name="connsiteX0" fmla="*/ 1902334 w 1914032"/>
                  <a:gd name="connsiteY0" fmla="*/ 531570 h 1067340"/>
                  <a:gd name="connsiteX1" fmla="*/ 1869244 w 1914032"/>
                  <a:gd name="connsiteY1" fmla="*/ 577161 h 1067340"/>
                  <a:gd name="connsiteX2" fmla="*/ 1604520 w 1914032"/>
                  <a:gd name="connsiteY2" fmla="*/ 914684 h 1067340"/>
                  <a:gd name="connsiteX3" fmla="*/ 1083162 w 1914032"/>
                  <a:gd name="connsiteY3" fmla="*/ 1063959 h 1067340"/>
                  <a:gd name="connsiteX4" fmla="*/ 381644 w 1914032"/>
                  <a:gd name="connsiteY4" fmla="*/ 939686 h 1067340"/>
                  <a:gd name="connsiteX5" fmla="*/ 24267 w 1914032"/>
                  <a:gd name="connsiteY5" fmla="*/ 499950 h 1067340"/>
                  <a:gd name="connsiteX6" fmla="*/ 11765 w 1914032"/>
                  <a:gd name="connsiteY6" fmla="*/ 485243 h 1067340"/>
                  <a:gd name="connsiteX7" fmla="*/ 0 w 1914032"/>
                  <a:gd name="connsiteY7" fmla="*/ 381560 h 1067340"/>
                  <a:gd name="connsiteX8" fmla="*/ 7353 w 1914032"/>
                  <a:gd name="connsiteY8" fmla="*/ 288907 h 1067340"/>
                  <a:gd name="connsiteX9" fmla="*/ 0 w 1914032"/>
                  <a:gd name="connsiteY9" fmla="*/ 208019 h 1067340"/>
                  <a:gd name="connsiteX10" fmla="*/ 255900 w 1914032"/>
                  <a:gd name="connsiteY10" fmla="*/ 74186 h 1067340"/>
                  <a:gd name="connsiteX11" fmla="*/ 541948 w 1914032"/>
                  <a:gd name="connsiteY11" fmla="*/ 10947 h 1067340"/>
                  <a:gd name="connsiteX12" fmla="*/ 994184 w 1914032"/>
                  <a:gd name="connsiteY12" fmla="*/ 1387 h 1067340"/>
                  <a:gd name="connsiteX13" fmla="*/ 1326560 w 1914032"/>
                  <a:gd name="connsiteY13" fmla="*/ 33007 h 1067340"/>
                  <a:gd name="connsiteX14" fmla="*/ 1567017 w 1914032"/>
                  <a:gd name="connsiteY14" fmla="*/ 69039 h 1067340"/>
                  <a:gd name="connsiteX15" fmla="*/ 1871450 w 1914032"/>
                  <a:gd name="connsiteY15" fmla="*/ 185958 h 1067340"/>
                  <a:gd name="connsiteX16" fmla="*/ 1913364 w 1914032"/>
                  <a:gd name="connsiteY16" fmla="*/ 219784 h 1067340"/>
                  <a:gd name="connsiteX17" fmla="*/ 1892775 w 1914032"/>
                  <a:gd name="connsiteY17" fmla="*/ 351411 h 1067340"/>
                  <a:gd name="connsiteX18" fmla="*/ 1901599 w 1914032"/>
                  <a:gd name="connsiteY18" fmla="*/ 404356 h 1067340"/>
                  <a:gd name="connsiteX19" fmla="*/ 1902334 w 1914032"/>
                  <a:gd name="connsiteY19" fmla="*/ 531570 h 106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4032" h="1067340">
                    <a:moveTo>
                      <a:pt x="1902334" y="531570"/>
                    </a:moveTo>
                    <a:cubicBezTo>
                      <a:pt x="1864832" y="527158"/>
                      <a:pt x="1871450" y="565396"/>
                      <a:pt x="1869244" y="577161"/>
                    </a:cubicBezTo>
                    <a:cubicBezTo>
                      <a:pt x="1837624" y="735260"/>
                      <a:pt x="1731735" y="833061"/>
                      <a:pt x="1604520" y="914684"/>
                    </a:cubicBezTo>
                    <a:cubicBezTo>
                      <a:pt x="1445686" y="1016897"/>
                      <a:pt x="1270674" y="1052194"/>
                      <a:pt x="1083162" y="1063959"/>
                    </a:cubicBezTo>
                    <a:cubicBezTo>
                      <a:pt x="836822" y="1079401"/>
                      <a:pt x="603717" y="1042634"/>
                      <a:pt x="381644" y="939686"/>
                    </a:cubicBezTo>
                    <a:cubicBezTo>
                      <a:pt x="193396" y="852180"/>
                      <a:pt x="61034" y="713200"/>
                      <a:pt x="24267" y="499950"/>
                    </a:cubicBezTo>
                    <a:cubicBezTo>
                      <a:pt x="22795" y="491126"/>
                      <a:pt x="20590" y="485979"/>
                      <a:pt x="11765" y="485243"/>
                    </a:cubicBezTo>
                    <a:cubicBezTo>
                      <a:pt x="11765" y="449947"/>
                      <a:pt x="15442" y="414650"/>
                      <a:pt x="0" y="381560"/>
                    </a:cubicBezTo>
                    <a:cubicBezTo>
                      <a:pt x="51474" y="357294"/>
                      <a:pt x="2206" y="320526"/>
                      <a:pt x="7353" y="288907"/>
                    </a:cubicBezTo>
                    <a:cubicBezTo>
                      <a:pt x="11030" y="267582"/>
                      <a:pt x="1470" y="235962"/>
                      <a:pt x="0" y="208019"/>
                    </a:cubicBezTo>
                    <a:cubicBezTo>
                      <a:pt x="84565" y="161692"/>
                      <a:pt x="163246" y="105806"/>
                      <a:pt x="255900" y="74186"/>
                    </a:cubicBezTo>
                    <a:cubicBezTo>
                      <a:pt x="349288" y="41831"/>
                      <a:pt x="444883" y="24183"/>
                      <a:pt x="541948" y="10947"/>
                    </a:cubicBezTo>
                    <a:cubicBezTo>
                      <a:pt x="692694" y="-8908"/>
                      <a:pt x="843439" y="5064"/>
                      <a:pt x="994184" y="1387"/>
                    </a:cubicBezTo>
                    <a:cubicBezTo>
                      <a:pt x="1105957" y="-1554"/>
                      <a:pt x="1215524" y="20506"/>
                      <a:pt x="1326560" y="33007"/>
                    </a:cubicBezTo>
                    <a:cubicBezTo>
                      <a:pt x="1407448" y="42566"/>
                      <a:pt x="1487601" y="52861"/>
                      <a:pt x="1567017" y="69039"/>
                    </a:cubicBezTo>
                    <a:cubicBezTo>
                      <a:pt x="1675114" y="91099"/>
                      <a:pt x="1774385" y="135955"/>
                      <a:pt x="1871450" y="185958"/>
                    </a:cubicBezTo>
                    <a:cubicBezTo>
                      <a:pt x="1884687" y="192577"/>
                      <a:pt x="1919247" y="185223"/>
                      <a:pt x="1913364" y="219784"/>
                    </a:cubicBezTo>
                    <a:cubicBezTo>
                      <a:pt x="1914100" y="264640"/>
                      <a:pt x="1903805" y="308026"/>
                      <a:pt x="1892775" y="351411"/>
                    </a:cubicBezTo>
                    <a:cubicBezTo>
                      <a:pt x="1889098" y="367588"/>
                      <a:pt x="1877333" y="390384"/>
                      <a:pt x="1901599" y="404356"/>
                    </a:cubicBezTo>
                    <a:cubicBezTo>
                      <a:pt x="1933954" y="447005"/>
                      <a:pt x="1889098" y="489655"/>
                      <a:pt x="1902334" y="531570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669E72A9-75A1-62AF-51D7-2A88C4D4978A}"/>
                  </a:ext>
                </a:extLst>
              </p:cNvPr>
              <p:cNvSpPr/>
              <p:nvPr/>
            </p:nvSpPr>
            <p:spPr>
              <a:xfrm>
                <a:off x="10054880" y="1657191"/>
                <a:ext cx="753531" cy="959809"/>
              </a:xfrm>
              <a:custGeom>
                <a:avLst/>
                <a:gdLst>
                  <a:gd name="connsiteX0" fmla="*/ 6828 w 753531"/>
                  <a:gd name="connsiteY0" fmla="*/ 474661 h 959809"/>
                  <a:gd name="connsiteX1" fmla="*/ 213460 w 753531"/>
                  <a:gd name="connsiteY1" fmla="*/ 97430 h 959809"/>
                  <a:gd name="connsiteX2" fmla="*/ 393619 w 753531"/>
                  <a:gd name="connsiteY2" fmla="*/ 1835 h 959809"/>
                  <a:gd name="connsiteX3" fmla="*/ 612751 w 753531"/>
                  <a:gd name="connsiteY3" fmla="*/ 113607 h 959809"/>
                  <a:gd name="connsiteX4" fmla="*/ 744378 w 753531"/>
                  <a:gd name="connsiteY4" fmla="*/ 440835 h 959809"/>
                  <a:gd name="connsiteX5" fmla="*/ 753202 w 753531"/>
                  <a:gd name="connsiteY5" fmla="*/ 570256 h 959809"/>
                  <a:gd name="connsiteX6" fmla="*/ 694375 w 753531"/>
                  <a:gd name="connsiteY6" fmla="*/ 829832 h 959809"/>
                  <a:gd name="connsiteX7" fmla="*/ 426710 w 753531"/>
                  <a:gd name="connsiteY7" fmla="*/ 959253 h 959809"/>
                  <a:gd name="connsiteX8" fmla="*/ 178898 w 753531"/>
                  <a:gd name="connsiteY8" fmla="*/ 938663 h 959809"/>
                  <a:gd name="connsiteX9" fmla="*/ 4622 w 753531"/>
                  <a:gd name="connsiteY9" fmla="*/ 729826 h 959809"/>
                  <a:gd name="connsiteX10" fmla="*/ 6828 w 753531"/>
                  <a:gd name="connsiteY10" fmla="*/ 474661 h 959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53531" h="959809">
                    <a:moveTo>
                      <a:pt x="6828" y="474661"/>
                    </a:moveTo>
                    <a:cubicBezTo>
                      <a:pt x="52419" y="336417"/>
                      <a:pt x="127424" y="215085"/>
                      <a:pt x="213460" y="97430"/>
                    </a:cubicBezTo>
                    <a:cubicBezTo>
                      <a:pt x="261257" y="31249"/>
                      <a:pt x="319350" y="7718"/>
                      <a:pt x="393619" y="1835"/>
                    </a:cubicBezTo>
                    <a:cubicBezTo>
                      <a:pt x="490684" y="-6254"/>
                      <a:pt x="564219" y="9189"/>
                      <a:pt x="612751" y="113607"/>
                    </a:cubicBezTo>
                    <a:cubicBezTo>
                      <a:pt x="662755" y="220968"/>
                      <a:pt x="717906" y="324651"/>
                      <a:pt x="744378" y="440835"/>
                    </a:cubicBezTo>
                    <a:cubicBezTo>
                      <a:pt x="745849" y="484221"/>
                      <a:pt x="755408" y="529077"/>
                      <a:pt x="753202" y="570256"/>
                    </a:cubicBezTo>
                    <a:cubicBezTo>
                      <a:pt x="747319" y="658497"/>
                      <a:pt x="751731" y="754827"/>
                      <a:pt x="694375" y="829832"/>
                    </a:cubicBezTo>
                    <a:cubicBezTo>
                      <a:pt x="628929" y="915868"/>
                      <a:pt x="536276" y="959253"/>
                      <a:pt x="426710" y="959253"/>
                    </a:cubicBezTo>
                    <a:cubicBezTo>
                      <a:pt x="343615" y="959253"/>
                      <a:pt x="261992" y="965136"/>
                      <a:pt x="178898" y="938663"/>
                    </a:cubicBezTo>
                    <a:cubicBezTo>
                      <a:pt x="58303" y="901161"/>
                      <a:pt x="21535" y="852628"/>
                      <a:pt x="4622" y="729826"/>
                    </a:cubicBezTo>
                    <a:cubicBezTo>
                      <a:pt x="-8614" y="642320"/>
                      <a:pt x="11240" y="559226"/>
                      <a:pt x="6828" y="474661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4AE559D0-CF3C-C321-3A2A-24EF03546F23}"/>
                  </a:ext>
                </a:extLst>
              </p:cNvPr>
              <p:cNvSpPr/>
              <p:nvPr/>
            </p:nvSpPr>
            <p:spPr>
              <a:xfrm>
                <a:off x="10037615" y="4042751"/>
                <a:ext cx="1009492" cy="580258"/>
              </a:xfrm>
              <a:custGeom>
                <a:avLst/>
                <a:gdLst>
                  <a:gd name="connsiteX0" fmla="*/ 327055 w 1009492"/>
                  <a:gd name="connsiteY0" fmla="*/ 42175 h 580258"/>
                  <a:gd name="connsiteX1" fmla="*/ 323378 w 1009492"/>
                  <a:gd name="connsiteY1" fmla="*/ 112768 h 580258"/>
                  <a:gd name="connsiteX2" fmla="*/ 361616 w 1009492"/>
                  <a:gd name="connsiteY2" fmla="*/ 205421 h 580258"/>
                  <a:gd name="connsiteX3" fmla="*/ 421179 w 1009492"/>
                  <a:gd name="connsiteY3" fmla="*/ 245129 h 580258"/>
                  <a:gd name="connsiteX4" fmla="*/ 474124 w 1009492"/>
                  <a:gd name="connsiteY4" fmla="*/ 187773 h 580258"/>
                  <a:gd name="connsiteX5" fmla="*/ 597662 w 1009492"/>
                  <a:gd name="connsiteY5" fmla="*/ 229687 h 580258"/>
                  <a:gd name="connsiteX6" fmla="*/ 608692 w 1009492"/>
                  <a:gd name="connsiteY6" fmla="*/ 180419 h 580258"/>
                  <a:gd name="connsiteX7" fmla="*/ 612369 w 1009492"/>
                  <a:gd name="connsiteY7" fmla="*/ 136299 h 580258"/>
                  <a:gd name="connsiteX8" fmla="*/ 605750 w 1009492"/>
                  <a:gd name="connsiteY8" fmla="*/ 47322 h 580258"/>
                  <a:gd name="connsiteX9" fmla="*/ 708698 w 1009492"/>
                  <a:gd name="connsiteY9" fmla="*/ 7613 h 580258"/>
                  <a:gd name="connsiteX10" fmla="*/ 739583 w 1009492"/>
                  <a:gd name="connsiteY10" fmla="*/ 26732 h 580258"/>
                  <a:gd name="connsiteX11" fmla="*/ 957980 w 1009492"/>
                  <a:gd name="connsiteY11" fmla="*/ 275279 h 580258"/>
                  <a:gd name="connsiteX12" fmla="*/ 1003571 w 1009492"/>
                  <a:gd name="connsiteY12" fmla="*/ 376021 h 580258"/>
                  <a:gd name="connsiteX13" fmla="*/ 951362 w 1009492"/>
                  <a:gd name="connsiteY13" fmla="*/ 453232 h 580258"/>
                  <a:gd name="connsiteX14" fmla="*/ 659430 w 1009492"/>
                  <a:gd name="connsiteY14" fmla="*/ 556180 h 580258"/>
                  <a:gd name="connsiteX15" fmla="*/ 415296 w 1009492"/>
                  <a:gd name="connsiteY15" fmla="*/ 578240 h 580258"/>
                  <a:gd name="connsiteX16" fmla="*/ 21887 w 1009492"/>
                  <a:gd name="connsiteY16" fmla="*/ 469409 h 580258"/>
                  <a:gd name="connsiteX17" fmla="*/ 562 w 1009492"/>
                  <a:gd name="connsiteY17" fmla="*/ 431907 h 580258"/>
                  <a:gd name="connsiteX18" fmla="*/ 71155 w 1009492"/>
                  <a:gd name="connsiteY18" fmla="*/ 247336 h 580258"/>
                  <a:gd name="connsiteX19" fmla="*/ 218224 w 1009492"/>
                  <a:gd name="connsiteY19" fmla="*/ 37763 h 580258"/>
                  <a:gd name="connsiteX20" fmla="*/ 282934 w 1009492"/>
                  <a:gd name="connsiteY20" fmla="*/ 14232 h 580258"/>
                  <a:gd name="connsiteX21" fmla="*/ 327055 w 1009492"/>
                  <a:gd name="connsiteY21" fmla="*/ 42175 h 580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9492" h="580258">
                    <a:moveTo>
                      <a:pt x="327055" y="42175"/>
                    </a:moveTo>
                    <a:cubicBezTo>
                      <a:pt x="284405" y="66441"/>
                      <a:pt x="291023" y="88501"/>
                      <a:pt x="323378" y="112768"/>
                    </a:cubicBezTo>
                    <a:cubicBezTo>
                      <a:pt x="352792" y="134828"/>
                      <a:pt x="381470" y="153947"/>
                      <a:pt x="361616" y="205421"/>
                    </a:cubicBezTo>
                    <a:cubicBezTo>
                      <a:pt x="350586" y="233364"/>
                      <a:pt x="393971" y="241453"/>
                      <a:pt x="421179" y="245129"/>
                    </a:cubicBezTo>
                    <a:cubicBezTo>
                      <a:pt x="463093" y="251012"/>
                      <a:pt x="482212" y="233364"/>
                      <a:pt x="474124" y="187773"/>
                    </a:cubicBezTo>
                    <a:cubicBezTo>
                      <a:pt x="491772" y="226746"/>
                      <a:pt x="565306" y="251012"/>
                      <a:pt x="597662" y="229687"/>
                    </a:cubicBezTo>
                    <a:cubicBezTo>
                      <a:pt x="616781" y="217186"/>
                      <a:pt x="618251" y="196597"/>
                      <a:pt x="608692" y="180419"/>
                    </a:cubicBezTo>
                    <a:cubicBezTo>
                      <a:pt x="598397" y="162771"/>
                      <a:pt x="595455" y="148064"/>
                      <a:pt x="612369" y="136299"/>
                    </a:cubicBezTo>
                    <a:cubicBezTo>
                      <a:pt x="656489" y="106150"/>
                      <a:pt x="641782" y="78207"/>
                      <a:pt x="605750" y="47322"/>
                    </a:cubicBezTo>
                    <a:cubicBezTo>
                      <a:pt x="641782" y="31145"/>
                      <a:pt x="680755" y="34821"/>
                      <a:pt x="708698" y="7613"/>
                    </a:cubicBezTo>
                    <a:cubicBezTo>
                      <a:pt x="722670" y="-6358"/>
                      <a:pt x="732229" y="13496"/>
                      <a:pt x="739583" y="26732"/>
                    </a:cubicBezTo>
                    <a:cubicBezTo>
                      <a:pt x="792528" y="126739"/>
                      <a:pt x="855767" y="217186"/>
                      <a:pt x="957980" y="275279"/>
                    </a:cubicBezTo>
                    <a:cubicBezTo>
                      <a:pt x="994011" y="295868"/>
                      <a:pt x="988129" y="342195"/>
                      <a:pt x="1003571" y="376021"/>
                    </a:cubicBezTo>
                    <a:cubicBezTo>
                      <a:pt x="1026367" y="426760"/>
                      <a:pt x="977834" y="433378"/>
                      <a:pt x="951362" y="453232"/>
                    </a:cubicBezTo>
                    <a:cubicBezTo>
                      <a:pt x="865326" y="520883"/>
                      <a:pt x="762378" y="536326"/>
                      <a:pt x="659430" y="556180"/>
                    </a:cubicBezTo>
                    <a:cubicBezTo>
                      <a:pt x="578542" y="571622"/>
                      <a:pt x="497654" y="585594"/>
                      <a:pt x="415296" y="578240"/>
                    </a:cubicBezTo>
                    <a:cubicBezTo>
                      <a:pt x="278522" y="565004"/>
                      <a:pt x="140277" y="552503"/>
                      <a:pt x="21887" y="469409"/>
                    </a:cubicBezTo>
                    <a:cubicBezTo>
                      <a:pt x="6445" y="458379"/>
                      <a:pt x="-2380" y="451761"/>
                      <a:pt x="562" y="431907"/>
                    </a:cubicBezTo>
                    <a:cubicBezTo>
                      <a:pt x="10122" y="364991"/>
                      <a:pt x="14534" y="298810"/>
                      <a:pt x="71155" y="247336"/>
                    </a:cubicBezTo>
                    <a:cubicBezTo>
                      <a:pt x="135130" y="189244"/>
                      <a:pt x="182928" y="116444"/>
                      <a:pt x="218224" y="37763"/>
                    </a:cubicBezTo>
                    <a:cubicBezTo>
                      <a:pt x="235137" y="995"/>
                      <a:pt x="248373" y="-12976"/>
                      <a:pt x="282934" y="14232"/>
                    </a:cubicBezTo>
                    <a:cubicBezTo>
                      <a:pt x="294700" y="23056"/>
                      <a:pt x="307936" y="29674"/>
                      <a:pt x="327055" y="421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F9DD41CE-A4C9-FFF4-4E04-1FD81B0E92D9}"/>
                  </a:ext>
                </a:extLst>
              </p:cNvPr>
              <p:cNvSpPr/>
              <p:nvPr/>
            </p:nvSpPr>
            <p:spPr>
              <a:xfrm>
                <a:off x="9577069" y="1685301"/>
                <a:ext cx="714066" cy="873360"/>
              </a:xfrm>
              <a:custGeom>
                <a:avLst/>
                <a:gdLst>
                  <a:gd name="connsiteX0" fmla="*/ 783 w 714066"/>
                  <a:gd name="connsiteY0" fmla="*/ 688479 h 873360"/>
                  <a:gd name="connsiteX1" fmla="*/ 75053 w 714066"/>
                  <a:gd name="connsiteY1" fmla="*/ 483318 h 873360"/>
                  <a:gd name="connsiteX2" fmla="*/ 477287 w 714066"/>
                  <a:gd name="connsiteY2" fmla="*/ 77408 h 873360"/>
                  <a:gd name="connsiteX3" fmla="*/ 714067 w 714066"/>
                  <a:gd name="connsiteY3" fmla="*/ 197 h 873360"/>
                  <a:gd name="connsiteX4" fmla="*/ 437578 w 714066"/>
                  <a:gd name="connsiteY4" fmla="*/ 470082 h 873360"/>
                  <a:gd name="connsiteX5" fmla="*/ 345660 w 714066"/>
                  <a:gd name="connsiteY5" fmla="*/ 626710 h 873360"/>
                  <a:gd name="connsiteX6" fmla="*/ 182413 w 714066"/>
                  <a:gd name="connsiteY6" fmla="*/ 846578 h 873360"/>
                  <a:gd name="connsiteX7" fmla="*/ 10343 w 714066"/>
                  <a:gd name="connsiteY7" fmla="*/ 766426 h 873360"/>
                  <a:gd name="connsiteX8" fmla="*/ 783 w 714066"/>
                  <a:gd name="connsiteY8" fmla="*/ 688479 h 87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4066" h="873360">
                    <a:moveTo>
                      <a:pt x="783" y="688479"/>
                    </a:moveTo>
                    <a:cubicBezTo>
                      <a:pt x="4460" y="612003"/>
                      <a:pt x="39757" y="546558"/>
                      <a:pt x="75053" y="483318"/>
                    </a:cubicBezTo>
                    <a:cubicBezTo>
                      <a:pt x="172119" y="311983"/>
                      <a:pt x="303745" y="174474"/>
                      <a:pt x="477287" y="77408"/>
                    </a:cubicBezTo>
                    <a:cubicBezTo>
                      <a:pt x="566263" y="27405"/>
                      <a:pt x="640533" y="-2744"/>
                      <a:pt x="714067" y="197"/>
                    </a:cubicBezTo>
                    <a:cubicBezTo>
                      <a:pt x="589794" y="139177"/>
                      <a:pt x="509641" y="301688"/>
                      <a:pt x="437578" y="470082"/>
                    </a:cubicBezTo>
                    <a:cubicBezTo>
                      <a:pt x="399339" y="517879"/>
                      <a:pt x="370662" y="571559"/>
                      <a:pt x="345660" y="626710"/>
                    </a:cubicBezTo>
                    <a:cubicBezTo>
                      <a:pt x="306686" y="712010"/>
                      <a:pt x="265507" y="794369"/>
                      <a:pt x="182413" y="846578"/>
                    </a:cubicBezTo>
                    <a:cubicBezTo>
                      <a:pt x="94908" y="901729"/>
                      <a:pt x="25785" y="870109"/>
                      <a:pt x="10343" y="766426"/>
                    </a:cubicBezTo>
                    <a:cubicBezTo>
                      <a:pt x="7402" y="739953"/>
                      <a:pt x="-2893" y="715687"/>
                      <a:pt x="783" y="688479"/>
                    </a:cubicBezTo>
                    <a:close/>
                  </a:path>
                </a:pathLst>
              </a:custGeom>
              <a:solidFill>
                <a:srgbClr val="CB8C6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73D8489-06DC-BDA7-BBCD-FD8F280087F4}"/>
                  </a:ext>
                </a:extLst>
              </p:cNvPr>
              <p:cNvSpPr/>
              <p:nvPr/>
            </p:nvSpPr>
            <p:spPr>
              <a:xfrm>
                <a:off x="10637483" y="1668586"/>
                <a:ext cx="680193" cy="845628"/>
              </a:xfrm>
              <a:custGeom>
                <a:avLst/>
                <a:gdLst>
                  <a:gd name="connsiteX0" fmla="*/ 230898 w 680193"/>
                  <a:gd name="connsiteY0" fmla="*/ 544154 h 845628"/>
                  <a:gd name="connsiteX1" fmla="*/ 127950 w 680193"/>
                  <a:gd name="connsiteY1" fmla="*/ 240457 h 845628"/>
                  <a:gd name="connsiteX2" fmla="*/ 0 w 680193"/>
                  <a:gd name="connsiteY2" fmla="*/ 0 h 845628"/>
                  <a:gd name="connsiteX3" fmla="*/ 260312 w 680193"/>
                  <a:gd name="connsiteY3" fmla="*/ 119126 h 845628"/>
                  <a:gd name="connsiteX4" fmla="*/ 616954 w 680193"/>
                  <a:gd name="connsiteY4" fmla="*/ 569892 h 845628"/>
                  <a:gd name="connsiteX5" fmla="*/ 680193 w 680193"/>
                  <a:gd name="connsiteY5" fmla="*/ 739756 h 845628"/>
                  <a:gd name="connsiteX6" fmla="*/ 441941 w 680193"/>
                  <a:gd name="connsiteY6" fmla="*/ 794907 h 845628"/>
                  <a:gd name="connsiteX7" fmla="*/ 265459 w 680193"/>
                  <a:gd name="connsiteY7" fmla="*/ 578716 h 845628"/>
                  <a:gd name="connsiteX8" fmla="*/ 230898 w 680193"/>
                  <a:gd name="connsiteY8" fmla="*/ 544154 h 84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0193" h="845628">
                    <a:moveTo>
                      <a:pt x="230898" y="544154"/>
                    </a:moveTo>
                    <a:cubicBezTo>
                      <a:pt x="198543" y="441942"/>
                      <a:pt x="169864" y="338994"/>
                      <a:pt x="127950" y="240457"/>
                    </a:cubicBezTo>
                    <a:cubicBezTo>
                      <a:pt x="92653" y="157364"/>
                      <a:pt x="41915" y="84565"/>
                      <a:pt x="0" y="0"/>
                    </a:cubicBezTo>
                    <a:cubicBezTo>
                      <a:pt x="102213" y="13236"/>
                      <a:pt x="184571" y="61034"/>
                      <a:pt x="260312" y="119126"/>
                    </a:cubicBezTo>
                    <a:cubicBezTo>
                      <a:pt x="416940" y="239722"/>
                      <a:pt x="529448" y="395615"/>
                      <a:pt x="616954" y="569892"/>
                    </a:cubicBezTo>
                    <a:cubicBezTo>
                      <a:pt x="643426" y="623572"/>
                      <a:pt x="675781" y="677252"/>
                      <a:pt x="680193" y="739756"/>
                    </a:cubicBezTo>
                    <a:cubicBezTo>
                      <a:pt x="650779" y="877265"/>
                      <a:pt x="534596" y="864029"/>
                      <a:pt x="441941" y="794907"/>
                    </a:cubicBezTo>
                    <a:cubicBezTo>
                      <a:pt x="364730" y="737550"/>
                      <a:pt x="311051" y="661074"/>
                      <a:pt x="265459" y="578716"/>
                    </a:cubicBezTo>
                    <a:cubicBezTo>
                      <a:pt x="256635" y="563273"/>
                      <a:pt x="247075" y="550773"/>
                      <a:pt x="230898" y="544154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26408767-F91F-940C-E065-4624A00D0B32}"/>
                  </a:ext>
                </a:extLst>
              </p:cNvPr>
              <p:cNvSpPr/>
              <p:nvPr/>
            </p:nvSpPr>
            <p:spPr>
              <a:xfrm>
                <a:off x="9937959" y="2098027"/>
                <a:ext cx="951900" cy="688293"/>
              </a:xfrm>
              <a:custGeom>
                <a:avLst/>
                <a:gdLst>
                  <a:gd name="connsiteX0" fmla="*/ 123750 w 951900"/>
                  <a:gd name="connsiteY0" fmla="*/ 33826 h 688293"/>
                  <a:gd name="connsiteX1" fmla="*/ 117867 w 951900"/>
                  <a:gd name="connsiteY1" fmla="*/ 140451 h 688293"/>
                  <a:gd name="connsiteX2" fmla="*/ 164929 w 951900"/>
                  <a:gd name="connsiteY2" fmla="*/ 422087 h 688293"/>
                  <a:gd name="connsiteX3" fmla="*/ 389209 w 951900"/>
                  <a:gd name="connsiteY3" fmla="*/ 515476 h 688293"/>
                  <a:gd name="connsiteX4" fmla="*/ 620842 w 951900"/>
                  <a:gd name="connsiteY4" fmla="*/ 507387 h 688293"/>
                  <a:gd name="connsiteX5" fmla="*/ 851740 w 951900"/>
                  <a:gd name="connsiteY5" fmla="*/ 293402 h 688293"/>
                  <a:gd name="connsiteX6" fmla="*/ 862034 w 951900"/>
                  <a:gd name="connsiteY6" fmla="*/ 0 h 688293"/>
                  <a:gd name="connsiteX7" fmla="*/ 917921 w 951900"/>
                  <a:gd name="connsiteY7" fmla="*/ 215456 h 688293"/>
                  <a:gd name="connsiteX8" fmla="*/ 951747 w 951900"/>
                  <a:gd name="connsiteY8" fmla="*/ 494886 h 688293"/>
                  <a:gd name="connsiteX9" fmla="*/ 922333 w 951900"/>
                  <a:gd name="connsiteY9" fmla="*/ 660339 h 688293"/>
                  <a:gd name="connsiteX10" fmla="*/ 889978 w 951900"/>
                  <a:gd name="connsiteY10" fmla="*/ 679458 h 688293"/>
                  <a:gd name="connsiteX11" fmla="*/ 442888 w 951900"/>
                  <a:gd name="connsiteY11" fmla="*/ 647103 h 688293"/>
                  <a:gd name="connsiteX12" fmla="*/ 44332 w 951900"/>
                  <a:gd name="connsiteY12" fmla="*/ 685340 h 688293"/>
                  <a:gd name="connsiteX13" fmla="*/ 20802 w 951900"/>
                  <a:gd name="connsiteY13" fmla="*/ 677987 h 688293"/>
                  <a:gd name="connsiteX14" fmla="*/ 1682 w 951900"/>
                  <a:gd name="connsiteY14" fmla="*/ 422823 h 688293"/>
                  <a:gd name="connsiteX15" fmla="*/ 77423 w 951900"/>
                  <a:gd name="connsiteY15" fmla="*/ 149275 h 688293"/>
                  <a:gd name="connsiteX16" fmla="*/ 123750 w 951900"/>
                  <a:gd name="connsiteY16" fmla="*/ 33826 h 6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1900" h="688293">
                    <a:moveTo>
                      <a:pt x="123750" y="33826"/>
                    </a:moveTo>
                    <a:cubicBezTo>
                      <a:pt x="119337" y="69122"/>
                      <a:pt x="123014" y="104419"/>
                      <a:pt x="117867" y="140451"/>
                    </a:cubicBezTo>
                    <a:cubicBezTo>
                      <a:pt x="103895" y="238251"/>
                      <a:pt x="117132" y="337523"/>
                      <a:pt x="164929" y="422087"/>
                    </a:cubicBezTo>
                    <a:cubicBezTo>
                      <a:pt x="211255" y="503711"/>
                      <a:pt x="307586" y="506652"/>
                      <a:pt x="389209" y="515476"/>
                    </a:cubicBezTo>
                    <a:cubicBezTo>
                      <a:pt x="464949" y="523565"/>
                      <a:pt x="543631" y="525771"/>
                      <a:pt x="620842" y="507387"/>
                    </a:cubicBezTo>
                    <a:cubicBezTo>
                      <a:pt x="700995" y="488268"/>
                      <a:pt x="827474" y="421352"/>
                      <a:pt x="851740" y="293402"/>
                    </a:cubicBezTo>
                    <a:cubicBezTo>
                      <a:pt x="870124" y="194866"/>
                      <a:pt x="867182" y="97801"/>
                      <a:pt x="862034" y="0"/>
                    </a:cubicBezTo>
                    <a:cubicBezTo>
                      <a:pt x="899538" y="66916"/>
                      <a:pt x="904685" y="142657"/>
                      <a:pt x="917921" y="215456"/>
                    </a:cubicBezTo>
                    <a:cubicBezTo>
                      <a:pt x="935569" y="307374"/>
                      <a:pt x="948805" y="401498"/>
                      <a:pt x="951747" y="494886"/>
                    </a:cubicBezTo>
                    <a:cubicBezTo>
                      <a:pt x="953952" y="549302"/>
                      <a:pt x="931892" y="605188"/>
                      <a:pt x="922333" y="660339"/>
                    </a:cubicBezTo>
                    <a:cubicBezTo>
                      <a:pt x="918656" y="680928"/>
                      <a:pt x="905420" y="682399"/>
                      <a:pt x="889978" y="679458"/>
                    </a:cubicBezTo>
                    <a:cubicBezTo>
                      <a:pt x="742174" y="651515"/>
                      <a:pt x="592164" y="644897"/>
                      <a:pt x="442888" y="647103"/>
                    </a:cubicBezTo>
                    <a:cubicBezTo>
                      <a:pt x="309791" y="649309"/>
                      <a:pt x="175959" y="659603"/>
                      <a:pt x="44332" y="685340"/>
                    </a:cubicBezTo>
                    <a:cubicBezTo>
                      <a:pt x="31832" y="687547"/>
                      <a:pt x="19331" y="693429"/>
                      <a:pt x="20802" y="677987"/>
                    </a:cubicBezTo>
                    <a:cubicBezTo>
                      <a:pt x="26684" y="591216"/>
                      <a:pt x="-7877" y="504446"/>
                      <a:pt x="1682" y="422823"/>
                    </a:cubicBezTo>
                    <a:cubicBezTo>
                      <a:pt x="12712" y="330905"/>
                      <a:pt x="37714" y="236781"/>
                      <a:pt x="77423" y="149275"/>
                    </a:cubicBezTo>
                    <a:cubicBezTo>
                      <a:pt x="94336" y="111772"/>
                      <a:pt x="93600" y="66916"/>
                      <a:pt x="123750" y="33826"/>
                    </a:cubicBezTo>
                    <a:close/>
                  </a:path>
                </a:pathLst>
              </a:custGeom>
              <a:solidFill>
                <a:srgbClr val="B86D4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946B9844-07B7-180F-287F-0B658409214B}"/>
                  </a:ext>
                </a:extLst>
              </p:cNvPr>
              <p:cNvSpPr/>
              <p:nvPr/>
            </p:nvSpPr>
            <p:spPr>
              <a:xfrm>
                <a:off x="9865543" y="4517308"/>
                <a:ext cx="1394776" cy="335064"/>
              </a:xfrm>
              <a:custGeom>
                <a:avLst/>
                <a:gdLst>
                  <a:gd name="connsiteX0" fmla="*/ 1394776 w 1394776"/>
                  <a:gd name="connsiteY0" fmla="*/ 145598 h 335064"/>
                  <a:gd name="connsiteX1" fmla="*/ 1163143 w 1394776"/>
                  <a:gd name="connsiteY1" fmla="*/ 241193 h 335064"/>
                  <a:gd name="connsiteX2" fmla="*/ 1105786 w 1394776"/>
                  <a:gd name="connsiteY2" fmla="*/ 197807 h 335064"/>
                  <a:gd name="connsiteX3" fmla="*/ 1085196 w 1394776"/>
                  <a:gd name="connsiteY3" fmla="*/ 150010 h 335064"/>
                  <a:gd name="connsiteX4" fmla="*/ 1064607 w 1394776"/>
                  <a:gd name="connsiteY4" fmla="*/ 152951 h 335064"/>
                  <a:gd name="connsiteX5" fmla="*/ 1064607 w 1394776"/>
                  <a:gd name="connsiteY5" fmla="*/ 206632 h 335064"/>
                  <a:gd name="connsiteX6" fmla="*/ 1028575 w 1394776"/>
                  <a:gd name="connsiteY6" fmla="*/ 275754 h 335064"/>
                  <a:gd name="connsiteX7" fmla="*/ 861652 w 1394776"/>
                  <a:gd name="connsiteY7" fmla="*/ 288255 h 335064"/>
                  <a:gd name="connsiteX8" fmla="*/ 830032 w 1394776"/>
                  <a:gd name="connsiteY8" fmla="*/ 258106 h 335064"/>
                  <a:gd name="connsiteX9" fmla="*/ 819002 w 1394776"/>
                  <a:gd name="connsiteY9" fmla="*/ 210308 h 335064"/>
                  <a:gd name="connsiteX10" fmla="*/ 805765 w 1394776"/>
                  <a:gd name="connsiteY10" fmla="*/ 186042 h 335064"/>
                  <a:gd name="connsiteX11" fmla="*/ 784441 w 1394776"/>
                  <a:gd name="connsiteY11" fmla="*/ 219132 h 335064"/>
                  <a:gd name="connsiteX12" fmla="*/ 699876 w 1394776"/>
                  <a:gd name="connsiteY12" fmla="*/ 330905 h 335064"/>
                  <a:gd name="connsiteX13" fmla="*/ 534424 w 1394776"/>
                  <a:gd name="connsiteY13" fmla="*/ 333846 h 335064"/>
                  <a:gd name="connsiteX14" fmla="*/ 518246 w 1394776"/>
                  <a:gd name="connsiteY14" fmla="*/ 283843 h 335064"/>
                  <a:gd name="connsiteX15" fmla="*/ 504274 w 1394776"/>
                  <a:gd name="connsiteY15" fmla="*/ 242664 h 335064"/>
                  <a:gd name="connsiteX16" fmla="*/ 474125 w 1394776"/>
                  <a:gd name="connsiteY16" fmla="*/ 273548 h 335064"/>
                  <a:gd name="connsiteX17" fmla="*/ 396914 w 1394776"/>
                  <a:gd name="connsiteY17" fmla="*/ 323551 h 335064"/>
                  <a:gd name="connsiteX18" fmla="*/ 304996 w 1394776"/>
                  <a:gd name="connsiteY18" fmla="*/ 322816 h 335064"/>
                  <a:gd name="connsiteX19" fmla="*/ 263817 w 1394776"/>
                  <a:gd name="connsiteY19" fmla="*/ 259576 h 335064"/>
                  <a:gd name="connsiteX20" fmla="*/ 263817 w 1394776"/>
                  <a:gd name="connsiteY20" fmla="*/ 212514 h 335064"/>
                  <a:gd name="connsiteX21" fmla="*/ 227785 w 1394776"/>
                  <a:gd name="connsiteY21" fmla="*/ 240458 h 335064"/>
                  <a:gd name="connsiteX22" fmla="*/ 113807 w 1394776"/>
                  <a:gd name="connsiteY22" fmla="*/ 277225 h 335064"/>
                  <a:gd name="connsiteX23" fmla="*/ 35125 w 1394776"/>
                  <a:gd name="connsiteY23" fmla="*/ 232369 h 335064"/>
                  <a:gd name="connsiteX24" fmla="*/ 8653 w 1394776"/>
                  <a:gd name="connsiteY24" fmla="*/ 193395 h 335064"/>
                  <a:gd name="connsiteX25" fmla="*/ 67481 w 1394776"/>
                  <a:gd name="connsiteY25" fmla="*/ 159570 h 335064"/>
                  <a:gd name="connsiteX26" fmla="*/ 161604 w 1394776"/>
                  <a:gd name="connsiteY26" fmla="*/ 84565 h 335064"/>
                  <a:gd name="connsiteX27" fmla="*/ 215285 w 1394776"/>
                  <a:gd name="connsiteY27" fmla="*/ 47797 h 335064"/>
                  <a:gd name="connsiteX28" fmla="*/ 516776 w 1394776"/>
                  <a:gd name="connsiteY28" fmla="*/ 129421 h 335064"/>
                  <a:gd name="connsiteX29" fmla="*/ 1031516 w 1394776"/>
                  <a:gd name="connsiteY29" fmla="*/ 69122 h 335064"/>
                  <a:gd name="connsiteX30" fmla="*/ 1150642 w 1394776"/>
                  <a:gd name="connsiteY30" fmla="*/ 8824 h 335064"/>
                  <a:gd name="connsiteX31" fmla="*/ 1174173 w 1394776"/>
                  <a:gd name="connsiteY31" fmla="*/ 4412 h 335064"/>
                  <a:gd name="connsiteX32" fmla="*/ 1188144 w 1394776"/>
                  <a:gd name="connsiteY32" fmla="*/ 27943 h 335064"/>
                  <a:gd name="connsiteX33" fmla="*/ 1269032 w 1394776"/>
                  <a:gd name="connsiteY33" fmla="*/ 115449 h 335064"/>
                  <a:gd name="connsiteX34" fmla="*/ 1326389 w 1394776"/>
                  <a:gd name="connsiteY34" fmla="*/ 114714 h 335064"/>
                  <a:gd name="connsiteX35" fmla="*/ 1394776 w 1394776"/>
                  <a:gd name="connsiteY35" fmla="*/ 145598 h 335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94776" h="335064">
                    <a:moveTo>
                      <a:pt x="1394776" y="145598"/>
                    </a:moveTo>
                    <a:cubicBezTo>
                      <a:pt x="1321977" y="197072"/>
                      <a:pt x="1241089" y="215456"/>
                      <a:pt x="1163143" y="241193"/>
                    </a:cubicBezTo>
                    <a:cubicBezTo>
                      <a:pt x="1139611" y="249282"/>
                      <a:pt x="1091814" y="255900"/>
                      <a:pt x="1105786" y="197807"/>
                    </a:cubicBezTo>
                    <a:cubicBezTo>
                      <a:pt x="1110198" y="178689"/>
                      <a:pt x="1096962" y="163246"/>
                      <a:pt x="1085196" y="150010"/>
                    </a:cubicBezTo>
                    <a:cubicBezTo>
                      <a:pt x="1082255" y="147069"/>
                      <a:pt x="1066077" y="149275"/>
                      <a:pt x="1064607" y="152951"/>
                    </a:cubicBezTo>
                    <a:cubicBezTo>
                      <a:pt x="1057253" y="169865"/>
                      <a:pt x="1055047" y="188984"/>
                      <a:pt x="1064607" y="206632"/>
                    </a:cubicBezTo>
                    <a:cubicBezTo>
                      <a:pt x="1088872" y="249282"/>
                      <a:pt x="1057988" y="266195"/>
                      <a:pt x="1028575" y="275754"/>
                    </a:cubicBezTo>
                    <a:cubicBezTo>
                      <a:pt x="974894" y="294138"/>
                      <a:pt x="917538" y="288255"/>
                      <a:pt x="861652" y="288255"/>
                    </a:cubicBezTo>
                    <a:cubicBezTo>
                      <a:pt x="841062" y="288255"/>
                      <a:pt x="830032" y="278695"/>
                      <a:pt x="830032" y="258106"/>
                    </a:cubicBezTo>
                    <a:cubicBezTo>
                      <a:pt x="830032" y="241193"/>
                      <a:pt x="831502" y="225015"/>
                      <a:pt x="819002" y="210308"/>
                    </a:cubicBezTo>
                    <a:cubicBezTo>
                      <a:pt x="813855" y="203690"/>
                      <a:pt x="824149" y="183836"/>
                      <a:pt x="805765" y="186042"/>
                    </a:cubicBezTo>
                    <a:cubicBezTo>
                      <a:pt x="790323" y="188248"/>
                      <a:pt x="777087" y="202955"/>
                      <a:pt x="784441" y="219132"/>
                    </a:cubicBezTo>
                    <a:cubicBezTo>
                      <a:pt x="824149" y="308844"/>
                      <a:pt x="770469" y="327228"/>
                      <a:pt x="699876" y="330905"/>
                    </a:cubicBezTo>
                    <a:cubicBezTo>
                      <a:pt x="644726" y="333846"/>
                      <a:pt x="589575" y="336787"/>
                      <a:pt x="534424" y="333846"/>
                    </a:cubicBezTo>
                    <a:cubicBezTo>
                      <a:pt x="502069" y="331640"/>
                      <a:pt x="525599" y="300020"/>
                      <a:pt x="518246" y="283843"/>
                    </a:cubicBezTo>
                    <a:cubicBezTo>
                      <a:pt x="512364" y="270607"/>
                      <a:pt x="532953" y="248546"/>
                      <a:pt x="504274" y="242664"/>
                    </a:cubicBezTo>
                    <a:cubicBezTo>
                      <a:pt x="477802" y="237516"/>
                      <a:pt x="474860" y="266195"/>
                      <a:pt x="474125" y="273548"/>
                    </a:cubicBezTo>
                    <a:cubicBezTo>
                      <a:pt x="468243" y="324287"/>
                      <a:pt x="436623" y="326493"/>
                      <a:pt x="396914" y="323551"/>
                    </a:cubicBezTo>
                    <a:cubicBezTo>
                      <a:pt x="366030" y="321345"/>
                      <a:pt x="335881" y="322816"/>
                      <a:pt x="304996" y="322816"/>
                    </a:cubicBezTo>
                    <a:cubicBezTo>
                      <a:pt x="246169" y="322816"/>
                      <a:pt x="241757" y="314727"/>
                      <a:pt x="263817" y="259576"/>
                    </a:cubicBezTo>
                    <a:cubicBezTo>
                      <a:pt x="268964" y="246340"/>
                      <a:pt x="291760" y="226486"/>
                      <a:pt x="263817" y="212514"/>
                    </a:cubicBezTo>
                    <a:cubicBezTo>
                      <a:pt x="235138" y="197807"/>
                      <a:pt x="235138" y="226486"/>
                      <a:pt x="227785" y="240458"/>
                    </a:cubicBezTo>
                    <a:cubicBezTo>
                      <a:pt x="188076" y="312521"/>
                      <a:pt x="186606" y="313257"/>
                      <a:pt x="113807" y="277225"/>
                    </a:cubicBezTo>
                    <a:cubicBezTo>
                      <a:pt x="86599" y="263988"/>
                      <a:pt x="56450" y="252958"/>
                      <a:pt x="35125" y="232369"/>
                    </a:cubicBezTo>
                    <a:cubicBezTo>
                      <a:pt x="26301" y="224280"/>
                      <a:pt x="-18555" y="229427"/>
                      <a:pt x="8653" y="193395"/>
                    </a:cubicBezTo>
                    <a:cubicBezTo>
                      <a:pt x="24095" y="173541"/>
                      <a:pt x="23360" y="142657"/>
                      <a:pt x="67481" y="159570"/>
                    </a:cubicBezTo>
                    <a:cubicBezTo>
                      <a:pt x="124102" y="180895"/>
                      <a:pt x="162339" y="146333"/>
                      <a:pt x="161604" y="84565"/>
                    </a:cubicBezTo>
                    <a:cubicBezTo>
                      <a:pt x="160869" y="41179"/>
                      <a:pt x="172634" y="24266"/>
                      <a:pt x="215285" y="47797"/>
                    </a:cubicBezTo>
                    <a:cubicBezTo>
                      <a:pt x="309408" y="100007"/>
                      <a:pt x="410151" y="117655"/>
                      <a:pt x="516776" y="129421"/>
                    </a:cubicBezTo>
                    <a:cubicBezTo>
                      <a:pt x="694728" y="149275"/>
                      <a:pt x="863857" y="123538"/>
                      <a:pt x="1031516" y="69122"/>
                    </a:cubicBezTo>
                    <a:cubicBezTo>
                      <a:pt x="1074166" y="55151"/>
                      <a:pt x="1113874" y="34561"/>
                      <a:pt x="1150642" y="8824"/>
                    </a:cubicBezTo>
                    <a:cubicBezTo>
                      <a:pt x="1158730" y="2941"/>
                      <a:pt x="1164613" y="-5147"/>
                      <a:pt x="1174173" y="4412"/>
                    </a:cubicBezTo>
                    <a:cubicBezTo>
                      <a:pt x="1180790" y="11030"/>
                      <a:pt x="1188144" y="15442"/>
                      <a:pt x="1188144" y="27943"/>
                    </a:cubicBezTo>
                    <a:cubicBezTo>
                      <a:pt x="1185203" y="100742"/>
                      <a:pt x="1197704" y="113978"/>
                      <a:pt x="1269032" y="115449"/>
                    </a:cubicBezTo>
                    <a:cubicBezTo>
                      <a:pt x="1288151" y="116184"/>
                      <a:pt x="1308005" y="117655"/>
                      <a:pt x="1326389" y="114714"/>
                    </a:cubicBezTo>
                    <a:cubicBezTo>
                      <a:pt x="1355067" y="111037"/>
                      <a:pt x="1377863" y="119861"/>
                      <a:pt x="1394776" y="145598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033A8EB7-A855-7DA4-A2F9-898BB7A0ED4E}"/>
                  </a:ext>
                </a:extLst>
              </p:cNvPr>
              <p:cNvSpPr/>
              <p:nvPr/>
            </p:nvSpPr>
            <p:spPr>
              <a:xfrm>
                <a:off x="10868072" y="2212740"/>
                <a:ext cx="530237" cy="701859"/>
              </a:xfrm>
              <a:custGeom>
                <a:avLst/>
                <a:gdLst>
                  <a:gd name="connsiteX0" fmla="*/ 309 w 530237"/>
                  <a:gd name="connsiteY0" fmla="*/ 0 h 701859"/>
                  <a:gd name="connsiteX1" fmla="*/ 68696 w 530237"/>
                  <a:gd name="connsiteY1" fmla="*/ 94859 h 701859"/>
                  <a:gd name="connsiteX2" fmla="*/ 259885 w 530237"/>
                  <a:gd name="connsiteY2" fmla="*/ 277960 h 701859"/>
                  <a:gd name="connsiteX3" fmla="*/ 448868 w 530237"/>
                  <a:gd name="connsiteY3" fmla="*/ 195601 h 701859"/>
                  <a:gd name="connsiteX4" fmla="*/ 516520 w 530237"/>
                  <a:gd name="connsiteY4" fmla="*/ 434588 h 701859"/>
                  <a:gd name="connsiteX5" fmla="*/ 529021 w 530237"/>
                  <a:gd name="connsiteY5" fmla="*/ 676516 h 701859"/>
                  <a:gd name="connsiteX6" fmla="*/ 506961 w 530237"/>
                  <a:gd name="connsiteY6" fmla="*/ 697106 h 701859"/>
                  <a:gd name="connsiteX7" fmla="*/ 142230 w 530237"/>
                  <a:gd name="connsiteY7" fmla="*/ 591217 h 701859"/>
                  <a:gd name="connsiteX8" fmla="*/ 91491 w 530237"/>
                  <a:gd name="connsiteY8" fmla="*/ 536801 h 701859"/>
                  <a:gd name="connsiteX9" fmla="*/ 9868 w 530237"/>
                  <a:gd name="connsiteY9" fmla="*/ 63975 h 701859"/>
                  <a:gd name="connsiteX10" fmla="*/ 309 w 530237"/>
                  <a:gd name="connsiteY10" fmla="*/ 0 h 701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0237" h="701859">
                    <a:moveTo>
                      <a:pt x="309" y="0"/>
                    </a:moveTo>
                    <a:cubicBezTo>
                      <a:pt x="40017" y="19119"/>
                      <a:pt x="45164" y="63240"/>
                      <a:pt x="68696" y="94859"/>
                    </a:cubicBezTo>
                    <a:cubicBezTo>
                      <a:pt x="122376" y="166188"/>
                      <a:pt x="173850" y="238987"/>
                      <a:pt x="259885" y="277960"/>
                    </a:cubicBezTo>
                    <a:cubicBezTo>
                      <a:pt x="362097" y="325022"/>
                      <a:pt x="415778" y="303697"/>
                      <a:pt x="448868" y="195601"/>
                    </a:cubicBezTo>
                    <a:cubicBezTo>
                      <a:pt x="492254" y="269136"/>
                      <a:pt x="498136" y="353700"/>
                      <a:pt x="516520" y="434588"/>
                    </a:cubicBezTo>
                    <a:cubicBezTo>
                      <a:pt x="534903" y="514005"/>
                      <a:pt x="529756" y="595629"/>
                      <a:pt x="529021" y="676516"/>
                    </a:cubicBezTo>
                    <a:cubicBezTo>
                      <a:pt x="529021" y="691223"/>
                      <a:pt x="533433" y="711078"/>
                      <a:pt x="506961" y="697106"/>
                    </a:cubicBezTo>
                    <a:cubicBezTo>
                      <a:pt x="392247" y="637543"/>
                      <a:pt x="265768" y="616218"/>
                      <a:pt x="142230" y="591217"/>
                    </a:cubicBezTo>
                    <a:cubicBezTo>
                      <a:pt x="101050" y="583128"/>
                      <a:pt x="99580" y="561067"/>
                      <a:pt x="91491" y="536801"/>
                    </a:cubicBezTo>
                    <a:cubicBezTo>
                      <a:pt x="37811" y="383850"/>
                      <a:pt x="31929" y="222809"/>
                      <a:pt x="9868" y="63975"/>
                    </a:cubicBezTo>
                    <a:cubicBezTo>
                      <a:pt x="8397" y="42650"/>
                      <a:pt x="-1898" y="22060"/>
                      <a:pt x="309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F55912D0-D101-BA7A-F1CA-765A61B93404}"/>
                  </a:ext>
                </a:extLst>
              </p:cNvPr>
              <p:cNvSpPr/>
              <p:nvPr/>
            </p:nvSpPr>
            <p:spPr>
              <a:xfrm>
                <a:off x="10827202" y="1698735"/>
                <a:ext cx="814421" cy="859214"/>
              </a:xfrm>
              <a:custGeom>
                <a:avLst/>
                <a:gdLst>
                  <a:gd name="connsiteX0" fmla="*/ 514006 w 814421"/>
                  <a:gd name="connsiteY0" fmla="*/ 663280 h 859214"/>
                  <a:gd name="connsiteX1" fmla="*/ 401498 w 814421"/>
                  <a:gd name="connsiteY1" fmla="*/ 438265 h 859214"/>
                  <a:gd name="connsiteX2" fmla="*/ 19119 w 814421"/>
                  <a:gd name="connsiteY2" fmla="*/ 23531 h 859214"/>
                  <a:gd name="connsiteX3" fmla="*/ 0 w 814421"/>
                  <a:gd name="connsiteY3" fmla="*/ 0 h 859214"/>
                  <a:gd name="connsiteX4" fmla="*/ 316198 w 814421"/>
                  <a:gd name="connsiteY4" fmla="*/ 132362 h 859214"/>
                  <a:gd name="connsiteX5" fmla="*/ 793436 w 814421"/>
                  <a:gd name="connsiteY5" fmla="*/ 740491 h 859214"/>
                  <a:gd name="connsiteX6" fmla="*/ 814025 w 814421"/>
                  <a:gd name="connsiteY6" fmla="*/ 824321 h 859214"/>
                  <a:gd name="connsiteX7" fmla="*/ 777258 w 814421"/>
                  <a:gd name="connsiteY7" fmla="*/ 852264 h 859214"/>
                  <a:gd name="connsiteX8" fmla="*/ 561067 w 814421"/>
                  <a:gd name="connsiteY8" fmla="*/ 704459 h 859214"/>
                  <a:gd name="connsiteX9" fmla="*/ 514006 w 814421"/>
                  <a:gd name="connsiteY9" fmla="*/ 663280 h 859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4421" h="859214">
                    <a:moveTo>
                      <a:pt x="514006" y="663280"/>
                    </a:moveTo>
                    <a:cubicBezTo>
                      <a:pt x="475767" y="589010"/>
                      <a:pt x="443412" y="511799"/>
                      <a:pt x="401498" y="438265"/>
                    </a:cubicBezTo>
                    <a:cubicBezTo>
                      <a:pt x="305168" y="269871"/>
                      <a:pt x="185306" y="126479"/>
                      <a:pt x="19119" y="23531"/>
                    </a:cubicBezTo>
                    <a:cubicBezTo>
                      <a:pt x="14707" y="20590"/>
                      <a:pt x="11765" y="14707"/>
                      <a:pt x="0" y="0"/>
                    </a:cubicBezTo>
                    <a:cubicBezTo>
                      <a:pt x="117655" y="36032"/>
                      <a:pt x="221338" y="71328"/>
                      <a:pt x="316198" y="132362"/>
                    </a:cubicBezTo>
                    <a:cubicBezTo>
                      <a:pt x="545625" y="280901"/>
                      <a:pt x="702989" y="483856"/>
                      <a:pt x="793436" y="740491"/>
                    </a:cubicBezTo>
                    <a:cubicBezTo>
                      <a:pt x="802995" y="767699"/>
                      <a:pt x="814025" y="794907"/>
                      <a:pt x="814025" y="824321"/>
                    </a:cubicBezTo>
                    <a:cubicBezTo>
                      <a:pt x="815496" y="851528"/>
                      <a:pt x="814760" y="869912"/>
                      <a:pt x="777258" y="852264"/>
                    </a:cubicBezTo>
                    <a:cubicBezTo>
                      <a:pt x="697105" y="814026"/>
                      <a:pt x="619894" y="773582"/>
                      <a:pt x="561067" y="704459"/>
                    </a:cubicBezTo>
                    <a:cubicBezTo>
                      <a:pt x="547096" y="689017"/>
                      <a:pt x="534595" y="671369"/>
                      <a:pt x="514006" y="663280"/>
                    </a:cubicBezTo>
                    <a:close/>
                  </a:path>
                </a:pathLst>
              </a:custGeom>
              <a:solidFill>
                <a:srgbClr val="CB8B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035E37C7-EB4C-D727-AB56-581784EA6D69}"/>
                  </a:ext>
                </a:extLst>
              </p:cNvPr>
              <p:cNvSpPr/>
              <p:nvPr/>
            </p:nvSpPr>
            <p:spPr>
              <a:xfrm>
                <a:off x="9513077" y="2613503"/>
                <a:ext cx="1935593" cy="463266"/>
              </a:xfrm>
              <a:custGeom>
                <a:avLst/>
                <a:gdLst>
                  <a:gd name="connsiteX0" fmla="*/ 1920048 w 1935593"/>
                  <a:gd name="connsiteY0" fmla="*/ 463267 h 463266"/>
                  <a:gd name="connsiteX1" fmla="*/ 1851661 w 1935593"/>
                  <a:gd name="connsiteY1" fmla="*/ 414734 h 463266"/>
                  <a:gd name="connsiteX2" fmla="*/ 1430308 w 1935593"/>
                  <a:gd name="connsiteY2" fmla="*/ 287519 h 463266"/>
                  <a:gd name="connsiteX3" fmla="*/ 613341 w 1935593"/>
                  <a:gd name="connsiteY3" fmla="*/ 247075 h 463266"/>
                  <a:gd name="connsiteX4" fmla="*/ 39773 w 1935593"/>
                  <a:gd name="connsiteY4" fmla="*/ 435324 h 463266"/>
                  <a:gd name="connsiteX5" fmla="*/ 5948 w 1935593"/>
                  <a:gd name="connsiteY5" fmla="*/ 452236 h 463266"/>
                  <a:gd name="connsiteX6" fmla="*/ 5948 w 1935593"/>
                  <a:gd name="connsiteY6" fmla="*/ 429441 h 463266"/>
                  <a:gd name="connsiteX7" fmla="*/ 79482 w 1935593"/>
                  <a:gd name="connsiteY7" fmla="*/ 313992 h 463266"/>
                  <a:gd name="connsiteX8" fmla="*/ 246405 w 1935593"/>
                  <a:gd name="connsiteY8" fmla="*/ 258106 h 463266"/>
                  <a:gd name="connsiteX9" fmla="*/ 297144 w 1935593"/>
                  <a:gd name="connsiteY9" fmla="*/ 213985 h 463266"/>
                  <a:gd name="connsiteX10" fmla="*/ 392738 w 1935593"/>
                  <a:gd name="connsiteY10" fmla="*/ 0 h 463266"/>
                  <a:gd name="connsiteX11" fmla="*/ 404504 w 1935593"/>
                  <a:gd name="connsiteY11" fmla="*/ 168394 h 463266"/>
                  <a:gd name="connsiteX12" fmla="*/ 485391 w 1935593"/>
                  <a:gd name="connsiteY12" fmla="*/ 208838 h 463266"/>
                  <a:gd name="connsiteX13" fmla="*/ 875124 w 1935593"/>
                  <a:gd name="connsiteY13" fmla="*/ 175747 h 463266"/>
                  <a:gd name="connsiteX14" fmla="*/ 1250885 w 1935593"/>
                  <a:gd name="connsiteY14" fmla="*/ 186777 h 463266"/>
                  <a:gd name="connsiteX15" fmla="*/ 1315595 w 1935593"/>
                  <a:gd name="connsiteY15" fmla="*/ 200014 h 463266"/>
                  <a:gd name="connsiteX16" fmla="*/ 1390600 w 1935593"/>
                  <a:gd name="connsiteY16" fmla="*/ 128685 h 463266"/>
                  <a:gd name="connsiteX17" fmla="*/ 1392071 w 1935593"/>
                  <a:gd name="connsiteY17" fmla="*/ 105889 h 463266"/>
                  <a:gd name="connsiteX18" fmla="*/ 1468547 w 1935593"/>
                  <a:gd name="connsiteY18" fmla="*/ 223544 h 463266"/>
                  <a:gd name="connsiteX19" fmla="*/ 1616351 w 1935593"/>
                  <a:gd name="connsiteY19" fmla="*/ 256635 h 463266"/>
                  <a:gd name="connsiteX20" fmla="*/ 1886221 w 1935593"/>
                  <a:gd name="connsiteY20" fmla="*/ 344141 h 463266"/>
                  <a:gd name="connsiteX21" fmla="*/ 1920048 w 1935593"/>
                  <a:gd name="connsiteY21" fmla="*/ 463267 h 4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5593" h="463266">
                    <a:moveTo>
                      <a:pt x="1920048" y="463267"/>
                    </a:moveTo>
                    <a:cubicBezTo>
                      <a:pt x="1911958" y="427235"/>
                      <a:pt x="1875191" y="425764"/>
                      <a:pt x="1851661" y="414734"/>
                    </a:cubicBezTo>
                    <a:cubicBezTo>
                      <a:pt x="1717828" y="352965"/>
                      <a:pt x="1578113" y="311786"/>
                      <a:pt x="1430308" y="287519"/>
                    </a:cubicBezTo>
                    <a:cubicBezTo>
                      <a:pt x="1158967" y="242663"/>
                      <a:pt x="886154" y="235310"/>
                      <a:pt x="613341" y="247075"/>
                    </a:cubicBezTo>
                    <a:cubicBezTo>
                      <a:pt x="408180" y="255900"/>
                      <a:pt x="210374" y="308844"/>
                      <a:pt x="39773" y="435324"/>
                    </a:cubicBezTo>
                    <a:cubicBezTo>
                      <a:pt x="30214" y="442677"/>
                      <a:pt x="17713" y="446354"/>
                      <a:pt x="5948" y="452236"/>
                    </a:cubicBezTo>
                    <a:cubicBezTo>
                      <a:pt x="5948" y="444883"/>
                      <a:pt x="6683" y="436794"/>
                      <a:pt x="5948" y="429441"/>
                    </a:cubicBezTo>
                    <a:cubicBezTo>
                      <a:pt x="-6553" y="341935"/>
                      <a:pt x="-6553" y="342670"/>
                      <a:pt x="79482" y="313992"/>
                    </a:cubicBezTo>
                    <a:cubicBezTo>
                      <a:pt x="135368" y="295608"/>
                      <a:pt x="189784" y="272077"/>
                      <a:pt x="246405" y="258106"/>
                    </a:cubicBezTo>
                    <a:cubicBezTo>
                      <a:pt x="274348" y="250752"/>
                      <a:pt x="286849" y="237516"/>
                      <a:pt x="297144" y="213985"/>
                    </a:cubicBezTo>
                    <a:cubicBezTo>
                      <a:pt x="327293" y="144127"/>
                      <a:pt x="358913" y="75005"/>
                      <a:pt x="392738" y="0"/>
                    </a:cubicBezTo>
                    <a:cubicBezTo>
                      <a:pt x="408180" y="58828"/>
                      <a:pt x="396415" y="113978"/>
                      <a:pt x="404504" y="168394"/>
                    </a:cubicBezTo>
                    <a:cubicBezTo>
                      <a:pt x="414063" y="233104"/>
                      <a:pt x="458184" y="213985"/>
                      <a:pt x="485391" y="208838"/>
                    </a:cubicBezTo>
                    <a:cubicBezTo>
                      <a:pt x="614077" y="184571"/>
                      <a:pt x="743498" y="173541"/>
                      <a:pt x="875124" y="175747"/>
                    </a:cubicBezTo>
                    <a:cubicBezTo>
                      <a:pt x="1000132" y="177953"/>
                      <a:pt x="1125877" y="173541"/>
                      <a:pt x="1250885" y="186777"/>
                    </a:cubicBezTo>
                    <a:cubicBezTo>
                      <a:pt x="1272945" y="188983"/>
                      <a:pt x="1291329" y="200014"/>
                      <a:pt x="1315595" y="200014"/>
                    </a:cubicBezTo>
                    <a:cubicBezTo>
                      <a:pt x="1385452" y="200749"/>
                      <a:pt x="1389864" y="198543"/>
                      <a:pt x="1390600" y="128685"/>
                    </a:cubicBezTo>
                    <a:cubicBezTo>
                      <a:pt x="1390600" y="121332"/>
                      <a:pt x="1391336" y="113978"/>
                      <a:pt x="1392071" y="105889"/>
                    </a:cubicBezTo>
                    <a:cubicBezTo>
                      <a:pt x="1435456" y="135303"/>
                      <a:pt x="1388394" y="216191"/>
                      <a:pt x="1468547" y="223544"/>
                    </a:cubicBezTo>
                    <a:cubicBezTo>
                      <a:pt x="1518550" y="227957"/>
                      <a:pt x="1566347" y="247075"/>
                      <a:pt x="1616351" y="256635"/>
                    </a:cubicBezTo>
                    <a:cubicBezTo>
                      <a:pt x="1710475" y="273548"/>
                      <a:pt x="1797245" y="312521"/>
                      <a:pt x="1886221" y="344141"/>
                    </a:cubicBezTo>
                    <a:cubicBezTo>
                      <a:pt x="1939167" y="361789"/>
                      <a:pt x="1947990" y="399292"/>
                      <a:pt x="1920048" y="463267"/>
                    </a:cubicBezTo>
                    <a:close/>
                  </a:path>
                </a:pathLst>
              </a:custGeom>
              <a:solidFill>
                <a:srgbClr val="F5B8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88EB5737-2A90-B4C7-20AA-76B4D862CF31}"/>
                  </a:ext>
                </a:extLst>
              </p:cNvPr>
              <p:cNvSpPr/>
              <p:nvPr/>
            </p:nvSpPr>
            <p:spPr>
              <a:xfrm>
                <a:off x="11341207" y="2362015"/>
                <a:ext cx="329897" cy="681987"/>
              </a:xfrm>
              <a:custGeom>
                <a:avLst/>
                <a:gdLst>
                  <a:gd name="connsiteX0" fmla="*/ 0 w 329897"/>
                  <a:gd name="connsiteY0" fmla="*/ 0 h 681987"/>
                  <a:gd name="connsiteX1" fmla="*/ 259576 w 329897"/>
                  <a:gd name="connsiteY1" fmla="*/ 187513 h 681987"/>
                  <a:gd name="connsiteX2" fmla="*/ 299285 w 329897"/>
                  <a:gd name="connsiteY2" fmla="*/ 161040 h 681987"/>
                  <a:gd name="connsiteX3" fmla="*/ 310315 w 329897"/>
                  <a:gd name="connsiteY3" fmla="*/ 210308 h 681987"/>
                  <a:gd name="connsiteX4" fmla="*/ 299285 w 329897"/>
                  <a:gd name="connsiteY4" fmla="*/ 618424 h 681987"/>
                  <a:gd name="connsiteX5" fmla="*/ 239722 w 329897"/>
                  <a:gd name="connsiteY5" fmla="*/ 669163 h 681987"/>
                  <a:gd name="connsiteX6" fmla="*/ 168393 w 329897"/>
                  <a:gd name="connsiteY6" fmla="*/ 676516 h 681987"/>
                  <a:gd name="connsiteX7" fmla="*/ 138244 w 329897"/>
                  <a:gd name="connsiteY7" fmla="*/ 666957 h 681987"/>
                  <a:gd name="connsiteX8" fmla="*/ 160304 w 329897"/>
                  <a:gd name="connsiteY8" fmla="*/ 644161 h 681987"/>
                  <a:gd name="connsiteX9" fmla="*/ 185306 w 329897"/>
                  <a:gd name="connsiteY9" fmla="*/ 630925 h 681987"/>
                  <a:gd name="connsiteX10" fmla="*/ 170599 w 329897"/>
                  <a:gd name="connsiteY10" fmla="*/ 602982 h 681987"/>
                  <a:gd name="connsiteX11" fmla="*/ 112507 w 329897"/>
                  <a:gd name="connsiteY11" fmla="*/ 577245 h 681987"/>
                  <a:gd name="connsiteX12" fmla="*/ 80888 w 329897"/>
                  <a:gd name="connsiteY12" fmla="*/ 527977 h 681987"/>
                  <a:gd name="connsiteX13" fmla="*/ 75005 w 329897"/>
                  <a:gd name="connsiteY13" fmla="*/ 309580 h 681987"/>
                  <a:gd name="connsiteX14" fmla="*/ 0 w 329897"/>
                  <a:gd name="connsiteY14" fmla="*/ 0 h 68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9897" h="681987">
                    <a:moveTo>
                      <a:pt x="0" y="0"/>
                    </a:moveTo>
                    <a:cubicBezTo>
                      <a:pt x="79417" y="72799"/>
                      <a:pt x="155157" y="148539"/>
                      <a:pt x="259576" y="187513"/>
                    </a:cubicBezTo>
                    <a:cubicBezTo>
                      <a:pt x="298549" y="202220"/>
                      <a:pt x="301491" y="193395"/>
                      <a:pt x="299285" y="161040"/>
                    </a:cubicBezTo>
                    <a:cubicBezTo>
                      <a:pt x="325757" y="172070"/>
                      <a:pt x="305903" y="194131"/>
                      <a:pt x="310315" y="210308"/>
                    </a:cubicBezTo>
                    <a:cubicBezTo>
                      <a:pt x="347817" y="347818"/>
                      <a:pt x="324286" y="483121"/>
                      <a:pt x="299285" y="618424"/>
                    </a:cubicBezTo>
                    <a:cubicBezTo>
                      <a:pt x="293401" y="650044"/>
                      <a:pt x="281636" y="674310"/>
                      <a:pt x="239722" y="669163"/>
                    </a:cubicBezTo>
                    <a:cubicBezTo>
                      <a:pt x="216926" y="666222"/>
                      <a:pt x="191189" y="658133"/>
                      <a:pt x="168393" y="676516"/>
                    </a:cubicBezTo>
                    <a:cubicBezTo>
                      <a:pt x="160304" y="682399"/>
                      <a:pt x="141921" y="688282"/>
                      <a:pt x="138244" y="666957"/>
                    </a:cubicBezTo>
                    <a:cubicBezTo>
                      <a:pt x="135303" y="650044"/>
                      <a:pt x="141921" y="642691"/>
                      <a:pt x="160304" y="644161"/>
                    </a:cubicBezTo>
                    <a:cubicBezTo>
                      <a:pt x="170599" y="644897"/>
                      <a:pt x="183100" y="649309"/>
                      <a:pt x="185306" y="630925"/>
                    </a:cubicBezTo>
                    <a:cubicBezTo>
                      <a:pt x="186777" y="616218"/>
                      <a:pt x="179423" y="608129"/>
                      <a:pt x="170599" y="602982"/>
                    </a:cubicBezTo>
                    <a:cubicBezTo>
                      <a:pt x="152216" y="592687"/>
                      <a:pt x="132362" y="579451"/>
                      <a:pt x="112507" y="577245"/>
                    </a:cubicBezTo>
                    <a:cubicBezTo>
                      <a:pt x="77946" y="573568"/>
                      <a:pt x="81623" y="550773"/>
                      <a:pt x="80888" y="527977"/>
                    </a:cubicBezTo>
                    <a:cubicBezTo>
                      <a:pt x="78681" y="455178"/>
                      <a:pt x="82358" y="382379"/>
                      <a:pt x="75005" y="309580"/>
                    </a:cubicBezTo>
                    <a:cubicBezTo>
                      <a:pt x="63239" y="202955"/>
                      <a:pt x="22795" y="103683"/>
                      <a:pt x="0" y="0"/>
                    </a:cubicBezTo>
                    <a:close/>
                  </a:path>
                </a:pathLst>
              </a:custGeom>
              <a:solidFill>
                <a:srgbClr val="B86C4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EFCDFCDA-81C5-FE1E-2913-FA8176E06A81}"/>
                  </a:ext>
                </a:extLst>
              </p:cNvPr>
              <p:cNvSpPr/>
              <p:nvPr/>
            </p:nvSpPr>
            <p:spPr>
              <a:xfrm>
                <a:off x="9533545" y="2155383"/>
                <a:ext cx="481836" cy="734924"/>
              </a:xfrm>
              <a:custGeom>
                <a:avLst/>
                <a:gdLst>
                  <a:gd name="connsiteX0" fmla="*/ 44307 w 481836"/>
                  <a:gd name="connsiteY0" fmla="*/ 218397 h 734924"/>
                  <a:gd name="connsiteX1" fmla="*/ 84016 w 481836"/>
                  <a:gd name="connsiteY1" fmla="*/ 368407 h 734924"/>
                  <a:gd name="connsiteX2" fmla="*/ 221525 w 481836"/>
                  <a:gd name="connsiteY2" fmla="*/ 380908 h 734924"/>
                  <a:gd name="connsiteX3" fmla="*/ 389919 w 481836"/>
                  <a:gd name="connsiteY3" fmla="*/ 153687 h 734924"/>
                  <a:gd name="connsiteX4" fmla="*/ 481837 w 481836"/>
                  <a:gd name="connsiteY4" fmla="*/ 0 h 734924"/>
                  <a:gd name="connsiteX5" fmla="*/ 372270 w 481836"/>
                  <a:gd name="connsiteY5" fmla="*/ 375761 h 734924"/>
                  <a:gd name="connsiteX6" fmla="*/ 239909 w 481836"/>
                  <a:gd name="connsiteY6" fmla="*/ 661810 h 734924"/>
                  <a:gd name="connsiteX7" fmla="*/ 213436 w 481836"/>
                  <a:gd name="connsiteY7" fmla="*/ 680928 h 734924"/>
                  <a:gd name="connsiteX8" fmla="*/ 66368 w 481836"/>
                  <a:gd name="connsiteY8" fmla="*/ 727255 h 734924"/>
                  <a:gd name="connsiteX9" fmla="*/ 21512 w 481836"/>
                  <a:gd name="connsiteY9" fmla="*/ 699312 h 734924"/>
                  <a:gd name="connsiteX10" fmla="*/ 32542 w 481836"/>
                  <a:gd name="connsiteY10" fmla="*/ 250752 h 734924"/>
                  <a:gd name="connsiteX11" fmla="*/ 44307 w 481836"/>
                  <a:gd name="connsiteY11" fmla="*/ 218397 h 734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81836" h="734924">
                    <a:moveTo>
                      <a:pt x="44307" y="218397"/>
                    </a:moveTo>
                    <a:cubicBezTo>
                      <a:pt x="51661" y="269871"/>
                      <a:pt x="40631" y="325757"/>
                      <a:pt x="84016" y="368407"/>
                    </a:cubicBezTo>
                    <a:cubicBezTo>
                      <a:pt x="127401" y="411057"/>
                      <a:pt x="167845" y="414734"/>
                      <a:pt x="221525" y="380908"/>
                    </a:cubicBezTo>
                    <a:cubicBezTo>
                      <a:pt x="307561" y="326493"/>
                      <a:pt x="350945" y="241928"/>
                      <a:pt x="389919" y="153687"/>
                    </a:cubicBezTo>
                    <a:cubicBezTo>
                      <a:pt x="414186" y="99271"/>
                      <a:pt x="445070" y="47062"/>
                      <a:pt x="481837" y="0"/>
                    </a:cubicBezTo>
                    <a:cubicBezTo>
                      <a:pt x="443599" y="125008"/>
                      <a:pt x="416391" y="255164"/>
                      <a:pt x="372270" y="375761"/>
                    </a:cubicBezTo>
                    <a:cubicBezTo>
                      <a:pt x="336974" y="471355"/>
                      <a:pt x="290647" y="569156"/>
                      <a:pt x="239909" y="661810"/>
                    </a:cubicBezTo>
                    <a:cubicBezTo>
                      <a:pt x="234761" y="670634"/>
                      <a:pt x="226673" y="677987"/>
                      <a:pt x="213436" y="680928"/>
                    </a:cubicBezTo>
                    <a:cubicBezTo>
                      <a:pt x="163433" y="694165"/>
                      <a:pt x="110488" y="703724"/>
                      <a:pt x="66368" y="727255"/>
                    </a:cubicBezTo>
                    <a:cubicBezTo>
                      <a:pt x="22982" y="750786"/>
                      <a:pt x="24453" y="714019"/>
                      <a:pt x="21512" y="699312"/>
                    </a:cubicBezTo>
                    <a:cubicBezTo>
                      <a:pt x="-2755" y="549302"/>
                      <a:pt x="-15255" y="399292"/>
                      <a:pt x="32542" y="250752"/>
                    </a:cubicBezTo>
                    <a:cubicBezTo>
                      <a:pt x="36219" y="239722"/>
                      <a:pt x="21512" y="222809"/>
                      <a:pt x="44307" y="218397"/>
                    </a:cubicBezTo>
                    <a:close/>
                  </a:path>
                </a:pathLst>
              </a:custGeom>
              <a:solidFill>
                <a:srgbClr val="B96D4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A49DFBC0-AB68-627A-D886-03BBB5B19879}"/>
                  </a:ext>
                </a:extLst>
              </p:cNvPr>
              <p:cNvSpPr/>
              <p:nvPr/>
            </p:nvSpPr>
            <p:spPr>
              <a:xfrm>
                <a:off x="9326702" y="1786976"/>
                <a:ext cx="629116" cy="1163313"/>
              </a:xfrm>
              <a:custGeom>
                <a:avLst/>
                <a:gdLst>
                  <a:gd name="connsiteX0" fmla="*/ 32017 w 629116"/>
                  <a:gd name="connsiteY0" fmla="*/ 1163314 h 1163313"/>
                  <a:gd name="connsiteX1" fmla="*/ 7016 w 629116"/>
                  <a:gd name="connsiteY1" fmla="*/ 830203 h 1163313"/>
                  <a:gd name="connsiteX2" fmla="*/ 125406 w 629116"/>
                  <a:gd name="connsiteY2" fmla="*/ 480915 h 1163313"/>
                  <a:gd name="connsiteX3" fmla="*/ 551906 w 629116"/>
                  <a:gd name="connsiteY3" fmla="*/ 38238 h 1163313"/>
                  <a:gd name="connsiteX4" fmla="*/ 587938 w 629116"/>
                  <a:gd name="connsiteY4" fmla="*/ 13972 h 1163313"/>
                  <a:gd name="connsiteX5" fmla="*/ 629117 w 629116"/>
                  <a:gd name="connsiteY5" fmla="*/ 0 h 1163313"/>
                  <a:gd name="connsiteX6" fmla="*/ 204823 w 629116"/>
                  <a:gd name="connsiteY6" fmla="*/ 631660 h 1163313"/>
                  <a:gd name="connsiteX7" fmla="*/ 178351 w 629116"/>
                  <a:gd name="connsiteY7" fmla="*/ 736079 h 1163313"/>
                  <a:gd name="connsiteX8" fmla="*/ 109964 w 629116"/>
                  <a:gd name="connsiteY8" fmla="*/ 800054 h 1163313"/>
                  <a:gd name="connsiteX9" fmla="*/ 80551 w 629116"/>
                  <a:gd name="connsiteY9" fmla="*/ 841233 h 1163313"/>
                  <a:gd name="connsiteX10" fmla="*/ 31282 w 629116"/>
                  <a:gd name="connsiteY10" fmla="*/ 960359 h 1163313"/>
                  <a:gd name="connsiteX11" fmla="*/ 43047 w 629116"/>
                  <a:gd name="connsiteY11" fmla="*/ 1145666 h 1163313"/>
                  <a:gd name="connsiteX12" fmla="*/ 32017 w 629116"/>
                  <a:gd name="connsiteY12" fmla="*/ 1163314 h 1163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9116" h="1163313">
                    <a:moveTo>
                      <a:pt x="32017" y="1163314"/>
                    </a:moveTo>
                    <a:cubicBezTo>
                      <a:pt x="4075" y="1053748"/>
                      <a:pt x="-9162" y="945652"/>
                      <a:pt x="7016" y="830203"/>
                    </a:cubicBezTo>
                    <a:cubicBezTo>
                      <a:pt x="24664" y="705195"/>
                      <a:pt x="65844" y="589010"/>
                      <a:pt x="125406" y="480915"/>
                    </a:cubicBezTo>
                    <a:cubicBezTo>
                      <a:pt x="226883" y="296344"/>
                      <a:pt x="370275" y="147804"/>
                      <a:pt x="551906" y="38238"/>
                    </a:cubicBezTo>
                    <a:cubicBezTo>
                      <a:pt x="564406" y="30884"/>
                      <a:pt x="575436" y="21325"/>
                      <a:pt x="587938" y="13972"/>
                    </a:cubicBezTo>
                    <a:cubicBezTo>
                      <a:pt x="599703" y="7353"/>
                      <a:pt x="612939" y="2206"/>
                      <a:pt x="629117" y="0"/>
                    </a:cubicBezTo>
                    <a:cubicBezTo>
                      <a:pt x="408514" y="158099"/>
                      <a:pt x="268063" y="369143"/>
                      <a:pt x="204823" y="631660"/>
                    </a:cubicBezTo>
                    <a:cubicBezTo>
                      <a:pt x="147467" y="677987"/>
                      <a:pt x="146731" y="680928"/>
                      <a:pt x="178351" y="736079"/>
                    </a:cubicBezTo>
                    <a:cubicBezTo>
                      <a:pt x="144525" y="745639"/>
                      <a:pt x="127612" y="772846"/>
                      <a:pt x="109964" y="800054"/>
                    </a:cubicBezTo>
                    <a:cubicBezTo>
                      <a:pt x="101140" y="814026"/>
                      <a:pt x="96728" y="833145"/>
                      <a:pt x="80551" y="841233"/>
                    </a:cubicBezTo>
                    <a:cubicBezTo>
                      <a:pt x="27605" y="866235"/>
                      <a:pt x="26870" y="911826"/>
                      <a:pt x="31282" y="960359"/>
                    </a:cubicBezTo>
                    <a:cubicBezTo>
                      <a:pt x="36430" y="1022128"/>
                      <a:pt x="20252" y="1085368"/>
                      <a:pt x="43047" y="1145666"/>
                    </a:cubicBezTo>
                    <a:cubicBezTo>
                      <a:pt x="45989" y="1155225"/>
                      <a:pt x="40842" y="1161843"/>
                      <a:pt x="32017" y="1163314"/>
                    </a:cubicBezTo>
                    <a:close/>
                  </a:path>
                </a:pathLst>
              </a:custGeom>
              <a:solidFill>
                <a:srgbClr val="CB8F6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042427C7-51C7-77E0-41E6-BA5C528E3C60}"/>
                  </a:ext>
                </a:extLst>
              </p:cNvPr>
              <p:cNvSpPr/>
              <p:nvPr/>
            </p:nvSpPr>
            <p:spPr>
              <a:xfrm>
                <a:off x="10836736" y="3918624"/>
                <a:ext cx="421683" cy="599575"/>
              </a:xfrm>
              <a:custGeom>
                <a:avLst/>
                <a:gdLst>
                  <a:gd name="connsiteX0" fmla="*/ 45616 w 421683"/>
                  <a:gd name="connsiteY0" fmla="*/ 1584 h 599575"/>
                  <a:gd name="connsiteX1" fmla="*/ 99296 w 421683"/>
                  <a:gd name="connsiteY1" fmla="*/ 28057 h 599575"/>
                  <a:gd name="connsiteX2" fmla="*/ 411817 w 421683"/>
                  <a:gd name="connsiteY2" fmla="*/ 498677 h 599575"/>
                  <a:gd name="connsiteX3" fmla="*/ 400787 w 421683"/>
                  <a:gd name="connsiteY3" fmla="*/ 547945 h 599575"/>
                  <a:gd name="connsiteX4" fmla="*/ 265484 w 421683"/>
                  <a:gd name="connsiteY4" fmla="*/ 597948 h 599575"/>
                  <a:gd name="connsiteX5" fmla="*/ 230922 w 421683"/>
                  <a:gd name="connsiteY5" fmla="*/ 571476 h 599575"/>
                  <a:gd name="connsiteX6" fmla="*/ 225775 w 421683"/>
                  <a:gd name="connsiteY6" fmla="*/ 444997 h 599575"/>
                  <a:gd name="connsiteX7" fmla="*/ 72088 w 421683"/>
                  <a:gd name="connsiteY7" fmla="*/ 104532 h 599575"/>
                  <a:gd name="connsiteX8" fmla="*/ 32379 w 421683"/>
                  <a:gd name="connsiteY8" fmla="*/ 77325 h 599575"/>
                  <a:gd name="connsiteX9" fmla="*/ 24 w 421683"/>
                  <a:gd name="connsiteY9" fmla="*/ 23645 h 599575"/>
                  <a:gd name="connsiteX10" fmla="*/ 45616 w 421683"/>
                  <a:gd name="connsiteY10" fmla="*/ 1584 h 59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1683" h="599575">
                    <a:moveTo>
                      <a:pt x="45616" y="1584"/>
                    </a:moveTo>
                    <a:cubicBezTo>
                      <a:pt x="77971" y="-5769"/>
                      <a:pt x="89737" y="14085"/>
                      <a:pt x="99296" y="28057"/>
                    </a:cubicBezTo>
                    <a:cubicBezTo>
                      <a:pt x="209597" y="181008"/>
                      <a:pt x="324311" y="330283"/>
                      <a:pt x="411817" y="498677"/>
                    </a:cubicBezTo>
                    <a:cubicBezTo>
                      <a:pt x="425788" y="525885"/>
                      <a:pt x="427260" y="533238"/>
                      <a:pt x="400787" y="547945"/>
                    </a:cubicBezTo>
                    <a:cubicBezTo>
                      <a:pt x="358137" y="572947"/>
                      <a:pt x="310340" y="581035"/>
                      <a:pt x="265484" y="597948"/>
                    </a:cubicBezTo>
                    <a:cubicBezTo>
                      <a:pt x="246364" y="605302"/>
                      <a:pt x="217687" y="586183"/>
                      <a:pt x="230922" y="571476"/>
                    </a:cubicBezTo>
                    <a:cubicBezTo>
                      <a:pt x="271366" y="524414"/>
                      <a:pt x="240482" y="483235"/>
                      <a:pt x="225775" y="444997"/>
                    </a:cubicBezTo>
                    <a:cubicBezTo>
                      <a:pt x="181655" y="328812"/>
                      <a:pt x="133122" y="213364"/>
                      <a:pt x="72088" y="104532"/>
                    </a:cubicBezTo>
                    <a:cubicBezTo>
                      <a:pt x="64735" y="91296"/>
                      <a:pt x="68411" y="64824"/>
                      <a:pt x="32379" y="77325"/>
                    </a:cubicBezTo>
                    <a:cubicBezTo>
                      <a:pt x="15467" y="83943"/>
                      <a:pt x="-711" y="40558"/>
                      <a:pt x="24" y="23645"/>
                    </a:cubicBezTo>
                    <a:cubicBezTo>
                      <a:pt x="760" y="114"/>
                      <a:pt x="38263" y="16291"/>
                      <a:pt x="45616" y="1584"/>
                    </a:cubicBezTo>
                    <a:close/>
                  </a:path>
                </a:pathLst>
              </a:custGeom>
              <a:solidFill>
                <a:srgbClr val="FA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9E59F95C-2CB1-D895-9FA9-CE317FE73ACD}"/>
                  </a:ext>
                </a:extLst>
              </p:cNvPr>
              <p:cNvSpPr/>
              <p:nvPr/>
            </p:nvSpPr>
            <p:spPr>
              <a:xfrm>
                <a:off x="9822847" y="3928315"/>
                <a:ext cx="366811" cy="629648"/>
              </a:xfrm>
              <a:custGeom>
                <a:avLst/>
                <a:gdLst>
                  <a:gd name="connsiteX0" fmla="*/ 366811 w 366811"/>
                  <a:gd name="connsiteY0" fmla="*/ 24249 h 629648"/>
                  <a:gd name="connsiteX1" fmla="*/ 346222 w 366811"/>
                  <a:gd name="connsiteY1" fmla="*/ 59546 h 629648"/>
                  <a:gd name="connsiteX2" fmla="*/ 252833 w 366811"/>
                  <a:gd name="connsiteY2" fmla="*/ 238969 h 629648"/>
                  <a:gd name="connsiteX3" fmla="*/ 179299 w 366811"/>
                  <a:gd name="connsiteY3" fmla="*/ 549285 h 629648"/>
                  <a:gd name="connsiteX4" fmla="*/ 171945 w 366811"/>
                  <a:gd name="connsiteY4" fmla="*/ 558109 h 629648"/>
                  <a:gd name="connsiteX5" fmla="*/ 165328 w 366811"/>
                  <a:gd name="connsiteY5" fmla="*/ 628702 h 629648"/>
                  <a:gd name="connsiteX6" fmla="*/ 56497 w 366811"/>
                  <a:gd name="connsiteY6" fmla="*/ 594876 h 629648"/>
                  <a:gd name="connsiteX7" fmla="*/ 23406 w 366811"/>
                  <a:gd name="connsiteY7" fmla="*/ 464720 h 629648"/>
                  <a:gd name="connsiteX8" fmla="*/ 308720 w 366811"/>
                  <a:gd name="connsiteY8" fmla="*/ 16896 h 629648"/>
                  <a:gd name="connsiteX9" fmla="*/ 354311 w 366811"/>
                  <a:gd name="connsiteY9" fmla="*/ 718 h 629648"/>
                  <a:gd name="connsiteX10" fmla="*/ 366811 w 366811"/>
                  <a:gd name="connsiteY10" fmla="*/ 24249 h 629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6811" h="629648">
                    <a:moveTo>
                      <a:pt x="366811" y="24249"/>
                    </a:moveTo>
                    <a:cubicBezTo>
                      <a:pt x="360194" y="36014"/>
                      <a:pt x="356517" y="55869"/>
                      <a:pt x="346222" y="59546"/>
                    </a:cubicBezTo>
                    <a:cubicBezTo>
                      <a:pt x="263863" y="93371"/>
                      <a:pt x="275630" y="177201"/>
                      <a:pt x="252833" y="238969"/>
                    </a:cubicBezTo>
                    <a:cubicBezTo>
                      <a:pt x="216802" y="338976"/>
                      <a:pt x="188859" y="441924"/>
                      <a:pt x="179299" y="549285"/>
                    </a:cubicBezTo>
                    <a:cubicBezTo>
                      <a:pt x="179299" y="552226"/>
                      <a:pt x="174152" y="555167"/>
                      <a:pt x="171945" y="558109"/>
                    </a:cubicBezTo>
                    <a:cubicBezTo>
                      <a:pt x="157975" y="581640"/>
                      <a:pt x="207242" y="622084"/>
                      <a:pt x="165328" y="628702"/>
                    </a:cubicBezTo>
                    <a:cubicBezTo>
                      <a:pt x="131501" y="634585"/>
                      <a:pt x="91058" y="611789"/>
                      <a:pt x="56497" y="594876"/>
                    </a:cubicBezTo>
                    <a:cubicBezTo>
                      <a:pt x="-8949" y="562521"/>
                      <a:pt x="-14096" y="537519"/>
                      <a:pt x="23406" y="464720"/>
                    </a:cubicBezTo>
                    <a:cubicBezTo>
                      <a:pt x="104294" y="305886"/>
                      <a:pt x="210184" y="163965"/>
                      <a:pt x="308720" y="16896"/>
                    </a:cubicBezTo>
                    <a:cubicBezTo>
                      <a:pt x="319750" y="718"/>
                      <a:pt x="335927" y="-1488"/>
                      <a:pt x="354311" y="718"/>
                    </a:cubicBezTo>
                    <a:cubicBezTo>
                      <a:pt x="369018" y="2924"/>
                      <a:pt x="363871" y="13954"/>
                      <a:pt x="366811" y="24249"/>
                    </a:cubicBezTo>
                    <a:close/>
                  </a:path>
                </a:pathLst>
              </a:custGeom>
              <a:solidFill>
                <a:srgbClr val="FA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C060A825-BF27-F300-5E77-61B72CC7CC77}"/>
                  </a:ext>
                </a:extLst>
              </p:cNvPr>
              <p:cNvSpPr/>
              <p:nvPr/>
            </p:nvSpPr>
            <p:spPr>
              <a:xfrm>
                <a:off x="11400035" y="3062664"/>
                <a:ext cx="312498" cy="465594"/>
              </a:xfrm>
              <a:custGeom>
                <a:avLst/>
                <a:gdLst>
                  <a:gd name="connsiteX0" fmla="*/ 67651 w 312498"/>
                  <a:gd name="connsiteY0" fmla="*/ 94993 h 465594"/>
                  <a:gd name="connsiteX1" fmla="*/ 144862 w 312498"/>
                  <a:gd name="connsiteY1" fmla="*/ 3810 h 465594"/>
                  <a:gd name="connsiteX2" fmla="*/ 275754 w 312498"/>
                  <a:gd name="connsiteY2" fmla="*/ 63373 h 465594"/>
                  <a:gd name="connsiteX3" fmla="*/ 119125 w 312498"/>
                  <a:gd name="connsiteY3" fmla="*/ 440604 h 465594"/>
                  <a:gd name="connsiteX4" fmla="*/ 0 w 312498"/>
                  <a:gd name="connsiteY4" fmla="*/ 461929 h 465594"/>
                  <a:gd name="connsiteX5" fmla="*/ 33090 w 312498"/>
                  <a:gd name="connsiteY5" fmla="*/ 383983 h 465594"/>
                  <a:gd name="connsiteX6" fmla="*/ 173541 w 312498"/>
                  <a:gd name="connsiteY6" fmla="*/ 281770 h 465594"/>
                  <a:gd name="connsiteX7" fmla="*/ 151481 w 312498"/>
                  <a:gd name="connsiteY7" fmla="*/ 128819 h 465594"/>
                  <a:gd name="connsiteX8" fmla="*/ 67651 w 312498"/>
                  <a:gd name="connsiteY8" fmla="*/ 94993 h 465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498" h="465594">
                    <a:moveTo>
                      <a:pt x="67651" y="94993"/>
                    </a:moveTo>
                    <a:cubicBezTo>
                      <a:pt x="52209" y="30282"/>
                      <a:pt x="104418" y="19252"/>
                      <a:pt x="144862" y="3810"/>
                    </a:cubicBezTo>
                    <a:cubicBezTo>
                      <a:pt x="186777" y="-11632"/>
                      <a:pt x="250017" y="22194"/>
                      <a:pt x="275754" y="63373"/>
                    </a:cubicBezTo>
                    <a:cubicBezTo>
                      <a:pt x="378702" y="225149"/>
                      <a:pt x="245604" y="393542"/>
                      <a:pt x="119125" y="440604"/>
                    </a:cubicBezTo>
                    <a:cubicBezTo>
                      <a:pt x="82358" y="454576"/>
                      <a:pt x="44856" y="473695"/>
                      <a:pt x="0" y="461929"/>
                    </a:cubicBezTo>
                    <a:cubicBezTo>
                      <a:pt x="17648" y="438398"/>
                      <a:pt x="8089" y="404572"/>
                      <a:pt x="33090" y="383983"/>
                    </a:cubicBezTo>
                    <a:cubicBezTo>
                      <a:pt x="104418" y="383248"/>
                      <a:pt x="146333" y="336921"/>
                      <a:pt x="173541" y="281770"/>
                    </a:cubicBezTo>
                    <a:cubicBezTo>
                      <a:pt x="199278" y="230296"/>
                      <a:pt x="185306" y="175145"/>
                      <a:pt x="151481" y="128819"/>
                    </a:cubicBezTo>
                    <a:cubicBezTo>
                      <a:pt x="131626" y="100875"/>
                      <a:pt x="101477" y="90581"/>
                      <a:pt x="67651" y="94993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CCE28FC2-6C5B-5D09-8CFC-8FC6BDED7ACF}"/>
                  </a:ext>
                </a:extLst>
              </p:cNvPr>
              <p:cNvSpPr/>
              <p:nvPr/>
            </p:nvSpPr>
            <p:spPr>
              <a:xfrm>
                <a:off x="9357239" y="2420843"/>
                <a:ext cx="180157" cy="574417"/>
              </a:xfrm>
              <a:custGeom>
                <a:avLst/>
                <a:gdLst>
                  <a:gd name="connsiteX0" fmla="*/ 1481 w 180157"/>
                  <a:gd name="connsiteY0" fmla="*/ 529448 h 574417"/>
                  <a:gd name="connsiteX1" fmla="*/ 10 w 180157"/>
                  <a:gd name="connsiteY1" fmla="*/ 473561 h 574417"/>
                  <a:gd name="connsiteX2" fmla="*/ 746 w 180157"/>
                  <a:gd name="connsiteY2" fmla="*/ 266930 h 574417"/>
                  <a:gd name="connsiteX3" fmla="*/ 15453 w 180157"/>
                  <a:gd name="connsiteY3" fmla="*/ 233104 h 574417"/>
                  <a:gd name="connsiteX4" fmla="*/ 92664 w 180157"/>
                  <a:gd name="connsiteY4" fmla="*/ 150010 h 574417"/>
                  <a:gd name="connsiteX5" fmla="*/ 130166 w 180157"/>
                  <a:gd name="connsiteY5" fmla="*/ 50739 h 574417"/>
                  <a:gd name="connsiteX6" fmla="*/ 174287 w 180157"/>
                  <a:gd name="connsiteY6" fmla="*/ 0 h 574417"/>
                  <a:gd name="connsiteX7" fmla="*/ 150021 w 180157"/>
                  <a:gd name="connsiteY7" fmla="*/ 225751 h 574417"/>
                  <a:gd name="connsiteX8" fmla="*/ 176493 w 180157"/>
                  <a:gd name="connsiteY8" fmla="*/ 439736 h 574417"/>
                  <a:gd name="connsiteX9" fmla="*/ 131637 w 180157"/>
                  <a:gd name="connsiteY9" fmla="*/ 508123 h 574417"/>
                  <a:gd name="connsiteX10" fmla="*/ 114724 w 180157"/>
                  <a:gd name="connsiteY10" fmla="*/ 564744 h 574417"/>
                  <a:gd name="connsiteX11" fmla="*/ 1481 w 180157"/>
                  <a:gd name="connsiteY11" fmla="*/ 529448 h 574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157" h="574417">
                    <a:moveTo>
                      <a:pt x="1481" y="529448"/>
                    </a:moveTo>
                    <a:cubicBezTo>
                      <a:pt x="37513" y="511064"/>
                      <a:pt x="-725" y="492680"/>
                      <a:pt x="10" y="473561"/>
                    </a:cubicBezTo>
                    <a:cubicBezTo>
                      <a:pt x="3687" y="405174"/>
                      <a:pt x="2952" y="336052"/>
                      <a:pt x="746" y="266930"/>
                    </a:cubicBezTo>
                    <a:cubicBezTo>
                      <a:pt x="10" y="250752"/>
                      <a:pt x="5894" y="236045"/>
                      <a:pt x="15453" y="233104"/>
                    </a:cubicBezTo>
                    <a:cubicBezTo>
                      <a:pt x="58103" y="219868"/>
                      <a:pt x="70603" y="180159"/>
                      <a:pt x="92664" y="150010"/>
                    </a:cubicBezTo>
                    <a:cubicBezTo>
                      <a:pt x="113989" y="121332"/>
                      <a:pt x="160316" y="103683"/>
                      <a:pt x="130166" y="50739"/>
                    </a:cubicBezTo>
                    <a:cubicBezTo>
                      <a:pt x="119872" y="33090"/>
                      <a:pt x="153698" y="13236"/>
                      <a:pt x="174287" y="0"/>
                    </a:cubicBezTo>
                    <a:cubicBezTo>
                      <a:pt x="169140" y="75740"/>
                      <a:pt x="150021" y="149275"/>
                      <a:pt x="150021" y="225751"/>
                    </a:cubicBezTo>
                    <a:cubicBezTo>
                      <a:pt x="150021" y="298550"/>
                      <a:pt x="158845" y="370613"/>
                      <a:pt x="176493" y="439736"/>
                    </a:cubicBezTo>
                    <a:cubicBezTo>
                      <a:pt x="188994" y="489004"/>
                      <a:pt x="168404" y="497828"/>
                      <a:pt x="131637" y="508123"/>
                    </a:cubicBezTo>
                    <a:cubicBezTo>
                      <a:pt x="102223" y="516211"/>
                      <a:pt x="69133" y="528712"/>
                      <a:pt x="114724" y="564744"/>
                    </a:cubicBezTo>
                    <a:cubicBezTo>
                      <a:pt x="81633" y="536066"/>
                      <a:pt x="16188" y="623572"/>
                      <a:pt x="1481" y="529448"/>
                    </a:cubicBezTo>
                    <a:close/>
                  </a:path>
                </a:pathLst>
              </a:custGeom>
              <a:solidFill>
                <a:srgbClr val="B86E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4A985AA2-5EE7-45F8-E533-C6F9A0D1061D}"/>
                  </a:ext>
                </a:extLst>
              </p:cNvPr>
              <p:cNvSpPr/>
              <p:nvPr/>
            </p:nvSpPr>
            <p:spPr>
              <a:xfrm>
                <a:off x="10152672" y="4965272"/>
                <a:ext cx="302734" cy="246044"/>
              </a:xfrm>
              <a:custGeom>
                <a:avLst/>
                <a:gdLst>
                  <a:gd name="connsiteX0" fmla="*/ 140670 w 302734"/>
                  <a:gd name="connsiteY0" fmla="*/ 13097 h 246044"/>
                  <a:gd name="connsiteX1" fmla="*/ 267149 w 302734"/>
                  <a:gd name="connsiteY1" fmla="*/ 2067 h 246044"/>
                  <a:gd name="connsiteX2" fmla="*/ 289944 w 302734"/>
                  <a:gd name="connsiteY2" fmla="*/ 22656 h 246044"/>
                  <a:gd name="connsiteX3" fmla="*/ 300974 w 302734"/>
                  <a:gd name="connsiteY3" fmla="*/ 202080 h 246044"/>
                  <a:gd name="connsiteX4" fmla="*/ 268619 w 302734"/>
                  <a:gd name="connsiteY4" fmla="*/ 242524 h 246044"/>
                  <a:gd name="connsiteX5" fmla="*/ 108314 w 302734"/>
                  <a:gd name="connsiteY5" fmla="*/ 243995 h 246044"/>
                  <a:gd name="connsiteX6" fmla="*/ 67871 w 302734"/>
                  <a:gd name="connsiteY6" fmla="*/ 202080 h 246044"/>
                  <a:gd name="connsiteX7" fmla="*/ 6837 w 302734"/>
                  <a:gd name="connsiteY7" fmla="*/ 49129 h 246044"/>
                  <a:gd name="connsiteX8" fmla="*/ 29632 w 302734"/>
                  <a:gd name="connsiteY8" fmla="*/ 13097 h 246044"/>
                  <a:gd name="connsiteX9" fmla="*/ 140670 w 302734"/>
                  <a:gd name="connsiteY9" fmla="*/ 13097 h 246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2734" h="246044">
                    <a:moveTo>
                      <a:pt x="140670" y="13097"/>
                    </a:moveTo>
                    <a:cubicBezTo>
                      <a:pt x="177437" y="6479"/>
                      <a:pt x="223763" y="24127"/>
                      <a:pt x="267149" y="2067"/>
                    </a:cubicBezTo>
                    <a:cubicBezTo>
                      <a:pt x="279649" y="-3816"/>
                      <a:pt x="289944" y="2802"/>
                      <a:pt x="289944" y="22656"/>
                    </a:cubicBezTo>
                    <a:cubicBezTo>
                      <a:pt x="289944" y="82219"/>
                      <a:pt x="281855" y="143253"/>
                      <a:pt x="300974" y="202080"/>
                    </a:cubicBezTo>
                    <a:cubicBezTo>
                      <a:pt x="309799" y="230759"/>
                      <a:pt x="283326" y="241789"/>
                      <a:pt x="268619" y="242524"/>
                    </a:cubicBezTo>
                    <a:cubicBezTo>
                      <a:pt x="215674" y="246936"/>
                      <a:pt x="161994" y="246936"/>
                      <a:pt x="108314" y="243995"/>
                    </a:cubicBezTo>
                    <a:cubicBezTo>
                      <a:pt x="87724" y="242524"/>
                      <a:pt x="75959" y="223405"/>
                      <a:pt x="67871" y="202080"/>
                    </a:cubicBezTo>
                    <a:cubicBezTo>
                      <a:pt x="48752" y="150606"/>
                      <a:pt x="29632" y="98397"/>
                      <a:pt x="6837" y="49129"/>
                    </a:cubicBezTo>
                    <a:cubicBezTo>
                      <a:pt x="-6399" y="19715"/>
                      <a:pt x="-1252" y="11626"/>
                      <a:pt x="29632" y="13097"/>
                    </a:cubicBezTo>
                    <a:cubicBezTo>
                      <a:pt x="64194" y="14568"/>
                      <a:pt x="98755" y="13097"/>
                      <a:pt x="140670" y="13097"/>
                    </a:cubicBezTo>
                    <a:close/>
                  </a:path>
                </a:pathLst>
              </a:custGeom>
              <a:solidFill>
                <a:srgbClr val="FCF8F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9610B3F7-58F5-6732-BA33-601056E92B25}"/>
                  </a:ext>
                </a:extLst>
              </p:cNvPr>
              <p:cNvSpPr/>
              <p:nvPr/>
            </p:nvSpPr>
            <p:spPr>
              <a:xfrm>
                <a:off x="9264976" y="3030441"/>
                <a:ext cx="277579" cy="470121"/>
              </a:xfrm>
              <a:custGeom>
                <a:avLst/>
                <a:gdLst>
                  <a:gd name="connsiteX0" fmla="*/ 254784 w 277579"/>
                  <a:gd name="connsiteY0" fmla="*/ 391940 h 470121"/>
                  <a:gd name="connsiteX1" fmla="*/ 277580 w 277579"/>
                  <a:gd name="connsiteY1" fmla="*/ 468415 h 470121"/>
                  <a:gd name="connsiteX2" fmla="*/ 1091 w 277579"/>
                  <a:gd name="connsiteY2" fmla="*/ 232370 h 470121"/>
                  <a:gd name="connsiteX3" fmla="*/ 63595 w 277579"/>
                  <a:gd name="connsiteY3" fmla="*/ 33827 h 470121"/>
                  <a:gd name="connsiteX4" fmla="*/ 193751 w 277579"/>
                  <a:gd name="connsiteY4" fmla="*/ 1 h 470121"/>
                  <a:gd name="connsiteX5" fmla="*/ 208458 w 277579"/>
                  <a:gd name="connsiteY5" fmla="*/ 34562 h 470121"/>
                  <a:gd name="connsiteX6" fmla="*/ 190075 w 277579"/>
                  <a:gd name="connsiteY6" fmla="*/ 74271 h 470121"/>
                  <a:gd name="connsiteX7" fmla="*/ 104039 w 277579"/>
                  <a:gd name="connsiteY7" fmla="*/ 211780 h 470121"/>
                  <a:gd name="connsiteX8" fmla="*/ 218752 w 277579"/>
                  <a:gd name="connsiteY8" fmla="*/ 377968 h 470121"/>
                  <a:gd name="connsiteX9" fmla="*/ 254784 w 277579"/>
                  <a:gd name="connsiteY9" fmla="*/ 391940 h 47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7579" h="470121">
                    <a:moveTo>
                      <a:pt x="254784" y="391940"/>
                    </a:moveTo>
                    <a:cubicBezTo>
                      <a:pt x="262138" y="417677"/>
                      <a:pt x="269491" y="442678"/>
                      <a:pt x="277580" y="468415"/>
                    </a:cubicBezTo>
                    <a:cubicBezTo>
                      <a:pt x="144483" y="487534"/>
                      <a:pt x="6974" y="341936"/>
                      <a:pt x="1091" y="232370"/>
                    </a:cubicBezTo>
                    <a:cubicBezTo>
                      <a:pt x="-2586" y="158100"/>
                      <a:pt x="-380" y="88978"/>
                      <a:pt x="63595" y="33827"/>
                    </a:cubicBezTo>
                    <a:cubicBezTo>
                      <a:pt x="104039" y="-734"/>
                      <a:pt x="147424" y="1"/>
                      <a:pt x="193751" y="1"/>
                    </a:cubicBezTo>
                    <a:cubicBezTo>
                      <a:pt x="220223" y="1"/>
                      <a:pt x="204045" y="22797"/>
                      <a:pt x="208458" y="34562"/>
                    </a:cubicBezTo>
                    <a:cubicBezTo>
                      <a:pt x="207722" y="50005"/>
                      <a:pt x="207722" y="61035"/>
                      <a:pt x="190075" y="74271"/>
                    </a:cubicBezTo>
                    <a:cubicBezTo>
                      <a:pt x="145218" y="107361"/>
                      <a:pt x="106980" y="147805"/>
                      <a:pt x="104039" y="211780"/>
                    </a:cubicBezTo>
                    <a:cubicBezTo>
                      <a:pt x="99627" y="308110"/>
                      <a:pt x="148895" y="345613"/>
                      <a:pt x="218752" y="377968"/>
                    </a:cubicBezTo>
                    <a:cubicBezTo>
                      <a:pt x="229782" y="383851"/>
                      <a:pt x="243019" y="388263"/>
                      <a:pt x="254784" y="391940"/>
                    </a:cubicBezTo>
                    <a:close/>
                  </a:path>
                </a:pathLst>
              </a:custGeom>
              <a:solidFill>
                <a:srgbClr val="FA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27CCD0E9-3A7A-8686-C272-EB9D3D35570D}"/>
                  </a:ext>
                </a:extLst>
              </p:cNvPr>
              <p:cNvSpPr/>
              <p:nvPr/>
            </p:nvSpPr>
            <p:spPr>
              <a:xfrm>
                <a:off x="10671117" y="4944498"/>
                <a:ext cx="315653" cy="235212"/>
              </a:xfrm>
              <a:custGeom>
                <a:avLst/>
                <a:gdLst>
                  <a:gd name="connsiteX0" fmla="*/ 315654 w 315653"/>
                  <a:gd name="connsiteY0" fmla="*/ 2986 h 235212"/>
                  <a:gd name="connsiteX1" fmla="*/ 242119 w 315653"/>
                  <a:gd name="connsiteY1" fmla="*/ 166232 h 235212"/>
                  <a:gd name="connsiteX2" fmla="*/ 9751 w 315653"/>
                  <a:gd name="connsiteY2" fmla="*/ 219177 h 235212"/>
                  <a:gd name="connsiteX3" fmla="*/ 1662 w 315653"/>
                  <a:gd name="connsiteY3" fmla="*/ 194910 h 235212"/>
                  <a:gd name="connsiteX4" fmla="*/ 927 w 315653"/>
                  <a:gd name="connsiteY4" fmla="*/ 37547 h 235212"/>
                  <a:gd name="connsiteX5" fmla="*/ 18575 w 315653"/>
                  <a:gd name="connsiteY5" fmla="*/ 11074 h 235212"/>
                  <a:gd name="connsiteX6" fmla="*/ 167850 w 315653"/>
                  <a:gd name="connsiteY6" fmla="*/ 12545 h 235212"/>
                  <a:gd name="connsiteX7" fmla="*/ 315654 w 315653"/>
                  <a:gd name="connsiteY7" fmla="*/ 2986 h 23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653" h="235212">
                    <a:moveTo>
                      <a:pt x="315654" y="2986"/>
                    </a:moveTo>
                    <a:cubicBezTo>
                      <a:pt x="289917" y="59607"/>
                      <a:pt x="269328" y="114758"/>
                      <a:pt x="242119" y="166232"/>
                    </a:cubicBezTo>
                    <a:cubicBezTo>
                      <a:pt x="210500" y="225795"/>
                      <a:pt x="65637" y="255944"/>
                      <a:pt x="9751" y="219177"/>
                    </a:cubicBezTo>
                    <a:cubicBezTo>
                      <a:pt x="-1279" y="211823"/>
                      <a:pt x="-1279" y="202264"/>
                      <a:pt x="1662" y="194910"/>
                    </a:cubicBezTo>
                    <a:cubicBezTo>
                      <a:pt x="22251" y="141966"/>
                      <a:pt x="-1279" y="89756"/>
                      <a:pt x="927" y="37547"/>
                    </a:cubicBezTo>
                    <a:cubicBezTo>
                      <a:pt x="1662" y="25046"/>
                      <a:pt x="-4221" y="10339"/>
                      <a:pt x="18575" y="11074"/>
                    </a:cubicBezTo>
                    <a:cubicBezTo>
                      <a:pt x="68578" y="12545"/>
                      <a:pt x="118582" y="6662"/>
                      <a:pt x="167850" y="12545"/>
                    </a:cubicBezTo>
                    <a:cubicBezTo>
                      <a:pt x="217854" y="18428"/>
                      <a:pt x="263445" y="-8780"/>
                      <a:pt x="315654" y="2986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FC3EE7D8-B467-FED9-BCC8-B55FD2040F40}"/>
                  </a:ext>
                </a:extLst>
              </p:cNvPr>
              <p:cNvSpPr/>
              <p:nvPr/>
            </p:nvSpPr>
            <p:spPr>
              <a:xfrm>
                <a:off x="8900911" y="2142072"/>
                <a:ext cx="377739" cy="244886"/>
              </a:xfrm>
              <a:custGeom>
                <a:avLst/>
                <a:gdLst>
                  <a:gd name="connsiteX0" fmla="*/ 340889 w 377739"/>
                  <a:gd name="connsiteY0" fmla="*/ 243474 h 244886"/>
                  <a:gd name="connsiteX1" fmla="*/ 16602 w 377739"/>
                  <a:gd name="connsiteY1" fmla="*/ 130967 h 244886"/>
                  <a:gd name="connsiteX2" fmla="*/ 7043 w 377739"/>
                  <a:gd name="connsiteY2" fmla="*/ 80228 h 244886"/>
                  <a:gd name="connsiteX3" fmla="*/ 152640 w 377739"/>
                  <a:gd name="connsiteY3" fmla="*/ 35372 h 244886"/>
                  <a:gd name="connsiteX4" fmla="*/ 360008 w 377739"/>
                  <a:gd name="connsiteY4" fmla="*/ 186118 h 244886"/>
                  <a:gd name="connsiteX5" fmla="*/ 375450 w 377739"/>
                  <a:gd name="connsiteY5" fmla="*/ 225091 h 244886"/>
                  <a:gd name="connsiteX6" fmla="*/ 340889 w 377739"/>
                  <a:gd name="connsiteY6" fmla="*/ 243474 h 244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7739" h="244886">
                    <a:moveTo>
                      <a:pt x="340889" y="243474"/>
                    </a:moveTo>
                    <a:cubicBezTo>
                      <a:pt x="223969" y="226561"/>
                      <a:pt x="112933" y="201560"/>
                      <a:pt x="16602" y="130967"/>
                    </a:cubicBezTo>
                    <a:cubicBezTo>
                      <a:pt x="-3987" y="116260"/>
                      <a:pt x="-3252" y="102288"/>
                      <a:pt x="7043" y="80228"/>
                    </a:cubicBezTo>
                    <a:cubicBezTo>
                      <a:pt x="54840" y="-17573"/>
                      <a:pt x="53369" y="-17573"/>
                      <a:pt x="152640" y="35372"/>
                    </a:cubicBezTo>
                    <a:cubicBezTo>
                      <a:pt x="229116" y="75816"/>
                      <a:pt x="298974" y="125084"/>
                      <a:pt x="360008" y="186118"/>
                    </a:cubicBezTo>
                    <a:cubicBezTo>
                      <a:pt x="371038" y="197148"/>
                      <a:pt x="382803" y="208913"/>
                      <a:pt x="375450" y="225091"/>
                    </a:cubicBezTo>
                    <a:cubicBezTo>
                      <a:pt x="369567" y="239062"/>
                      <a:pt x="356331" y="248622"/>
                      <a:pt x="340889" y="243474"/>
                    </a:cubicBezTo>
                    <a:close/>
                  </a:path>
                </a:pathLst>
              </a:custGeom>
              <a:solidFill>
                <a:srgbClr val="CA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804EE98B-3A71-BD70-D794-32F2AB4C0E87}"/>
                  </a:ext>
                </a:extLst>
              </p:cNvPr>
              <p:cNvSpPr/>
              <p:nvPr/>
            </p:nvSpPr>
            <p:spPr>
              <a:xfrm>
                <a:off x="11732309" y="2243758"/>
                <a:ext cx="380058" cy="228527"/>
              </a:xfrm>
              <a:custGeom>
                <a:avLst/>
                <a:gdLst>
                  <a:gd name="connsiteX0" fmla="*/ 87606 w 380058"/>
                  <a:gd name="connsiteY0" fmla="*/ 221940 h 228527"/>
                  <a:gd name="connsiteX1" fmla="*/ 42015 w 380058"/>
                  <a:gd name="connsiteY1" fmla="*/ 221940 h 228527"/>
                  <a:gd name="connsiteX2" fmla="*/ 836 w 380058"/>
                  <a:gd name="connsiteY2" fmla="*/ 211646 h 228527"/>
                  <a:gd name="connsiteX3" fmla="*/ 20690 w 380058"/>
                  <a:gd name="connsiteY3" fmla="*/ 164584 h 228527"/>
                  <a:gd name="connsiteX4" fmla="*/ 286149 w 380058"/>
                  <a:gd name="connsiteY4" fmla="*/ 10161 h 228527"/>
                  <a:gd name="connsiteX5" fmla="*/ 358212 w 380058"/>
                  <a:gd name="connsiteY5" fmla="*/ 40310 h 228527"/>
                  <a:gd name="connsiteX6" fmla="*/ 288355 w 380058"/>
                  <a:gd name="connsiteY6" fmla="*/ 177084 h 228527"/>
                  <a:gd name="connsiteX7" fmla="*/ 87606 w 380058"/>
                  <a:gd name="connsiteY7" fmla="*/ 221940 h 228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0058" h="228527">
                    <a:moveTo>
                      <a:pt x="87606" y="221940"/>
                    </a:moveTo>
                    <a:cubicBezTo>
                      <a:pt x="72164" y="221940"/>
                      <a:pt x="56722" y="220470"/>
                      <a:pt x="42015" y="221940"/>
                    </a:cubicBezTo>
                    <a:cubicBezTo>
                      <a:pt x="26573" y="223411"/>
                      <a:pt x="5984" y="241059"/>
                      <a:pt x="836" y="211646"/>
                    </a:cubicBezTo>
                    <a:cubicBezTo>
                      <a:pt x="-2106" y="193997"/>
                      <a:pt x="2307" y="178555"/>
                      <a:pt x="20690" y="164584"/>
                    </a:cubicBezTo>
                    <a:cubicBezTo>
                      <a:pt x="103049" y="101344"/>
                      <a:pt x="194231" y="55753"/>
                      <a:pt x="286149" y="10161"/>
                    </a:cubicBezTo>
                    <a:cubicBezTo>
                      <a:pt x="326593" y="-9693"/>
                      <a:pt x="347182" y="-869"/>
                      <a:pt x="358212" y="40310"/>
                    </a:cubicBezTo>
                    <a:cubicBezTo>
                      <a:pt x="384686" y="141788"/>
                      <a:pt x="409687" y="122669"/>
                      <a:pt x="288355" y="177084"/>
                    </a:cubicBezTo>
                    <a:cubicBezTo>
                      <a:pt x="223645" y="205763"/>
                      <a:pt x="158199" y="222676"/>
                      <a:pt x="87606" y="221940"/>
                    </a:cubicBezTo>
                    <a:close/>
                  </a:path>
                </a:pathLst>
              </a:custGeom>
              <a:solidFill>
                <a:srgbClr val="C98B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DF8069B4-4F9B-D228-124C-4EBEEA755C08}"/>
                  </a:ext>
                </a:extLst>
              </p:cNvPr>
              <p:cNvSpPr/>
              <p:nvPr/>
            </p:nvSpPr>
            <p:spPr>
              <a:xfrm>
                <a:off x="8982724" y="1991402"/>
                <a:ext cx="339957" cy="315687"/>
              </a:xfrm>
              <a:custGeom>
                <a:avLst/>
                <a:gdLst>
                  <a:gd name="connsiteX0" fmla="*/ 76711 w 339957"/>
                  <a:gd name="connsiteY0" fmla="*/ 0 h 315687"/>
                  <a:gd name="connsiteX1" fmla="*/ 144362 w 339957"/>
                  <a:gd name="connsiteY1" fmla="*/ 59563 h 315687"/>
                  <a:gd name="connsiteX2" fmla="*/ 330404 w 339957"/>
                  <a:gd name="connsiteY2" fmla="*/ 236045 h 315687"/>
                  <a:gd name="connsiteX3" fmla="*/ 314962 w 339957"/>
                  <a:gd name="connsiteY3" fmla="*/ 306638 h 315687"/>
                  <a:gd name="connsiteX4" fmla="*/ 270107 w 339957"/>
                  <a:gd name="connsiteY4" fmla="*/ 293402 h 315687"/>
                  <a:gd name="connsiteX5" fmla="*/ 39944 w 339957"/>
                  <a:gd name="connsiteY5" fmla="*/ 141186 h 315687"/>
                  <a:gd name="connsiteX6" fmla="*/ 20825 w 339957"/>
                  <a:gd name="connsiteY6" fmla="*/ 61769 h 315687"/>
                  <a:gd name="connsiteX7" fmla="*/ 76711 w 339957"/>
                  <a:gd name="connsiteY7" fmla="*/ 0 h 315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9957" h="315687">
                    <a:moveTo>
                      <a:pt x="76711" y="0"/>
                    </a:moveTo>
                    <a:cubicBezTo>
                      <a:pt x="99506" y="19854"/>
                      <a:pt x="121567" y="39709"/>
                      <a:pt x="144362" y="59563"/>
                    </a:cubicBezTo>
                    <a:cubicBezTo>
                      <a:pt x="207602" y="116184"/>
                      <a:pt x="279666" y="163982"/>
                      <a:pt x="330404" y="236045"/>
                    </a:cubicBezTo>
                    <a:cubicBezTo>
                      <a:pt x="355406" y="271342"/>
                      <a:pt x="324521" y="288255"/>
                      <a:pt x="314962" y="306638"/>
                    </a:cubicBezTo>
                    <a:cubicBezTo>
                      <a:pt x="303932" y="327963"/>
                      <a:pt x="283342" y="306638"/>
                      <a:pt x="270107" y="293402"/>
                    </a:cubicBezTo>
                    <a:cubicBezTo>
                      <a:pt x="203926" y="227221"/>
                      <a:pt x="125243" y="177953"/>
                      <a:pt x="39944" y="141186"/>
                    </a:cubicBezTo>
                    <a:cubicBezTo>
                      <a:pt x="-4912" y="121332"/>
                      <a:pt x="-13001" y="100742"/>
                      <a:pt x="20825" y="61769"/>
                    </a:cubicBezTo>
                    <a:cubicBezTo>
                      <a:pt x="38473" y="41179"/>
                      <a:pt x="50974" y="16178"/>
                      <a:pt x="76711" y="0"/>
                    </a:cubicBezTo>
                    <a:close/>
                  </a:path>
                </a:pathLst>
              </a:custGeom>
              <a:solidFill>
                <a:srgbClr val="B5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E5DDB1AA-C205-F023-C570-0D30C04397D5}"/>
                  </a:ext>
                </a:extLst>
              </p:cNvPr>
              <p:cNvSpPr/>
              <p:nvPr/>
            </p:nvSpPr>
            <p:spPr>
              <a:xfrm>
                <a:off x="11690540" y="2097649"/>
                <a:ext cx="361199" cy="301133"/>
              </a:xfrm>
              <a:custGeom>
                <a:avLst/>
                <a:gdLst>
                  <a:gd name="connsiteX0" fmla="*/ 30840 w 361199"/>
                  <a:gd name="connsiteY0" fmla="*/ 301134 h 301133"/>
                  <a:gd name="connsiteX1" fmla="*/ 8779 w 361199"/>
                  <a:gd name="connsiteY1" fmla="*/ 254807 h 301133"/>
                  <a:gd name="connsiteX2" fmla="*/ 15397 w 361199"/>
                  <a:gd name="connsiteY2" fmla="*/ 215834 h 301133"/>
                  <a:gd name="connsiteX3" fmla="*/ 239677 w 361199"/>
                  <a:gd name="connsiteY3" fmla="*/ 34939 h 301133"/>
                  <a:gd name="connsiteX4" fmla="*/ 291887 w 361199"/>
                  <a:gd name="connsiteY4" fmla="*/ 4055 h 301133"/>
                  <a:gd name="connsiteX5" fmla="*/ 361009 w 361199"/>
                  <a:gd name="connsiteY5" fmla="*/ 107003 h 301133"/>
                  <a:gd name="connsiteX6" fmla="*/ 349979 w 361199"/>
                  <a:gd name="connsiteY6" fmla="*/ 121710 h 301133"/>
                  <a:gd name="connsiteX7" fmla="*/ 44811 w 361199"/>
                  <a:gd name="connsiteY7" fmla="*/ 289368 h 301133"/>
                  <a:gd name="connsiteX8" fmla="*/ 30840 w 361199"/>
                  <a:gd name="connsiteY8" fmla="*/ 301134 h 301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199" h="301133">
                    <a:moveTo>
                      <a:pt x="30840" y="301134"/>
                    </a:moveTo>
                    <a:cubicBezTo>
                      <a:pt x="10986" y="291574"/>
                      <a:pt x="22751" y="267308"/>
                      <a:pt x="8779" y="254807"/>
                    </a:cubicBezTo>
                    <a:cubicBezTo>
                      <a:pt x="-8869" y="239365"/>
                      <a:pt x="3632" y="228335"/>
                      <a:pt x="15397" y="215834"/>
                    </a:cubicBezTo>
                    <a:cubicBezTo>
                      <a:pt x="82314" y="145976"/>
                      <a:pt x="155113" y="82736"/>
                      <a:pt x="239677" y="34939"/>
                    </a:cubicBezTo>
                    <a:cubicBezTo>
                      <a:pt x="258061" y="24644"/>
                      <a:pt x="266885" y="-12123"/>
                      <a:pt x="291887" y="4055"/>
                    </a:cubicBezTo>
                    <a:cubicBezTo>
                      <a:pt x="327919" y="26850"/>
                      <a:pt x="336742" y="73177"/>
                      <a:pt x="361009" y="107003"/>
                    </a:cubicBezTo>
                    <a:cubicBezTo>
                      <a:pt x="362479" y="108473"/>
                      <a:pt x="355126" y="120239"/>
                      <a:pt x="349979" y="121710"/>
                    </a:cubicBezTo>
                    <a:cubicBezTo>
                      <a:pt x="239677" y="161418"/>
                      <a:pt x="139671" y="220246"/>
                      <a:pt x="44811" y="289368"/>
                    </a:cubicBezTo>
                    <a:cubicBezTo>
                      <a:pt x="41135" y="293045"/>
                      <a:pt x="36723" y="296722"/>
                      <a:pt x="30840" y="301134"/>
                    </a:cubicBezTo>
                    <a:close/>
                  </a:path>
                </a:pathLst>
              </a:custGeom>
              <a:solidFill>
                <a:srgbClr val="B66E5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9DECD719-10E6-D98E-C340-68C5ED34C872}"/>
                  </a:ext>
                </a:extLst>
              </p:cNvPr>
              <p:cNvSpPr/>
              <p:nvPr/>
            </p:nvSpPr>
            <p:spPr>
              <a:xfrm>
                <a:off x="9367509" y="3065004"/>
                <a:ext cx="164016" cy="357377"/>
              </a:xfrm>
              <a:custGeom>
                <a:avLst/>
                <a:gdLst>
                  <a:gd name="connsiteX0" fmla="*/ 152251 w 164016"/>
                  <a:gd name="connsiteY0" fmla="*/ 357377 h 357377"/>
                  <a:gd name="connsiteX1" fmla="*/ 24301 w 164016"/>
                  <a:gd name="connsiteY1" fmla="*/ 273548 h 357377"/>
                  <a:gd name="connsiteX2" fmla="*/ 83128 w 164016"/>
                  <a:gd name="connsiteY2" fmla="*/ 41915 h 357377"/>
                  <a:gd name="connsiteX3" fmla="*/ 105925 w 164016"/>
                  <a:gd name="connsiteY3" fmla="*/ 0 h 357377"/>
                  <a:gd name="connsiteX4" fmla="*/ 127985 w 164016"/>
                  <a:gd name="connsiteY4" fmla="*/ 129421 h 357377"/>
                  <a:gd name="connsiteX5" fmla="*/ 152251 w 164016"/>
                  <a:gd name="connsiteY5" fmla="*/ 172806 h 357377"/>
                  <a:gd name="connsiteX6" fmla="*/ 164016 w 164016"/>
                  <a:gd name="connsiteY6" fmla="*/ 276489 h 357377"/>
                  <a:gd name="connsiteX7" fmla="*/ 152251 w 164016"/>
                  <a:gd name="connsiteY7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4016" h="357377">
                    <a:moveTo>
                      <a:pt x="152251" y="357377"/>
                    </a:moveTo>
                    <a:cubicBezTo>
                      <a:pt x="105189" y="336052"/>
                      <a:pt x="52979" y="325022"/>
                      <a:pt x="24301" y="273548"/>
                    </a:cubicBezTo>
                    <a:cubicBezTo>
                      <a:pt x="-24232" y="188983"/>
                      <a:pt x="2241" y="105154"/>
                      <a:pt x="83128" y="41915"/>
                    </a:cubicBezTo>
                    <a:cubicBezTo>
                      <a:pt x="98571" y="29414"/>
                      <a:pt x="111072" y="21325"/>
                      <a:pt x="105925" y="0"/>
                    </a:cubicBezTo>
                    <a:cubicBezTo>
                      <a:pt x="127249" y="40444"/>
                      <a:pt x="116955" y="86771"/>
                      <a:pt x="127985" y="129421"/>
                    </a:cubicBezTo>
                    <a:cubicBezTo>
                      <a:pt x="132397" y="147804"/>
                      <a:pt x="128720" y="166923"/>
                      <a:pt x="152251" y="172806"/>
                    </a:cubicBezTo>
                    <a:cubicBezTo>
                      <a:pt x="166958" y="205896"/>
                      <a:pt x="163281" y="241928"/>
                      <a:pt x="164016" y="276489"/>
                    </a:cubicBezTo>
                    <a:cubicBezTo>
                      <a:pt x="116219" y="297814"/>
                      <a:pt x="152986" y="330169"/>
                      <a:pt x="152251" y="357377"/>
                    </a:cubicBezTo>
                    <a:close/>
                  </a:path>
                </a:pathLst>
              </a:custGeom>
              <a:solidFill>
                <a:srgbClr val="F7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7266340A-6726-757A-CFBD-2EF46F0B6470}"/>
                  </a:ext>
                </a:extLst>
              </p:cNvPr>
              <p:cNvSpPr/>
              <p:nvPr/>
            </p:nvSpPr>
            <p:spPr>
              <a:xfrm>
                <a:off x="11418502" y="3156781"/>
                <a:ext cx="167446" cy="289130"/>
              </a:xfrm>
              <a:custGeom>
                <a:avLst/>
                <a:gdLst>
                  <a:gd name="connsiteX0" fmla="*/ 49184 w 167446"/>
                  <a:gd name="connsiteY0" fmla="*/ 876 h 289130"/>
                  <a:gd name="connsiteX1" fmla="*/ 157279 w 167446"/>
                  <a:gd name="connsiteY1" fmla="*/ 183241 h 289130"/>
                  <a:gd name="connsiteX2" fmla="*/ 14623 w 167446"/>
                  <a:gd name="connsiteY2" fmla="*/ 289131 h 289130"/>
                  <a:gd name="connsiteX3" fmla="*/ 2857 w 167446"/>
                  <a:gd name="connsiteY3" fmla="*/ 231774 h 289130"/>
                  <a:gd name="connsiteX4" fmla="*/ 2857 w 167446"/>
                  <a:gd name="connsiteY4" fmla="*/ 105295 h 289130"/>
                  <a:gd name="connsiteX5" fmla="*/ 35947 w 167446"/>
                  <a:gd name="connsiteY5" fmla="*/ 47938 h 289130"/>
                  <a:gd name="connsiteX6" fmla="*/ 49184 w 167446"/>
                  <a:gd name="connsiteY6" fmla="*/ 876 h 289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46" h="289130">
                    <a:moveTo>
                      <a:pt x="49184" y="876"/>
                    </a:moveTo>
                    <a:cubicBezTo>
                      <a:pt x="147720" y="-11625"/>
                      <a:pt x="188164" y="112648"/>
                      <a:pt x="157279" y="183241"/>
                    </a:cubicBezTo>
                    <a:cubicBezTo>
                      <a:pt x="131542" y="240598"/>
                      <a:pt x="87421" y="287660"/>
                      <a:pt x="14623" y="289131"/>
                    </a:cubicBezTo>
                    <a:cubicBezTo>
                      <a:pt x="15358" y="269277"/>
                      <a:pt x="16828" y="248687"/>
                      <a:pt x="2857" y="231774"/>
                    </a:cubicBezTo>
                    <a:cubicBezTo>
                      <a:pt x="-11114" y="189859"/>
                      <a:pt x="32270" y="147209"/>
                      <a:pt x="2857" y="105295"/>
                    </a:cubicBezTo>
                    <a:cubicBezTo>
                      <a:pt x="43300" y="103824"/>
                      <a:pt x="30065" y="68528"/>
                      <a:pt x="35947" y="47938"/>
                    </a:cubicBezTo>
                    <a:cubicBezTo>
                      <a:pt x="40360" y="31760"/>
                      <a:pt x="39624" y="14848"/>
                      <a:pt x="49184" y="876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DB38C7E3-5454-4C22-A17B-ADBB4D97D872}"/>
                  </a:ext>
                </a:extLst>
              </p:cNvPr>
              <p:cNvSpPr/>
              <p:nvPr/>
            </p:nvSpPr>
            <p:spPr>
              <a:xfrm>
                <a:off x="8852398" y="2286138"/>
                <a:ext cx="403373" cy="168713"/>
              </a:xfrm>
              <a:custGeom>
                <a:avLst/>
                <a:gdLst>
                  <a:gd name="connsiteX0" fmla="*/ 317339 w 403373"/>
                  <a:gd name="connsiteY0" fmla="*/ 168530 h 168713"/>
                  <a:gd name="connsiteX1" fmla="*/ 35702 w 403373"/>
                  <a:gd name="connsiteY1" fmla="*/ 123674 h 168713"/>
                  <a:gd name="connsiteX2" fmla="*/ 8495 w 403373"/>
                  <a:gd name="connsiteY2" fmla="*/ 66317 h 168713"/>
                  <a:gd name="connsiteX3" fmla="*/ 22466 w 403373"/>
                  <a:gd name="connsiteY3" fmla="*/ 19991 h 168713"/>
                  <a:gd name="connsiteX4" fmla="*/ 54086 w 403373"/>
                  <a:gd name="connsiteY4" fmla="*/ 8225 h 168713"/>
                  <a:gd name="connsiteX5" fmla="*/ 370283 w 403373"/>
                  <a:gd name="connsiteY5" fmla="*/ 121468 h 168713"/>
                  <a:gd name="connsiteX6" fmla="*/ 403374 w 403373"/>
                  <a:gd name="connsiteY6" fmla="*/ 145735 h 168713"/>
                  <a:gd name="connsiteX7" fmla="*/ 368813 w 403373"/>
                  <a:gd name="connsiteY7" fmla="*/ 167795 h 168713"/>
                  <a:gd name="connsiteX8" fmla="*/ 317339 w 403373"/>
                  <a:gd name="connsiteY8" fmla="*/ 168530 h 168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3373" h="168713">
                    <a:moveTo>
                      <a:pt x="317339" y="168530"/>
                    </a:moveTo>
                    <a:cubicBezTo>
                      <a:pt x="222479" y="158971"/>
                      <a:pt x="128356" y="153823"/>
                      <a:pt x="35702" y="123674"/>
                    </a:cubicBezTo>
                    <a:cubicBezTo>
                      <a:pt x="-3271" y="111173"/>
                      <a:pt x="-6947" y="101614"/>
                      <a:pt x="8495" y="66317"/>
                    </a:cubicBezTo>
                    <a:cubicBezTo>
                      <a:pt x="13642" y="54552"/>
                      <a:pt x="23937" y="38374"/>
                      <a:pt x="22466" y="19991"/>
                    </a:cubicBezTo>
                    <a:cubicBezTo>
                      <a:pt x="21731" y="4548"/>
                      <a:pt x="29820" y="-9423"/>
                      <a:pt x="54086" y="8225"/>
                    </a:cubicBezTo>
                    <a:cubicBezTo>
                      <a:pt x="147475" y="78083"/>
                      <a:pt x="255570" y="109703"/>
                      <a:pt x="370283" y="121468"/>
                    </a:cubicBezTo>
                    <a:cubicBezTo>
                      <a:pt x="386461" y="122939"/>
                      <a:pt x="403374" y="116321"/>
                      <a:pt x="403374" y="145735"/>
                    </a:cubicBezTo>
                    <a:cubicBezTo>
                      <a:pt x="402639" y="175884"/>
                      <a:pt x="384255" y="167059"/>
                      <a:pt x="368813" y="167795"/>
                    </a:cubicBezTo>
                    <a:cubicBezTo>
                      <a:pt x="351900" y="169265"/>
                      <a:pt x="334252" y="168530"/>
                      <a:pt x="317339" y="168530"/>
                    </a:cubicBezTo>
                    <a:close/>
                  </a:path>
                </a:pathLst>
              </a:custGeom>
              <a:solidFill>
                <a:srgbClr val="C68A6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E6687BE3-F21B-1511-452D-8022AEC46A40}"/>
                  </a:ext>
                </a:extLst>
              </p:cNvPr>
              <p:cNvSpPr/>
              <p:nvPr/>
            </p:nvSpPr>
            <p:spPr>
              <a:xfrm>
                <a:off x="11744042" y="2401255"/>
                <a:ext cx="414963" cy="148561"/>
              </a:xfrm>
              <a:custGeom>
                <a:avLst/>
                <a:gdLst>
                  <a:gd name="connsiteX0" fmla="*/ 161174 w 414963"/>
                  <a:gd name="connsiteY0" fmla="*/ 145331 h 148561"/>
                  <a:gd name="connsiteX1" fmla="*/ 40577 w 414963"/>
                  <a:gd name="connsiteY1" fmla="*/ 145331 h 148561"/>
                  <a:gd name="connsiteX2" fmla="*/ 133 w 414963"/>
                  <a:gd name="connsiteY2" fmla="*/ 117388 h 148561"/>
                  <a:gd name="connsiteX3" fmla="*/ 36900 w 414963"/>
                  <a:gd name="connsiteY3" fmla="*/ 99005 h 148561"/>
                  <a:gd name="connsiteX4" fmla="*/ 361187 w 414963"/>
                  <a:gd name="connsiteY4" fmla="*/ 6351 h 148561"/>
                  <a:gd name="connsiteX5" fmla="*/ 392072 w 414963"/>
                  <a:gd name="connsiteY5" fmla="*/ 16646 h 148561"/>
                  <a:gd name="connsiteX6" fmla="*/ 413397 w 414963"/>
                  <a:gd name="connsiteY6" fmla="*/ 93857 h 148561"/>
                  <a:gd name="connsiteX7" fmla="*/ 387660 w 414963"/>
                  <a:gd name="connsiteY7" fmla="*/ 121800 h 148561"/>
                  <a:gd name="connsiteX8" fmla="*/ 161174 w 414963"/>
                  <a:gd name="connsiteY8" fmla="*/ 145331 h 148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4963" h="148561">
                    <a:moveTo>
                      <a:pt x="161174" y="145331"/>
                    </a:moveTo>
                    <a:cubicBezTo>
                      <a:pt x="109700" y="145331"/>
                      <a:pt x="75139" y="144596"/>
                      <a:pt x="40577" y="145331"/>
                    </a:cubicBezTo>
                    <a:cubicBezTo>
                      <a:pt x="19252" y="146067"/>
                      <a:pt x="1604" y="141655"/>
                      <a:pt x="133" y="117388"/>
                    </a:cubicBezTo>
                    <a:cubicBezTo>
                      <a:pt x="-2072" y="85769"/>
                      <a:pt x="23665" y="99740"/>
                      <a:pt x="36900" y="99005"/>
                    </a:cubicBezTo>
                    <a:cubicBezTo>
                      <a:pt x="152350" y="92387"/>
                      <a:pt x="263387" y="70326"/>
                      <a:pt x="361187" y="6351"/>
                    </a:cubicBezTo>
                    <a:cubicBezTo>
                      <a:pt x="383983" y="-8355"/>
                      <a:pt x="387660" y="5616"/>
                      <a:pt x="392072" y="16646"/>
                    </a:cubicBezTo>
                    <a:cubicBezTo>
                      <a:pt x="403102" y="40913"/>
                      <a:pt x="400896" y="68856"/>
                      <a:pt x="413397" y="93857"/>
                    </a:cubicBezTo>
                    <a:cubicBezTo>
                      <a:pt x="420014" y="107829"/>
                      <a:pt x="404572" y="120330"/>
                      <a:pt x="387660" y="121800"/>
                    </a:cubicBezTo>
                    <a:cubicBezTo>
                      <a:pt x="306036" y="130625"/>
                      <a:pt x="226619" y="157832"/>
                      <a:pt x="161174" y="145331"/>
                    </a:cubicBezTo>
                    <a:close/>
                  </a:path>
                </a:pathLst>
              </a:custGeom>
              <a:solidFill>
                <a:srgbClr val="C8896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3DB1A84C-B5C7-20FB-0123-48F8EF5E3054}"/>
                  </a:ext>
                </a:extLst>
              </p:cNvPr>
              <p:cNvSpPr/>
              <p:nvPr/>
            </p:nvSpPr>
            <p:spPr>
              <a:xfrm>
                <a:off x="10660695" y="4801702"/>
                <a:ext cx="359590" cy="120480"/>
              </a:xfrm>
              <a:custGeom>
                <a:avLst/>
                <a:gdLst>
                  <a:gd name="connsiteX0" fmla="*/ 136358 w 359590"/>
                  <a:gd name="connsiteY0" fmla="*/ 118574 h 120480"/>
                  <a:gd name="connsiteX1" fmla="*/ 25320 w 359590"/>
                  <a:gd name="connsiteY1" fmla="*/ 108279 h 120480"/>
                  <a:gd name="connsiteX2" fmla="*/ 319 w 359590"/>
                  <a:gd name="connsiteY2" fmla="*/ 94308 h 120480"/>
                  <a:gd name="connsiteX3" fmla="*/ 18703 w 359590"/>
                  <a:gd name="connsiteY3" fmla="*/ 62688 h 120480"/>
                  <a:gd name="connsiteX4" fmla="*/ 76059 w 359590"/>
                  <a:gd name="connsiteY4" fmla="*/ 49452 h 120480"/>
                  <a:gd name="connsiteX5" fmla="*/ 277544 w 359590"/>
                  <a:gd name="connsiteY5" fmla="*/ 9743 h 120480"/>
                  <a:gd name="connsiteX6" fmla="*/ 355490 w 359590"/>
                  <a:gd name="connsiteY6" fmla="*/ 13420 h 120480"/>
                  <a:gd name="connsiteX7" fmla="*/ 302545 w 359590"/>
                  <a:gd name="connsiteY7" fmla="*/ 108279 h 120480"/>
                  <a:gd name="connsiteX8" fmla="*/ 136358 w 359590"/>
                  <a:gd name="connsiteY8" fmla="*/ 118574 h 120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9590" h="120480">
                    <a:moveTo>
                      <a:pt x="136358" y="118574"/>
                    </a:moveTo>
                    <a:cubicBezTo>
                      <a:pt x="106944" y="111956"/>
                      <a:pt x="64294" y="132546"/>
                      <a:pt x="25320" y="108279"/>
                    </a:cubicBezTo>
                    <a:cubicBezTo>
                      <a:pt x="17232" y="103867"/>
                      <a:pt x="3260" y="113427"/>
                      <a:pt x="319" y="94308"/>
                    </a:cubicBezTo>
                    <a:cubicBezTo>
                      <a:pt x="-1887" y="77395"/>
                      <a:pt x="7673" y="67835"/>
                      <a:pt x="18703" y="62688"/>
                    </a:cubicBezTo>
                    <a:cubicBezTo>
                      <a:pt x="36350" y="53864"/>
                      <a:pt x="54734" y="48716"/>
                      <a:pt x="76059" y="49452"/>
                    </a:cubicBezTo>
                    <a:cubicBezTo>
                      <a:pt x="145917" y="50923"/>
                      <a:pt x="213569" y="39157"/>
                      <a:pt x="277544" y="9743"/>
                    </a:cubicBezTo>
                    <a:cubicBezTo>
                      <a:pt x="302545" y="-2022"/>
                      <a:pt x="334901" y="-5699"/>
                      <a:pt x="355490" y="13420"/>
                    </a:cubicBezTo>
                    <a:cubicBezTo>
                      <a:pt x="373138" y="30333"/>
                      <a:pt x="329753" y="101661"/>
                      <a:pt x="302545" y="108279"/>
                    </a:cubicBezTo>
                    <a:cubicBezTo>
                      <a:pt x="251071" y="120780"/>
                      <a:pt x="198862" y="120780"/>
                      <a:pt x="136358" y="118574"/>
                    </a:cubicBezTo>
                    <a:close/>
                  </a:path>
                </a:pathLst>
              </a:custGeom>
              <a:solidFill>
                <a:srgbClr val="F3DB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280DC193-5438-BB11-6C23-2936D85F9A08}"/>
                  </a:ext>
                </a:extLst>
              </p:cNvPr>
              <p:cNvSpPr/>
              <p:nvPr/>
            </p:nvSpPr>
            <p:spPr>
              <a:xfrm>
                <a:off x="10119065" y="4876059"/>
                <a:ext cx="324496" cy="69958"/>
              </a:xfrm>
              <a:custGeom>
                <a:avLst/>
                <a:gdLst>
                  <a:gd name="connsiteX0" fmla="*/ 0 w 324496"/>
                  <a:gd name="connsiteY0" fmla="*/ 97 h 69958"/>
                  <a:gd name="connsiteX1" fmla="*/ 138980 w 324496"/>
                  <a:gd name="connsiteY1" fmla="*/ 8185 h 69958"/>
                  <a:gd name="connsiteX2" fmla="*/ 266930 w 324496"/>
                  <a:gd name="connsiteY2" fmla="*/ 9656 h 69958"/>
                  <a:gd name="connsiteX3" fmla="*/ 313992 w 324496"/>
                  <a:gd name="connsiteY3" fmla="*/ 23628 h 69958"/>
                  <a:gd name="connsiteX4" fmla="*/ 311786 w 324496"/>
                  <a:gd name="connsiteY4" fmla="*/ 55983 h 69958"/>
                  <a:gd name="connsiteX5" fmla="*/ 47797 w 324496"/>
                  <a:gd name="connsiteY5" fmla="*/ 64072 h 69958"/>
                  <a:gd name="connsiteX6" fmla="*/ 0 w 324496"/>
                  <a:gd name="connsiteY6" fmla="*/ 97 h 6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496" h="69958">
                    <a:moveTo>
                      <a:pt x="0" y="97"/>
                    </a:moveTo>
                    <a:cubicBezTo>
                      <a:pt x="47062" y="2303"/>
                      <a:pt x="91918" y="-5051"/>
                      <a:pt x="138980" y="8185"/>
                    </a:cubicBezTo>
                    <a:cubicBezTo>
                      <a:pt x="178689" y="19216"/>
                      <a:pt x="224280" y="11862"/>
                      <a:pt x="266930" y="9656"/>
                    </a:cubicBezTo>
                    <a:cubicBezTo>
                      <a:pt x="285314" y="8185"/>
                      <a:pt x="300756" y="15539"/>
                      <a:pt x="313992" y="23628"/>
                    </a:cubicBezTo>
                    <a:cubicBezTo>
                      <a:pt x="328699" y="33187"/>
                      <a:pt x="327963" y="55983"/>
                      <a:pt x="311786" y="55983"/>
                    </a:cubicBezTo>
                    <a:cubicBezTo>
                      <a:pt x="223545" y="58189"/>
                      <a:pt x="136039" y="80249"/>
                      <a:pt x="47797" y="64072"/>
                    </a:cubicBezTo>
                    <a:cubicBezTo>
                      <a:pt x="13237" y="57454"/>
                      <a:pt x="5883" y="32452"/>
                      <a:pt x="0" y="97"/>
                    </a:cubicBezTo>
                    <a:close/>
                  </a:path>
                </a:pathLst>
              </a:custGeom>
              <a:solidFill>
                <a:srgbClr val="E8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AEA86FE-EAC3-9538-FDC6-37D78CC65E4F}"/>
                  </a:ext>
                </a:extLst>
              </p:cNvPr>
              <p:cNvSpPr/>
              <p:nvPr/>
            </p:nvSpPr>
            <p:spPr>
              <a:xfrm>
                <a:off x="10548506" y="3942426"/>
                <a:ext cx="213728" cy="96949"/>
              </a:xfrm>
              <a:custGeom>
                <a:avLst/>
                <a:gdLst>
                  <a:gd name="connsiteX0" fmla="*/ 0 w 213728"/>
                  <a:gd name="connsiteY0" fmla="*/ 22638 h 96949"/>
                  <a:gd name="connsiteX1" fmla="*/ 183836 w 213728"/>
                  <a:gd name="connsiteY1" fmla="*/ 578 h 96949"/>
                  <a:gd name="connsiteX2" fmla="*/ 208103 w 213728"/>
                  <a:gd name="connsiteY2" fmla="*/ 8667 h 96949"/>
                  <a:gd name="connsiteX3" fmla="*/ 203690 w 213728"/>
                  <a:gd name="connsiteY3" fmla="*/ 29992 h 96949"/>
                  <a:gd name="connsiteX4" fmla="*/ 38974 w 213728"/>
                  <a:gd name="connsiteY4" fmla="*/ 69700 h 96949"/>
                  <a:gd name="connsiteX5" fmla="*/ 0 w 213728"/>
                  <a:gd name="connsiteY5" fmla="*/ 22638 h 96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3728" h="96949">
                    <a:moveTo>
                      <a:pt x="0" y="22638"/>
                    </a:moveTo>
                    <a:cubicBezTo>
                      <a:pt x="62504" y="20432"/>
                      <a:pt x="123538" y="13814"/>
                      <a:pt x="183836" y="578"/>
                    </a:cubicBezTo>
                    <a:cubicBezTo>
                      <a:pt x="195601" y="-1628"/>
                      <a:pt x="200749" y="2784"/>
                      <a:pt x="208103" y="8667"/>
                    </a:cubicBezTo>
                    <a:cubicBezTo>
                      <a:pt x="222073" y="19697"/>
                      <a:pt x="205896" y="23374"/>
                      <a:pt x="203690" y="29992"/>
                    </a:cubicBezTo>
                    <a:cubicBezTo>
                      <a:pt x="177953" y="97643"/>
                      <a:pt x="90448" y="119704"/>
                      <a:pt x="38974" y="69700"/>
                    </a:cubicBezTo>
                    <a:cubicBezTo>
                      <a:pt x="25002" y="55729"/>
                      <a:pt x="5883" y="44699"/>
                      <a:pt x="0" y="22638"/>
                    </a:cubicBezTo>
                    <a:close/>
                  </a:path>
                </a:pathLst>
              </a:custGeom>
              <a:solidFill>
                <a:srgbClr val="F7F2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9485E3FF-C020-40B4-3C43-349B587D1AB5}"/>
                  </a:ext>
                </a:extLst>
              </p:cNvPr>
              <p:cNvSpPr/>
              <p:nvPr/>
            </p:nvSpPr>
            <p:spPr>
              <a:xfrm>
                <a:off x="10289444" y="3952258"/>
                <a:ext cx="198763" cy="91691"/>
              </a:xfrm>
              <a:custGeom>
                <a:avLst/>
                <a:gdLst>
                  <a:gd name="connsiteX0" fmla="*/ 198764 w 198763"/>
                  <a:gd name="connsiteY0" fmla="*/ 15748 h 91691"/>
                  <a:gd name="connsiteX1" fmla="*/ 111258 w 198763"/>
                  <a:gd name="connsiteY1" fmla="*/ 90753 h 91691"/>
                  <a:gd name="connsiteX2" fmla="*/ 9780 w 198763"/>
                  <a:gd name="connsiteY2" fmla="*/ 34867 h 91691"/>
                  <a:gd name="connsiteX3" fmla="*/ 32575 w 198763"/>
                  <a:gd name="connsiteY3" fmla="*/ 306 h 91691"/>
                  <a:gd name="connsiteX4" fmla="*/ 116405 w 198763"/>
                  <a:gd name="connsiteY4" fmla="*/ 6188 h 91691"/>
                  <a:gd name="connsiteX5" fmla="*/ 198764 w 198763"/>
                  <a:gd name="connsiteY5" fmla="*/ 15748 h 9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8763" h="91691">
                    <a:moveTo>
                      <a:pt x="198764" y="15748"/>
                    </a:moveTo>
                    <a:cubicBezTo>
                      <a:pt x="189939" y="66487"/>
                      <a:pt x="150967" y="84870"/>
                      <a:pt x="111258" y="90753"/>
                    </a:cubicBezTo>
                    <a:cubicBezTo>
                      <a:pt x="67872" y="97371"/>
                      <a:pt x="34782" y="67957"/>
                      <a:pt x="9780" y="34867"/>
                    </a:cubicBezTo>
                    <a:cubicBezTo>
                      <a:pt x="-10809" y="7659"/>
                      <a:pt x="3162" y="-1901"/>
                      <a:pt x="32575" y="306"/>
                    </a:cubicBezTo>
                    <a:cubicBezTo>
                      <a:pt x="60519" y="2512"/>
                      <a:pt x="90668" y="-2636"/>
                      <a:pt x="116405" y="6188"/>
                    </a:cubicBezTo>
                    <a:cubicBezTo>
                      <a:pt x="143613" y="16483"/>
                      <a:pt x="171556" y="3982"/>
                      <a:pt x="198764" y="15748"/>
                    </a:cubicBezTo>
                    <a:close/>
                  </a:path>
                </a:pathLst>
              </a:custGeom>
              <a:solidFill>
                <a:srgbClr val="F1EB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28B81D3F-27AA-F8A7-7738-FFDB2511D6F1}"/>
                  </a:ext>
                </a:extLst>
              </p:cNvPr>
              <p:cNvSpPr/>
              <p:nvPr/>
            </p:nvSpPr>
            <p:spPr>
              <a:xfrm>
                <a:off x="10094799" y="3942817"/>
                <a:ext cx="164825" cy="304619"/>
              </a:xfrm>
              <a:custGeom>
                <a:avLst/>
                <a:gdLst>
                  <a:gd name="connsiteX0" fmla="*/ 0 w 164825"/>
                  <a:gd name="connsiteY0" fmla="*/ 304620 h 304619"/>
                  <a:gd name="connsiteX1" fmla="*/ 91182 w 164825"/>
                  <a:gd name="connsiteY1" fmla="*/ 98724 h 304619"/>
                  <a:gd name="connsiteX2" fmla="*/ 126479 w 164825"/>
                  <a:gd name="connsiteY2" fmla="*/ 32543 h 304619"/>
                  <a:gd name="connsiteX3" fmla="*/ 149274 w 164825"/>
                  <a:gd name="connsiteY3" fmla="*/ 188 h 304619"/>
                  <a:gd name="connsiteX4" fmla="*/ 161040 w 164825"/>
                  <a:gd name="connsiteY4" fmla="*/ 42838 h 304619"/>
                  <a:gd name="connsiteX5" fmla="*/ 119125 w 164825"/>
                  <a:gd name="connsiteY5" fmla="*/ 140638 h 304619"/>
                  <a:gd name="connsiteX6" fmla="*/ 0 w 164825"/>
                  <a:gd name="connsiteY6" fmla="*/ 304620 h 304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825" h="304619">
                    <a:moveTo>
                      <a:pt x="0" y="304620"/>
                    </a:moveTo>
                    <a:cubicBezTo>
                      <a:pt x="6617" y="219320"/>
                      <a:pt x="56621" y="161963"/>
                      <a:pt x="91182" y="98724"/>
                    </a:cubicBezTo>
                    <a:cubicBezTo>
                      <a:pt x="103683" y="76663"/>
                      <a:pt x="120596" y="56074"/>
                      <a:pt x="126479" y="32543"/>
                    </a:cubicBezTo>
                    <a:cubicBezTo>
                      <a:pt x="130891" y="15630"/>
                      <a:pt x="136039" y="-2018"/>
                      <a:pt x="149274" y="188"/>
                    </a:cubicBezTo>
                    <a:cubicBezTo>
                      <a:pt x="175011" y="3864"/>
                      <a:pt x="161040" y="28866"/>
                      <a:pt x="161040" y="42838"/>
                    </a:cubicBezTo>
                    <a:cubicBezTo>
                      <a:pt x="159569" y="79605"/>
                      <a:pt x="134567" y="108283"/>
                      <a:pt x="119125" y="140638"/>
                    </a:cubicBezTo>
                    <a:cubicBezTo>
                      <a:pt x="90447" y="199466"/>
                      <a:pt x="50003" y="250204"/>
                      <a:pt x="0" y="304620"/>
                    </a:cubicBezTo>
                    <a:close/>
                  </a:path>
                </a:pathLst>
              </a:custGeom>
              <a:solidFill>
                <a:srgbClr val="ECD92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2A2E6335-2D8A-E43B-2A84-F9111DBB6B08}"/>
                  </a:ext>
                </a:extLst>
              </p:cNvPr>
              <p:cNvSpPr/>
              <p:nvPr/>
            </p:nvSpPr>
            <p:spPr>
              <a:xfrm>
                <a:off x="10796166" y="3948887"/>
                <a:ext cx="184722" cy="310314"/>
              </a:xfrm>
              <a:custGeom>
                <a:avLst/>
                <a:gdLst>
                  <a:gd name="connsiteX0" fmla="*/ 184723 w 184722"/>
                  <a:gd name="connsiteY0" fmla="*/ 310315 h 310314"/>
                  <a:gd name="connsiteX1" fmla="*/ 3828 w 184722"/>
                  <a:gd name="connsiteY1" fmla="*/ 0 h 310314"/>
                  <a:gd name="connsiteX2" fmla="*/ 184723 w 184722"/>
                  <a:gd name="connsiteY2" fmla="*/ 310315 h 310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722" h="310314">
                    <a:moveTo>
                      <a:pt x="184723" y="310315"/>
                    </a:moveTo>
                    <a:cubicBezTo>
                      <a:pt x="56773" y="208102"/>
                      <a:pt x="-18233" y="85300"/>
                      <a:pt x="3828" y="0"/>
                    </a:cubicBezTo>
                    <a:cubicBezTo>
                      <a:pt x="44272" y="119861"/>
                      <a:pt x="132513" y="196337"/>
                      <a:pt x="184723" y="310315"/>
                    </a:cubicBezTo>
                    <a:close/>
                  </a:path>
                </a:pathLst>
              </a:custGeom>
              <a:solidFill>
                <a:srgbClr val="E4D73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C8FCAB98-CD19-21B2-8835-A2C01C1A0FC3}"/>
                  </a:ext>
                </a:extLst>
              </p:cNvPr>
              <p:cNvSpPr/>
              <p:nvPr/>
            </p:nvSpPr>
            <p:spPr>
              <a:xfrm>
                <a:off x="11079424" y="4502654"/>
                <a:ext cx="183979" cy="100097"/>
              </a:xfrm>
              <a:custGeom>
                <a:avLst/>
                <a:gdLst>
                  <a:gd name="connsiteX0" fmla="*/ 80888 w 183979"/>
                  <a:gd name="connsiteY0" fmla="*/ 94807 h 100097"/>
                  <a:gd name="connsiteX1" fmla="*/ 46327 w 183979"/>
                  <a:gd name="connsiteY1" fmla="*/ 95542 h 100097"/>
                  <a:gd name="connsiteX2" fmla="*/ 0 w 183979"/>
                  <a:gd name="connsiteY2" fmla="*/ 64657 h 100097"/>
                  <a:gd name="connsiteX3" fmla="*/ 42650 w 183979"/>
                  <a:gd name="connsiteY3" fmla="*/ 47745 h 100097"/>
                  <a:gd name="connsiteX4" fmla="*/ 138245 w 183979"/>
                  <a:gd name="connsiteY4" fmla="*/ 13183 h 100097"/>
                  <a:gd name="connsiteX5" fmla="*/ 179424 w 183979"/>
                  <a:gd name="connsiteY5" fmla="*/ 16860 h 100097"/>
                  <a:gd name="connsiteX6" fmla="*/ 155893 w 183979"/>
                  <a:gd name="connsiteY6" fmla="*/ 81571 h 100097"/>
                  <a:gd name="connsiteX7" fmla="*/ 80888 w 183979"/>
                  <a:gd name="connsiteY7" fmla="*/ 94807 h 100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79" h="100097">
                    <a:moveTo>
                      <a:pt x="80888" y="94807"/>
                    </a:moveTo>
                    <a:cubicBezTo>
                      <a:pt x="64711" y="95542"/>
                      <a:pt x="53680" y="99954"/>
                      <a:pt x="46327" y="95542"/>
                    </a:cubicBezTo>
                    <a:cubicBezTo>
                      <a:pt x="29414" y="86718"/>
                      <a:pt x="0" y="85247"/>
                      <a:pt x="0" y="64657"/>
                    </a:cubicBezTo>
                    <a:cubicBezTo>
                      <a:pt x="0" y="47745"/>
                      <a:pt x="26473" y="52157"/>
                      <a:pt x="42650" y="47745"/>
                    </a:cubicBezTo>
                    <a:cubicBezTo>
                      <a:pt x="75006" y="39656"/>
                      <a:pt x="106625" y="26420"/>
                      <a:pt x="138245" y="13183"/>
                    </a:cubicBezTo>
                    <a:cubicBezTo>
                      <a:pt x="153687" y="6565"/>
                      <a:pt x="173542" y="-14760"/>
                      <a:pt x="179424" y="16860"/>
                    </a:cubicBezTo>
                    <a:cubicBezTo>
                      <a:pt x="183101" y="38920"/>
                      <a:pt x="194866" y="77894"/>
                      <a:pt x="155893" y="81571"/>
                    </a:cubicBezTo>
                    <a:cubicBezTo>
                      <a:pt x="127950" y="85247"/>
                      <a:pt x="104419" y="110984"/>
                      <a:pt x="80888" y="94807"/>
                    </a:cubicBezTo>
                    <a:close/>
                  </a:path>
                </a:pathLst>
              </a:custGeom>
              <a:solidFill>
                <a:srgbClr val="E7C9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5172063B-8807-3041-9844-45F5723B76C3}"/>
                  </a:ext>
                </a:extLst>
              </p:cNvPr>
              <p:cNvSpPr/>
              <p:nvPr/>
            </p:nvSpPr>
            <p:spPr>
              <a:xfrm>
                <a:off x="9287392" y="2264290"/>
                <a:ext cx="117142" cy="226417"/>
              </a:xfrm>
              <a:custGeom>
                <a:avLst/>
                <a:gdLst>
                  <a:gd name="connsiteX0" fmla="*/ 0 w 117142"/>
                  <a:gd name="connsiteY0" fmla="*/ 184495 h 226417"/>
                  <a:gd name="connsiteX1" fmla="*/ 69122 w 117142"/>
                  <a:gd name="connsiteY1" fmla="*/ 14631 h 226417"/>
                  <a:gd name="connsiteX2" fmla="*/ 103683 w 117142"/>
                  <a:gd name="connsiteY2" fmla="*/ 5072 h 226417"/>
                  <a:gd name="connsiteX3" fmla="*/ 105155 w 117142"/>
                  <a:gd name="connsiteY3" fmla="*/ 37427 h 226417"/>
                  <a:gd name="connsiteX4" fmla="*/ 38974 w 117142"/>
                  <a:gd name="connsiteY4" fmla="*/ 194055 h 226417"/>
                  <a:gd name="connsiteX5" fmla="*/ 13972 w 117142"/>
                  <a:gd name="connsiteY5" fmla="*/ 224939 h 226417"/>
                  <a:gd name="connsiteX6" fmla="*/ 0 w 117142"/>
                  <a:gd name="connsiteY6" fmla="*/ 184495 h 226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142" h="226417">
                    <a:moveTo>
                      <a:pt x="0" y="184495"/>
                    </a:moveTo>
                    <a:cubicBezTo>
                      <a:pt x="15442" y="126403"/>
                      <a:pt x="34561" y="66840"/>
                      <a:pt x="69122" y="14631"/>
                    </a:cubicBezTo>
                    <a:cubicBezTo>
                      <a:pt x="75741" y="4336"/>
                      <a:pt x="82358" y="-6694"/>
                      <a:pt x="103683" y="5072"/>
                    </a:cubicBezTo>
                    <a:cubicBezTo>
                      <a:pt x="130155" y="19778"/>
                      <a:pt x="110302" y="26396"/>
                      <a:pt x="105155" y="37427"/>
                    </a:cubicBezTo>
                    <a:cubicBezTo>
                      <a:pt x="83094" y="89636"/>
                      <a:pt x="61769" y="141845"/>
                      <a:pt x="38974" y="194055"/>
                    </a:cubicBezTo>
                    <a:cubicBezTo>
                      <a:pt x="33826" y="205820"/>
                      <a:pt x="44121" y="233028"/>
                      <a:pt x="13972" y="224939"/>
                    </a:cubicBezTo>
                    <a:cubicBezTo>
                      <a:pt x="-11030" y="218321"/>
                      <a:pt x="8089" y="199202"/>
                      <a:pt x="0" y="184495"/>
                    </a:cubicBezTo>
                    <a:close/>
                  </a:path>
                </a:pathLst>
              </a:custGeom>
              <a:solidFill>
                <a:srgbClr val="4E96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ED4FA8CB-365C-5CA4-194A-3D153C2C293A}"/>
                  </a:ext>
                </a:extLst>
              </p:cNvPr>
              <p:cNvSpPr/>
              <p:nvPr/>
            </p:nvSpPr>
            <p:spPr>
              <a:xfrm>
                <a:off x="10419581" y="4063601"/>
                <a:ext cx="80694" cy="201889"/>
              </a:xfrm>
              <a:custGeom>
                <a:avLst/>
                <a:gdLst>
                  <a:gd name="connsiteX0" fmla="*/ 78186 w 80694"/>
                  <a:gd name="connsiteY0" fmla="*/ 0 h 201889"/>
                  <a:gd name="connsiteX1" fmla="*/ 67891 w 80694"/>
                  <a:gd name="connsiteY1" fmla="*/ 180159 h 201889"/>
                  <a:gd name="connsiteX2" fmla="*/ 38478 w 80694"/>
                  <a:gd name="connsiteY2" fmla="*/ 199278 h 201889"/>
                  <a:gd name="connsiteX3" fmla="*/ 975 w 80694"/>
                  <a:gd name="connsiteY3" fmla="*/ 171335 h 201889"/>
                  <a:gd name="connsiteX4" fmla="*/ 78186 w 80694"/>
                  <a:gd name="connsiteY4" fmla="*/ 0 h 2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694" h="201889">
                    <a:moveTo>
                      <a:pt x="78186" y="0"/>
                    </a:moveTo>
                    <a:cubicBezTo>
                      <a:pt x="89216" y="65446"/>
                      <a:pt x="59803" y="121332"/>
                      <a:pt x="67891" y="180159"/>
                    </a:cubicBezTo>
                    <a:cubicBezTo>
                      <a:pt x="71568" y="208102"/>
                      <a:pt x="49508" y="202220"/>
                      <a:pt x="38478" y="199278"/>
                    </a:cubicBezTo>
                    <a:cubicBezTo>
                      <a:pt x="23035" y="195602"/>
                      <a:pt x="-5643" y="194131"/>
                      <a:pt x="975" y="171335"/>
                    </a:cubicBezTo>
                    <a:cubicBezTo>
                      <a:pt x="18624" y="113978"/>
                      <a:pt x="31860" y="54416"/>
                      <a:pt x="78186" y="0"/>
                    </a:cubicBezTo>
                    <a:close/>
                  </a:path>
                </a:pathLst>
              </a:custGeom>
              <a:solidFill>
                <a:srgbClr val="63AED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15FF1C25-7820-BEC5-CC28-B1AC907FEB0C}"/>
                  </a:ext>
                </a:extLst>
              </p:cNvPr>
              <p:cNvSpPr/>
              <p:nvPr/>
            </p:nvSpPr>
            <p:spPr>
              <a:xfrm>
                <a:off x="9851405" y="4552533"/>
                <a:ext cx="142651" cy="91327"/>
              </a:xfrm>
              <a:custGeom>
                <a:avLst/>
                <a:gdLst>
                  <a:gd name="connsiteX0" fmla="*/ 142652 w 142651"/>
                  <a:gd name="connsiteY0" fmla="*/ 61105 h 91327"/>
                  <a:gd name="connsiteX1" fmla="*/ 98531 w 142651"/>
                  <a:gd name="connsiteY1" fmla="*/ 91254 h 91327"/>
                  <a:gd name="connsiteX2" fmla="*/ 41910 w 142651"/>
                  <a:gd name="connsiteY2" fmla="*/ 76547 h 91327"/>
                  <a:gd name="connsiteX3" fmla="*/ 5143 w 142651"/>
                  <a:gd name="connsiteY3" fmla="*/ 8896 h 91327"/>
                  <a:gd name="connsiteX4" fmla="*/ 58823 w 142651"/>
                  <a:gd name="connsiteY4" fmla="*/ 23603 h 91327"/>
                  <a:gd name="connsiteX5" fmla="*/ 105150 w 142651"/>
                  <a:gd name="connsiteY5" fmla="*/ 36103 h 91327"/>
                  <a:gd name="connsiteX6" fmla="*/ 142652 w 142651"/>
                  <a:gd name="connsiteY6" fmla="*/ 61105 h 91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651" h="91327">
                    <a:moveTo>
                      <a:pt x="142652" y="61105"/>
                    </a:moveTo>
                    <a:cubicBezTo>
                      <a:pt x="138240" y="87578"/>
                      <a:pt x="117650" y="91989"/>
                      <a:pt x="98531" y="91254"/>
                    </a:cubicBezTo>
                    <a:cubicBezTo>
                      <a:pt x="79413" y="90519"/>
                      <a:pt x="57352" y="86842"/>
                      <a:pt x="41910" y="76547"/>
                    </a:cubicBezTo>
                    <a:cubicBezTo>
                      <a:pt x="19115" y="61105"/>
                      <a:pt x="-12505" y="38309"/>
                      <a:pt x="5143" y="8896"/>
                    </a:cubicBezTo>
                    <a:cubicBezTo>
                      <a:pt x="19850" y="-15371"/>
                      <a:pt x="41175" y="16984"/>
                      <a:pt x="58823" y="23603"/>
                    </a:cubicBezTo>
                    <a:cubicBezTo>
                      <a:pt x="74265" y="28750"/>
                      <a:pt x="88972" y="33162"/>
                      <a:pt x="105150" y="36103"/>
                    </a:cubicBezTo>
                    <a:cubicBezTo>
                      <a:pt x="116915" y="37574"/>
                      <a:pt x="138240" y="39780"/>
                      <a:pt x="142652" y="61105"/>
                    </a:cubicBezTo>
                    <a:close/>
                  </a:path>
                </a:pathLst>
              </a:custGeom>
              <a:solidFill>
                <a:srgbClr val="E2CB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E77BD064-12BF-40FB-5D1F-12412F57C5B6}"/>
                  </a:ext>
                </a:extLst>
              </p:cNvPr>
              <p:cNvSpPr/>
              <p:nvPr/>
            </p:nvSpPr>
            <p:spPr>
              <a:xfrm>
                <a:off x="11635345" y="2342161"/>
                <a:ext cx="74285" cy="242663"/>
              </a:xfrm>
              <a:custGeom>
                <a:avLst/>
                <a:gdLst>
                  <a:gd name="connsiteX0" fmla="*/ 0 w 74285"/>
                  <a:gd name="connsiteY0" fmla="*/ 0 h 242663"/>
                  <a:gd name="connsiteX1" fmla="*/ 72798 w 74285"/>
                  <a:gd name="connsiteY1" fmla="*/ 242663 h 242663"/>
                  <a:gd name="connsiteX2" fmla="*/ 0 w 74285"/>
                  <a:gd name="connsiteY2" fmla="*/ 0 h 242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4285" h="242663">
                    <a:moveTo>
                      <a:pt x="0" y="0"/>
                    </a:moveTo>
                    <a:cubicBezTo>
                      <a:pt x="55886" y="65446"/>
                      <a:pt x="80888" y="140451"/>
                      <a:pt x="72798" y="242663"/>
                    </a:cubicBezTo>
                    <a:cubicBezTo>
                      <a:pt x="33826" y="154422"/>
                      <a:pt x="26472" y="73534"/>
                      <a:pt x="0" y="0"/>
                    </a:cubicBezTo>
                    <a:close/>
                  </a:path>
                </a:pathLst>
              </a:custGeom>
              <a:solidFill>
                <a:srgbClr val="4889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B3F4CB44-0F0E-DACF-D495-A4EFA2FC4B35}"/>
                  </a:ext>
                </a:extLst>
              </p:cNvPr>
              <p:cNvSpPr/>
              <p:nvPr/>
            </p:nvSpPr>
            <p:spPr>
              <a:xfrm>
                <a:off x="10534481" y="4069484"/>
                <a:ext cx="90404" cy="185523"/>
              </a:xfrm>
              <a:custGeom>
                <a:avLst/>
                <a:gdLst>
                  <a:gd name="connsiteX0" fmla="*/ 2995 w 90404"/>
                  <a:gd name="connsiteY0" fmla="*/ 0 h 185523"/>
                  <a:gd name="connsiteX1" fmla="*/ 33879 w 90404"/>
                  <a:gd name="connsiteY1" fmla="*/ 102213 h 185523"/>
                  <a:gd name="connsiteX2" fmla="*/ 61823 w 90404"/>
                  <a:gd name="connsiteY2" fmla="*/ 136039 h 185523"/>
                  <a:gd name="connsiteX3" fmla="*/ 89766 w 90404"/>
                  <a:gd name="connsiteY3" fmla="*/ 173541 h 185523"/>
                  <a:gd name="connsiteX4" fmla="*/ 45646 w 90404"/>
                  <a:gd name="connsiteY4" fmla="*/ 181630 h 185523"/>
                  <a:gd name="connsiteX5" fmla="*/ 10349 w 90404"/>
                  <a:gd name="connsiteY5" fmla="*/ 161776 h 185523"/>
                  <a:gd name="connsiteX6" fmla="*/ 2995 w 90404"/>
                  <a:gd name="connsiteY6" fmla="*/ 0 h 185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0404" h="185523">
                    <a:moveTo>
                      <a:pt x="2995" y="0"/>
                    </a:moveTo>
                    <a:cubicBezTo>
                      <a:pt x="16232" y="41914"/>
                      <a:pt x="27997" y="71328"/>
                      <a:pt x="33879" y="102213"/>
                    </a:cubicBezTo>
                    <a:cubicBezTo>
                      <a:pt x="37556" y="121332"/>
                      <a:pt x="41969" y="135303"/>
                      <a:pt x="61823" y="136039"/>
                    </a:cubicBezTo>
                    <a:cubicBezTo>
                      <a:pt x="89766" y="136774"/>
                      <a:pt x="91972" y="163982"/>
                      <a:pt x="89766" y="173541"/>
                    </a:cubicBezTo>
                    <a:cubicBezTo>
                      <a:pt x="83883" y="195602"/>
                      <a:pt x="61088" y="180159"/>
                      <a:pt x="45646" y="181630"/>
                    </a:cubicBezTo>
                    <a:cubicBezTo>
                      <a:pt x="31674" y="183101"/>
                      <a:pt x="13290" y="191925"/>
                      <a:pt x="10349" y="161776"/>
                    </a:cubicBezTo>
                    <a:cubicBezTo>
                      <a:pt x="5202" y="112508"/>
                      <a:pt x="-5093" y="63240"/>
                      <a:pt x="2995" y="0"/>
                    </a:cubicBezTo>
                    <a:close/>
                  </a:path>
                </a:pathLst>
              </a:custGeom>
              <a:solidFill>
                <a:srgbClr val="64AA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377E4350-4047-4847-A941-3D1018D7C43E}"/>
                  </a:ext>
                </a:extLst>
              </p:cNvPr>
              <p:cNvSpPr/>
              <p:nvPr/>
            </p:nvSpPr>
            <p:spPr>
              <a:xfrm>
                <a:off x="10558066" y="4046688"/>
                <a:ext cx="88773" cy="128947"/>
              </a:xfrm>
              <a:custGeom>
                <a:avLst/>
                <a:gdLst>
                  <a:gd name="connsiteX0" fmla="*/ 0 w 88773"/>
                  <a:gd name="connsiteY0" fmla="*/ 0 h 128947"/>
                  <a:gd name="connsiteX1" fmla="*/ 79417 w 88773"/>
                  <a:gd name="connsiteY1" fmla="*/ 64710 h 128947"/>
                  <a:gd name="connsiteX2" fmla="*/ 72063 w 88773"/>
                  <a:gd name="connsiteY2" fmla="*/ 115449 h 128947"/>
                  <a:gd name="connsiteX3" fmla="*/ 21324 w 88773"/>
                  <a:gd name="connsiteY3" fmla="*/ 96330 h 128947"/>
                  <a:gd name="connsiteX4" fmla="*/ 0 w 88773"/>
                  <a:gd name="connsiteY4" fmla="*/ 0 h 12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773" h="128947">
                    <a:moveTo>
                      <a:pt x="0" y="0"/>
                    </a:moveTo>
                    <a:cubicBezTo>
                      <a:pt x="37502" y="11766"/>
                      <a:pt x="59563" y="37503"/>
                      <a:pt x="79417" y="64710"/>
                    </a:cubicBezTo>
                    <a:cubicBezTo>
                      <a:pt x="91918" y="80888"/>
                      <a:pt x="94123" y="98536"/>
                      <a:pt x="72063" y="115449"/>
                    </a:cubicBezTo>
                    <a:cubicBezTo>
                      <a:pt x="41914" y="138245"/>
                      <a:pt x="27943" y="132362"/>
                      <a:pt x="21324" y="96330"/>
                    </a:cubicBezTo>
                    <a:cubicBezTo>
                      <a:pt x="15442" y="65446"/>
                      <a:pt x="8089" y="34561"/>
                      <a:pt x="0" y="0"/>
                    </a:cubicBezTo>
                    <a:close/>
                  </a:path>
                </a:pathLst>
              </a:custGeom>
              <a:solidFill>
                <a:srgbClr val="61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672007F1-1BC1-4440-9D90-6B7BA796463D}"/>
                  </a:ext>
                </a:extLst>
              </p:cNvPr>
              <p:cNvSpPr/>
              <p:nvPr/>
            </p:nvSpPr>
            <p:spPr>
              <a:xfrm>
                <a:off x="10360258" y="4067277"/>
                <a:ext cx="105889" cy="89883"/>
              </a:xfrm>
              <a:custGeom>
                <a:avLst/>
                <a:gdLst>
                  <a:gd name="connsiteX0" fmla="*/ 105890 w 105889"/>
                  <a:gd name="connsiteY0" fmla="*/ 0 h 89883"/>
                  <a:gd name="connsiteX1" fmla="*/ 58092 w 105889"/>
                  <a:gd name="connsiteY1" fmla="*/ 79417 h 89883"/>
                  <a:gd name="connsiteX2" fmla="*/ 0 w 105889"/>
                  <a:gd name="connsiteY2" fmla="*/ 55886 h 89883"/>
                  <a:gd name="connsiteX3" fmla="*/ 105890 w 105889"/>
                  <a:gd name="connsiteY3" fmla="*/ 0 h 8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5889" h="89883">
                    <a:moveTo>
                      <a:pt x="105890" y="0"/>
                    </a:moveTo>
                    <a:cubicBezTo>
                      <a:pt x="88976" y="29414"/>
                      <a:pt x="78681" y="59563"/>
                      <a:pt x="58092" y="79417"/>
                    </a:cubicBezTo>
                    <a:cubicBezTo>
                      <a:pt x="24266" y="112508"/>
                      <a:pt x="25002" y="56622"/>
                      <a:pt x="0" y="55886"/>
                    </a:cubicBezTo>
                    <a:cubicBezTo>
                      <a:pt x="26472" y="19119"/>
                      <a:pt x="59563" y="1471"/>
                      <a:pt x="105890" y="0"/>
                    </a:cubicBezTo>
                    <a:close/>
                  </a:path>
                </a:pathLst>
              </a:custGeom>
              <a:solidFill>
                <a:srgbClr val="62ACD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AF835FA7-F67F-D388-E286-BF85966CE21A}"/>
                  </a:ext>
                </a:extLst>
              </p:cNvPr>
              <p:cNvSpPr/>
              <p:nvPr/>
            </p:nvSpPr>
            <p:spPr>
              <a:xfrm>
                <a:off x="9727109" y="3114688"/>
                <a:ext cx="358547" cy="266598"/>
              </a:xfrm>
              <a:custGeom>
                <a:avLst/>
                <a:gdLst>
                  <a:gd name="connsiteX0" fmla="*/ 357396 w 358547"/>
                  <a:gd name="connsiteY0" fmla="*/ 89296 h 266598"/>
                  <a:gd name="connsiteX1" fmla="*/ 257389 w 358547"/>
                  <a:gd name="connsiteY1" fmla="*/ 251807 h 266598"/>
                  <a:gd name="connsiteX2" fmla="*/ 58846 w 358547"/>
                  <a:gd name="connsiteY2" fmla="*/ 232688 h 266598"/>
                  <a:gd name="connsiteX3" fmla="*/ 754 w 358547"/>
                  <a:gd name="connsiteY3" fmla="*/ 131211 h 266598"/>
                  <a:gd name="connsiteX4" fmla="*/ 108114 w 358547"/>
                  <a:gd name="connsiteY4" fmla="*/ 11350 h 266598"/>
                  <a:gd name="connsiteX5" fmla="*/ 276508 w 358547"/>
                  <a:gd name="connsiteY5" fmla="*/ 19438 h 266598"/>
                  <a:gd name="connsiteX6" fmla="*/ 357396 w 358547"/>
                  <a:gd name="connsiteY6" fmla="*/ 89296 h 266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8547" h="266598">
                    <a:moveTo>
                      <a:pt x="357396" y="89296"/>
                    </a:moveTo>
                    <a:cubicBezTo>
                      <a:pt x="364749" y="168713"/>
                      <a:pt x="337541" y="226070"/>
                      <a:pt x="257389" y="251807"/>
                    </a:cubicBezTo>
                    <a:cubicBezTo>
                      <a:pt x="188267" y="274603"/>
                      <a:pt x="120614" y="273132"/>
                      <a:pt x="58846" y="232688"/>
                    </a:cubicBezTo>
                    <a:cubicBezTo>
                      <a:pt x="24285" y="209892"/>
                      <a:pt x="-5129" y="176067"/>
                      <a:pt x="754" y="131211"/>
                    </a:cubicBezTo>
                    <a:cubicBezTo>
                      <a:pt x="8842" y="69442"/>
                      <a:pt x="51493" y="31939"/>
                      <a:pt x="108114" y="11350"/>
                    </a:cubicBezTo>
                    <a:cubicBezTo>
                      <a:pt x="164735" y="-9240"/>
                      <a:pt x="221357" y="1055"/>
                      <a:pt x="276508" y="19438"/>
                    </a:cubicBezTo>
                    <a:cubicBezTo>
                      <a:pt x="296362" y="51058"/>
                      <a:pt x="325040" y="73118"/>
                      <a:pt x="357396" y="89296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73B125DA-E9E1-13D2-85CC-807C26147C41}"/>
                  </a:ext>
                </a:extLst>
              </p:cNvPr>
              <p:cNvSpPr/>
              <p:nvPr/>
            </p:nvSpPr>
            <p:spPr>
              <a:xfrm>
                <a:off x="10857353" y="3138812"/>
                <a:ext cx="347927" cy="265185"/>
              </a:xfrm>
              <a:custGeom>
                <a:avLst/>
                <a:gdLst>
                  <a:gd name="connsiteX0" fmla="*/ 126476 w 347927"/>
                  <a:gd name="connsiteY0" fmla="*/ 7080 h 265185"/>
                  <a:gd name="connsiteX1" fmla="*/ 329432 w 347927"/>
                  <a:gd name="connsiteY1" fmla="*/ 65907 h 265185"/>
                  <a:gd name="connsiteX2" fmla="*/ 270604 w 347927"/>
                  <a:gd name="connsiteY2" fmla="*/ 245331 h 265185"/>
                  <a:gd name="connsiteX3" fmla="*/ 75738 w 347927"/>
                  <a:gd name="connsiteY3" fmla="*/ 245331 h 265185"/>
                  <a:gd name="connsiteX4" fmla="*/ 11762 w 347927"/>
                  <a:gd name="connsiteY4" fmla="*/ 63701 h 265185"/>
                  <a:gd name="connsiteX5" fmla="*/ 126476 w 347927"/>
                  <a:gd name="connsiteY5" fmla="*/ 7080 h 26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7927" h="265185">
                    <a:moveTo>
                      <a:pt x="126476" y="7080"/>
                    </a:moveTo>
                    <a:cubicBezTo>
                      <a:pt x="196334" y="-13510"/>
                      <a:pt x="285311" y="12227"/>
                      <a:pt x="329432" y="65907"/>
                    </a:cubicBezTo>
                    <a:cubicBezTo>
                      <a:pt x="369875" y="115911"/>
                      <a:pt x="341197" y="215182"/>
                      <a:pt x="270604" y="245331"/>
                    </a:cubicBezTo>
                    <a:cubicBezTo>
                      <a:pt x="208100" y="271803"/>
                      <a:pt x="138242" y="271803"/>
                      <a:pt x="75738" y="245331"/>
                    </a:cubicBezTo>
                    <a:cubicBezTo>
                      <a:pt x="2204" y="213711"/>
                      <a:pt x="-14710" y="154148"/>
                      <a:pt x="11762" y="63701"/>
                    </a:cubicBezTo>
                    <a:cubicBezTo>
                      <a:pt x="64708" y="75467"/>
                      <a:pt x="90445" y="30611"/>
                      <a:pt x="126476" y="7080"/>
                    </a:cubicBezTo>
                    <a:close/>
                  </a:path>
                </a:pathLst>
              </a:custGeom>
              <a:solidFill>
                <a:srgbClr val="F8AE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EDBE3792-7B94-B541-79E9-F4C0CDCD06FF}"/>
                  </a:ext>
                </a:extLst>
              </p:cNvPr>
              <p:cNvSpPr/>
              <p:nvPr/>
            </p:nvSpPr>
            <p:spPr>
              <a:xfrm>
                <a:off x="10003617" y="2950056"/>
                <a:ext cx="220107" cy="254635"/>
              </a:xfrm>
              <a:custGeom>
                <a:avLst/>
                <a:gdLst>
                  <a:gd name="connsiteX0" fmla="*/ 80888 w 220107"/>
                  <a:gd name="connsiteY0" fmla="*/ 253928 h 254635"/>
                  <a:gd name="connsiteX1" fmla="*/ 0 w 220107"/>
                  <a:gd name="connsiteY1" fmla="*/ 184805 h 254635"/>
                  <a:gd name="connsiteX2" fmla="*/ 0 w 220107"/>
                  <a:gd name="connsiteY2" fmla="*/ 110536 h 254635"/>
                  <a:gd name="connsiteX3" fmla="*/ 99271 w 220107"/>
                  <a:gd name="connsiteY3" fmla="*/ 234 h 254635"/>
                  <a:gd name="connsiteX4" fmla="*/ 218397 w 220107"/>
                  <a:gd name="connsiteY4" fmla="*/ 103182 h 254635"/>
                  <a:gd name="connsiteX5" fmla="*/ 80888 w 220107"/>
                  <a:gd name="connsiteY5" fmla="*/ 253928 h 254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107" h="254635">
                    <a:moveTo>
                      <a:pt x="80888" y="253928"/>
                    </a:moveTo>
                    <a:cubicBezTo>
                      <a:pt x="47797" y="237750"/>
                      <a:pt x="19854" y="215690"/>
                      <a:pt x="0" y="184805"/>
                    </a:cubicBezTo>
                    <a:cubicBezTo>
                      <a:pt x="0" y="159804"/>
                      <a:pt x="0" y="135537"/>
                      <a:pt x="0" y="110536"/>
                    </a:cubicBezTo>
                    <a:cubicBezTo>
                      <a:pt x="0" y="58326"/>
                      <a:pt x="48533" y="4646"/>
                      <a:pt x="99271" y="234"/>
                    </a:cubicBezTo>
                    <a:cubicBezTo>
                      <a:pt x="145598" y="-4178"/>
                      <a:pt x="212515" y="54650"/>
                      <a:pt x="218397" y="103182"/>
                    </a:cubicBezTo>
                    <a:cubicBezTo>
                      <a:pt x="230162" y="187747"/>
                      <a:pt x="180894" y="262752"/>
                      <a:pt x="80888" y="253928"/>
                    </a:cubicBezTo>
                    <a:close/>
                  </a:path>
                </a:pathLst>
              </a:custGeom>
              <a:solidFill>
                <a:srgbClr val="25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EB4FFB0D-BE2D-D2FF-6D3B-55F5D0C05172}"/>
                  </a:ext>
                </a:extLst>
              </p:cNvPr>
              <p:cNvSpPr/>
              <p:nvPr/>
            </p:nvSpPr>
            <p:spPr>
              <a:xfrm>
                <a:off x="10764414" y="2958005"/>
                <a:ext cx="231524" cy="247125"/>
              </a:xfrm>
              <a:custGeom>
                <a:avLst/>
                <a:gdLst>
                  <a:gd name="connsiteX0" fmla="*/ 219416 w 231524"/>
                  <a:gd name="connsiteY0" fmla="*/ 187886 h 247125"/>
                  <a:gd name="connsiteX1" fmla="*/ 103967 w 231524"/>
                  <a:gd name="connsiteY1" fmla="*/ 245243 h 247125"/>
                  <a:gd name="connsiteX2" fmla="*/ 17932 w 231524"/>
                  <a:gd name="connsiteY2" fmla="*/ 60672 h 247125"/>
                  <a:gd name="connsiteX3" fmla="*/ 162059 w 231524"/>
                  <a:gd name="connsiteY3" fmla="*/ 10668 h 247125"/>
                  <a:gd name="connsiteX4" fmla="*/ 226034 w 231524"/>
                  <a:gd name="connsiteY4" fmla="*/ 150384 h 247125"/>
                  <a:gd name="connsiteX5" fmla="*/ 219416 w 231524"/>
                  <a:gd name="connsiteY5" fmla="*/ 187886 h 24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1524" h="247125">
                    <a:moveTo>
                      <a:pt x="219416" y="187886"/>
                    </a:moveTo>
                    <a:cubicBezTo>
                      <a:pt x="182648" y="210682"/>
                      <a:pt x="158383" y="257008"/>
                      <a:pt x="103967" y="245243"/>
                    </a:cubicBezTo>
                    <a:cubicBezTo>
                      <a:pt x="10579" y="216565"/>
                      <a:pt x="-24718" y="141559"/>
                      <a:pt x="17932" y="60672"/>
                    </a:cubicBezTo>
                    <a:cubicBezTo>
                      <a:pt x="47346" y="5521"/>
                      <a:pt x="103967" y="-14333"/>
                      <a:pt x="162059" y="10668"/>
                    </a:cubicBezTo>
                    <a:cubicBezTo>
                      <a:pt x="212062" y="31993"/>
                      <a:pt x="245153" y="98909"/>
                      <a:pt x="226034" y="150384"/>
                    </a:cubicBezTo>
                    <a:cubicBezTo>
                      <a:pt x="220887" y="163620"/>
                      <a:pt x="221622" y="175385"/>
                      <a:pt x="219416" y="187886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E36B7D59-2633-6073-CB83-B1437AD277DE}"/>
                  </a:ext>
                </a:extLst>
              </p:cNvPr>
              <p:cNvSpPr/>
              <p:nvPr/>
            </p:nvSpPr>
            <p:spPr>
              <a:xfrm>
                <a:off x="10292606" y="3203984"/>
                <a:ext cx="426347" cy="299822"/>
              </a:xfrm>
              <a:custGeom>
                <a:avLst/>
                <a:gdLst>
                  <a:gd name="connsiteX0" fmla="*/ 206632 w 426347"/>
                  <a:gd name="connsiteY0" fmla="*/ 0 h 299822"/>
                  <a:gd name="connsiteX1" fmla="*/ 385320 w 426347"/>
                  <a:gd name="connsiteY1" fmla="*/ 0 h 299822"/>
                  <a:gd name="connsiteX2" fmla="*/ 425764 w 426347"/>
                  <a:gd name="connsiteY2" fmla="*/ 32355 h 299822"/>
                  <a:gd name="connsiteX3" fmla="*/ 355171 w 426347"/>
                  <a:gd name="connsiteY3" fmla="*/ 251488 h 299822"/>
                  <a:gd name="connsiteX4" fmla="*/ 127950 w 426347"/>
                  <a:gd name="connsiteY4" fmla="*/ 283843 h 299822"/>
                  <a:gd name="connsiteX5" fmla="*/ 0 w 426347"/>
                  <a:gd name="connsiteY5" fmla="*/ 102213 h 299822"/>
                  <a:gd name="connsiteX6" fmla="*/ 102948 w 426347"/>
                  <a:gd name="connsiteY6" fmla="*/ 0 h 299822"/>
                  <a:gd name="connsiteX7" fmla="*/ 206632 w 426347"/>
                  <a:gd name="connsiteY7" fmla="*/ 0 h 299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6347" h="299822">
                    <a:moveTo>
                      <a:pt x="206632" y="0"/>
                    </a:moveTo>
                    <a:cubicBezTo>
                      <a:pt x="266195" y="0"/>
                      <a:pt x="325758" y="735"/>
                      <a:pt x="385320" y="0"/>
                    </a:cubicBezTo>
                    <a:cubicBezTo>
                      <a:pt x="408852" y="0"/>
                      <a:pt x="430176" y="3677"/>
                      <a:pt x="425764" y="32355"/>
                    </a:cubicBezTo>
                    <a:cubicBezTo>
                      <a:pt x="413999" y="108831"/>
                      <a:pt x="424294" y="191189"/>
                      <a:pt x="355171" y="251488"/>
                    </a:cubicBezTo>
                    <a:cubicBezTo>
                      <a:pt x="301491" y="297814"/>
                      <a:pt x="202956" y="315462"/>
                      <a:pt x="127950" y="283843"/>
                    </a:cubicBezTo>
                    <a:cubicBezTo>
                      <a:pt x="47062" y="249282"/>
                      <a:pt x="0" y="183101"/>
                      <a:pt x="0" y="102213"/>
                    </a:cubicBezTo>
                    <a:cubicBezTo>
                      <a:pt x="0" y="0"/>
                      <a:pt x="0" y="0"/>
                      <a:pt x="102948" y="0"/>
                    </a:cubicBezTo>
                    <a:cubicBezTo>
                      <a:pt x="137510" y="0"/>
                      <a:pt x="172071" y="0"/>
                      <a:pt x="206632" y="0"/>
                    </a:cubicBezTo>
                    <a:close/>
                  </a:path>
                </a:pathLst>
              </a:custGeom>
              <a:solidFill>
                <a:srgbClr val="3D2D2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A0C13614-4F6C-9E36-75DC-7CE998E3096A}"/>
                  </a:ext>
                </a:extLst>
              </p:cNvPr>
              <p:cNvSpPr/>
              <p:nvPr/>
            </p:nvSpPr>
            <p:spPr>
              <a:xfrm>
                <a:off x="10432321" y="3099512"/>
                <a:ext cx="134750" cy="81675"/>
              </a:xfrm>
              <a:custGeom>
                <a:avLst/>
                <a:gdLst>
                  <a:gd name="connsiteX0" fmla="*/ 61769 w 134750"/>
                  <a:gd name="connsiteY0" fmla="*/ 81676 h 81675"/>
                  <a:gd name="connsiteX1" fmla="*/ 0 w 134750"/>
                  <a:gd name="connsiteY1" fmla="*/ 41232 h 81675"/>
                  <a:gd name="connsiteX2" fmla="*/ 71329 w 134750"/>
                  <a:gd name="connsiteY2" fmla="*/ 53 h 81675"/>
                  <a:gd name="connsiteX3" fmla="*/ 134568 w 134750"/>
                  <a:gd name="connsiteY3" fmla="*/ 43438 h 81675"/>
                  <a:gd name="connsiteX4" fmla="*/ 61769 w 134750"/>
                  <a:gd name="connsiteY4" fmla="*/ 81676 h 8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750" h="81675">
                    <a:moveTo>
                      <a:pt x="61769" y="81676"/>
                    </a:moveTo>
                    <a:cubicBezTo>
                      <a:pt x="37503" y="77999"/>
                      <a:pt x="0" y="77264"/>
                      <a:pt x="0" y="41232"/>
                    </a:cubicBezTo>
                    <a:cubicBezTo>
                      <a:pt x="0" y="-1418"/>
                      <a:pt x="38238" y="788"/>
                      <a:pt x="71329" y="53"/>
                    </a:cubicBezTo>
                    <a:cubicBezTo>
                      <a:pt x="104419" y="-683"/>
                      <a:pt x="137510" y="5935"/>
                      <a:pt x="134568" y="43438"/>
                    </a:cubicBezTo>
                    <a:cubicBezTo>
                      <a:pt x="132362" y="77264"/>
                      <a:pt x="96331" y="80205"/>
                      <a:pt x="61769" y="81676"/>
                    </a:cubicBezTo>
                    <a:close/>
                  </a:path>
                </a:pathLst>
              </a:custGeom>
              <a:solidFill>
                <a:srgbClr val="F38C8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0348EF26-C3DE-F91B-13BA-E6F31D145BFC}"/>
                  </a:ext>
                </a:extLst>
              </p:cNvPr>
              <p:cNvSpPr/>
              <p:nvPr/>
            </p:nvSpPr>
            <p:spPr>
              <a:xfrm>
                <a:off x="10016082" y="3030744"/>
                <a:ext cx="45626" cy="45408"/>
              </a:xfrm>
              <a:custGeom>
                <a:avLst/>
                <a:gdLst>
                  <a:gd name="connsiteX0" fmla="*/ 45627 w 45626"/>
                  <a:gd name="connsiteY0" fmla="*/ 25436 h 45408"/>
                  <a:gd name="connsiteX1" fmla="*/ 21360 w 45626"/>
                  <a:gd name="connsiteY1" fmla="*/ 45290 h 45408"/>
                  <a:gd name="connsiteX2" fmla="*/ 35 w 45626"/>
                  <a:gd name="connsiteY2" fmla="*/ 23230 h 45408"/>
                  <a:gd name="connsiteX3" fmla="*/ 25772 w 45626"/>
                  <a:gd name="connsiteY3" fmla="*/ 434 h 45408"/>
                  <a:gd name="connsiteX4" fmla="*/ 45627 w 45626"/>
                  <a:gd name="connsiteY4" fmla="*/ 25436 h 45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626" h="45408">
                    <a:moveTo>
                      <a:pt x="45627" y="25436"/>
                    </a:moveTo>
                    <a:cubicBezTo>
                      <a:pt x="39744" y="34260"/>
                      <a:pt x="34597" y="46761"/>
                      <a:pt x="21360" y="45290"/>
                    </a:cubicBezTo>
                    <a:cubicBezTo>
                      <a:pt x="10330" y="43819"/>
                      <a:pt x="-700" y="34995"/>
                      <a:pt x="35" y="23230"/>
                    </a:cubicBezTo>
                    <a:cubicBezTo>
                      <a:pt x="770" y="9993"/>
                      <a:pt x="11800" y="-2507"/>
                      <a:pt x="25772" y="434"/>
                    </a:cubicBezTo>
                    <a:cubicBezTo>
                      <a:pt x="35332" y="2640"/>
                      <a:pt x="45627" y="12199"/>
                      <a:pt x="45627" y="25436"/>
                    </a:cubicBezTo>
                    <a:close/>
                  </a:path>
                </a:pathLst>
              </a:custGeom>
              <a:solidFill>
                <a:srgbClr val="DEDB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1D4F0E70-DEE0-4C36-A672-04303673F65E}"/>
                  </a:ext>
                </a:extLst>
              </p:cNvPr>
              <p:cNvSpPr/>
              <p:nvPr/>
            </p:nvSpPr>
            <p:spPr>
              <a:xfrm>
                <a:off x="10926955" y="3030387"/>
                <a:ext cx="45597" cy="46665"/>
              </a:xfrm>
              <a:custGeom>
                <a:avLst/>
                <a:gdLst>
                  <a:gd name="connsiteX0" fmla="*/ 30402 w 45597"/>
                  <a:gd name="connsiteY0" fmla="*/ 46382 h 46665"/>
                  <a:gd name="connsiteX1" fmla="*/ 253 w 45597"/>
                  <a:gd name="connsiteY1" fmla="*/ 26527 h 46665"/>
                  <a:gd name="connsiteX2" fmla="*/ 27460 w 45597"/>
                  <a:gd name="connsiteY2" fmla="*/ 55 h 46665"/>
                  <a:gd name="connsiteX3" fmla="*/ 45109 w 45597"/>
                  <a:gd name="connsiteY3" fmla="*/ 19909 h 46665"/>
                  <a:gd name="connsiteX4" fmla="*/ 30402 w 45597"/>
                  <a:gd name="connsiteY4" fmla="*/ 46382 h 4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97" h="46665">
                    <a:moveTo>
                      <a:pt x="30402" y="46382"/>
                    </a:moveTo>
                    <a:cubicBezTo>
                      <a:pt x="13489" y="48588"/>
                      <a:pt x="1723" y="37558"/>
                      <a:pt x="253" y="26527"/>
                    </a:cubicBezTo>
                    <a:cubicBezTo>
                      <a:pt x="-1954" y="10350"/>
                      <a:pt x="10548" y="790"/>
                      <a:pt x="27460" y="55"/>
                    </a:cubicBezTo>
                    <a:cubicBezTo>
                      <a:pt x="42167" y="-680"/>
                      <a:pt x="47315" y="5938"/>
                      <a:pt x="45109" y="19909"/>
                    </a:cubicBezTo>
                    <a:cubicBezTo>
                      <a:pt x="43638" y="31675"/>
                      <a:pt x="51727" y="48588"/>
                      <a:pt x="30402" y="46382"/>
                    </a:cubicBezTo>
                    <a:close/>
                  </a:path>
                </a:pathLst>
              </a:custGeom>
              <a:solidFill>
                <a:srgbClr val="D1CE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37F77885-F8D9-5898-56EC-4277E0E3048E}"/>
                  </a:ext>
                </a:extLst>
              </p:cNvPr>
              <p:cNvSpPr/>
              <p:nvPr/>
            </p:nvSpPr>
            <p:spPr>
              <a:xfrm>
                <a:off x="10314527" y="3223881"/>
                <a:ext cx="372074" cy="164674"/>
              </a:xfrm>
              <a:custGeom>
                <a:avLst/>
                <a:gdLst>
                  <a:gd name="connsiteX0" fmla="*/ 23671 w 372074"/>
                  <a:gd name="connsiteY0" fmla="*/ 152909 h 164674"/>
                  <a:gd name="connsiteX1" fmla="*/ 140 w 372074"/>
                  <a:gd name="connsiteY1" fmla="*/ 35254 h 164674"/>
                  <a:gd name="connsiteX2" fmla="*/ 23671 w 372074"/>
                  <a:gd name="connsiteY2" fmla="*/ 14664 h 164674"/>
                  <a:gd name="connsiteX3" fmla="*/ 69997 w 372074"/>
                  <a:gd name="connsiteY3" fmla="*/ 2899 h 164674"/>
                  <a:gd name="connsiteX4" fmla="*/ 86175 w 372074"/>
                  <a:gd name="connsiteY4" fmla="*/ 27901 h 164674"/>
                  <a:gd name="connsiteX5" fmla="*/ 296484 w 372074"/>
                  <a:gd name="connsiteY5" fmla="*/ 27901 h 164674"/>
                  <a:gd name="connsiteX6" fmla="*/ 312661 w 372074"/>
                  <a:gd name="connsiteY6" fmla="*/ 2899 h 164674"/>
                  <a:gd name="connsiteX7" fmla="*/ 370753 w 372074"/>
                  <a:gd name="connsiteY7" fmla="*/ 69080 h 164674"/>
                  <a:gd name="connsiteX8" fmla="*/ 347222 w 372074"/>
                  <a:gd name="connsiteY8" fmla="*/ 164675 h 164674"/>
                  <a:gd name="connsiteX9" fmla="*/ 268540 w 372074"/>
                  <a:gd name="connsiteY9" fmla="*/ 133055 h 164674"/>
                  <a:gd name="connsiteX10" fmla="*/ 23671 w 372074"/>
                  <a:gd name="connsiteY10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074" h="164674">
                    <a:moveTo>
                      <a:pt x="23671" y="152909"/>
                    </a:moveTo>
                    <a:cubicBezTo>
                      <a:pt x="-7214" y="118348"/>
                      <a:pt x="3081" y="75698"/>
                      <a:pt x="140" y="35254"/>
                    </a:cubicBezTo>
                    <a:cubicBezTo>
                      <a:pt x="-1331" y="14664"/>
                      <a:pt x="8964" y="12458"/>
                      <a:pt x="23671" y="14664"/>
                    </a:cubicBezTo>
                    <a:cubicBezTo>
                      <a:pt x="41320" y="17606"/>
                      <a:pt x="56027" y="10988"/>
                      <a:pt x="69997" y="2899"/>
                    </a:cubicBezTo>
                    <a:cubicBezTo>
                      <a:pt x="69262" y="15400"/>
                      <a:pt x="71469" y="24224"/>
                      <a:pt x="86175" y="27901"/>
                    </a:cubicBezTo>
                    <a:cubicBezTo>
                      <a:pt x="156033" y="46284"/>
                      <a:pt x="225891" y="50696"/>
                      <a:pt x="296484" y="27901"/>
                    </a:cubicBezTo>
                    <a:cubicBezTo>
                      <a:pt x="310455" y="23489"/>
                      <a:pt x="313397" y="15400"/>
                      <a:pt x="312661" y="2899"/>
                    </a:cubicBezTo>
                    <a:cubicBezTo>
                      <a:pt x="371488" y="-10337"/>
                      <a:pt x="375165" y="23489"/>
                      <a:pt x="370753" y="69080"/>
                    </a:cubicBezTo>
                    <a:cubicBezTo>
                      <a:pt x="367076" y="102170"/>
                      <a:pt x="374430" y="137467"/>
                      <a:pt x="347222" y="164675"/>
                    </a:cubicBezTo>
                    <a:cubicBezTo>
                      <a:pt x="329574" y="134525"/>
                      <a:pt x="292072" y="134525"/>
                      <a:pt x="268540" y="133055"/>
                    </a:cubicBezTo>
                    <a:cubicBezTo>
                      <a:pt x="186182" y="128643"/>
                      <a:pt x="102353" y="116142"/>
                      <a:pt x="23671" y="152909"/>
                    </a:cubicBezTo>
                    <a:close/>
                  </a:path>
                </a:pathLst>
              </a:custGeom>
              <a:solidFill>
                <a:srgbClr val="EF5F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854F2DF0-1123-94D8-04AC-A66C10B1480E}"/>
                  </a:ext>
                </a:extLst>
              </p:cNvPr>
              <p:cNvSpPr/>
              <p:nvPr/>
            </p:nvSpPr>
            <p:spPr>
              <a:xfrm>
                <a:off x="10338198" y="3349852"/>
                <a:ext cx="322816" cy="129778"/>
              </a:xfrm>
              <a:custGeom>
                <a:avLst/>
                <a:gdLst>
                  <a:gd name="connsiteX0" fmla="*/ 0 w 322816"/>
                  <a:gd name="connsiteY0" fmla="*/ 26937 h 129778"/>
                  <a:gd name="connsiteX1" fmla="*/ 322816 w 322816"/>
                  <a:gd name="connsiteY1" fmla="*/ 38703 h 129778"/>
                  <a:gd name="connsiteX2" fmla="*/ 191925 w 322816"/>
                  <a:gd name="connsiteY2" fmla="*/ 126944 h 129778"/>
                  <a:gd name="connsiteX3" fmla="*/ 0 w 322816"/>
                  <a:gd name="connsiteY3" fmla="*/ 26937 h 129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816" h="129778">
                    <a:moveTo>
                      <a:pt x="0" y="26937"/>
                    </a:moveTo>
                    <a:cubicBezTo>
                      <a:pt x="108830" y="-3947"/>
                      <a:pt x="216926" y="-17919"/>
                      <a:pt x="322816" y="38703"/>
                    </a:cubicBezTo>
                    <a:cubicBezTo>
                      <a:pt x="305168" y="107090"/>
                      <a:pt x="243399" y="112972"/>
                      <a:pt x="191925" y="126944"/>
                    </a:cubicBezTo>
                    <a:cubicBezTo>
                      <a:pt x="140450" y="140180"/>
                      <a:pt x="19119" y="107090"/>
                      <a:pt x="0" y="26937"/>
                    </a:cubicBezTo>
                    <a:close/>
                  </a:path>
                </a:pathLst>
              </a:custGeom>
              <a:solidFill>
                <a:srgbClr val="F290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425204BE-3FC6-8F94-E644-5EA6485AC0B4}"/>
                  </a:ext>
                </a:extLst>
              </p:cNvPr>
              <p:cNvSpPr/>
              <p:nvPr/>
            </p:nvSpPr>
            <p:spPr>
              <a:xfrm>
                <a:off x="10383789" y="3226779"/>
                <a:ext cx="242663" cy="41588"/>
              </a:xfrm>
              <a:custGeom>
                <a:avLst/>
                <a:gdLst>
                  <a:gd name="connsiteX0" fmla="*/ 242663 w 242663"/>
                  <a:gd name="connsiteY0" fmla="*/ 0 h 41588"/>
                  <a:gd name="connsiteX1" fmla="*/ 227221 w 242663"/>
                  <a:gd name="connsiteY1" fmla="*/ 25002 h 41588"/>
                  <a:gd name="connsiteX2" fmla="*/ 15442 w 242663"/>
                  <a:gd name="connsiteY2" fmla="*/ 25002 h 41588"/>
                  <a:gd name="connsiteX3" fmla="*/ 0 w 242663"/>
                  <a:gd name="connsiteY3" fmla="*/ 0 h 41588"/>
                  <a:gd name="connsiteX4" fmla="*/ 242663 w 242663"/>
                  <a:gd name="connsiteY4" fmla="*/ 0 h 41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663" h="41588">
                    <a:moveTo>
                      <a:pt x="242663" y="0"/>
                    </a:moveTo>
                    <a:cubicBezTo>
                      <a:pt x="241928" y="11030"/>
                      <a:pt x="243399" y="19119"/>
                      <a:pt x="227221" y="25002"/>
                    </a:cubicBezTo>
                    <a:cubicBezTo>
                      <a:pt x="156629" y="49268"/>
                      <a:pt x="86771" y="44856"/>
                      <a:pt x="15442" y="25002"/>
                    </a:cubicBezTo>
                    <a:cubicBezTo>
                      <a:pt x="-735" y="20590"/>
                      <a:pt x="735" y="11030"/>
                      <a:pt x="0" y="0"/>
                    </a:cubicBezTo>
                    <a:cubicBezTo>
                      <a:pt x="80888" y="0"/>
                      <a:pt x="161776" y="0"/>
                      <a:pt x="242663" y="0"/>
                    </a:cubicBezTo>
                    <a:close/>
                  </a:path>
                </a:pathLst>
              </a:custGeom>
              <a:solidFill>
                <a:srgbClr val="DFD4D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aphic 1068">
              <a:extLst>
                <a:ext uri="{FF2B5EF4-FFF2-40B4-BE49-F238E27FC236}">
                  <a16:creationId xmlns:a16="http://schemas.microsoft.com/office/drawing/2014/main" id="{47366658-409B-0783-042E-7323F639A928}"/>
                </a:ext>
              </a:extLst>
            </p:cNvPr>
            <p:cNvGrpSpPr/>
            <p:nvPr/>
          </p:nvGrpSpPr>
          <p:grpSpPr>
            <a:xfrm>
              <a:off x="5119879" y="4332869"/>
              <a:ext cx="1900796" cy="2432716"/>
              <a:chOff x="2916214" y="1602700"/>
              <a:chExt cx="2854795" cy="3653683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913EEFBC-6C71-02F6-0817-16C64370BBB8}"/>
                  </a:ext>
                </a:extLst>
              </p:cNvPr>
              <p:cNvSpPr/>
              <p:nvPr/>
            </p:nvSpPr>
            <p:spPr>
              <a:xfrm>
                <a:off x="2916214" y="1602700"/>
                <a:ext cx="2854795" cy="3653683"/>
              </a:xfrm>
              <a:custGeom>
                <a:avLst/>
                <a:gdLst>
                  <a:gd name="connsiteX0" fmla="*/ 1083320 w 2854795"/>
                  <a:gd name="connsiteY0" fmla="*/ 3456557 h 3653683"/>
                  <a:gd name="connsiteX1" fmla="*/ 1029640 w 2854795"/>
                  <a:gd name="connsiteY1" fmla="*/ 3270515 h 3653683"/>
                  <a:gd name="connsiteX2" fmla="*/ 998756 w 2854795"/>
                  <a:gd name="connsiteY2" fmla="*/ 3247719 h 3653683"/>
                  <a:gd name="connsiteX3" fmla="*/ 775947 w 2854795"/>
                  <a:gd name="connsiteY3" fmla="*/ 3144771 h 3653683"/>
                  <a:gd name="connsiteX4" fmla="*/ 771534 w 2854795"/>
                  <a:gd name="connsiteY4" fmla="*/ 3109474 h 3653683"/>
                  <a:gd name="connsiteX5" fmla="*/ 816390 w 2854795"/>
                  <a:gd name="connsiteY5" fmla="*/ 3058000 h 3653683"/>
                  <a:gd name="connsiteX6" fmla="*/ 759769 w 2854795"/>
                  <a:gd name="connsiteY6" fmla="*/ 2938874 h 3653683"/>
                  <a:gd name="connsiteX7" fmla="*/ 759033 w 2854795"/>
                  <a:gd name="connsiteY7" fmla="*/ 2922697 h 3653683"/>
                  <a:gd name="connsiteX8" fmla="*/ 764916 w 2854795"/>
                  <a:gd name="connsiteY8" fmla="*/ 2779305 h 3653683"/>
                  <a:gd name="connsiteX9" fmla="*/ 1050230 w 2854795"/>
                  <a:gd name="connsiteY9" fmla="*/ 2331481 h 3653683"/>
                  <a:gd name="connsiteX10" fmla="*/ 1031111 w 2854795"/>
                  <a:gd name="connsiteY10" fmla="*/ 2280742 h 3653683"/>
                  <a:gd name="connsiteX11" fmla="*/ 629613 w 2854795"/>
                  <a:gd name="connsiteY11" fmla="*/ 2052785 h 3653683"/>
                  <a:gd name="connsiteX12" fmla="*/ 575933 w 2854795"/>
                  <a:gd name="connsiteY12" fmla="*/ 1982192 h 3653683"/>
                  <a:gd name="connsiteX13" fmla="*/ 555343 w 2854795"/>
                  <a:gd name="connsiteY13" fmla="*/ 1962338 h 3653683"/>
                  <a:gd name="connsiteX14" fmla="*/ 539901 w 2854795"/>
                  <a:gd name="connsiteY14" fmla="*/ 1990281 h 3653683"/>
                  <a:gd name="connsiteX15" fmla="*/ 367095 w 2854795"/>
                  <a:gd name="connsiteY15" fmla="*/ 2322656 h 3653683"/>
                  <a:gd name="connsiteX16" fmla="*/ 274442 w 2854795"/>
                  <a:gd name="connsiteY16" fmla="*/ 2340305 h 3653683"/>
                  <a:gd name="connsiteX17" fmla="*/ 10454 w 2854795"/>
                  <a:gd name="connsiteY17" fmla="*/ 2077787 h 3653683"/>
                  <a:gd name="connsiteX18" fmla="*/ 17807 w 2854795"/>
                  <a:gd name="connsiteY18" fmla="*/ 2014547 h 3653683"/>
                  <a:gd name="connsiteX19" fmla="*/ 258265 w 2854795"/>
                  <a:gd name="connsiteY19" fmla="*/ 1854978 h 3653683"/>
                  <a:gd name="connsiteX20" fmla="*/ 269295 w 2854795"/>
                  <a:gd name="connsiteY20" fmla="*/ 1804974 h 3653683"/>
                  <a:gd name="connsiteX21" fmla="*/ 256058 w 2854795"/>
                  <a:gd name="connsiteY21" fmla="*/ 1447597 h 3653683"/>
                  <a:gd name="connsiteX22" fmla="*/ 273707 w 2854795"/>
                  <a:gd name="connsiteY22" fmla="*/ 1246113 h 3653683"/>
                  <a:gd name="connsiteX23" fmla="*/ 289884 w 2854795"/>
                  <a:gd name="connsiteY23" fmla="*/ 892412 h 3653683"/>
                  <a:gd name="connsiteX24" fmla="*/ 686970 w 2854795"/>
                  <a:gd name="connsiteY24" fmla="*/ 279136 h 3653683"/>
                  <a:gd name="connsiteX25" fmla="*/ 1219359 w 2854795"/>
                  <a:gd name="connsiteY25" fmla="*/ 32795 h 3653683"/>
                  <a:gd name="connsiteX26" fmla="*/ 1511290 w 2854795"/>
                  <a:gd name="connsiteY26" fmla="*/ 1176 h 3653683"/>
                  <a:gd name="connsiteX27" fmla="*/ 2006912 w 2854795"/>
                  <a:gd name="connsiteY27" fmla="*/ 113683 h 3653683"/>
                  <a:gd name="connsiteX28" fmla="*/ 2355465 w 2854795"/>
                  <a:gd name="connsiteY28" fmla="*/ 357817 h 3653683"/>
                  <a:gd name="connsiteX29" fmla="*/ 2672398 w 2854795"/>
                  <a:gd name="connsiteY29" fmla="*/ 959329 h 3653683"/>
                  <a:gd name="connsiteX30" fmla="*/ 2637837 w 2854795"/>
                  <a:gd name="connsiteY30" fmla="*/ 1402006 h 3653683"/>
                  <a:gd name="connsiteX31" fmla="*/ 2649603 w 2854795"/>
                  <a:gd name="connsiteY31" fmla="*/ 1457892 h 3653683"/>
                  <a:gd name="connsiteX32" fmla="*/ 2606952 w 2854795"/>
                  <a:gd name="connsiteY32" fmla="*/ 1865272 h 3653683"/>
                  <a:gd name="connsiteX33" fmla="*/ 2610629 w 2854795"/>
                  <a:gd name="connsiteY33" fmla="*/ 1913070 h 3653683"/>
                  <a:gd name="connsiteX34" fmla="*/ 2829762 w 2854795"/>
                  <a:gd name="connsiteY34" fmla="*/ 2053520 h 3653683"/>
                  <a:gd name="connsiteX35" fmla="*/ 2826820 w 2854795"/>
                  <a:gd name="connsiteY35" fmla="*/ 2156469 h 3653683"/>
                  <a:gd name="connsiteX36" fmla="*/ 2583422 w 2854795"/>
                  <a:gd name="connsiteY36" fmla="*/ 2388102 h 3653683"/>
                  <a:gd name="connsiteX37" fmla="*/ 2497386 w 2854795"/>
                  <a:gd name="connsiteY37" fmla="*/ 2378542 h 3653683"/>
                  <a:gd name="connsiteX38" fmla="*/ 2306197 w 2854795"/>
                  <a:gd name="connsiteY38" fmla="*/ 2033666 h 3653683"/>
                  <a:gd name="connsiteX39" fmla="*/ 1889257 w 2854795"/>
                  <a:gd name="connsiteY39" fmla="*/ 2296184 h 3653683"/>
                  <a:gd name="connsiteX40" fmla="*/ 2234133 w 2854795"/>
                  <a:gd name="connsiteY40" fmla="*/ 2797688 h 3653683"/>
                  <a:gd name="connsiteX41" fmla="*/ 2233398 w 2854795"/>
                  <a:gd name="connsiteY41" fmla="*/ 2990348 h 3653683"/>
                  <a:gd name="connsiteX42" fmla="*/ 2236339 w 2854795"/>
                  <a:gd name="connsiteY42" fmla="*/ 3038881 h 3653683"/>
                  <a:gd name="connsiteX43" fmla="*/ 2219427 w 2854795"/>
                  <a:gd name="connsiteY43" fmla="*/ 3102121 h 3653683"/>
                  <a:gd name="connsiteX44" fmla="*/ 2062798 w 2854795"/>
                  <a:gd name="connsiteY44" fmla="*/ 3169773 h 3653683"/>
                  <a:gd name="connsiteX45" fmla="*/ 1998823 w 2854795"/>
                  <a:gd name="connsiteY45" fmla="*/ 3236689 h 3653683"/>
                  <a:gd name="connsiteX46" fmla="*/ 1935584 w 2854795"/>
                  <a:gd name="connsiteY46" fmla="*/ 3458763 h 3653683"/>
                  <a:gd name="connsiteX47" fmla="*/ 1877492 w 2854795"/>
                  <a:gd name="connsiteY47" fmla="*/ 3559505 h 3653683"/>
                  <a:gd name="connsiteX48" fmla="*/ 1800281 w 2854795"/>
                  <a:gd name="connsiteY48" fmla="*/ 3607302 h 3653683"/>
                  <a:gd name="connsiteX49" fmla="*/ 1618651 w 2854795"/>
                  <a:gd name="connsiteY49" fmla="*/ 3599213 h 3653683"/>
                  <a:gd name="connsiteX50" fmla="*/ 1582619 w 2854795"/>
                  <a:gd name="connsiteY50" fmla="*/ 3540386 h 3653683"/>
                  <a:gd name="connsiteX51" fmla="*/ 1577471 w 2854795"/>
                  <a:gd name="connsiteY51" fmla="*/ 3376404 h 3653683"/>
                  <a:gd name="connsiteX52" fmla="*/ 1572324 w 2854795"/>
                  <a:gd name="connsiteY52" fmla="*/ 3287428 h 3653683"/>
                  <a:gd name="connsiteX53" fmla="*/ 1490701 w 2854795"/>
                  <a:gd name="connsiteY53" fmla="*/ 3287428 h 3653683"/>
                  <a:gd name="connsiteX54" fmla="*/ 1440697 w 2854795"/>
                  <a:gd name="connsiteY54" fmla="*/ 3296252 h 3653683"/>
                  <a:gd name="connsiteX55" fmla="*/ 1428932 w 2854795"/>
                  <a:gd name="connsiteY55" fmla="*/ 3335225 h 3653683"/>
                  <a:gd name="connsiteX56" fmla="*/ 1439962 w 2854795"/>
                  <a:gd name="connsiteY56" fmla="*/ 3580094 h 3653683"/>
                  <a:gd name="connsiteX57" fmla="*/ 1400253 w 2854795"/>
                  <a:gd name="connsiteY57" fmla="*/ 3638922 h 3653683"/>
                  <a:gd name="connsiteX58" fmla="*/ 1221565 w 2854795"/>
                  <a:gd name="connsiteY58" fmla="*/ 3646275 h 3653683"/>
                  <a:gd name="connsiteX59" fmla="*/ 1125235 w 2854795"/>
                  <a:gd name="connsiteY59" fmla="*/ 3558034 h 3653683"/>
                  <a:gd name="connsiteX60" fmla="*/ 1083320 w 2854795"/>
                  <a:gd name="connsiteY60" fmla="*/ 3456557 h 3653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854795" h="3653683">
                    <a:moveTo>
                      <a:pt x="1083320" y="3456557"/>
                    </a:moveTo>
                    <a:cubicBezTo>
                      <a:pt x="1075967" y="3391846"/>
                      <a:pt x="1042141" y="3334490"/>
                      <a:pt x="1029640" y="3270515"/>
                    </a:cubicBezTo>
                    <a:cubicBezTo>
                      <a:pt x="1026699" y="3255072"/>
                      <a:pt x="1017875" y="3249925"/>
                      <a:pt x="998756" y="3247719"/>
                    </a:cubicBezTo>
                    <a:cubicBezTo>
                      <a:pt x="913456" y="3238159"/>
                      <a:pt x="844333" y="3192568"/>
                      <a:pt x="775947" y="3144771"/>
                    </a:cubicBezTo>
                    <a:cubicBezTo>
                      <a:pt x="758298" y="3132270"/>
                      <a:pt x="762710" y="3120504"/>
                      <a:pt x="771534" y="3109474"/>
                    </a:cubicBezTo>
                    <a:cubicBezTo>
                      <a:pt x="785506" y="3091091"/>
                      <a:pt x="801684" y="3074913"/>
                      <a:pt x="816390" y="3058000"/>
                    </a:cubicBezTo>
                    <a:cubicBezTo>
                      <a:pt x="781829" y="3026380"/>
                      <a:pt x="756092" y="2989613"/>
                      <a:pt x="759769" y="2938874"/>
                    </a:cubicBezTo>
                    <a:cubicBezTo>
                      <a:pt x="759769" y="2933727"/>
                      <a:pt x="761240" y="2924903"/>
                      <a:pt x="759033" y="2922697"/>
                    </a:cubicBezTo>
                    <a:cubicBezTo>
                      <a:pt x="691382" y="2871958"/>
                      <a:pt x="743591" y="2824161"/>
                      <a:pt x="764916" y="2779305"/>
                    </a:cubicBezTo>
                    <a:cubicBezTo>
                      <a:pt x="840657" y="2618265"/>
                      <a:pt x="942869" y="2473402"/>
                      <a:pt x="1050230" y="2331481"/>
                    </a:cubicBezTo>
                    <a:cubicBezTo>
                      <a:pt x="1073761" y="2300596"/>
                      <a:pt x="1065672" y="2290301"/>
                      <a:pt x="1031111" y="2280742"/>
                    </a:cubicBezTo>
                    <a:cubicBezTo>
                      <a:pt x="878894" y="2237356"/>
                      <a:pt x="739179" y="2170440"/>
                      <a:pt x="629613" y="2052785"/>
                    </a:cubicBezTo>
                    <a:cubicBezTo>
                      <a:pt x="609759" y="2031460"/>
                      <a:pt x="591375" y="2007194"/>
                      <a:pt x="575933" y="1982192"/>
                    </a:cubicBezTo>
                    <a:cubicBezTo>
                      <a:pt x="570050" y="1972633"/>
                      <a:pt x="563432" y="1959396"/>
                      <a:pt x="555343" y="1962338"/>
                    </a:cubicBezTo>
                    <a:cubicBezTo>
                      <a:pt x="547990" y="1964544"/>
                      <a:pt x="542842" y="1977780"/>
                      <a:pt x="539901" y="1990281"/>
                    </a:cubicBezTo>
                    <a:cubicBezTo>
                      <a:pt x="511958" y="2116760"/>
                      <a:pt x="448719" y="2224856"/>
                      <a:pt x="367095" y="2322656"/>
                    </a:cubicBezTo>
                    <a:cubicBezTo>
                      <a:pt x="342829" y="2352070"/>
                      <a:pt x="309003" y="2363100"/>
                      <a:pt x="274442" y="2340305"/>
                    </a:cubicBezTo>
                    <a:cubicBezTo>
                      <a:pt x="169288" y="2269711"/>
                      <a:pt x="79576" y="2183676"/>
                      <a:pt x="10454" y="2077787"/>
                    </a:cubicBezTo>
                    <a:cubicBezTo>
                      <a:pt x="-3518" y="2055727"/>
                      <a:pt x="-5724" y="2036608"/>
                      <a:pt x="17807" y="2014547"/>
                    </a:cubicBezTo>
                    <a:cubicBezTo>
                      <a:pt x="89871" y="1949102"/>
                      <a:pt x="172229" y="1899834"/>
                      <a:pt x="258265" y="1854978"/>
                    </a:cubicBezTo>
                    <a:cubicBezTo>
                      <a:pt x="281795" y="1842477"/>
                      <a:pt x="292826" y="1835859"/>
                      <a:pt x="269295" y="1804974"/>
                    </a:cubicBezTo>
                    <a:cubicBezTo>
                      <a:pt x="196495" y="1707173"/>
                      <a:pt x="149433" y="1554222"/>
                      <a:pt x="256058" y="1447597"/>
                    </a:cubicBezTo>
                    <a:cubicBezTo>
                      <a:pt x="329593" y="1374063"/>
                      <a:pt x="283266" y="1310823"/>
                      <a:pt x="273707" y="1246113"/>
                    </a:cubicBezTo>
                    <a:cubicBezTo>
                      <a:pt x="255323" y="1125516"/>
                      <a:pt x="261206" y="1008597"/>
                      <a:pt x="289884" y="892412"/>
                    </a:cubicBezTo>
                    <a:cubicBezTo>
                      <a:pt x="350918" y="642395"/>
                      <a:pt x="491368" y="438705"/>
                      <a:pt x="686970" y="279136"/>
                    </a:cubicBezTo>
                    <a:cubicBezTo>
                      <a:pt x="840657" y="154127"/>
                      <a:pt x="1017139" y="64415"/>
                      <a:pt x="1219359" y="32795"/>
                    </a:cubicBezTo>
                    <a:cubicBezTo>
                      <a:pt x="1316424" y="17353"/>
                      <a:pt x="1412754" y="-5442"/>
                      <a:pt x="1511290" y="1176"/>
                    </a:cubicBezTo>
                    <a:cubicBezTo>
                      <a:pt x="1681890" y="12941"/>
                      <a:pt x="1847342" y="45296"/>
                      <a:pt x="2006912" y="113683"/>
                    </a:cubicBezTo>
                    <a:cubicBezTo>
                      <a:pt x="2141480" y="171040"/>
                      <a:pt x="2256194" y="254134"/>
                      <a:pt x="2355465" y="357817"/>
                    </a:cubicBezTo>
                    <a:cubicBezTo>
                      <a:pt x="2517976" y="526947"/>
                      <a:pt x="2626072" y="729901"/>
                      <a:pt x="2672398" y="959329"/>
                    </a:cubicBezTo>
                    <a:cubicBezTo>
                      <a:pt x="2702547" y="1107868"/>
                      <a:pt x="2688576" y="1257878"/>
                      <a:pt x="2637837" y="1402006"/>
                    </a:cubicBezTo>
                    <a:cubicBezTo>
                      <a:pt x="2628278" y="1428478"/>
                      <a:pt x="2629748" y="1442450"/>
                      <a:pt x="2649603" y="1457892"/>
                    </a:cubicBezTo>
                    <a:cubicBezTo>
                      <a:pt x="2773876" y="1555693"/>
                      <a:pt x="2723872" y="1782914"/>
                      <a:pt x="2606952" y="1865272"/>
                    </a:cubicBezTo>
                    <a:cubicBezTo>
                      <a:pt x="2565773" y="1894686"/>
                      <a:pt x="2586363" y="1900569"/>
                      <a:pt x="2610629" y="1913070"/>
                    </a:cubicBezTo>
                    <a:cubicBezTo>
                      <a:pt x="2688576" y="1952778"/>
                      <a:pt x="2760639" y="1999840"/>
                      <a:pt x="2829762" y="2053520"/>
                    </a:cubicBezTo>
                    <a:cubicBezTo>
                      <a:pt x="2873883" y="2087346"/>
                      <a:pt x="2851087" y="2124849"/>
                      <a:pt x="2826820" y="2156469"/>
                    </a:cubicBezTo>
                    <a:cubicBezTo>
                      <a:pt x="2758434" y="2246181"/>
                      <a:pt x="2677546" y="2324862"/>
                      <a:pt x="2583422" y="2388102"/>
                    </a:cubicBezTo>
                    <a:cubicBezTo>
                      <a:pt x="2555478" y="2407221"/>
                      <a:pt x="2525329" y="2405750"/>
                      <a:pt x="2497386" y="2378542"/>
                    </a:cubicBezTo>
                    <a:cubicBezTo>
                      <a:pt x="2401792" y="2284418"/>
                      <a:pt x="2348847" y="2166763"/>
                      <a:pt x="2306197" y="2033666"/>
                    </a:cubicBezTo>
                    <a:cubicBezTo>
                      <a:pt x="2189277" y="2158675"/>
                      <a:pt x="2051033" y="2245445"/>
                      <a:pt x="1889257" y="2296184"/>
                    </a:cubicBezTo>
                    <a:cubicBezTo>
                      <a:pt x="2023090" y="2452812"/>
                      <a:pt x="2132656" y="2622677"/>
                      <a:pt x="2234133" y="2797688"/>
                    </a:cubicBezTo>
                    <a:cubicBezTo>
                      <a:pt x="2269430" y="2857987"/>
                      <a:pt x="2254723" y="2927844"/>
                      <a:pt x="2233398" y="2990348"/>
                    </a:cubicBezTo>
                    <a:cubicBezTo>
                      <a:pt x="2226044" y="3010938"/>
                      <a:pt x="2220897" y="3021968"/>
                      <a:pt x="2236339" y="3038881"/>
                    </a:cubicBezTo>
                    <a:cubicBezTo>
                      <a:pt x="2262812" y="3067560"/>
                      <a:pt x="2254723" y="3084473"/>
                      <a:pt x="2219427" y="3102121"/>
                    </a:cubicBezTo>
                    <a:cubicBezTo>
                      <a:pt x="2167953" y="3127858"/>
                      <a:pt x="2117214" y="3152859"/>
                      <a:pt x="2062798" y="3169773"/>
                    </a:cubicBezTo>
                    <a:cubicBezTo>
                      <a:pt x="2028972" y="3180067"/>
                      <a:pt x="2006177" y="3193303"/>
                      <a:pt x="1998823" y="3236689"/>
                    </a:cubicBezTo>
                    <a:cubicBezTo>
                      <a:pt x="1984852" y="3311694"/>
                      <a:pt x="1957644" y="3384493"/>
                      <a:pt x="1935584" y="3458763"/>
                    </a:cubicBezTo>
                    <a:cubicBezTo>
                      <a:pt x="1906170" y="3485970"/>
                      <a:pt x="1898081" y="3526414"/>
                      <a:pt x="1877492" y="3559505"/>
                    </a:cubicBezTo>
                    <a:cubicBezTo>
                      <a:pt x="1857637" y="3591124"/>
                      <a:pt x="1831165" y="3607302"/>
                      <a:pt x="1800281" y="3607302"/>
                    </a:cubicBezTo>
                    <a:cubicBezTo>
                      <a:pt x="1739982" y="3607302"/>
                      <a:pt x="1679684" y="3613920"/>
                      <a:pt x="1618651" y="3599213"/>
                    </a:cubicBezTo>
                    <a:cubicBezTo>
                      <a:pt x="1578207" y="3589654"/>
                      <a:pt x="1576001" y="3574947"/>
                      <a:pt x="1582619" y="3540386"/>
                    </a:cubicBezTo>
                    <a:cubicBezTo>
                      <a:pt x="1593649" y="3485970"/>
                      <a:pt x="1601002" y="3430820"/>
                      <a:pt x="1577471" y="3376404"/>
                    </a:cubicBezTo>
                    <a:cubicBezTo>
                      <a:pt x="1576001" y="3346255"/>
                      <a:pt x="1588501" y="3313165"/>
                      <a:pt x="1572324" y="3287428"/>
                    </a:cubicBezTo>
                    <a:cubicBezTo>
                      <a:pt x="1549528" y="3250660"/>
                      <a:pt x="1519379" y="3296252"/>
                      <a:pt x="1490701" y="3287428"/>
                    </a:cubicBezTo>
                    <a:cubicBezTo>
                      <a:pt x="1476729" y="3283015"/>
                      <a:pt x="1453198" y="3273456"/>
                      <a:pt x="1440697" y="3296252"/>
                    </a:cubicBezTo>
                    <a:cubicBezTo>
                      <a:pt x="1418637" y="3303605"/>
                      <a:pt x="1428932" y="3321989"/>
                      <a:pt x="1428932" y="3335225"/>
                    </a:cubicBezTo>
                    <a:cubicBezTo>
                      <a:pt x="1428196" y="3416848"/>
                      <a:pt x="1425255" y="3499206"/>
                      <a:pt x="1439962" y="3580094"/>
                    </a:cubicBezTo>
                    <a:cubicBezTo>
                      <a:pt x="1445845" y="3613185"/>
                      <a:pt x="1429667" y="3633774"/>
                      <a:pt x="1400253" y="3638922"/>
                    </a:cubicBezTo>
                    <a:cubicBezTo>
                      <a:pt x="1341426" y="3648481"/>
                      <a:pt x="1284069" y="3662453"/>
                      <a:pt x="1221565" y="3646275"/>
                    </a:cubicBezTo>
                    <a:cubicBezTo>
                      <a:pt x="1168620" y="3632304"/>
                      <a:pt x="1140677" y="3609508"/>
                      <a:pt x="1125235" y="3558034"/>
                    </a:cubicBezTo>
                    <a:cubicBezTo>
                      <a:pt x="1116411" y="3522002"/>
                      <a:pt x="1106851" y="3485235"/>
                      <a:pt x="1083320" y="3456557"/>
                    </a:cubicBezTo>
                    <a:close/>
                  </a:path>
                </a:pathLst>
              </a:custGeom>
              <a:solidFill>
                <a:srgbClr val="2E221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166DDB86-B203-DA3B-2358-84F8CC46C6AC}"/>
                  </a:ext>
                </a:extLst>
              </p:cNvPr>
              <p:cNvSpPr/>
              <p:nvPr/>
            </p:nvSpPr>
            <p:spPr>
              <a:xfrm>
                <a:off x="3155808" y="2627474"/>
                <a:ext cx="2446956" cy="1281504"/>
              </a:xfrm>
              <a:custGeom>
                <a:avLst/>
                <a:gdLst>
                  <a:gd name="connsiteX0" fmla="*/ 281188 w 2446956"/>
                  <a:gd name="connsiteY0" fmla="*/ 858882 h 1281504"/>
                  <a:gd name="connsiteX1" fmla="*/ 37054 w 2446956"/>
                  <a:gd name="connsiteY1" fmla="*/ 728726 h 1281504"/>
                  <a:gd name="connsiteX2" fmla="*/ 13523 w 2446956"/>
                  <a:gd name="connsiteY2" fmla="*/ 494151 h 1281504"/>
                  <a:gd name="connsiteX3" fmla="*/ 191476 w 2446956"/>
                  <a:gd name="connsiteY3" fmla="*/ 393409 h 1281504"/>
                  <a:gd name="connsiteX4" fmla="*/ 220155 w 2446956"/>
                  <a:gd name="connsiteY4" fmla="*/ 464737 h 1281504"/>
                  <a:gd name="connsiteX5" fmla="*/ 231920 w 2446956"/>
                  <a:gd name="connsiteY5" fmla="*/ 569892 h 1281504"/>
                  <a:gd name="connsiteX6" fmla="*/ 259863 w 2446956"/>
                  <a:gd name="connsiteY6" fmla="*/ 597099 h 1281504"/>
                  <a:gd name="connsiteX7" fmla="*/ 278247 w 2446956"/>
                  <a:gd name="connsiteY7" fmla="*/ 560332 h 1281504"/>
                  <a:gd name="connsiteX8" fmla="*/ 245156 w 2446956"/>
                  <a:gd name="connsiteY8" fmla="*/ 360319 h 1281504"/>
                  <a:gd name="connsiteX9" fmla="*/ 277511 w 2446956"/>
                  <a:gd name="connsiteY9" fmla="*/ 308109 h 1281504"/>
                  <a:gd name="connsiteX10" fmla="*/ 480466 w 2446956"/>
                  <a:gd name="connsiteY10" fmla="*/ 239722 h 1281504"/>
                  <a:gd name="connsiteX11" fmla="*/ 556942 w 2446956"/>
                  <a:gd name="connsiteY11" fmla="*/ 169864 h 1281504"/>
                  <a:gd name="connsiteX12" fmla="*/ 647389 w 2446956"/>
                  <a:gd name="connsiteY12" fmla="*/ 0 h 1281504"/>
                  <a:gd name="connsiteX13" fmla="*/ 647389 w 2446956"/>
                  <a:gd name="connsiteY13" fmla="*/ 98536 h 1281504"/>
                  <a:gd name="connsiteX14" fmla="*/ 745925 w 2446956"/>
                  <a:gd name="connsiteY14" fmla="*/ 183101 h 1281504"/>
                  <a:gd name="connsiteX15" fmla="*/ 1164336 w 2446956"/>
                  <a:gd name="connsiteY15" fmla="*/ 148539 h 1281504"/>
                  <a:gd name="connsiteX16" fmla="*/ 1487887 w 2446956"/>
                  <a:gd name="connsiteY16" fmla="*/ 162511 h 1281504"/>
                  <a:gd name="connsiteX17" fmla="*/ 1569510 w 2446956"/>
                  <a:gd name="connsiteY17" fmla="*/ 173541 h 1281504"/>
                  <a:gd name="connsiteX18" fmla="*/ 1644515 w 2446956"/>
                  <a:gd name="connsiteY18" fmla="*/ 116184 h 1281504"/>
                  <a:gd name="connsiteX19" fmla="*/ 1655546 w 2446956"/>
                  <a:gd name="connsiteY19" fmla="*/ 116184 h 1281504"/>
                  <a:gd name="connsiteX20" fmla="*/ 1770995 w 2446956"/>
                  <a:gd name="connsiteY20" fmla="*/ 208838 h 1281504"/>
                  <a:gd name="connsiteX21" fmla="*/ 2154844 w 2446956"/>
                  <a:gd name="connsiteY21" fmla="*/ 326493 h 1281504"/>
                  <a:gd name="connsiteX22" fmla="*/ 2180581 w 2446956"/>
                  <a:gd name="connsiteY22" fmla="*/ 355171 h 1281504"/>
                  <a:gd name="connsiteX23" fmla="*/ 2147491 w 2446956"/>
                  <a:gd name="connsiteY23" fmla="*/ 561067 h 1281504"/>
                  <a:gd name="connsiteX24" fmla="*/ 2157785 w 2446956"/>
                  <a:gd name="connsiteY24" fmla="*/ 619895 h 1281504"/>
                  <a:gd name="connsiteX25" fmla="*/ 2190876 w 2446956"/>
                  <a:gd name="connsiteY25" fmla="*/ 570627 h 1281504"/>
                  <a:gd name="connsiteX26" fmla="*/ 2199700 w 2446956"/>
                  <a:gd name="connsiteY26" fmla="*/ 512535 h 1281504"/>
                  <a:gd name="connsiteX27" fmla="*/ 2279117 w 2446956"/>
                  <a:gd name="connsiteY27" fmla="*/ 427235 h 1281504"/>
                  <a:gd name="connsiteX28" fmla="*/ 2410744 w 2446956"/>
                  <a:gd name="connsiteY28" fmla="*/ 480915 h 1281504"/>
                  <a:gd name="connsiteX29" fmla="*/ 2410744 w 2446956"/>
                  <a:gd name="connsiteY29" fmla="*/ 727990 h 1281504"/>
                  <a:gd name="connsiteX30" fmla="*/ 2178375 w 2446956"/>
                  <a:gd name="connsiteY30" fmla="*/ 886825 h 1281504"/>
                  <a:gd name="connsiteX31" fmla="*/ 2150432 w 2446956"/>
                  <a:gd name="connsiteY31" fmla="*/ 843439 h 1281504"/>
                  <a:gd name="connsiteX32" fmla="*/ 2168815 w 2446956"/>
                  <a:gd name="connsiteY32" fmla="*/ 781671 h 1281504"/>
                  <a:gd name="connsiteX33" fmla="*/ 2157785 w 2446956"/>
                  <a:gd name="connsiteY33" fmla="*/ 749315 h 1281504"/>
                  <a:gd name="connsiteX34" fmla="*/ 2133519 w 2446956"/>
                  <a:gd name="connsiteY34" fmla="*/ 775052 h 1281504"/>
                  <a:gd name="connsiteX35" fmla="*/ 2047484 w 2446956"/>
                  <a:gd name="connsiteY35" fmla="*/ 959624 h 1281504"/>
                  <a:gd name="connsiteX36" fmla="*/ 1831293 w 2446956"/>
                  <a:gd name="connsiteY36" fmla="*/ 1149342 h 1281504"/>
                  <a:gd name="connsiteX37" fmla="*/ 1459209 w 2446956"/>
                  <a:gd name="connsiteY37" fmla="*/ 1268468 h 1281504"/>
                  <a:gd name="connsiteX38" fmla="*/ 591503 w 2446956"/>
                  <a:gd name="connsiteY38" fmla="*/ 1129488 h 1281504"/>
                  <a:gd name="connsiteX39" fmla="*/ 290012 w 2446956"/>
                  <a:gd name="connsiteY39" fmla="*/ 747845 h 1281504"/>
                  <a:gd name="connsiteX40" fmla="*/ 277511 w 2446956"/>
                  <a:gd name="connsiteY40" fmla="*/ 717696 h 1281504"/>
                  <a:gd name="connsiteX41" fmla="*/ 255451 w 2446956"/>
                  <a:gd name="connsiteY41" fmla="*/ 702989 h 1281504"/>
                  <a:gd name="connsiteX42" fmla="*/ 243685 w 2446956"/>
                  <a:gd name="connsiteY42" fmla="*/ 723578 h 1281504"/>
                  <a:gd name="connsiteX43" fmla="*/ 281188 w 2446956"/>
                  <a:gd name="connsiteY43" fmla="*/ 858882 h 128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446956" h="1281504">
                    <a:moveTo>
                      <a:pt x="281188" y="858882"/>
                    </a:moveTo>
                    <a:cubicBezTo>
                      <a:pt x="198830" y="867706"/>
                      <a:pt x="68674" y="798584"/>
                      <a:pt x="37054" y="728726"/>
                    </a:cubicBezTo>
                    <a:cubicBezTo>
                      <a:pt x="3228" y="653721"/>
                      <a:pt x="-13685" y="576510"/>
                      <a:pt x="13523" y="494151"/>
                    </a:cubicBezTo>
                    <a:cubicBezTo>
                      <a:pt x="42937" y="405910"/>
                      <a:pt x="114265" y="382379"/>
                      <a:pt x="191476" y="393409"/>
                    </a:cubicBezTo>
                    <a:cubicBezTo>
                      <a:pt x="222360" y="397821"/>
                      <a:pt x="217213" y="439736"/>
                      <a:pt x="220155" y="464737"/>
                    </a:cubicBezTo>
                    <a:cubicBezTo>
                      <a:pt x="223831" y="499298"/>
                      <a:pt x="222360" y="534595"/>
                      <a:pt x="231920" y="569892"/>
                    </a:cubicBezTo>
                    <a:cubicBezTo>
                      <a:pt x="236332" y="586804"/>
                      <a:pt x="243685" y="601511"/>
                      <a:pt x="259863" y="597099"/>
                    </a:cubicBezTo>
                    <a:cubicBezTo>
                      <a:pt x="273835" y="593423"/>
                      <a:pt x="285600" y="577245"/>
                      <a:pt x="278247" y="560332"/>
                    </a:cubicBezTo>
                    <a:cubicBezTo>
                      <a:pt x="249568" y="496357"/>
                      <a:pt x="264275" y="425764"/>
                      <a:pt x="245156" y="360319"/>
                    </a:cubicBezTo>
                    <a:cubicBezTo>
                      <a:pt x="238538" y="337523"/>
                      <a:pt x="243685" y="320610"/>
                      <a:pt x="277511" y="308109"/>
                    </a:cubicBezTo>
                    <a:cubicBezTo>
                      <a:pt x="344428" y="282372"/>
                      <a:pt x="411344" y="259576"/>
                      <a:pt x="480466" y="239722"/>
                    </a:cubicBezTo>
                    <a:cubicBezTo>
                      <a:pt x="516498" y="229427"/>
                      <a:pt x="540765" y="208102"/>
                      <a:pt x="556942" y="169864"/>
                    </a:cubicBezTo>
                    <a:cubicBezTo>
                      <a:pt x="581208" y="112508"/>
                      <a:pt x="598857" y="50739"/>
                      <a:pt x="647389" y="0"/>
                    </a:cubicBezTo>
                    <a:cubicBezTo>
                      <a:pt x="647389" y="33090"/>
                      <a:pt x="647389" y="66181"/>
                      <a:pt x="647389" y="98536"/>
                    </a:cubicBezTo>
                    <a:cubicBezTo>
                      <a:pt x="647389" y="181630"/>
                      <a:pt x="664302" y="200014"/>
                      <a:pt x="745925" y="183101"/>
                    </a:cubicBezTo>
                    <a:cubicBezTo>
                      <a:pt x="884170" y="153687"/>
                      <a:pt x="1023885" y="150745"/>
                      <a:pt x="1164336" y="148539"/>
                    </a:cubicBezTo>
                    <a:cubicBezTo>
                      <a:pt x="1272432" y="146333"/>
                      <a:pt x="1380527" y="155893"/>
                      <a:pt x="1487887" y="162511"/>
                    </a:cubicBezTo>
                    <a:cubicBezTo>
                      <a:pt x="1515095" y="163982"/>
                      <a:pt x="1541567" y="172806"/>
                      <a:pt x="1569510" y="173541"/>
                    </a:cubicBezTo>
                    <a:cubicBezTo>
                      <a:pt x="1630544" y="176483"/>
                      <a:pt x="1632750" y="176483"/>
                      <a:pt x="1644515" y="116184"/>
                    </a:cubicBezTo>
                    <a:cubicBezTo>
                      <a:pt x="1648192" y="116184"/>
                      <a:pt x="1654810" y="115449"/>
                      <a:pt x="1655546" y="116184"/>
                    </a:cubicBezTo>
                    <a:cubicBezTo>
                      <a:pt x="1665105" y="183836"/>
                      <a:pt x="1708490" y="199278"/>
                      <a:pt x="1770995" y="208838"/>
                    </a:cubicBezTo>
                    <a:cubicBezTo>
                      <a:pt x="1904092" y="229427"/>
                      <a:pt x="2031306" y="274283"/>
                      <a:pt x="2154844" y="326493"/>
                    </a:cubicBezTo>
                    <a:cubicBezTo>
                      <a:pt x="2165139" y="330905"/>
                      <a:pt x="2188670" y="331640"/>
                      <a:pt x="2180581" y="355171"/>
                    </a:cubicBezTo>
                    <a:cubicBezTo>
                      <a:pt x="2156315" y="421352"/>
                      <a:pt x="2176905" y="494886"/>
                      <a:pt x="2147491" y="561067"/>
                    </a:cubicBezTo>
                    <a:cubicBezTo>
                      <a:pt x="2140873" y="575774"/>
                      <a:pt x="2132048" y="612541"/>
                      <a:pt x="2157785" y="619895"/>
                    </a:cubicBezTo>
                    <a:cubicBezTo>
                      <a:pt x="2196023" y="630190"/>
                      <a:pt x="2179110" y="586804"/>
                      <a:pt x="2190876" y="570627"/>
                    </a:cubicBezTo>
                    <a:cubicBezTo>
                      <a:pt x="2201171" y="555920"/>
                      <a:pt x="2201171" y="527977"/>
                      <a:pt x="2199700" y="512535"/>
                    </a:cubicBezTo>
                    <a:cubicBezTo>
                      <a:pt x="2196023" y="450766"/>
                      <a:pt x="2237203" y="435324"/>
                      <a:pt x="2279117" y="427235"/>
                    </a:cubicBezTo>
                    <a:cubicBezTo>
                      <a:pt x="2331327" y="416940"/>
                      <a:pt x="2380595" y="435324"/>
                      <a:pt x="2410744" y="480915"/>
                    </a:cubicBezTo>
                    <a:cubicBezTo>
                      <a:pt x="2463689" y="561803"/>
                      <a:pt x="2454129" y="647103"/>
                      <a:pt x="2410744" y="727990"/>
                    </a:cubicBezTo>
                    <a:cubicBezTo>
                      <a:pt x="2361476" y="819908"/>
                      <a:pt x="2275440" y="863294"/>
                      <a:pt x="2178375" y="886825"/>
                    </a:cubicBezTo>
                    <a:cubicBezTo>
                      <a:pt x="2140137" y="896384"/>
                      <a:pt x="2139402" y="869177"/>
                      <a:pt x="2150432" y="843439"/>
                    </a:cubicBezTo>
                    <a:cubicBezTo>
                      <a:pt x="2159256" y="823585"/>
                      <a:pt x="2173228" y="805202"/>
                      <a:pt x="2168815" y="781671"/>
                    </a:cubicBezTo>
                    <a:cubicBezTo>
                      <a:pt x="2166610" y="770640"/>
                      <a:pt x="2179110" y="753727"/>
                      <a:pt x="2157785" y="749315"/>
                    </a:cubicBezTo>
                    <a:cubicBezTo>
                      <a:pt x="2134990" y="744168"/>
                      <a:pt x="2140137" y="761081"/>
                      <a:pt x="2133519" y="775052"/>
                    </a:cubicBezTo>
                    <a:cubicBezTo>
                      <a:pt x="2106311" y="836821"/>
                      <a:pt x="2092340" y="903738"/>
                      <a:pt x="2047484" y="959624"/>
                    </a:cubicBezTo>
                    <a:cubicBezTo>
                      <a:pt x="1986450" y="1036835"/>
                      <a:pt x="1916593" y="1101545"/>
                      <a:pt x="1831293" y="1149342"/>
                    </a:cubicBezTo>
                    <a:cubicBezTo>
                      <a:pt x="1715109" y="1214053"/>
                      <a:pt x="1592306" y="1254497"/>
                      <a:pt x="1459209" y="1268468"/>
                    </a:cubicBezTo>
                    <a:cubicBezTo>
                      <a:pt x="1156983" y="1300823"/>
                      <a:pt x="864316" y="1279498"/>
                      <a:pt x="591503" y="1129488"/>
                    </a:cubicBezTo>
                    <a:cubicBezTo>
                      <a:pt x="437081" y="1044924"/>
                      <a:pt x="321632" y="929475"/>
                      <a:pt x="290012" y="747845"/>
                    </a:cubicBezTo>
                    <a:cubicBezTo>
                      <a:pt x="287806" y="736815"/>
                      <a:pt x="274570" y="732403"/>
                      <a:pt x="277511" y="717696"/>
                    </a:cubicBezTo>
                    <a:cubicBezTo>
                      <a:pt x="281188" y="700047"/>
                      <a:pt x="266481" y="702253"/>
                      <a:pt x="255451" y="702989"/>
                    </a:cubicBezTo>
                    <a:cubicBezTo>
                      <a:pt x="240744" y="703724"/>
                      <a:pt x="244421" y="714754"/>
                      <a:pt x="243685" y="723578"/>
                    </a:cubicBezTo>
                    <a:cubicBezTo>
                      <a:pt x="242950" y="772111"/>
                      <a:pt x="259863" y="816232"/>
                      <a:pt x="281188" y="858882"/>
                    </a:cubicBezTo>
                    <a:close/>
                  </a:path>
                </a:pathLst>
              </a:custGeom>
              <a:solidFill>
                <a:srgbClr val="AB5E2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E9F0813-7E47-34C8-3A0D-8ACCCADDE09A}"/>
                  </a:ext>
                </a:extLst>
              </p:cNvPr>
              <p:cNvSpPr/>
              <p:nvPr/>
            </p:nvSpPr>
            <p:spPr>
              <a:xfrm>
                <a:off x="3826366" y="1638753"/>
                <a:ext cx="949670" cy="1127256"/>
              </a:xfrm>
              <a:custGeom>
                <a:avLst/>
                <a:gdLst>
                  <a:gd name="connsiteX0" fmla="*/ 548194 w 949670"/>
                  <a:gd name="connsiteY0" fmla="*/ 7037 h 1127256"/>
                  <a:gd name="connsiteX1" fmla="*/ 734236 w 949670"/>
                  <a:gd name="connsiteY1" fmla="*/ 125428 h 1127256"/>
                  <a:gd name="connsiteX2" fmla="*/ 919543 w 949670"/>
                  <a:gd name="connsiteY2" fmla="*/ 654140 h 1127256"/>
                  <a:gd name="connsiteX3" fmla="*/ 924690 w 949670"/>
                  <a:gd name="connsiteY3" fmla="*/ 1084316 h 1127256"/>
                  <a:gd name="connsiteX4" fmla="*/ 840861 w 949670"/>
                  <a:gd name="connsiteY4" fmla="*/ 1112259 h 1127256"/>
                  <a:gd name="connsiteX5" fmla="*/ 284205 w 949670"/>
                  <a:gd name="connsiteY5" fmla="*/ 1101229 h 1127256"/>
                  <a:gd name="connsiteX6" fmla="*/ 63602 w 949670"/>
                  <a:gd name="connsiteY6" fmla="*/ 1125495 h 1127256"/>
                  <a:gd name="connsiteX7" fmla="*/ 22423 w 949670"/>
                  <a:gd name="connsiteY7" fmla="*/ 1092405 h 1127256"/>
                  <a:gd name="connsiteX8" fmla="*/ 4040 w 949670"/>
                  <a:gd name="connsiteY8" fmla="*/ 893127 h 1127256"/>
                  <a:gd name="connsiteX9" fmla="*/ 29041 w 949670"/>
                  <a:gd name="connsiteY9" fmla="*/ 761500 h 1127256"/>
                  <a:gd name="connsiteX10" fmla="*/ 162874 w 949670"/>
                  <a:gd name="connsiteY10" fmla="*/ 384269 h 1127256"/>
                  <a:gd name="connsiteX11" fmla="*/ 341562 w 949670"/>
                  <a:gd name="connsiteY11" fmla="*/ 100426 h 1127256"/>
                  <a:gd name="connsiteX12" fmla="*/ 442304 w 949670"/>
                  <a:gd name="connsiteY12" fmla="*/ 11449 h 1127256"/>
                  <a:gd name="connsiteX13" fmla="*/ 548194 w 949670"/>
                  <a:gd name="connsiteY13" fmla="*/ 7037 h 1127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49670" h="1127256">
                    <a:moveTo>
                      <a:pt x="548194" y="7037"/>
                    </a:moveTo>
                    <a:cubicBezTo>
                      <a:pt x="655554" y="-23847"/>
                      <a:pt x="690850" y="52629"/>
                      <a:pt x="734236" y="125428"/>
                    </a:cubicBezTo>
                    <a:cubicBezTo>
                      <a:pt x="832037" y="289409"/>
                      <a:pt x="885717" y="470304"/>
                      <a:pt x="919543" y="654140"/>
                    </a:cubicBezTo>
                    <a:cubicBezTo>
                      <a:pt x="945280" y="793855"/>
                      <a:pt x="969546" y="938718"/>
                      <a:pt x="924690" y="1084316"/>
                    </a:cubicBezTo>
                    <a:cubicBezTo>
                      <a:pt x="905571" y="1146820"/>
                      <a:pt x="862921" y="1115201"/>
                      <a:pt x="840861" y="1112259"/>
                    </a:cubicBezTo>
                    <a:cubicBezTo>
                      <a:pt x="655554" y="1092405"/>
                      <a:pt x="470983" y="1082110"/>
                      <a:pt x="284205" y="1101229"/>
                    </a:cubicBezTo>
                    <a:cubicBezTo>
                      <a:pt x="210671" y="1108583"/>
                      <a:pt x="136401" y="1112995"/>
                      <a:pt x="63602" y="1125495"/>
                    </a:cubicBezTo>
                    <a:cubicBezTo>
                      <a:pt x="40807" y="1129172"/>
                      <a:pt x="21688" y="1130643"/>
                      <a:pt x="22423" y="1092405"/>
                    </a:cubicBezTo>
                    <a:cubicBezTo>
                      <a:pt x="23894" y="1026224"/>
                      <a:pt x="28306" y="960043"/>
                      <a:pt x="4040" y="893127"/>
                    </a:cubicBezTo>
                    <a:cubicBezTo>
                      <a:pt x="-10667" y="854154"/>
                      <a:pt x="18746" y="804885"/>
                      <a:pt x="29041" y="761500"/>
                    </a:cubicBezTo>
                    <a:cubicBezTo>
                      <a:pt x="61396" y="632080"/>
                      <a:pt x="106252" y="505601"/>
                      <a:pt x="162874" y="384269"/>
                    </a:cubicBezTo>
                    <a:cubicBezTo>
                      <a:pt x="210671" y="282056"/>
                      <a:pt x="265822" y="184255"/>
                      <a:pt x="341562" y="100426"/>
                    </a:cubicBezTo>
                    <a:cubicBezTo>
                      <a:pt x="371712" y="67336"/>
                      <a:pt x="387889" y="16597"/>
                      <a:pt x="442304" y="11449"/>
                    </a:cubicBezTo>
                    <a:cubicBezTo>
                      <a:pt x="476866" y="9979"/>
                      <a:pt x="512897" y="9243"/>
                      <a:pt x="548194" y="7037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B081D73-E810-CF01-CC8D-3F273943C85F}"/>
                  </a:ext>
                </a:extLst>
              </p:cNvPr>
              <p:cNvSpPr/>
              <p:nvPr/>
            </p:nvSpPr>
            <p:spPr>
              <a:xfrm>
                <a:off x="3906805" y="4036873"/>
                <a:ext cx="1006930" cy="586630"/>
              </a:xfrm>
              <a:custGeom>
                <a:avLst/>
                <a:gdLst>
                  <a:gd name="connsiteX0" fmla="*/ 472902 w 1006930"/>
                  <a:gd name="connsiteY0" fmla="*/ 195122 h 586630"/>
                  <a:gd name="connsiteX1" fmla="*/ 597911 w 1006930"/>
                  <a:gd name="connsiteY1" fmla="*/ 229683 h 586630"/>
                  <a:gd name="connsiteX2" fmla="*/ 637619 w 1006930"/>
                  <a:gd name="connsiteY2" fmla="*/ 98056 h 586630"/>
                  <a:gd name="connsiteX3" fmla="*/ 611147 w 1006930"/>
                  <a:gd name="connsiteY3" fmla="*/ 53200 h 586630"/>
                  <a:gd name="connsiteX4" fmla="*/ 639090 w 1006930"/>
                  <a:gd name="connsiteY4" fmla="*/ 42170 h 586630"/>
                  <a:gd name="connsiteX5" fmla="*/ 776600 w 1006930"/>
                  <a:gd name="connsiteY5" fmla="*/ 97321 h 586630"/>
                  <a:gd name="connsiteX6" fmla="*/ 947935 w 1006930"/>
                  <a:gd name="connsiteY6" fmla="*/ 275274 h 586630"/>
                  <a:gd name="connsiteX7" fmla="*/ 1006762 w 1006930"/>
                  <a:gd name="connsiteY7" fmla="*/ 401753 h 586630"/>
                  <a:gd name="connsiteX8" fmla="*/ 917785 w 1006930"/>
                  <a:gd name="connsiteY8" fmla="*/ 481171 h 586630"/>
                  <a:gd name="connsiteX9" fmla="*/ 657474 w 1006930"/>
                  <a:gd name="connsiteY9" fmla="*/ 562794 h 586630"/>
                  <a:gd name="connsiteX10" fmla="*/ 402309 w 1006930"/>
                  <a:gd name="connsiteY10" fmla="*/ 584119 h 586630"/>
                  <a:gd name="connsiteX11" fmla="*/ 20666 w 1006930"/>
                  <a:gd name="connsiteY11" fmla="*/ 475288 h 586630"/>
                  <a:gd name="connsiteX12" fmla="*/ 76 w 1006930"/>
                  <a:gd name="connsiteY12" fmla="*/ 437050 h 586630"/>
                  <a:gd name="connsiteX13" fmla="*/ 71405 w 1006930"/>
                  <a:gd name="connsiteY13" fmla="*/ 252479 h 586630"/>
                  <a:gd name="connsiteX14" fmla="*/ 226562 w 1006930"/>
                  <a:gd name="connsiteY14" fmla="*/ 28934 h 586630"/>
                  <a:gd name="connsiteX15" fmla="*/ 302303 w 1006930"/>
                  <a:gd name="connsiteY15" fmla="*/ 33346 h 586630"/>
                  <a:gd name="connsiteX16" fmla="*/ 300832 w 1006930"/>
                  <a:gd name="connsiteY16" fmla="*/ 70113 h 586630"/>
                  <a:gd name="connsiteX17" fmla="*/ 307450 w 1006930"/>
                  <a:gd name="connsiteY17" fmla="*/ 102469 h 586630"/>
                  <a:gd name="connsiteX18" fmla="*/ 358189 w 1006930"/>
                  <a:gd name="connsiteY18" fmla="*/ 217182 h 586630"/>
                  <a:gd name="connsiteX19" fmla="*/ 396427 w 1006930"/>
                  <a:gd name="connsiteY19" fmla="*/ 248802 h 586630"/>
                  <a:gd name="connsiteX20" fmla="*/ 471432 w 1006930"/>
                  <a:gd name="connsiteY20" fmla="*/ 222329 h 586630"/>
                  <a:gd name="connsiteX21" fmla="*/ 472902 w 1006930"/>
                  <a:gd name="connsiteY21" fmla="*/ 195122 h 586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930" h="586630">
                    <a:moveTo>
                      <a:pt x="472902" y="195122"/>
                    </a:moveTo>
                    <a:cubicBezTo>
                      <a:pt x="492021" y="236301"/>
                      <a:pt x="583939" y="264244"/>
                      <a:pt x="597911" y="229683"/>
                    </a:cubicBezTo>
                    <a:cubicBezTo>
                      <a:pt x="614824" y="188504"/>
                      <a:pt x="602323" y="137030"/>
                      <a:pt x="637619" y="98056"/>
                    </a:cubicBezTo>
                    <a:cubicBezTo>
                      <a:pt x="641296" y="94380"/>
                      <a:pt x="620707" y="68643"/>
                      <a:pt x="611147" y="53200"/>
                    </a:cubicBezTo>
                    <a:cubicBezTo>
                      <a:pt x="615559" y="35552"/>
                      <a:pt x="631737" y="47318"/>
                      <a:pt x="639090" y="42170"/>
                    </a:cubicBezTo>
                    <a:cubicBezTo>
                      <a:pt x="714831" y="-12981"/>
                      <a:pt x="744979" y="37023"/>
                      <a:pt x="776600" y="97321"/>
                    </a:cubicBezTo>
                    <a:cubicBezTo>
                      <a:pt x="816308" y="172326"/>
                      <a:pt x="875871" y="228948"/>
                      <a:pt x="947935" y="275274"/>
                    </a:cubicBezTo>
                    <a:cubicBezTo>
                      <a:pt x="990584" y="302482"/>
                      <a:pt x="1003085" y="359839"/>
                      <a:pt x="1006762" y="401753"/>
                    </a:cubicBezTo>
                    <a:cubicBezTo>
                      <a:pt x="1010439" y="439991"/>
                      <a:pt x="953082" y="459846"/>
                      <a:pt x="917785" y="481171"/>
                    </a:cubicBezTo>
                    <a:cubicBezTo>
                      <a:pt x="837633" y="528968"/>
                      <a:pt x="748656" y="547352"/>
                      <a:pt x="657474" y="562794"/>
                    </a:cubicBezTo>
                    <a:cubicBezTo>
                      <a:pt x="572909" y="576765"/>
                      <a:pt x="487609" y="592943"/>
                      <a:pt x="402309" y="584119"/>
                    </a:cubicBezTo>
                    <a:cubicBezTo>
                      <a:pt x="269212" y="570147"/>
                      <a:pt x="136115" y="555440"/>
                      <a:pt x="20666" y="475288"/>
                    </a:cubicBezTo>
                    <a:cubicBezTo>
                      <a:pt x="3753" y="463522"/>
                      <a:pt x="-659" y="454698"/>
                      <a:pt x="76" y="437050"/>
                    </a:cubicBezTo>
                    <a:cubicBezTo>
                      <a:pt x="5224" y="368663"/>
                      <a:pt x="14783" y="304688"/>
                      <a:pt x="71405" y="252479"/>
                    </a:cubicBezTo>
                    <a:cubicBezTo>
                      <a:pt x="139056" y="190710"/>
                      <a:pt x="187589" y="111293"/>
                      <a:pt x="226562" y="28934"/>
                    </a:cubicBezTo>
                    <a:cubicBezTo>
                      <a:pt x="258182" y="-37247"/>
                      <a:pt x="278772" y="30405"/>
                      <a:pt x="302303" y="33346"/>
                    </a:cubicBezTo>
                    <a:cubicBezTo>
                      <a:pt x="332452" y="37023"/>
                      <a:pt x="316274" y="59083"/>
                      <a:pt x="300832" y="70113"/>
                    </a:cubicBezTo>
                    <a:cubicBezTo>
                      <a:pt x="277301" y="87026"/>
                      <a:pt x="300096" y="94380"/>
                      <a:pt x="307450" y="102469"/>
                    </a:cubicBezTo>
                    <a:cubicBezTo>
                      <a:pt x="337599" y="134824"/>
                      <a:pt x="389073" y="153943"/>
                      <a:pt x="358189" y="217182"/>
                    </a:cubicBezTo>
                    <a:cubicBezTo>
                      <a:pt x="346423" y="242184"/>
                      <a:pt x="380249" y="249537"/>
                      <a:pt x="396427" y="248802"/>
                    </a:cubicBezTo>
                    <a:cubicBezTo>
                      <a:pt x="422164" y="247331"/>
                      <a:pt x="460402" y="269391"/>
                      <a:pt x="471432" y="222329"/>
                    </a:cubicBezTo>
                    <a:cubicBezTo>
                      <a:pt x="474373" y="213505"/>
                      <a:pt x="472902" y="203946"/>
                      <a:pt x="472902" y="1951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35A51388-6C9A-A504-591C-E41CABA31D20}"/>
                  </a:ext>
                </a:extLst>
              </p:cNvPr>
              <p:cNvSpPr/>
              <p:nvPr/>
            </p:nvSpPr>
            <p:spPr>
              <a:xfrm>
                <a:off x="3432700" y="1659714"/>
                <a:ext cx="751279" cy="1206447"/>
              </a:xfrm>
              <a:custGeom>
                <a:avLst/>
                <a:gdLst>
                  <a:gd name="connsiteX0" fmla="*/ 2825 w 751279"/>
                  <a:gd name="connsiteY0" fmla="*/ 981732 h 1206447"/>
                  <a:gd name="connsiteX1" fmla="*/ 152100 w 751279"/>
                  <a:gd name="connsiteY1" fmla="*/ 426547 h 1206447"/>
                  <a:gd name="connsiteX2" fmla="*/ 515360 w 751279"/>
                  <a:gd name="connsiteY2" fmla="*/ 90495 h 1206447"/>
                  <a:gd name="connsiteX3" fmla="*/ 716844 w 751279"/>
                  <a:gd name="connsiteY3" fmla="*/ 4460 h 1206447"/>
                  <a:gd name="connsiteX4" fmla="*/ 747729 w 751279"/>
                  <a:gd name="connsiteY4" fmla="*/ 4460 h 1206447"/>
                  <a:gd name="connsiteX5" fmla="*/ 736699 w 751279"/>
                  <a:gd name="connsiteY5" fmla="*/ 32403 h 1206447"/>
                  <a:gd name="connsiteX6" fmla="*/ 447709 w 751279"/>
                  <a:gd name="connsiteY6" fmla="*/ 559644 h 1206447"/>
                  <a:gd name="connsiteX7" fmla="*/ 371233 w 751279"/>
                  <a:gd name="connsiteY7" fmla="*/ 833928 h 1206447"/>
                  <a:gd name="connsiteX8" fmla="*/ 319023 w 751279"/>
                  <a:gd name="connsiteY8" fmla="*/ 933199 h 1206447"/>
                  <a:gd name="connsiteX9" fmla="*/ 245489 w 751279"/>
                  <a:gd name="connsiteY9" fmla="*/ 1110417 h 1206447"/>
                  <a:gd name="connsiteX10" fmla="*/ 169013 w 751279"/>
                  <a:gd name="connsiteY10" fmla="*/ 1172921 h 1206447"/>
                  <a:gd name="connsiteX11" fmla="*/ 70477 w 751279"/>
                  <a:gd name="connsiteY11" fmla="*/ 1200129 h 1206447"/>
                  <a:gd name="connsiteX12" fmla="*/ 14591 w 751279"/>
                  <a:gd name="connsiteY12" fmla="*/ 1167038 h 1206447"/>
                  <a:gd name="connsiteX13" fmla="*/ 2825 w 751279"/>
                  <a:gd name="connsiteY13" fmla="*/ 981732 h 1206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51279" h="1206447">
                    <a:moveTo>
                      <a:pt x="2825" y="981732"/>
                    </a:moveTo>
                    <a:cubicBezTo>
                      <a:pt x="-5999" y="772159"/>
                      <a:pt x="45475" y="590529"/>
                      <a:pt x="152100" y="426547"/>
                    </a:cubicBezTo>
                    <a:cubicBezTo>
                      <a:pt x="244018" y="284626"/>
                      <a:pt x="363879" y="169912"/>
                      <a:pt x="515360" y="90495"/>
                    </a:cubicBezTo>
                    <a:cubicBezTo>
                      <a:pt x="580070" y="56669"/>
                      <a:pt x="642575" y="16960"/>
                      <a:pt x="716844" y="4460"/>
                    </a:cubicBezTo>
                    <a:cubicBezTo>
                      <a:pt x="727874" y="2254"/>
                      <a:pt x="740375" y="-4365"/>
                      <a:pt x="747729" y="4460"/>
                    </a:cubicBezTo>
                    <a:cubicBezTo>
                      <a:pt x="758024" y="16225"/>
                      <a:pt x="743317" y="24314"/>
                      <a:pt x="736699" y="32403"/>
                    </a:cubicBezTo>
                    <a:cubicBezTo>
                      <a:pt x="601395" y="186825"/>
                      <a:pt x="512419" y="364778"/>
                      <a:pt x="447709" y="559644"/>
                    </a:cubicBezTo>
                    <a:cubicBezTo>
                      <a:pt x="417559" y="650092"/>
                      <a:pt x="396234" y="742745"/>
                      <a:pt x="371233" y="833928"/>
                    </a:cubicBezTo>
                    <a:cubicBezTo>
                      <a:pt x="360938" y="872165"/>
                      <a:pt x="332259" y="897902"/>
                      <a:pt x="319023" y="933199"/>
                    </a:cubicBezTo>
                    <a:cubicBezTo>
                      <a:pt x="296228" y="992762"/>
                      <a:pt x="269020" y="1050854"/>
                      <a:pt x="245489" y="1110417"/>
                    </a:cubicBezTo>
                    <a:cubicBezTo>
                      <a:pt x="231517" y="1146449"/>
                      <a:pt x="203574" y="1169244"/>
                      <a:pt x="169013" y="1172921"/>
                    </a:cubicBezTo>
                    <a:cubicBezTo>
                      <a:pt x="133717" y="1176598"/>
                      <a:pt x="100626" y="1187628"/>
                      <a:pt x="70477" y="1200129"/>
                    </a:cubicBezTo>
                    <a:cubicBezTo>
                      <a:pt x="27827" y="1218512"/>
                      <a:pt x="19003" y="1193511"/>
                      <a:pt x="14591" y="1167038"/>
                    </a:cubicBezTo>
                    <a:cubicBezTo>
                      <a:pt x="3561" y="1101593"/>
                      <a:pt x="-4528" y="1035412"/>
                      <a:pt x="2825" y="981732"/>
                    </a:cubicBezTo>
                    <a:close/>
                  </a:path>
                </a:pathLst>
              </a:custGeom>
              <a:solidFill>
                <a:srgbClr val="883F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1C3E370-3C5B-36FA-BEAD-AE4B8269A096}"/>
                  </a:ext>
                </a:extLst>
              </p:cNvPr>
              <p:cNvSpPr/>
              <p:nvPr/>
            </p:nvSpPr>
            <p:spPr>
              <a:xfrm>
                <a:off x="4731202" y="1689175"/>
                <a:ext cx="829262" cy="1341278"/>
              </a:xfrm>
              <a:custGeom>
                <a:avLst/>
                <a:gdLst>
                  <a:gd name="connsiteX0" fmla="*/ 0 w 829262"/>
                  <a:gd name="connsiteY0" fmla="*/ 0 h 1341278"/>
                  <a:gd name="connsiteX1" fmla="*/ 305903 w 829262"/>
                  <a:gd name="connsiteY1" fmla="*/ 130891 h 1341278"/>
                  <a:gd name="connsiteX2" fmla="*/ 677251 w 829262"/>
                  <a:gd name="connsiteY2" fmla="*/ 518417 h 1341278"/>
                  <a:gd name="connsiteX3" fmla="*/ 807407 w 829262"/>
                  <a:gd name="connsiteY3" fmla="*/ 839763 h 1341278"/>
                  <a:gd name="connsiteX4" fmla="*/ 807407 w 829262"/>
                  <a:gd name="connsiteY4" fmla="*/ 1223612 h 1341278"/>
                  <a:gd name="connsiteX5" fmla="*/ 800789 w 829262"/>
                  <a:gd name="connsiteY5" fmla="*/ 1255232 h 1341278"/>
                  <a:gd name="connsiteX6" fmla="*/ 723578 w 829262"/>
                  <a:gd name="connsiteY6" fmla="*/ 1320678 h 1341278"/>
                  <a:gd name="connsiteX7" fmla="*/ 663280 w 829262"/>
                  <a:gd name="connsiteY7" fmla="*/ 1336120 h 1341278"/>
                  <a:gd name="connsiteX8" fmla="*/ 641219 w 829262"/>
                  <a:gd name="connsiteY8" fmla="*/ 1333178 h 1341278"/>
                  <a:gd name="connsiteX9" fmla="*/ 652250 w 829262"/>
                  <a:gd name="connsiteY9" fmla="*/ 1307441 h 1341278"/>
                  <a:gd name="connsiteX10" fmla="*/ 685340 w 829262"/>
                  <a:gd name="connsiteY10" fmla="*/ 1284646 h 1341278"/>
                  <a:gd name="connsiteX11" fmla="*/ 650044 w 829262"/>
                  <a:gd name="connsiteY11" fmla="*/ 1255232 h 1341278"/>
                  <a:gd name="connsiteX12" fmla="*/ 592687 w 829262"/>
                  <a:gd name="connsiteY12" fmla="*/ 1164049 h 1341278"/>
                  <a:gd name="connsiteX13" fmla="*/ 497827 w 829262"/>
                  <a:gd name="connsiteY13" fmla="*/ 661810 h 1341278"/>
                  <a:gd name="connsiteX14" fmla="*/ 117655 w 829262"/>
                  <a:gd name="connsiteY14" fmla="*/ 98536 h 1341278"/>
                  <a:gd name="connsiteX15" fmla="*/ 0 w 829262"/>
                  <a:gd name="connsiteY15" fmla="*/ 0 h 1341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9262" h="1341278">
                    <a:moveTo>
                      <a:pt x="0" y="0"/>
                    </a:moveTo>
                    <a:cubicBezTo>
                      <a:pt x="114713" y="35297"/>
                      <a:pt x="213985" y="73534"/>
                      <a:pt x="305903" y="130891"/>
                    </a:cubicBezTo>
                    <a:cubicBezTo>
                      <a:pt x="463267" y="228692"/>
                      <a:pt x="580186" y="362525"/>
                      <a:pt x="677251" y="518417"/>
                    </a:cubicBezTo>
                    <a:cubicBezTo>
                      <a:pt x="739756" y="619160"/>
                      <a:pt x="784611" y="726520"/>
                      <a:pt x="807407" y="839763"/>
                    </a:cubicBezTo>
                    <a:cubicBezTo>
                      <a:pt x="833144" y="965507"/>
                      <a:pt x="839762" y="1096398"/>
                      <a:pt x="807407" y="1223612"/>
                    </a:cubicBezTo>
                    <a:cubicBezTo>
                      <a:pt x="804466" y="1233907"/>
                      <a:pt x="805201" y="1245673"/>
                      <a:pt x="800789" y="1255232"/>
                    </a:cubicBezTo>
                    <a:cubicBezTo>
                      <a:pt x="786082" y="1288323"/>
                      <a:pt x="800054" y="1355239"/>
                      <a:pt x="723578" y="1320678"/>
                    </a:cubicBezTo>
                    <a:cubicBezTo>
                      <a:pt x="714754" y="1317001"/>
                      <a:pt x="681663" y="1323619"/>
                      <a:pt x="663280" y="1336120"/>
                    </a:cubicBezTo>
                    <a:cubicBezTo>
                      <a:pt x="653720" y="1342738"/>
                      <a:pt x="644161" y="1344209"/>
                      <a:pt x="641219" y="1333178"/>
                    </a:cubicBezTo>
                    <a:cubicBezTo>
                      <a:pt x="639014" y="1325090"/>
                      <a:pt x="633866" y="1307441"/>
                      <a:pt x="652250" y="1307441"/>
                    </a:cubicBezTo>
                    <a:cubicBezTo>
                      <a:pt x="670633" y="1307441"/>
                      <a:pt x="684605" y="1300823"/>
                      <a:pt x="685340" y="1284646"/>
                    </a:cubicBezTo>
                    <a:cubicBezTo>
                      <a:pt x="686811" y="1263321"/>
                      <a:pt x="664015" y="1258909"/>
                      <a:pt x="650044" y="1255232"/>
                    </a:cubicBezTo>
                    <a:cubicBezTo>
                      <a:pt x="602246" y="1241260"/>
                      <a:pt x="593422" y="1210376"/>
                      <a:pt x="592687" y="1164049"/>
                    </a:cubicBezTo>
                    <a:cubicBezTo>
                      <a:pt x="589745" y="991979"/>
                      <a:pt x="558861" y="825056"/>
                      <a:pt x="497827" y="661810"/>
                    </a:cubicBezTo>
                    <a:cubicBezTo>
                      <a:pt x="416204" y="441942"/>
                      <a:pt x="289725" y="255900"/>
                      <a:pt x="117655" y="98536"/>
                    </a:cubicBezTo>
                    <a:cubicBezTo>
                      <a:pt x="82358" y="66181"/>
                      <a:pt x="36032" y="47062"/>
                      <a:pt x="0" y="0"/>
                    </a:cubicBezTo>
                    <a:close/>
                  </a:path>
                </a:pathLst>
              </a:custGeom>
              <a:solidFill>
                <a:srgbClr val="833C1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30AD397-4E7A-36F6-EFC3-742E0145C2AF}"/>
                  </a:ext>
                </a:extLst>
              </p:cNvPr>
              <p:cNvSpPr/>
              <p:nvPr/>
            </p:nvSpPr>
            <p:spPr>
              <a:xfrm>
                <a:off x="4539943" y="1658779"/>
                <a:ext cx="669231" cy="843156"/>
              </a:xfrm>
              <a:custGeom>
                <a:avLst/>
                <a:gdLst>
                  <a:gd name="connsiteX0" fmla="*/ 219936 w 669231"/>
                  <a:gd name="connsiteY0" fmla="*/ 542195 h 843156"/>
                  <a:gd name="connsiteX1" fmla="*/ 131695 w 669231"/>
                  <a:gd name="connsiteY1" fmla="*/ 273060 h 843156"/>
                  <a:gd name="connsiteX2" fmla="*/ 11834 w 669231"/>
                  <a:gd name="connsiteY2" fmla="*/ 40691 h 843156"/>
                  <a:gd name="connsiteX3" fmla="*/ 3010 w 669231"/>
                  <a:gd name="connsiteY3" fmla="*/ 5394 h 843156"/>
                  <a:gd name="connsiteX4" fmla="*/ 37571 w 669231"/>
                  <a:gd name="connsiteY4" fmla="*/ 6130 h 843156"/>
                  <a:gd name="connsiteX5" fmla="*/ 280970 w 669231"/>
                  <a:gd name="connsiteY5" fmla="*/ 143639 h 843156"/>
                  <a:gd name="connsiteX6" fmla="*/ 512603 w 669231"/>
                  <a:gd name="connsiteY6" fmla="*/ 405421 h 843156"/>
                  <a:gd name="connsiteX7" fmla="*/ 669232 w 669231"/>
                  <a:gd name="connsiteY7" fmla="*/ 737062 h 843156"/>
                  <a:gd name="connsiteX8" fmla="*/ 531722 w 669231"/>
                  <a:gd name="connsiteY8" fmla="*/ 840010 h 843156"/>
                  <a:gd name="connsiteX9" fmla="*/ 411126 w 669231"/>
                  <a:gd name="connsiteY9" fmla="*/ 774564 h 843156"/>
                  <a:gd name="connsiteX10" fmla="*/ 219936 w 669231"/>
                  <a:gd name="connsiteY10" fmla="*/ 542195 h 843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9231" h="843156">
                    <a:moveTo>
                      <a:pt x="219936" y="542195"/>
                    </a:moveTo>
                    <a:cubicBezTo>
                      <a:pt x="186846" y="453954"/>
                      <a:pt x="169933" y="360565"/>
                      <a:pt x="131695" y="273060"/>
                    </a:cubicBezTo>
                    <a:cubicBezTo>
                      <a:pt x="97134" y="192907"/>
                      <a:pt x="63308" y="112755"/>
                      <a:pt x="11834" y="40691"/>
                    </a:cubicBezTo>
                    <a:cubicBezTo>
                      <a:pt x="3010" y="28925"/>
                      <a:pt x="-4343" y="15689"/>
                      <a:pt x="3010" y="5394"/>
                    </a:cubicBezTo>
                    <a:cubicBezTo>
                      <a:pt x="11099" y="-5636"/>
                      <a:pt x="25070" y="3188"/>
                      <a:pt x="37571" y="6130"/>
                    </a:cubicBezTo>
                    <a:cubicBezTo>
                      <a:pt x="132431" y="28925"/>
                      <a:pt x="206700" y="83341"/>
                      <a:pt x="280970" y="143639"/>
                    </a:cubicBezTo>
                    <a:cubicBezTo>
                      <a:pt x="372888" y="219379"/>
                      <a:pt x="449364" y="308356"/>
                      <a:pt x="512603" y="405421"/>
                    </a:cubicBezTo>
                    <a:cubicBezTo>
                      <a:pt x="579520" y="507634"/>
                      <a:pt x="646436" y="612788"/>
                      <a:pt x="669232" y="737062"/>
                    </a:cubicBezTo>
                    <a:cubicBezTo>
                      <a:pt x="659672" y="803242"/>
                      <a:pt x="592756" y="856923"/>
                      <a:pt x="531722" y="840010"/>
                    </a:cubicBezTo>
                    <a:cubicBezTo>
                      <a:pt x="487602" y="828244"/>
                      <a:pt x="447158" y="807655"/>
                      <a:pt x="411126" y="774564"/>
                    </a:cubicBezTo>
                    <a:cubicBezTo>
                      <a:pt x="335386" y="707648"/>
                      <a:pt x="282441" y="620877"/>
                      <a:pt x="219936" y="542195"/>
                    </a:cubicBezTo>
                    <a:close/>
                  </a:path>
                </a:pathLst>
              </a:custGeom>
              <a:solidFill>
                <a:srgbClr val="8A40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6DA7339-4739-4819-6AEA-B6A8CCEA76CB}"/>
                  </a:ext>
                </a:extLst>
              </p:cNvPr>
              <p:cNvSpPr/>
              <p:nvPr/>
            </p:nvSpPr>
            <p:spPr>
              <a:xfrm>
                <a:off x="3731644" y="4517713"/>
                <a:ext cx="1398848" cy="335423"/>
              </a:xfrm>
              <a:custGeom>
                <a:avLst/>
                <a:gdLst>
                  <a:gd name="connsiteX0" fmla="*/ 1398849 w 1398848"/>
                  <a:gd name="connsiteY0" fmla="*/ 144457 h 335423"/>
                  <a:gd name="connsiteX1" fmla="*/ 1162803 w 1398848"/>
                  <a:gd name="connsiteY1" fmla="*/ 240787 h 335423"/>
                  <a:gd name="connsiteX2" fmla="*/ 1109123 w 1398848"/>
                  <a:gd name="connsiteY2" fmla="*/ 200343 h 335423"/>
                  <a:gd name="connsiteX3" fmla="*/ 1096622 w 1398848"/>
                  <a:gd name="connsiteY3" fmla="*/ 164312 h 335423"/>
                  <a:gd name="connsiteX4" fmla="*/ 1074562 w 1398848"/>
                  <a:gd name="connsiteY4" fmla="*/ 148869 h 335423"/>
                  <a:gd name="connsiteX5" fmla="*/ 1062062 w 1398848"/>
                  <a:gd name="connsiteY5" fmla="*/ 169459 h 335423"/>
                  <a:gd name="connsiteX6" fmla="*/ 1070885 w 1398848"/>
                  <a:gd name="connsiteY6" fmla="*/ 238581 h 335423"/>
                  <a:gd name="connsiteX7" fmla="*/ 970144 w 1398848"/>
                  <a:gd name="connsiteY7" fmla="*/ 286379 h 335423"/>
                  <a:gd name="connsiteX8" fmla="*/ 935582 w 1398848"/>
                  <a:gd name="connsiteY8" fmla="*/ 287114 h 335423"/>
                  <a:gd name="connsiteX9" fmla="*/ 820869 w 1398848"/>
                  <a:gd name="connsiteY9" fmla="*/ 211373 h 335423"/>
                  <a:gd name="connsiteX10" fmla="*/ 799544 w 1398848"/>
                  <a:gd name="connsiteY10" fmla="*/ 183431 h 335423"/>
                  <a:gd name="connsiteX11" fmla="*/ 786308 w 1398848"/>
                  <a:gd name="connsiteY11" fmla="*/ 219462 h 335423"/>
                  <a:gd name="connsiteX12" fmla="*/ 787778 w 1398848"/>
                  <a:gd name="connsiteY12" fmla="*/ 247406 h 335423"/>
                  <a:gd name="connsiteX13" fmla="*/ 732627 w 1398848"/>
                  <a:gd name="connsiteY13" fmla="*/ 323881 h 335423"/>
                  <a:gd name="connsiteX14" fmla="*/ 564234 w 1398848"/>
                  <a:gd name="connsiteY14" fmla="*/ 334911 h 335423"/>
                  <a:gd name="connsiteX15" fmla="*/ 518642 w 1398848"/>
                  <a:gd name="connsiteY15" fmla="*/ 287849 h 335423"/>
                  <a:gd name="connsiteX16" fmla="*/ 504671 w 1398848"/>
                  <a:gd name="connsiteY16" fmla="*/ 242258 h 335423"/>
                  <a:gd name="connsiteX17" fmla="*/ 474522 w 1398848"/>
                  <a:gd name="connsiteY17" fmla="*/ 279025 h 335423"/>
                  <a:gd name="connsiteX18" fmla="*/ 402458 w 1398848"/>
                  <a:gd name="connsiteY18" fmla="*/ 323146 h 335423"/>
                  <a:gd name="connsiteX19" fmla="*/ 293627 w 1398848"/>
                  <a:gd name="connsiteY19" fmla="*/ 323146 h 335423"/>
                  <a:gd name="connsiteX20" fmla="*/ 256860 w 1398848"/>
                  <a:gd name="connsiteY20" fmla="*/ 272407 h 335423"/>
                  <a:gd name="connsiteX21" fmla="*/ 265684 w 1398848"/>
                  <a:gd name="connsiteY21" fmla="*/ 229757 h 335423"/>
                  <a:gd name="connsiteX22" fmla="*/ 255389 w 1398848"/>
                  <a:gd name="connsiteY22" fmla="*/ 208432 h 335423"/>
                  <a:gd name="connsiteX23" fmla="*/ 237006 w 1398848"/>
                  <a:gd name="connsiteY23" fmla="*/ 219462 h 335423"/>
                  <a:gd name="connsiteX24" fmla="*/ 231858 w 1398848"/>
                  <a:gd name="connsiteY24" fmla="*/ 228287 h 335423"/>
                  <a:gd name="connsiteX25" fmla="*/ 96555 w 1398848"/>
                  <a:gd name="connsiteY25" fmla="*/ 265054 h 335423"/>
                  <a:gd name="connsiteX26" fmla="*/ 43610 w 1398848"/>
                  <a:gd name="connsiteY26" fmla="*/ 241523 h 335423"/>
                  <a:gd name="connsiteX27" fmla="*/ 3902 w 1398848"/>
                  <a:gd name="connsiteY27" fmla="*/ 192990 h 335423"/>
                  <a:gd name="connsiteX28" fmla="*/ 72289 w 1398848"/>
                  <a:gd name="connsiteY28" fmla="*/ 159899 h 335423"/>
                  <a:gd name="connsiteX29" fmla="*/ 162736 w 1398848"/>
                  <a:gd name="connsiteY29" fmla="*/ 86365 h 335423"/>
                  <a:gd name="connsiteX30" fmla="*/ 217887 w 1398848"/>
                  <a:gd name="connsiteY30" fmla="*/ 50333 h 335423"/>
                  <a:gd name="connsiteX31" fmla="*/ 509083 w 1398848"/>
                  <a:gd name="connsiteY31" fmla="*/ 129015 h 335423"/>
                  <a:gd name="connsiteX32" fmla="*/ 998822 w 1398848"/>
                  <a:gd name="connsiteY32" fmla="*/ 79747 h 335423"/>
                  <a:gd name="connsiteX33" fmla="*/ 1148832 w 1398848"/>
                  <a:gd name="connsiteY33" fmla="*/ 10625 h 335423"/>
                  <a:gd name="connsiteX34" fmla="*/ 1176775 w 1398848"/>
                  <a:gd name="connsiteY34" fmla="*/ 6213 h 335423"/>
                  <a:gd name="connsiteX35" fmla="*/ 1187805 w 1398848"/>
                  <a:gd name="connsiteY35" fmla="*/ 30479 h 335423"/>
                  <a:gd name="connsiteX36" fmla="*/ 1266487 w 1398848"/>
                  <a:gd name="connsiteY36" fmla="*/ 115779 h 335423"/>
                  <a:gd name="connsiteX37" fmla="*/ 1363553 w 1398848"/>
                  <a:gd name="connsiteY37" fmla="*/ 117250 h 335423"/>
                  <a:gd name="connsiteX38" fmla="*/ 1398849 w 1398848"/>
                  <a:gd name="connsiteY38" fmla="*/ 144457 h 33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398848" h="335423">
                    <a:moveTo>
                      <a:pt x="1398849" y="144457"/>
                    </a:moveTo>
                    <a:cubicBezTo>
                      <a:pt x="1326050" y="198137"/>
                      <a:pt x="1241485" y="212844"/>
                      <a:pt x="1162803" y="240787"/>
                    </a:cubicBezTo>
                    <a:cubicBezTo>
                      <a:pt x="1140008" y="248876"/>
                      <a:pt x="1096622" y="254024"/>
                      <a:pt x="1109123" y="200343"/>
                    </a:cubicBezTo>
                    <a:cubicBezTo>
                      <a:pt x="1112800" y="185636"/>
                      <a:pt x="1092946" y="180489"/>
                      <a:pt x="1096622" y="164312"/>
                    </a:cubicBezTo>
                    <a:cubicBezTo>
                      <a:pt x="1101035" y="146663"/>
                      <a:pt x="1085592" y="148869"/>
                      <a:pt x="1074562" y="148869"/>
                    </a:cubicBezTo>
                    <a:cubicBezTo>
                      <a:pt x="1059855" y="149605"/>
                      <a:pt x="1065738" y="161370"/>
                      <a:pt x="1062062" y="169459"/>
                    </a:cubicBezTo>
                    <a:cubicBezTo>
                      <a:pt x="1051767" y="194461"/>
                      <a:pt x="1082651" y="212109"/>
                      <a:pt x="1070885" y="238581"/>
                    </a:cubicBezTo>
                    <a:cubicBezTo>
                      <a:pt x="1050296" y="284173"/>
                      <a:pt x="1004704" y="273878"/>
                      <a:pt x="970144" y="286379"/>
                    </a:cubicBezTo>
                    <a:cubicBezTo>
                      <a:pt x="959849" y="290055"/>
                      <a:pt x="947348" y="285643"/>
                      <a:pt x="935582" y="287114"/>
                    </a:cubicBezTo>
                    <a:cubicBezTo>
                      <a:pt x="873813" y="297409"/>
                      <a:pt x="826752" y="285643"/>
                      <a:pt x="820869" y="211373"/>
                    </a:cubicBezTo>
                    <a:cubicBezTo>
                      <a:pt x="820133" y="198137"/>
                      <a:pt x="826016" y="178283"/>
                      <a:pt x="799544" y="183431"/>
                    </a:cubicBezTo>
                    <a:cubicBezTo>
                      <a:pt x="773071" y="187843"/>
                      <a:pt x="789249" y="207697"/>
                      <a:pt x="786308" y="219462"/>
                    </a:cubicBezTo>
                    <a:cubicBezTo>
                      <a:pt x="784101" y="228287"/>
                      <a:pt x="785572" y="238581"/>
                      <a:pt x="787778" y="247406"/>
                    </a:cubicBezTo>
                    <a:cubicBezTo>
                      <a:pt x="806162" y="316528"/>
                      <a:pt x="804691" y="312116"/>
                      <a:pt x="732627" y="323881"/>
                    </a:cubicBezTo>
                    <a:cubicBezTo>
                      <a:pt x="676006" y="333441"/>
                      <a:pt x="620120" y="329764"/>
                      <a:pt x="564234" y="334911"/>
                    </a:cubicBezTo>
                    <a:cubicBezTo>
                      <a:pt x="523790" y="338588"/>
                      <a:pt x="517907" y="322410"/>
                      <a:pt x="518642" y="287849"/>
                    </a:cubicBezTo>
                    <a:cubicBezTo>
                      <a:pt x="519378" y="273878"/>
                      <a:pt x="537761" y="246670"/>
                      <a:pt x="504671" y="242258"/>
                    </a:cubicBezTo>
                    <a:cubicBezTo>
                      <a:pt x="478198" y="238581"/>
                      <a:pt x="477463" y="265054"/>
                      <a:pt x="474522" y="279025"/>
                    </a:cubicBezTo>
                    <a:cubicBezTo>
                      <a:pt x="465698" y="321675"/>
                      <a:pt x="438490" y="325352"/>
                      <a:pt x="402458" y="323146"/>
                    </a:cubicBezTo>
                    <a:cubicBezTo>
                      <a:pt x="366426" y="320205"/>
                      <a:pt x="328924" y="318734"/>
                      <a:pt x="293627" y="323146"/>
                    </a:cubicBezTo>
                    <a:cubicBezTo>
                      <a:pt x="245094" y="329029"/>
                      <a:pt x="249507" y="297409"/>
                      <a:pt x="256860" y="272407"/>
                    </a:cubicBezTo>
                    <a:cubicBezTo>
                      <a:pt x="261272" y="258436"/>
                      <a:pt x="265684" y="245199"/>
                      <a:pt x="265684" y="229757"/>
                    </a:cubicBezTo>
                    <a:cubicBezTo>
                      <a:pt x="265684" y="220198"/>
                      <a:pt x="267890" y="209168"/>
                      <a:pt x="255389" y="208432"/>
                    </a:cubicBezTo>
                    <a:cubicBezTo>
                      <a:pt x="249507" y="208432"/>
                      <a:pt x="242888" y="215050"/>
                      <a:pt x="237006" y="219462"/>
                    </a:cubicBezTo>
                    <a:cubicBezTo>
                      <a:pt x="234064" y="221668"/>
                      <a:pt x="233329" y="225345"/>
                      <a:pt x="231858" y="228287"/>
                    </a:cubicBezTo>
                    <a:cubicBezTo>
                      <a:pt x="181855" y="306968"/>
                      <a:pt x="181855" y="306968"/>
                      <a:pt x="96555" y="265054"/>
                    </a:cubicBezTo>
                    <a:cubicBezTo>
                      <a:pt x="78907" y="256230"/>
                      <a:pt x="59052" y="252553"/>
                      <a:pt x="43610" y="241523"/>
                    </a:cubicBezTo>
                    <a:cubicBezTo>
                      <a:pt x="25962" y="229022"/>
                      <a:pt x="-12276" y="223874"/>
                      <a:pt x="3902" y="192990"/>
                    </a:cubicBezTo>
                    <a:cubicBezTo>
                      <a:pt x="14196" y="173136"/>
                      <a:pt x="25962" y="140781"/>
                      <a:pt x="72289" y="159899"/>
                    </a:cubicBezTo>
                    <a:cubicBezTo>
                      <a:pt x="125969" y="181960"/>
                      <a:pt x="162736" y="145928"/>
                      <a:pt x="162736" y="86365"/>
                    </a:cubicBezTo>
                    <a:cubicBezTo>
                      <a:pt x="162736" y="22390"/>
                      <a:pt x="163471" y="20184"/>
                      <a:pt x="217887" y="50333"/>
                    </a:cubicBezTo>
                    <a:cubicBezTo>
                      <a:pt x="309069" y="100337"/>
                      <a:pt x="406870" y="117250"/>
                      <a:pt x="509083" y="129015"/>
                    </a:cubicBezTo>
                    <a:cubicBezTo>
                      <a:pt x="677476" y="148134"/>
                      <a:pt x="839988" y="131956"/>
                      <a:pt x="998822" y="79747"/>
                    </a:cubicBezTo>
                    <a:cubicBezTo>
                      <a:pt x="1051032" y="62834"/>
                      <a:pt x="1103976" y="44451"/>
                      <a:pt x="1148832" y="10625"/>
                    </a:cubicBezTo>
                    <a:cubicBezTo>
                      <a:pt x="1157656" y="4007"/>
                      <a:pt x="1165010" y="-7024"/>
                      <a:pt x="1176775" y="6213"/>
                    </a:cubicBezTo>
                    <a:cubicBezTo>
                      <a:pt x="1183393" y="12831"/>
                      <a:pt x="1189276" y="18714"/>
                      <a:pt x="1187805" y="30479"/>
                    </a:cubicBezTo>
                    <a:cubicBezTo>
                      <a:pt x="1180452" y="95189"/>
                      <a:pt x="1196629" y="113573"/>
                      <a:pt x="1266487" y="115779"/>
                    </a:cubicBezTo>
                    <a:cubicBezTo>
                      <a:pt x="1298842" y="116514"/>
                      <a:pt x="1331197" y="113573"/>
                      <a:pt x="1363553" y="117250"/>
                    </a:cubicBezTo>
                    <a:cubicBezTo>
                      <a:pt x="1376789" y="117985"/>
                      <a:pt x="1386348" y="133427"/>
                      <a:pt x="1398849" y="144457"/>
                    </a:cubicBezTo>
                    <a:close/>
                  </a:path>
                </a:pathLst>
              </a:custGeom>
              <a:solidFill>
                <a:srgbClr val="68BD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9ECF083-7F7A-2DC2-7A38-E1CC15A13B6C}"/>
                  </a:ext>
                </a:extLst>
              </p:cNvPr>
              <p:cNvSpPr/>
              <p:nvPr/>
            </p:nvSpPr>
            <p:spPr>
              <a:xfrm>
                <a:off x="4759880" y="2200975"/>
                <a:ext cx="531386" cy="691343"/>
              </a:xfrm>
              <a:custGeom>
                <a:avLst/>
                <a:gdLst>
                  <a:gd name="connsiteX0" fmla="*/ 0 w 531386"/>
                  <a:gd name="connsiteY0" fmla="*/ 0 h 691343"/>
                  <a:gd name="connsiteX1" fmla="*/ 204425 w 531386"/>
                  <a:gd name="connsiteY1" fmla="*/ 245605 h 691343"/>
                  <a:gd name="connsiteX2" fmla="*/ 397086 w 531386"/>
                  <a:gd name="connsiteY2" fmla="*/ 277225 h 691343"/>
                  <a:gd name="connsiteX3" fmla="*/ 449295 w 531386"/>
                  <a:gd name="connsiteY3" fmla="*/ 196337 h 691343"/>
                  <a:gd name="connsiteX4" fmla="*/ 519153 w 531386"/>
                  <a:gd name="connsiteY4" fmla="*/ 492680 h 691343"/>
                  <a:gd name="connsiteX5" fmla="*/ 530918 w 531386"/>
                  <a:gd name="connsiteY5" fmla="*/ 660339 h 691343"/>
                  <a:gd name="connsiteX6" fmla="*/ 491945 w 531386"/>
                  <a:gd name="connsiteY6" fmla="*/ 683870 h 691343"/>
                  <a:gd name="connsiteX7" fmla="*/ 139715 w 531386"/>
                  <a:gd name="connsiteY7" fmla="*/ 589011 h 691343"/>
                  <a:gd name="connsiteX8" fmla="*/ 92654 w 531386"/>
                  <a:gd name="connsiteY8" fmla="*/ 544154 h 691343"/>
                  <a:gd name="connsiteX9" fmla="*/ 50739 w 531386"/>
                  <a:gd name="connsiteY9" fmla="*/ 399292 h 691343"/>
                  <a:gd name="connsiteX10" fmla="*/ 37503 w 531386"/>
                  <a:gd name="connsiteY10" fmla="*/ 291196 h 691343"/>
                  <a:gd name="connsiteX11" fmla="*/ 0 w 531386"/>
                  <a:gd name="connsiteY11" fmla="*/ 0 h 691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1386" h="691343">
                    <a:moveTo>
                      <a:pt x="0" y="0"/>
                    </a:moveTo>
                    <a:cubicBezTo>
                      <a:pt x="64710" y="84565"/>
                      <a:pt x="122803" y="174276"/>
                      <a:pt x="204425" y="245605"/>
                    </a:cubicBezTo>
                    <a:cubicBezTo>
                      <a:pt x="263253" y="297079"/>
                      <a:pt x="336052" y="311050"/>
                      <a:pt x="397086" y="277225"/>
                    </a:cubicBezTo>
                    <a:cubicBezTo>
                      <a:pt x="429441" y="259576"/>
                      <a:pt x="449295" y="234575"/>
                      <a:pt x="449295" y="196337"/>
                    </a:cubicBezTo>
                    <a:cubicBezTo>
                      <a:pt x="483856" y="292667"/>
                      <a:pt x="513270" y="389732"/>
                      <a:pt x="519153" y="492680"/>
                    </a:cubicBezTo>
                    <a:cubicBezTo>
                      <a:pt x="522094" y="548567"/>
                      <a:pt x="533860" y="603717"/>
                      <a:pt x="530918" y="660339"/>
                    </a:cubicBezTo>
                    <a:cubicBezTo>
                      <a:pt x="529448" y="693429"/>
                      <a:pt x="525036" y="697841"/>
                      <a:pt x="491945" y="683870"/>
                    </a:cubicBezTo>
                    <a:cubicBezTo>
                      <a:pt x="379438" y="633866"/>
                      <a:pt x="259576" y="610335"/>
                      <a:pt x="139715" y="589011"/>
                    </a:cubicBezTo>
                    <a:cubicBezTo>
                      <a:pt x="111037" y="583863"/>
                      <a:pt x="95595" y="572098"/>
                      <a:pt x="92654" y="544154"/>
                    </a:cubicBezTo>
                    <a:cubicBezTo>
                      <a:pt x="87506" y="493416"/>
                      <a:pt x="77947" y="445618"/>
                      <a:pt x="50739" y="399292"/>
                    </a:cubicBezTo>
                    <a:cubicBezTo>
                      <a:pt x="33090" y="369143"/>
                      <a:pt x="38238" y="325757"/>
                      <a:pt x="37503" y="291196"/>
                    </a:cubicBezTo>
                    <a:cubicBezTo>
                      <a:pt x="36032" y="191925"/>
                      <a:pt x="13236" y="97065"/>
                      <a:pt x="0" y="0"/>
                    </a:cubicBezTo>
                    <a:close/>
                  </a:path>
                </a:pathLst>
              </a:custGeom>
              <a:solidFill>
                <a:srgbClr val="77331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10EEED2B-EC8F-4AE3-D461-8E9D616B965F}"/>
                  </a:ext>
                </a:extLst>
              </p:cNvPr>
              <p:cNvSpPr/>
              <p:nvPr/>
            </p:nvSpPr>
            <p:spPr>
              <a:xfrm>
                <a:off x="3238453" y="1889698"/>
                <a:ext cx="472826" cy="1085843"/>
              </a:xfrm>
              <a:custGeom>
                <a:avLst/>
                <a:gdLst>
                  <a:gd name="connsiteX0" fmla="*/ 472826 w 472826"/>
                  <a:gd name="connsiteY0" fmla="*/ 226 h 1085843"/>
                  <a:gd name="connsiteX1" fmla="*/ 294138 w 472826"/>
                  <a:gd name="connsiteY1" fmla="*/ 231124 h 1085843"/>
                  <a:gd name="connsiteX2" fmla="*/ 171335 w 472826"/>
                  <a:gd name="connsiteY2" fmla="*/ 583354 h 1085843"/>
                  <a:gd name="connsiteX3" fmla="*/ 161776 w 472826"/>
                  <a:gd name="connsiteY3" fmla="*/ 803222 h 1085843"/>
                  <a:gd name="connsiteX4" fmla="*/ 180895 w 472826"/>
                  <a:gd name="connsiteY4" fmla="*/ 939260 h 1085843"/>
                  <a:gd name="connsiteX5" fmla="*/ 143392 w 472826"/>
                  <a:gd name="connsiteY5" fmla="*/ 1017942 h 1085843"/>
                  <a:gd name="connsiteX6" fmla="*/ 108831 w 472826"/>
                  <a:gd name="connsiteY6" fmla="*/ 1041473 h 1085843"/>
                  <a:gd name="connsiteX7" fmla="*/ 46327 w 472826"/>
                  <a:gd name="connsiteY7" fmla="*/ 1083388 h 1085843"/>
                  <a:gd name="connsiteX8" fmla="*/ 0 w 472826"/>
                  <a:gd name="connsiteY8" fmla="*/ 1026031 h 1085843"/>
                  <a:gd name="connsiteX9" fmla="*/ 11030 w 472826"/>
                  <a:gd name="connsiteY9" fmla="*/ 992940 h 1085843"/>
                  <a:gd name="connsiteX10" fmla="*/ 9560 w 472826"/>
                  <a:gd name="connsiteY10" fmla="*/ 815722 h 1085843"/>
                  <a:gd name="connsiteX11" fmla="*/ 237516 w 472826"/>
                  <a:gd name="connsiteY11" fmla="*/ 217152 h 1085843"/>
                  <a:gd name="connsiteX12" fmla="*/ 441942 w 472826"/>
                  <a:gd name="connsiteY12" fmla="*/ 12727 h 1085843"/>
                  <a:gd name="connsiteX13" fmla="*/ 472826 w 472826"/>
                  <a:gd name="connsiteY13" fmla="*/ 226 h 1085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2826" h="1085843">
                    <a:moveTo>
                      <a:pt x="472826" y="226"/>
                    </a:moveTo>
                    <a:cubicBezTo>
                      <a:pt x="407380" y="72290"/>
                      <a:pt x="341199" y="144353"/>
                      <a:pt x="294138" y="231124"/>
                    </a:cubicBezTo>
                    <a:cubicBezTo>
                      <a:pt x="233104" y="341426"/>
                      <a:pt x="188248" y="456875"/>
                      <a:pt x="171335" y="583354"/>
                    </a:cubicBezTo>
                    <a:cubicBezTo>
                      <a:pt x="161776" y="656888"/>
                      <a:pt x="165452" y="729687"/>
                      <a:pt x="161776" y="803222"/>
                    </a:cubicBezTo>
                    <a:cubicBezTo>
                      <a:pt x="159570" y="849548"/>
                      <a:pt x="167659" y="893669"/>
                      <a:pt x="180895" y="939260"/>
                    </a:cubicBezTo>
                    <a:cubicBezTo>
                      <a:pt x="189719" y="970145"/>
                      <a:pt x="201484" y="1012059"/>
                      <a:pt x="143392" y="1017942"/>
                    </a:cubicBezTo>
                    <a:cubicBezTo>
                      <a:pt x="130891" y="1019413"/>
                      <a:pt x="108831" y="1033384"/>
                      <a:pt x="108831" y="1041473"/>
                    </a:cubicBezTo>
                    <a:cubicBezTo>
                      <a:pt x="108831" y="1090006"/>
                      <a:pt x="78682" y="1088535"/>
                      <a:pt x="46327" y="1083388"/>
                    </a:cubicBezTo>
                    <a:cubicBezTo>
                      <a:pt x="15442" y="1078240"/>
                      <a:pt x="6618" y="1052503"/>
                      <a:pt x="0" y="1026031"/>
                    </a:cubicBezTo>
                    <a:cubicBezTo>
                      <a:pt x="20590" y="1020883"/>
                      <a:pt x="10295" y="1003970"/>
                      <a:pt x="11030" y="992940"/>
                    </a:cubicBezTo>
                    <a:cubicBezTo>
                      <a:pt x="13236" y="934113"/>
                      <a:pt x="5883" y="875285"/>
                      <a:pt x="9560" y="815722"/>
                    </a:cubicBezTo>
                    <a:cubicBezTo>
                      <a:pt x="24266" y="592178"/>
                      <a:pt x="97065" y="392900"/>
                      <a:pt x="237516" y="217152"/>
                    </a:cubicBezTo>
                    <a:cubicBezTo>
                      <a:pt x="298550" y="140677"/>
                      <a:pt x="366201" y="73025"/>
                      <a:pt x="441942" y="12727"/>
                    </a:cubicBezTo>
                    <a:cubicBezTo>
                      <a:pt x="452236" y="4638"/>
                      <a:pt x="460325" y="-1245"/>
                      <a:pt x="472826" y="226"/>
                    </a:cubicBezTo>
                    <a:close/>
                  </a:path>
                </a:pathLst>
              </a:custGeom>
              <a:solidFill>
                <a:srgbClr val="7D351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719D9F85-98F1-3D0A-2D00-F2F4D29EC8B0}"/>
                  </a:ext>
                </a:extLst>
              </p:cNvPr>
              <p:cNvSpPr/>
              <p:nvPr/>
            </p:nvSpPr>
            <p:spPr>
              <a:xfrm>
                <a:off x="4703019" y="3898884"/>
                <a:ext cx="420720" cy="618959"/>
              </a:xfrm>
              <a:custGeom>
                <a:avLst/>
                <a:gdLst>
                  <a:gd name="connsiteX0" fmla="*/ 51713 w 420720"/>
                  <a:gd name="connsiteY0" fmla="*/ 0 h 618959"/>
                  <a:gd name="connsiteX1" fmla="*/ 81127 w 420720"/>
                  <a:gd name="connsiteY1" fmla="*/ 26472 h 618959"/>
                  <a:gd name="connsiteX2" fmla="*/ 412032 w 420720"/>
                  <a:gd name="connsiteY2" fmla="*/ 518417 h 618959"/>
                  <a:gd name="connsiteX3" fmla="*/ 392913 w 420720"/>
                  <a:gd name="connsiteY3" fmla="*/ 572833 h 618959"/>
                  <a:gd name="connsiteX4" fmla="*/ 267170 w 420720"/>
                  <a:gd name="connsiteY4" fmla="*/ 617689 h 618959"/>
                  <a:gd name="connsiteX5" fmla="*/ 231873 w 420720"/>
                  <a:gd name="connsiteY5" fmla="*/ 589746 h 618959"/>
                  <a:gd name="connsiteX6" fmla="*/ 198782 w 420720"/>
                  <a:gd name="connsiteY6" fmla="*/ 400027 h 618959"/>
                  <a:gd name="connsiteX7" fmla="*/ 81863 w 420720"/>
                  <a:gd name="connsiteY7" fmla="*/ 142657 h 618959"/>
                  <a:gd name="connsiteX8" fmla="*/ 28918 w 420720"/>
                  <a:gd name="connsiteY8" fmla="*/ 94859 h 618959"/>
                  <a:gd name="connsiteX9" fmla="*/ 239 w 420720"/>
                  <a:gd name="connsiteY9" fmla="*/ 31620 h 618959"/>
                  <a:gd name="connsiteX10" fmla="*/ 51713 w 420720"/>
                  <a:gd name="connsiteY10" fmla="*/ 0 h 618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720" h="618959">
                    <a:moveTo>
                      <a:pt x="51713" y="0"/>
                    </a:moveTo>
                    <a:cubicBezTo>
                      <a:pt x="64950" y="11766"/>
                      <a:pt x="74509" y="18384"/>
                      <a:pt x="81127" y="26472"/>
                    </a:cubicBezTo>
                    <a:cubicBezTo>
                      <a:pt x="201724" y="183101"/>
                      <a:pt x="318644" y="342670"/>
                      <a:pt x="412032" y="518417"/>
                    </a:cubicBezTo>
                    <a:cubicBezTo>
                      <a:pt x="427474" y="547096"/>
                      <a:pt x="423062" y="562538"/>
                      <a:pt x="392913" y="572833"/>
                    </a:cubicBezTo>
                    <a:cubicBezTo>
                      <a:pt x="350999" y="587540"/>
                      <a:pt x="309819" y="605188"/>
                      <a:pt x="267170" y="617689"/>
                    </a:cubicBezTo>
                    <a:cubicBezTo>
                      <a:pt x="247315" y="623572"/>
                      <a:pt x="220107" y="608129"/>
                      <a:pt x="231873" y="589746"/>
                    </a:cubicBezTo>
                    <a:cubicBezTo>
                      <a:pt x="278935" y="514741"/>
                      <a:pt x="217901" y="460325"/>
                      <a:pt x="198782" y="400027"/>
                    </a:cubicBezTo>
                    <a:cubicBezTo>
                      <a:pt x="170104" y="310315"/>
                      <a:pt x="130395" y="224280"/>
                      <a:pt x="81863" y="142657"/>
                    </a:cubicBezTo>
                    <a:cubicBezTo>
                      <a:pt x="70097" y="123538"/>
                      <a:pt x="77451" y="80888"/>
                      <a:pt x="28918" y="94859"/>
                    </a:cubicBezTo>
                    <a:cubicBezTo>
                      <a:pt x="22300" y="97065"/>
                      <a:pt x="-2702" y="56622"/>
                      <a:pt x="239" y="31620"/>
                    </a:cubicBezTo>
                    <a:cubicBezTo>
                      <a:pt x="4652" y="2206"/>
                      <a:pt x="45831" y="36767"/>
                      <a:pt x="51713" y="0"/>
                    </a:cubicBezTo>
                    <a:close/>
                  </a:path>
                </a:pathLst>
              </a:custGeom>
              <a:solidFill>
                <a:srgbClr val="FBF8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1400819-F6AA-231B-8DCA-B6E84F42E5E5}"/>
                  </a:ext>
                </a:extLst>
              </p:cNvPr>
              <p:cNvSpPr/>
              <p:nvPr/>
            </p:nvSpPr>
            <p:spPr>
              <a:xfrm>
                <a:off x="3679875" y="3910417"/>
                <a:ext cx="384993" cy="642923"/>
              </a:xfrm>
              <a:custGeom>
                <a:avLst/>
                <a:gdLst>
                  <a:gd name="connsiteX0" fmla="*/ 147589 w 384993"/>
                  <a:gd name="connsiteY0" fmla="*/ 642923 h 642923"/>
                  <a:gd name="connsiteX1" fmla="*/ 5668 w 384993"/>
                  <a:gd name="connsiteY1" fmla="*/ 573801 h 642923"/>
                  <a:gd name="connsiteX2" fmla="*/ 13756 w 384993"/>
                  <a:gd name="connsiteY2" fmla="*/ 527474 h 642923"/>
                  <a:gd name="connsiteX3" fmla="*/ 265979 w 384993"/>
                  <a:gd name="connsiteY3" fmla="*/ 113476 h 642923"/>
                  <a:gd name="connsiteX4" fmla="*/ 330690 w 384993"/>
                  <a:gd name="connsiteY4" fmla="*/ 19352 h 642923"/>
                  <a:gd name="connsiteX5" fmla="*/ 372604 w 384993"/>
                  <a:gd name="connsiteY5" fmla="*/ 5380 h 642923"/>
                  <a:gd name="connsiteX6" fmla="*/ 377016 w 384993"/>
                  <a:gd name="connsiteY6" fmla="*/ 42147 h 642923"/>
                  <a:gd name="connsiteX7" fmla="*/ 332160 w 384993"/>
                  <a:gd name="connsiteY7" fmla="*/ 90680 h 642923"/>
                  <a:gd name="connsiteX8" fmla="*/ 285833 w 384993"/>
                  <a:gd name="connsiteY8" fmla="*/ 170097 h 642923"/>
                  <a:gd name="connsiteX9" fmla="*/ 183621 w 384993"/>
                  <a:gd name="connsiteY9" fmla="*/ 553947 h 642923"/>
                  <a:gd name="connsiteX10" fmla="*/ 180679 w 384993"/>
                  <a:gd name="connsiteY10" fmla="*/ 598067 h 642923"/>
                  <a:gd name="connsiteX11" fmla="*/ 147589 w 384993"/>
                  <a:gd name="connsiteY11" fmla="*/ 642923 h 64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4993" h="642923">
                    <a:moveTo>
                      <a:pt x="147589" y="642923"/>
                    </a:moveTo>
                    <a:cubicBezTo>
                      <a:pt x="98321" y="627481"/>
                      <a:pt x="47582" y="609097"/>
                      <a:pt x="5668" y="573801"/>
                    </a:cubicBezTo>
                    <a:cubicBezTo>
                      <a:pt x="-8304" y="562035"/>
                      <a:pt x="7138" y="541446"/>
                      <a:pt x="13756" y="527474"/>
                    </a:cubicBezTo>
                    <a:cubicBezTo>
                      <a:pt x="80672" y="378935"/>
                      <a:pt x="174061" y="246573"/>
                      <a:pt x="265979" y="113476"/>
                    </a:cubicBezTo>
                    <a:cubicBezTo>
                      <a:pt x="287304" y="81856"/>
                      <a:pt x="310100" y="50971"/>
                      <a:pt x="330690" y="19352"/>
                    </a:cubicBezTo>
                    <a:cubicBezTo>
                      <a:pt x="341720" y="2439"/>
                      <a:pt x="346132" y="-6385"/>
                      <a:pt x="372604" y="5380"/>
                    </a:cubicBezTo>
                    <a:cubicBezTo>
                      <a:pt x="405694" y="20087"/>
                      <a:pt x="360103" y="33323"/>
                      <a:pt x="377016" y="42147"/>
                    </a:cubicBezTo>
                    <a:cubicBezTo>
                      <a:pt x="363044" y="59060"/>
                      <a:pt x="365986" y="85533"/>
                      <a:pt x="332160" y="90680"/>
                    </a:cubicBezTo>
                    <a:cubicBezTo>
                      <a:pt x="292452" y="96563"/>
                      <a:pt x="293922" y="142154"/>
                      <a:pt x="285833" y="170097"/>
                    </a:cubicBezTo>
                    <a:cubicBezTo>
                      <a:pt x="248331" y="297312"/>
                      <a:pt x="216711" y="425997"/>
                      <a:pt x="183621" y="553947"/>
                    </a:cubicBezTo>
                    <a:cubicBezTo>
                      <a:pt x="179944" y="567918"/>
                      <a:pt x="174797" y="587772"/>
                      <a:pt x="180679" y="598067"/>
                    </a:cubicBezTo>
                    <a:cubicBezTo>
                      <a:pt x="207887" y="639982"/>
                      <a:pt x="178473" y="639247"/>
                      <a:pt x="147589" y="642923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A1D70E27-553E-91D8-18F8-1DAE9906E516}"/>
                  </a:ext>
                </a:extLst>
              </p:cNvPr>
              <p:cNvSpPr/>
              <p:nvPr/>
            </p:nvSpPr>
            <p:spPr>
              <a:xfrm>
                <a:off x="5256240" y="3549581"/>
                <a:ext cx="344047" cy="406331"/>
              </a:xfrm>
              <a:custGeom>
                <a:avLst/>
                <a:gdLst>
                  <a:gd name="connsiteX0" fmla="*/ 65442 w 344047"/>
                  <a:gd name="connsiteY0" fmla="*/ 15 h 406331"/>
                  <a:gd name="connsiteX1" fmla="*/ 134564 w 344047"/>
                  <a:gd name="connsiteY1" fmla="*/ 63254 h 406331"/>
                  <a:gd name="connsiteX2" fmla="*/ 335313 w 344047"/>
                  <a:gd name="connsiteY2" fmla="*/ 283857 h 406331"/>
                  <a:gd name="connsiteX3" fmla="*/ 334578 w 344047"/>
                  <a:gd name="connsiteY3" fmla="*/ 316212 h 406331"/>
                  <a:gd name="connsiteX4" fmla="*/ 282369 w 344047"/>
                  <a:gd name="connsiteY4" fmla="*/ 357392 h 406331"/>
                  <a:gd name="connsiteX5" fmla="*/ 125740 w 344047"/>
                  <a:gd name="connsiteY5" fmla="*/ 333125 h 406331"/>
                  <a:gd name="connsiteX6" fmla="*/ 2938 w 344047"/>
                  <a:gd name="connsiteY6" fmla="*/ 66931 h 406331"/>
                  <a:gd name="connsiteX7" fmla="*/ 65442 w 344047"/>
                  <a:gd name="connsiteY7" fmla="*/ 15 h 40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047" h="406331">
                    <a:moveTo>
                      <a:pt x="65442" y="15"/>
                    </a:moveTo>
                    <a:cubicBezTo>
                      <a:pt x="86767" y="10309"/>
                      <a:pt x="108092" y="41194"/>
                      <a:pt x="134564" y="63254"/>
                    </a:cubicBezTo>
                    <a:cubicBezTo>
                      <a:pt x="211775" y="126494"/>
                      <a:pt x="272809" y="206646"/>
                      <a:pt x="335313" y="283857"/>
                    </a:cubicBezTo>
                    <a:cubicBezTo>
                      <a:pt x="346344" y="297093"/>
                      <a:pt x="347814" y="305918"/>
                      <a:pt x="334578" y="316212"/>
                    </a:cubicBezTo>
                    <a:cubicBezTo>
                      <a:pt x="316930" y="329449"/>
                      <a:pt x="299281" y="342685"/>
                      <a:pt x="282369" y="357392"/>
                    </a:cubicBezTo>
                    <a:cubicBezTo>
                      <a:pt x="199275" y="427249"/>
                      <a:pt x="186774" y="425043"/>
                      <a:pt x="125740" y="333125"/>
                    </a:cubicBezTo>
                    <a:cubicBezTo>
                      <a:pt x="71325" y="250767"/>
                      <a:pt x="28675" y="162526"/>
                      <a:pt x="2938" y="66931"/>
                    </a:cubicBezTo>
                    <a:cubicBezTo>
                      <a:pt x="-8092" y="26487"/>
                      <a:pt x="11762" y="-721"/>
                      <a:pt x="65442" y="1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F5F5D51D-B2CE-150D-0E5D-D99B75326040}"/>
                  </a:ext>
                </a:extLst>
              </p:cNvPr>
              <p:cNvSpPr/>
              <p:nvPr/>
            </p:nvSpPr>
            <p:spPr>
              <a:xfrm>
                <a:off x="3087976" y="3524119"/>
                <a:ext cx="343463" cy="383332"/>
              </a:xfrm>
              <a:custGeom>
                <a:avLst/>
                <a:gdLst>
                  <a:gd name="connsiteX0" fmla="*/ 337255 w 343463"/>
                  <a:gd name="connsiteY0" fmla="*/ 49742 h 383332"/>
                  <a:gd name="connsiteX1" fmla="*/ 205628 w 343463"/>
                  <a:gd name="connsiteY1" fmla="*/ 321820 h 383332"/>
                  <a:gd name="connsiteX2" fmla="*/ 176950 w 343463"/>
                  <a:gd name="connsiteY2" fmla="*/ 361528 h 383332"/>
                  <a:gd name="connsiteX3" fmla="*/ 133565 w 343463"/>
                  <a:gd name="connsiteY3" fmla="*/ 382853 h 383332"/>
                  <a:gd name="connsiteX4" fmla="*/ 467 w 343463"/>
                  <a:gd name="connsiteY4" fmla="*/ 279170 h 383332"/>
                  <a:gd name="connsiteX5" fmla="*/ 12233 w 343463"/>
                  <a:gd name="connsiteY5" fmla="*/ 249020 h 383332"/>
                  <a:gd name="connsiteX6" fmla="*/ 230630 w 343463"/>
                  <a:gd name="connsiteY6" fmla="*/ 17387 h 383332"/>
                  <a:gd name="connsiteX7" fmla="*/ 332107 w 343463"/>
                  <a:gd name="connsiteY7" fmla="*/ 6357 h 383332"/>
                  <a:gd name="connsiteX8" fmla="*/ 337255 w 343463"/>
                  <a:gd name="connsiteY8" fmla="*/ 49742 h 383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3463" h="383332">
                    <a:moveTo>
                      <a:pt x="337255" y="49742"/>
                    </a:moveTo>
                    <a:cubicBezTo>
                      <a:pt x="312988" y="148278"/>
                      <a:pt x="265927" y="237990"/>
                      <a:pt x="205628" y="321820"/>
                    </a:cubicBezTo>
                    <a:cubicBezTo>
                      <a:pt x="196069" y="335056"/>
                      <a:pt x="187245" y="349027"/>
                      <a:pt x="176950" y="361528"/>
                    </a:cubicBezTo>
                    <a:cubicBezTo>
                      <a:pt x="165920" y="374764"/>
                      <a:pt x="154154" y="385794"/>
                      <a:pt x="133565" y="382853"/>
                    </a:cubicBezTo>
                    <a:cubicBezTo>
                      <a:pt x="112975" y="379912"/>
                      <a:pt x="3409" y="299024"/>
                      <a:pt x="467" y="279170"/>
                    </a:cubicBezTo>
                    <a:cubicBezTo>
                      <a:pt x="-1739" y="267404"/>
                      <a:pt x="4144" y="258580"/>
                      <a:pt x="12233" y="249020"/>
                    </a:cubicBezTo>
                    <a:cubicBezTo>
                      <a:pt x="85032" y="171809"/>
                      <a:pt x="143124" y="81362"/>
                      <a:pt x="230630" y="17387"/>
                    </a:cubicBezTo>
                    <a:cubicBezTo>
                      <a:pt x="265191" y="-8350"/>
                      <a:pt x="299017" y="474"/>
                      <a:pt x="332107" y="6357"/>
                    </a:cubicBezTo>
                    <a:cubicBezTo>
                      <a:pt x="360050" y="12240"/>
                      <a:pt x="326225" y="33565"/>
                      <a:pt x="337255" y="49742"/>
                    </a:cubicBezTo>
                    <a:close/>
                  </a:path>
                </a:pathLst>
              </a:custGeom>
              <a:solidFill>
                <a:srgbClr val="89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3BDDA2FD-62B8-A336-8B91-C2F826BF7AF6}"/>
                  </a:ext>
                </a:extLst>
              </p:cNvPr>
              <p:cNvSpPr/>
              <p:nvPr/>
            </p:nvSpPr>
            <p:spPr>
              <a:xfrm>
                <a:off x="4020891" y="4964111"/>
                <a:ext cx="301753" cy="245992"/>
              </a:xfrm>
              <a:custGeom>
                <a:avLst/>
                <a:gdLst>
                  <a:gd name="connsiteX0" fmla="*/ 130124 w 301753"/>
                  <a:gd name="connsiteY0" fmla="*/ 14258 h 245992"/>
                  <a:gd name="connsiteX1" fmla="*/ 257338 w 301753"/>
                  <a:gd name="connsiteY1" fmla="*/ 3228 h 245992"/>
                  <a:gd name="connsiteX2" fmla="*/ 291164 w 301753"/>
                  <a:gd name="connsiteY2" fmla="*/ 30435 h 245992"/>
                  <a:gd name="connsiteX3" fmla="*/ 299988 w 301753"/>
                  <a:gd name="connsiteY3" fmla="*/ 209859 h 245992"/>
                  <a:gd name="connsiteX4" fmla="*/ 261751 w 301753"/>
                  <a:gd name="connsiteY4" fmla="*/ 243685 h 245992"/>
                  <a:gd name="connsiteX5" fmla="*/ 112475 w 301753"/>
                  <a:gd name="connsiteY5" fmla="*/ 244421 h 245992"/>
                  <a:gd name="connsiteX6" fmla="*/ 69826 w 301753"/>
                  <a:gd name="connsiteY6" fmla="*/ 206183 h 245992"/>
                  <a:gd name="connsiteX7" fmla="*/ 3645 w 301753"/>
                  <a:gd name="connsiteY7" fmla="*/ 43672 h 245992"/>
                  <a:gd name="connsiteX8" fmla="*/ 24970 w 301753"/>
                  <a:gd name="connsiteY8" fmla="*/ 13523 h 245992"/>
                  <a:gd name="connsiteX9" fmla="*/ 130124 w 301753"/>
                  <a:gd name="connsiteY9" fmla="*/ 14258 h 245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1753" h="245992">
                    <a:moveTo>
                      <a:pt x="130124" y="14258"/>
                    </a:moveTo>
                    <a:cubicBezTo>
                      <a:pt x="167626" y="7640"/>
                      <a:pt x="213218" y="24553"/>
                      <a:pt x="257338" y="3228"/>
                    </a:cubicBezTo>
                    <a:cubicBezTo>
                      <a:pt x="273516" y="-4126"/>
                      <a:pt x="290429" y="-449"/>
                      <a:pt x="291164" y="30435"/>
                    </a:cubicBezTo>
                    <a:cubicBezTo>
                      <a:pt x="291899" y="89998"/>
                      <a:pt x="279399" y="150297"/>
                      <a:pt x="299988" y="209859"/>
                    </a:cubicBezTo>
                    <a:cubicBezTo>
                      <a:pt x="309548" y="237067"/>
                      <a:pt x="277928" y="242215"/>
                      <a:pt x="261751" y="243685"/>
                    </a:cubicBezTo>
                    <a:cubicBezTo>
                      <a:pt x="212482" y="247362"/>
                      <a:pt x="162479" y="245891"/>
                      <a:pt x="112475" y="244421"/>
                    </a:cubicBezTo>
                    <a:cubicBezTo>
                      <a:pt x="89680" y="243685"/>
                      <a:pt x="77915" y="227508"/>
                      <a:pt x="69826" y="206183"/>
                    </a:cubicBezTo>
                    <a:cubicBezTo>
                      <a:pt x="48501" y="151767"/>
                      <a:pt x="24970" y="98087"/>
                      <a:pt x="3645" y="43672"/>
                    </a:cubicBezTo>
                    <a:cubicBezTo>
                      <a:pt x="-3709" y="24553"/>
                      <a:pt x="-1503" y="11316"/>
                      <a:pt x="24970" y="13523"/>
                    </a:cubicBezTo>
                    <a:cubicBezTo>
                      <a:pt x="58060" y="16464"/>
                      <a:pt x="91151" y="14258"/>
                      <a:pt x="130124" y="14258"/>
                    </a:cubicBezTo>
                    <a:close/>
                  </a:path>
                </a:pathLst>
              </a:custGeom>
              <a:solidFill>
                <a:srgbClr val="FC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DF8699A2-16BD-C8CE-2802-010299C27E4A}"/>
                  </a:ext>
                </a:extLst>
              </p:cNvPr>
              <p:cNvSpPr/>
              <p:nvPr/>
            </p:nvSpPr>
            <p:spPr>
              <a:xfrm>
                <a:off x="4536294" y="4941546"/>
                <a:ext cx="313607" cy="235763"/>
              </a:xfrm>
              <a:custGeom>
                <a:avLst/>
                <a:gdLst>
                  <a:gd name="connsiteX0" fmla="*/ 141963 w 313607"/>
                  <a:gd name="connsiteY0" fmla="*/ 14027 h 235763"/>
                  <a:gd name="connsiteX1" fmla="*/ 286825 w 313607"/>
                  <a:gd name="connsiteY1" fmla="*/ 3733 h 235763"/>
                  <a:gd name="connsiteX2" fmla="*/ 308150 w 313607"/>
                  <a:gd name="connsiteY2" fmla="*/ 30940 h 235763"/>
                  <a:gd name="connsiteX3" fmla="*/ 225056 w 313607"/>
                  <a:gd name="connsiteY3" fmla="*/ 197863 h 235763"/>
                  <a:gd name="connsiteX4" fmla="*/ 161817 w 313607"/>
                  <a:gd name="connsiteY4" fmla="*/ 231689 h 235763"/>
                  <a:gd name="connsiteX5" fmla="*/ 47839 w 313607"/>
                  <a:gd name="connsiteY5" fmla="*/ 232424 h 235763"/>
                  <a:gd name="connsiteX6" fmla="*/ 5188 w 313607"/>
                  <a:gd name="connsiteY6" fmla="*/ 184627 h 235763"/>
                  <a:gd name="connsiteX7" fmla="*/ 5188 w 313607"/>
                  <a:gd name="connsiteY7" fmla="*/ 150066 h 235763"/>
                  <a:gd name="connsiteX8" fmla="*/ 11072 w 313607"/>
                  <a:gd name="connsiteY8" fmla="*/ 22851 h 235763"/>
                  <a:gd name="connsiteX9" fmla="*/ 141963 w 313607"/>
                  <a:gd name="connsiteY9" fmla="*/ 14027 h 235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3607" h="235763">
                    <a:moveTo>
                      <a:pt x="141963" y="14027"/>
                    </a:moveTo>
                    <a:cubicBezTo>
                      <a:pt x="189760" y="8880"/>
                      <a:pt x="239028" y="22116"/>
                      <a:pt x="286825" y="3733"/>
                    </a:cubicBezTo>
                    <a:cubicBezTo>
                      <a:pt x="303003" y="-2150"/>
                      <a:pt x="323593" y="-5827"/>
                      <a:pt x="308150" y="30940"/>
                    </a:cubicBezTo>
                    <a:cubicBezTo>
                      <a:pt x="283149" y="88297"/>
                      <a:pt x="253735" y="142713"/>
                      <a:pt x="225056" y="197863"/>
                    </a:cubicBezTo>
                    <a:cubicBezTo>
                      <a:pt x="209614" y="227277"/>
                      <a:pt x="182407" y="228013"/>
                      <a:pt x="161817" y="231689"/>
                    </a:cubicBezTo>
                    <a:cubicBezTo>
                      <a:pt x="125050" y="239043"/>
                      <a:pt x="86076" y="234631"/>
                      <a:pt x="47839" y="232424"/>
                    </a:cubicBezTo>
                    <a:cubicBezTo>
                      <a:pt x="19160" y="230954"/>
                      <a:pt x="-1429" y="219924"/>
                      <a:pt x="5188" y="184627"/>
                    </a:cubicBezTo>
                    <a:cubicBezTo>
                      <a:pt x="7395" y="173597"/>
                      <a:pt x="5188" y="161832"/>
                      <a:pt x="5188" y="150066"/>
                    </a:cubicBezTo>
                    <a:cubicBezTo>
                      <a:pt x="5924" y="106681"/>
                      <a:pt x="-10254" y="47853"/>
                      <a:pt x="11072" y="22851"/>
                    </a:cubicBezTo>
                    <a:cubicBezTo>
                      <a:pt x="36809" y="-5827"/>
                      <a:pt x="97106" y="17704"/>
                      <a:pt x="141963" y="14027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07D2A65-17DE-6E55-65B4-1A9D1F3342ED}"/>
                  </a:ext>
                </a:extLst>
              </p:cNvPr>
              <p:cNvSpPr/>
              <p:nvPr/>
            </p:nvSpPr>
            <p:spPr>
              <a:xfrm>
                <a:off x="5369480" y="3526578"/>
                <a:ext cx="358080" cy="293118"/>
              </a:xfrm>
              <a:custGeom>
                <a:avLst/>
                <a:gdLst>
                  <a:gd name="connsiteX0" fmla="*/ 0 w 358080"/>
                  <a:gd name="connsiteY0" fmla="*/ 28165 h 293118"/>
                  <a:gd name="connsiteX1" fmla="*/ 127950 w 358080"/>
                  <a:gd name="connsiteY1" fmla="*/ 16400 h 293118"/>
                  <a:gd name="connsiteX2" fmla="*/ 345612 w 358080"/>
                  <a:gd name="connsiteY2" fmla="*/ 160527 h 293118"/>
                  <a:gd name="connsiteX3" fmla="*/ 353700 w 358080"/>
                  <a:gd name="connsiteY3" fmla="*/ 194353 h 293118"/>
                  <a:gd name="connsiteX4" fmla="*/ 341935 w 358080"/>
                  <a:gd name="connsiteY4" fmla="*/ 206854 h 293118"/>
                  <a:gd name="connsiteX5" fmla="*/ 258841 w 358080"/>
                  <a:gd name="connsiteY5" fmla="*/ 292889 h 293118"/>
                  <a:gd name="connsiteX6" fmla="*/ 183100 w 358080"/>
                  <a:gd name="connsiteY6" fmla="*/ 209795 h 293118"/>
                  <a:gd name="connsiteX7" fmla="*/ 0 w 358080"/>
                  <a:gd name="connsiteY7" fmla="*/ 28165 h 29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8080" h="293118">
                    <a:moveTo>
                      <a:pt x="0" y="28165"/>
                    </a:moveTo>
                    <a:cubicBezTo>
                      <a:pt x="41915" y="-7131"/>
                      <a:pt x="82359" y="-7131"/>
                      <a:pt x="127950" y="16400"/>
                    </a:cubicBezTo>
                    <a:cubicBezTo>
                      <a:pt x="205896" y="56844"/>
                      <a:pt x="280901" y="100229"/>
                      <a:pt x="345612" y="160527"/>
                    </a:cubicBezTo>
                    <a:cubicBezTo>
                      <a:pt x="361789" y="175234"/>
                      <a:pt x="359583" y="181852"/>
                      <a:pt x="353700" y="194353"/>
                    </a:cubicBezTo>
                    <a:cubicBezTo>
                      <a:pt x="351494" y="199500"/>
                      <a:pt x="345612" y="202442"/>
                      <a:pt x="341935" y="206854"/>
                    </a:cubicBezTo>
                    <a:cubicBezTo>
                      <a:pt x="314727" y="237738"/>
                      <a:pt x="290461" y="288477"/>
                      <a:pt x="258841" y="292889"/>
                    </a:cubicBezTo>
                    <a:cubicBezTo>
                      <a:pt x="227221" y="297301"/>
                      <a:pt x="211779" y="237003"/>
                      <a:pt x="183100" y="209795"/>
                    </a:cubicBezTo>
                    <a:cubicBezTo>
                      <a:pt x="121332" y="150232"/>
                      <a:pt x="61033" y="88463"/>
                      <a:pt x="0" y="28165"/>
                    </a:cubicBezTo>
                    <a:close/>
                  </a:path>
                </a:pathLst>
              </a:custGeom>
              <a:solidFill>
                <a:srgbClr val="8A41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59626F30-E1DB-A19C-FABE-8949BF05D6AA}"/>
                  </a:ext>
                </a:extLst>
              </p:cNvPr>
              <p:cNvSpPr/>
              <p:nvPr/>
            </p:nvSpPr>
            <p:spPr>
              <a:xfrm>
                <a:off x="2962472" y="3467972"/>
                <a:ext cx="344486" cy="300722"/>
              </a:xfrm>
              <a:custGeom>
                <a:avLst/>
                <a:gdLst>
                  <a:gd name="connsiteX0" fmla="*/ 277452 w 344486"/>
                  <a:gd name="connsiteY0" fmla="*/ 0 h 300722"/>
                  <a:gd name="connsiteX1" fmla="*/ 339221 w 344486"/>
                  <a:gd name="connsiteY1" fmla="*/ 36767 h 300722"/>
                  <a:gd name="connsiteX2" fmla="*/ 331132 w 344486"/>
                  <a:gd name="connsiteY2" fmla="*/ 58827 h 300722"/>
                  <a:gd name="connsiteX3" fmla="*/ 125972 w 344486"/>
                  <a:gd name="connsiteY3" fmla="*/ 282372 h 300722"/>
                  <a:gd name="connsiteX4" fmla="*/ 104647 w 344486"/>
                  <a:gd name="connsiteY4" fmla="*/ 300020 h 300722"/>
                  <a:gd name="connsiteX5" fmla="*/ 52437 w 344486"/>
                  <a:gd name="connsiteY5" fmla="*/ 263989 h 300722"/>
                  <a:gd name="connsiteX6" fmla="*/ 7581 w 344486"/>
                  <a:gd name="connsiteY6" fmla="*/ 175012 h 300722"/>
                  <a:gd name="connsiteX7" fmla="*/ 277452 w 344486"/>
                  <a:gd name="connsiteY7" fmla="*/ 0 h 300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4486" h="300722">
                    <a:moveTo>
                      <a:pt x="277452" y="0"/>
                    </a:moveTo>
                    <a:cubicBezTo>
                      <a:pt x="296571" y="11030"/>
                      <a:pt x="319367" y="22060"/>
                      <a:pt x="339221" y="36767"/>
                    </a:cubicBezTo>
                    <a:cubicBezTo>
                      <a:pt x="350987" y="45591"/>
                      <a:pt x="340692" y="50003"/>
                      <a:pt x="331132" y="58827"/>
                    </a:cubicBezTo>
                    <a:cubicBezTo>
                      <a:pt x="257598" y="128685"/>
                      <a:pt x="180387" y="194866"/>
                      <a:pt x="125972" y="282372"/>
                    </a:cubicBezTo>
                    <a:cubicBezTo>
                      <a:pt x="121559" y="289726"/>
                      <a:pt x="112735" y="298550"/>
                      <a:pt x="104647" y="300020"/>
                    </a:cubicBezTo>
                    <a:cubicBezTo>
                      <a:pt x="76703" y="305168"/>
                      <a:pt x="59055" y="280901"/>
                      <a:pt x="52437" y="263989"/>
                    </a:cubicBezTo>
                    <a:cubicBezTo>
                      <a:pt x="39936" y="231633"/>
                      <a:pt x="-21097" y="209573"/>
                      <a:pt x="7581" y="175012"/>
                    </a:cubicBezTo>
                    <a:cubicBezTo>
                      <a:pt x="78174" y="92653"/>
                      <a:pt x="178916" y="49268"/>
                      <a:pt x="277452" y="0"/>
                    </a:cubicBezTo>
                    <a:close/>
                  </a:path>
                </a:pathLst>
              </a:custGeom>
              <a:solidFill>
                <a:srgbClr val="8A411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15749ECF-C192-B794-6967-C347B6FE82EB}"/>
                  </a:ext>
                </a:extLst>
              </p:cNvPr>
              <p:cNvSpPr/>
              <p:nvPr/>
            </p:nvSpPr>
            <p:spPr>
              <a:xfrm>
                <a:off x="3214512" y="1784770"/>
                <a:ext cx="607069" cy="1130958"/>
              </a:xfrm>
              <a:custGeom>
                <a:avLst/>
                <a:gdLst>
                  <a:gd name="connsiteX0" fmla="*/ 496768 w 607069"/>
                  <a:gd name="connsiteY0" fmla="*/ 105154 h 1130958"/>
                  <a:gd name="connsiteX1" fmla="*/ 423969 w 607069"/>
                  <a:gd name="connsiteY1" fmla="*/ 151481 h 1130958"/>
                  <a:gd name="connsiteX2" fmla="*/ 48944 w 607069"/>
                  <a:gd name="connsiteY2" fmla="*/ 773582 h 1130958"/>
                  <a:gd name="connsiteX3" fmla="*/ 34237 w 607069"/>
                  <a:gd name="connsiteY3" fmla="*/ 1081691 h 1130958"/>
                  <a:gd name="connsiteX4" fmla="*/ 23942 w 607069"/>
                  <a:gd name="connsiteY4" fmla="*/ 1130959 h 1130958"/>
                  <a:gd name="connsiteX5" fmla="*/ 411 w 607069"/>
                  <a:gd name="connsiteY5" fmla="*/ 904473 h 1130958"/>
                  <a:gd name="connsiteX6" fmla="*/ 193806 w 607069"/>
                  <a:gd name="connsiteY6" fmla="*/ 366937 h 1130958"/>
                  <a:gd name="connsiteX7" fmla="*/ 590157 w 607069"/>
                  <a:gd name="connsiteY7" fmla="*/ 6618 h 1130958"/>
                  <a:gd name="connsiteX8" fmla="*/ 607070 w 607069"/>
                  <a:gd name="connsiteY8" fmla="*/ 0 h 1130958"/>
                  <a:gd name="connsiteX9" fmla="*/ 553390 w 607069"/>
                  <a:gd name="connsiteY9" fmla="*/ 55151 h 1130958"/>
                  <a:gd name="connsiteX10" fmla="*/ 496768 w 607069"/>
                  <a:gd name="connsiteY10" fmla="*/ 105154 h 1130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7069" h="1130958">
                    <a:moveTo>
                      <a:pt x="496768" y="105154"/>
                    </a:moveTo>
                    <a:cubicBezTo>
                      <a:pt x="462942" y="105154"/>
                      <a:pt x="444559" y="133833"/>
                      <a:pt x="423969" y="151481"/>
                    </a:cubicBezTo>
                    <a:cubicBezTo>
                      <a:pt x="229838" y="316198"/>
                      <a:pt x="101153" y="525036"/>
                      <a:pt x="48944" y="773582"/>
                    </a:cubicBezTo>
                    <a:cubicBezTo>
                      <a:pt x="28354" y="872853"/>
                      <a:pt x="21001" y="978007"/>
                      <a:pt x="34237" y="1081691"/>
                    </a:cubicBezTo>
                    <a:cubicBezTo>
                      <a:pt x="36443" y="1096398"/>
                      <a:pt x="50414" y="1119929"/>
                      <a:pt x="23942" y="1130959"/>
                    </a:cubicBezTo>
                    <a:cubicBezTo>
                      <a:pt x="18795" y="1055218"/>
                      <a:pt x="-3266" y="980949"/>
                      <a:pt x="411" y="904473"/>
                    </a:cubicBezTo>
                    <a:cubicBezTo>
                      <a:pt x="11441" y="705930"/>
                      <a:pt x="82034" y="530183"/>
                      <a:pt x="193806" y="366937"/>
                    </a:cubicBezTo>
                    <a:cubicBezTo>
                      <a:pt x="297490" y="214720"/>
                      <a:pt x="432793" y="98536"/>
                      <a:pt x="590157" y="6618"/>
                    </a:cubicBezTo>
                    <a:cubicBezTo>
                      <a:pt x="594569" y="3677"/>
                      <a:pt x="599716" y="2941"/>
                      <a:pt x="607070" y="0"/>
                    </a:cubicBezTo>
                    <a:cubicBezTo>
                      <a:pt x="604128" y="36032"/>
                      <a:pt x="565155" y="32355"/>
                      <a:pt x="553390" y="55151"/>
                    </a:cubicBezTo>
                    <a:cubicBezTo>
                      <a:pt x="540889" y="78682"/>
                      <a:pt x="505592" y="77211"/>
                      <a:pt x="496768" y="105154"/>
                    </a:cubicBezTo>
                    <a:close/>
                  </a:path>
                </a:pathLst>
              </a:custGeom>
              <a:solidFill>
                <a:srgbClr val="E5885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2748CB98-B020-D35E-9C9F-F25459DD6935}"/>
                  </a:ext>
                </a:extLst>
              </p:cNvPr>
              <p:cNvSpPr/>
              <p:nvPr/>
            </p:nvSpPr>
            <p:spPr>
              <a:xfrm>
                <a:off x="4527455" y="4802956"/>
                <a:ext cx="357433" cy="116484"/>
              </a:xfrm>
              <a:custGeom>
                <a:avLst/>
                <a:gdLst>
                  <a:gd name="connsiteX0" fmla="*/ 357434 w 357433"/>
                  <a:gd name="connsiteY0" fmla="*/ 3342 h 116484"/>
                  <a:gd name="connsiteX1" fmla="*/ 247132 w 357433"/>
                  <a:gd name="connsiteY1" fmla="*/ 112908 h 116484"/>
                  <a:gd name="connsiteX2" fmla="*/ 14028 w 357433"/>
                  <a:gd name="connsiteY2" fmla="*/ 106290 h 116484"/>
                  <a:gd name="connsiteX3" fmla="*/ 10351 w 357433"/>
                  <a:gd name="connsiteY3" fmla="*/ 73935 h 116484"/>
                  <a:gd name="connsiteX4" fmla="*/ 75062 w 357433"/>
                  <a:gd name="connsiteY4" fmla="*/ 47462 h 116484"/>
                  <a:gd name="connsiteX5" fmla="*/ 286841 w 357433"/>
                  <a:gd name="connsiteY5" fmla="*/ 5548 h 116484"/>
                  <a:gd name="connsiteX6" fmla="*/ 357434 w 357433"/>
                  <a:gd name="connsiteY6" fmla="*/ 3342 h 116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7433" h="116484">
                    <a:moveTo>
                      <a:pt x="357434" y="3342"/>
                    </a:moveTo>
                    <a:cubicBezTo>
                      <a:pt x="355963" y="79082"/>
                      <a:pt x="319931" y="104819"/>
                      <a:pt x="247132" y="112908"/>
                    </a:cubicBezTo>
                    <a:cubicBezTo>
                      <a:pt x="167715" y="121732"/>
                      <a:pt x="91239" y="112173"/>
                      <a:pt x="14028" y="106290"/>
                    </a:cubicBezTo>
                    <a:cubicBezTo>
                      <a:pt x="-3620" y="104819"/>
                      <a:pt x="-4356" y="81288"/>
                      <a:pt x="10351" y="73935"/>
                    </a:cubicBezTo>
                    <a:cubicBezTo>
                      <a:pt x="30941" y="64375"/>
                      <a:pt x="44912" y="45256"/>
                      <a:pt x="75062" y="47462"/>
                    </a:cubicBezTo>
                    <a:cubicBezTo>
                      <a:pt x="148596" y="52610"/>
                      <a:pt x="219924" y="43050"/>
                      <a:pt x="286841" y="5548"/>
                    </a:cubicBezTo>
                    <a:cubicBezTo>
                      <a:pt x="305224" y="-5482"/>
                      <a:pt x="333902" y="3342"/>
                      <a:pt x="357434" y="3342"/>
                    </a:cubicBezTo>
                    <a:close/>
                  </a:path>
                </a:pathLst>
              </a:custGeom>
              <a:solidFill>
                <a:srgbClr val="A55B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90AB1835-1949-E142-D387-0D3F4B9E5B67}"/>
                  </a:ext>
                </a:extLst>
              </p:cNvPr>
              <p:cNvSpPr/>
              <p:nvPr/>
            </p:nvSpPr>
            <p:spPr>
              <a:xfrm>
                <a:off x="3989907" y="4871708"/>
                <a:ext cx="320753" cy="71303"/>
              </a:xfrm>
              <a:custGeom>
                <a:avLst/>
                <a:gdLst>
                  <a:gd name="connsiteX0" fmla="*/ 253762 w 320753"/>
                  <a:gd name="connsiteY0" fmla="*/ 60334 h 71303"/>
                  <a:gd name="connsiteX1" fmla="*/ 33159 w 320753"/>
                  <a:gd name="connsiteY1" fmla="*/ 62540 h 71303"/>
                  <a:gd name="connsiteX2" fmla="*/ 804 w 320753"/>
                  <a:gd name="connsiteY2" fmla="*/ 14743 h 71303"/>
                  <a:gd name="connsiteX3" fmla="*/ 34629 w 320753"/>
                  <a:gd name="connsiteY3" fmla="*/ 2977 h 71303"/>
                  <a:gd name="connsiteX4" fmla="*/ 289059 w 320753"/>
                  <a:gd name="connsiteY4" fmla="*/ 25037 h 71303"/>
                  <a:gd name="connsiteX5" fmla="*/ 320678 w 320753"/>
                  <a:gd name="connsiteY5" fmla="*/ 42686 h 71303"/>
                  <a:gd name="connsiteX6" fmla="*/ 282440 w 320753"/>
                  <a:gd name="connsiteY6" fmla="*/ 58863 h 71303"/>
                  <a:gd name="connsiteX7" fmla="*/ 253762 w 320753"/>
                  <a:gd name="connsiteY7" fmla="*/ 60334 h 71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753" h="71303">
                    <a:moveTo>
                      <a:pt x="253762" y="60334"/>
                    </a:moveTo>
                    <a:cubicBezTo>
                      <a:pt x="180227" y="65481"/>
                      <a:pt x="108164" y="80924"/>
                      <a:pt x="33159" y="62540"/>
                    </a:cubicBezTo>
                    <a:cubicBezTo>
                      <a:pt x="-1402" y="54451"/>
                      <a:pt x="4481" y="27979"/>
                      <a:pt x="804" y="14743"/>
                    </a:cubicBezTo>
                    <a:cubicBezTo>
                      <a:pt x="-5079" y="-7318"/>
                      <a:pt x="22864" y="1506"/>
                      <a:pt x="34629" y="2977"/>
                    </a:cubicBezTo>
                    <a:cubicBezTo>
                      <a:pt x="119194" y="13272"/>
                      <a:pt x="205229" y="5183"/>
                      <a:pt x="289059" y="25037"/>
                    </a:cubicBezTo>
                    <a:cubicBezTo>
                      <a:pt x="301559" y="27979"/>
                      <a:pt x="322149" y="14007"/>
                      <a:pt x="320678" y="42686"/>
                    </a:cubicBezTo>
                    <a:cubicBezTo>
                      <a:pt x="319208" y="74305"/>
                      <a:pt x="295677" y="55187"/>
                      <a:pt x="282440" y="58863"/>
                    </a:cubicBezTo>
                    <a:cubicBezTo>
                      <a:pt x="273616" y="62540"/>
                      <a:pt x="263322" y="60334"/>
                      <a:pt x="253762" y="60334"/>
                    </a:cubicBezTo>
                    <a:close/>
                  </a:path>
                </a:pathLst>
              </a:custGeom>
              <a:solidFill>
                <a:srgbClr val="9D58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3E0FD8E8-78E5-4774-1915-006F685EC974}"/>
                  </a:ext>
                </a:extLst>
              </p:cNvPr>
              <p:cNvSpPr/>
              <p:nvPr/>
            </p:nvSpPr>
            <p:spPr>
              <a:xfrm>
                <a:off x="4406180" y="3939910"/>
                <a:ext cx="217150" cy="100636"/>
              </a:xfrm>
              <a:custGeom>
                <a:avLst/>
                <a:gdLst>
                  <a:gd name="connsiteX0" fmla="*/ 0 w 217150"/>
                  <a:gd name="connsiteY0" fmla="*/ 16330 h 100636"/>
                  <a:gd name="connsiteX1" fmla="*/ 185307 w 217150"/>
                  <a:gd name="connsiteY1" fmla="*/ 153 h 100636"/>
                  <a:gd name="connsiteX2" fmla="*/ 213250 w 217150"/>
                  <a:gd name="connsiteY2" fmla="*/ 42067 h 100636"/>
                  <a:gd name="connsiteX3" fmla="*/ 130891 w 217150"/>
                  <a:gd name="connsiteY3" fmla="*/ 100160 h 100636"/>
                  <a:gd name="connsiteX4" fmla="*/ 19854 w 217150"/>
                  <a:gd name="connsiteY4" fmla="*/ 49421 h 100636"/>
                  <a:gd name="connsiteX5" fmla="*/ 0 w 217150"/>
                  <a:gd name="connsiteY5" fmla="*/ 16330 h 100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7150" h="100636">
                    <a:moveTo>
                      <a:pt x="0" y="16330"/>
                    </a:moveTo>
                    <a:cubicBezTo>
                      <a:pt x="61769" y="-4259"/>
                      <a:pt x="123538" y="3829"/>
                      <a:pt x="185307" y="153"/>
                    </a:cubicBezTo>
                    <a:cubicBezTo>
                      <a:pt x="225015" y="-2053"/>
                      <a:pt x="218397" y="20007"/>
                      <a:pt x="213250" y="42067"/>
                    </a:cubicBezTo>
                    <a:cubicBezTo>
                      <a:pt x="203690" y="84717"/>
                      <a:pt x="162511" y="97218"/>
                      <a:pt x="130891" y="100160"/>
                    </a:cubicBezTo>
                    <a:cubicBezTo>
                      <a:pt x="89712" y="103836"/>
                      <a:pt x="47797" y="86188"/>
                      <a:pt x="19854" y="49421"/>
                    </a:cubicBezTo>
                    <a:cubicBezTo>
                      <a:pt x="12501" y="39126"/>
                      <a:pt x="6618" y="27361"/>
                      <a:pt x="0" y="16330"/>
                    </a:cubicBezTo>
                    <a:close/>
                  </a:path>
                </a:pathLst>
              </a:custGeom>
              <a:solidFill>
                <a:srgbClr val="F1EDE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9B22DBA1-380A-4615-2799-8800CFDC35AD}"/>
                  </a:ext>
                </a:extLst>
              </p:cNvPr>
              <p:cNvSpPr/>
              <p:nvPr/>
            </p:nvSpPr>
            <p:spPr>
              <a:xfrm>
                <a:off x="4159245" y="3933349"/>
                <a:ext cx="206490" cy="110113"/>
              </a:xfrm>
              <a:custGeom>
                <a:avLst/>
                <a:gdLst>
                  <a:gd name="connsiteX0" fmla="*/ 206491 w 206490"/>
                  <a:gd name="connsiteY0" fmla="*/ 21420 h 110113"/>
                  <a:gd name="connsiteX1" fmla="*/ 145457 w 206490"/>
                  <a:gd name="connsiteY1" fmla="*/ 97161 h 110113"/>
                  <a:gd name="connsiteX2" fmla="*/ 49862 w 206490"/>
                  <a:gd name="connsiteY2" fmla="*/ 94219 h 110113"/>
                  <a:gd name="connsiteX3" fmla="*/ 5742 w 206490"/>
                  <a:gd name="connsiteY3" fmla="*/ 49363 h 110113"/>
                  <a:gd name="connsiteX4" fmla="*/ 8683 w 206490"/>
                  <a:gd name="connsiteY4" fmla="*/ 7449 h 110113"/>
                  <a:gd name="connsiteX5" fmla="*/ 41773 w 206490"/>
                  <a:gd name="connsiteY5" fmla="*/ 3037 h 110113"/>
                  <a:gd name="connsiteX6" fmla="*/ 172664 w 206490"/>
                  <a:gd name="connsiteY6" fmla="*/ 7449 h 110113"/>
                  <a:gd name="connsiteX7" fmla="*/ 206491 w 206490"/>
                  <a:gd name="connsiteY7" fmla="*/ 21420 h 110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6490" h="110113">
                    <a:moveTo>
                      <a:pt x="206491" y="21420"/>
                    </a:moveTo>
                    <a:cubicBezTo>
                      <a:pt x="196196" y="57452"/>
                      <a:pt x="171929" y="80248"/>
                      <a:pt x="145457" y="97161"/>
                    </a:cubicBezTo>
                    <a:cubicBezTo>
                      <a:pt x="115308" y="116280"/>
                      <a:pt x="80011" y="113338"/>
                      <a:pt x="49862" y="94219"/>
                    </a:cubicBezTo>
                    <a:cubicBezTo>
                      <a:pt x="32949" y="83189"/>
                      <a:pt x="17507" y="66276"/>
                      <a:pt x="5742" y="49363"/>
                    </a:cubicBezTo>
                    <a:cubicBezTo>
                      <a:pt x="-2347" y="37598"/>
                      <a:pt x="-2347" y="20685"/>
                      <a:pt x="8683" y="7449"/>
                    </a:cubicBezTo>
                    <a:cubicBezTo>
                      <a:pt x="18978" y="-4317"/>
                      <a:pt x="27802" y="831"/>
                      <a:pt x="41773" y="3037"/>
                    </a:cubicBezTo>
                    <a:cubicBezTo>
                      <a:pt x="84423" y="9655"/>
                      <a:pt x="129279" y="8920"/>
                      <a:pt x="172664" y="7449"/>
                    </a:cubicBezTo>
                    <a:cubicBezTo>
                      <a:pt x="188842" y="6714"/>
                      <a:pt x="197666" y="13332"/>
                      <a:pt x="206491" y="21420"/>
                    </a:cubicBezTo>
                    <a:close/>
                  </a:path>
                </a:pathLst>
              </a:custGeom>
              <a:solidFill>
                <a:srgbClr val="F0ECE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88E47C66-E34C-034C-517D-FDA0E46E2069}"/>
                  </a:ext>
                </a:extLst>
              </p:cNvPr>
              <p:cNvSpPr/>
              <p:nvPr/>
            </p:nvSpPr>
            <p:spPr>
              <a:xfrm>
                <a:off x="3963503" y="3930345"/>
                <a:ext cx="164568" cy="319298"/>
              </a:xfrm>
              <a:custGeom>
                <a:avLst/>
                <a:gdLst>
                  <a:gd name="connsiteX0" fmla="*/ 0 w 164568"/>
                  <a:gd name="connsiteY0" fmla="*/ 319298 h 319298"/>
                  <a:gd name="connsiteX1" fmla="*/ 31620 w 164568"/>
                  <a:gd name="connsiteY1" fmla="*/ 206791 h 319298"/>
                  <a:gd name="connsiteX2" fmla="*/ 129420 w 164568"/>
                  <a:gd name="connsiteY2" fmla="*/ 28102 h 319298"/>
                  <a:gd name="connsiteX3" fmla="*/ 150745 w 164568"/>
                  <a:gd name="connsiteY3" fmla="*/ 159 h 319298"/>
                  <a:gd name="connsiteX4" fmla="*/ 161776 w 164568"/>
                  <a:gd name="connsiteY4" fmla="*/ 38397 h 319298"/>
                  <a:gd name="connsiteX5" fmla="*/ 114713 w 164568"/>
                  <a:gd name="connsiteY5" fmla="*/ 156787 h 319298"/>
                  <a:gd name="connsiteX6" fmla="*/ 0 w 164568"/>
                  <a:gd name="connsiteY6" fmla="*/ 319298 h 3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4568" h="319298">
                    <a:moveTo>
                      <a:pt x="0" y="319298"/>
                    </a:moveTo>
                    <a:cubicBezTo>
                      <a:pt x="2206" y="272236"/>
                      <a:pt x="14707" y="236940"/>
                      <a:pt x="31620" y="206791"/>
                    </a:cubicBezTo>
                    <a:cubicBezTo>
                      <a:pt x="65446" y="147963"/>
                      <a:pt x="101477" y="90606"/>
                      <a:pt x="129420" y="28102"/>
                    </a:cubicBezTo>
                    <a:cubicBezTo>
                      <a:pt x="133097" y="19278"/>
                      <a:pt x="134568" y="-2047"/>
                      <a:pt x="150745" y="159"/>
                    </a:cubicBezTo>
                    <a:cubicBezTo>
                      <a:pt x="174277" y="3836"/>
                      <a:pt x="160305" y="25161"/>
                      <a:pt x="161776" y="38397"/>
                    </a:cubicBezTo>
                    <a:cubicBezTo>
                      <a:pt x="165452" y="85459"/>
                      <a:pt x="135303" y="119285"/>
                      <a:pt x="114713" y="156787"/>
                    </a:cubicBezTo>
                    <a:cubicBezTo>
                      <a:pt x="84565" y="213409"/>
                      <a:pt x="47797" y="264147"/>
                      <a:pt x="0" y="319298"/>
                    </a:cubicBezTo>
                    <a:close/>
                  </a:path>
                </a:pathLst>
              </a:custGeom>
              <a:solidFill>
                <a:srgbClr val="EADA2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C4B44A60-91CC-672E-8E26-B48CF71FB168}"/>
                  </a:ext>
                </a:extLst>
              </p:cNvPr>
              <p:cNvSpPr/>
              <p:nvPr/>
            </p:nvSpPr>
            <p:spPr>
              <a:xfrm>
                <a:off x="4664821" y="3953299"/>
                <a:ext cx="187712" cy="308109"/>
              </a:xfrm>
              <a:custGeom>
                <a:avLst/>
                <a:gdLst>
                  <a:gd name="connsiteX0" fmla="*/ 187713 w 187712"/>
                  <a:gd name="connsiteY0" fmla="*/ 308109 h 308109"/>
                  <a:gd name="connsiteX1" fmla="*/ 3877 w 187712"/>
                  <a:gd name="connsiteY1" fmla="*/ 0 h 308109"/>
                  <a:gd name="connsiteX2" fmla="*/ 187713 w 187712"/>
                  <a:gd name="connsiteY2" fmla="*/ 308109 h 30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7712" h="308109">
                    <a:moveTo>
                      <a:pt x="187713" y="308109"/>
                    </a:moveTo>
                    <a:cubicBezTo>
                      <a:pt x="55351" y="201484"/>
                      <a:pt x="-18184" y="80888"/>
                      <a:pt x="3877" y="0"/>
                    </a:cubicBezTo>
                    <a:cubicBezTo>
                      <a:pt x="43585" y="116184"/>
                      <a:pt x="128885" y="194131"/>
                      <a:pt x="187713" y="308109"/>
                    </a:cubicBezTo>
                    <a:close/>
                  </a:path>
                </a:pathLst>
              </a:custGeom>
              <a:solidFill>
                <a:srgbClr val="E4D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A674BAF5-20F7-B7DE-E3D8-FFB5FDE8C67E}"/>
                  </a:ext>
                </a:extLst>
              </p:cNvPr>
              <p:cNvSpPr/>
              <p:nvPr/>
            </p:nvSpPr>
            <p:spPr>
              <a:xfrm>
                <a:off x="4947332" y="4502737"/>
                <a:ext cx="183938" cy="97303"/>
              </a:xfrm>
              <a:custGeom>
                <a:avLst/>
                <a:gdLst>
                  <a:gd name="connsiteX0" fmla="*/ 76536 w 183938"/>
                  <a:gd name="connsiteY0" fmla="*/ 93988 h 97303"/>
                  <a:gd name="connsiteX1" fmla="*/ 43446 w 183938"/>
                  <a:gd name="connsiteY1" fmla="*/ 96194 h 97303"/>
                  <a:gd name="connsiteX2" fmla="*/ 60 w 183938"/>
                  <a:gd name="connsiteY2" fmla="*/ 66045 h 97303"/>
                  <a:gd name="connsiteX3" fmla="*/ 40504 w 183938"/>
                  <a:gd name="connsiteY3" fmla="*/ 45456 h 97303"/>
                  <a:gd name="connsiteX4" fmla="*/ 136835 w 183938"/>
                  <a:gd name="connsiteY4" fmla="*/ 16777 h 97303"/>
                  <a:gd name="connsiteX5" fmla="*/ 180955 w 183938"/>
                  <a:gd name="connsiteY5" fmla="*/ 15307 h 97303"/>
                  <a:gd name="connsiteX6" fmla="*/ 151541 w 183938"/>
                  <a:gd name="connsiteY6" fmla="*/ 81488 h 97303"/>
                  <a:gd name="connsiteX7" fmla="*/ 76536 w 183938"/>
                  <a:gd name="connsiteY7" fmla="*/ 93988 h 97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7303">
                    <a:moveTo>
                      <a:pt x="76536" y="93988"/>
                    </a:moveTo>
                    <a:cubicBezTo>
                      <a:pt x="58153" y="95459"/>
                      <a:pt x="49329" y="99136"/>
                      <a:pt x="43446" y="96194"/>
                    </a:cubicBezTo>
                    <a:cubicBezTo>
                      <a:pt x="27268" y="88106"/>
                      <a:pt x="796" y="77811"/>
                      <a:pt x="60" y="66045"/>
                    </a:cubicBezTo>
                    <a:cubicBezTo>
                      <a:pt x="-1410" y="50603"/>
                      <a:pt x="24327" y="49868"/>
                      <a:pt x="40504" y="45456"/>
                    </a:cubicBezTo>
                    <a:cubicBezTo>
                      <a:pt x="72860" y="35896"/>
                      <a:pt x="104479" y="19719"/>
                      <a:pt x="136835" y="16777"/>
                    </a:cubicBezTo>
                    <a:cubicBezTo>
                      <a:pt x="150071" y="15307"/>
                      <a:pt x="169925" y="-19255"/>
                      <a:pt x="180955" y="15307"/>
                    </a:cubicBezTo>
                    <a:cubicBezTo>
                      <a:pt x="189779" y="43250"/>
                      <a:pt x="178749" y="71193"/>
                      <a:pt x="151541" y="81488"/>
                    </a:cubicBezTo>
                    <a:cubicBezTo>
                      <a:pt x="125069" y="91047"/>
                      <a:pt x="94184" y="91047"/>
                      <a:pt x="76536" y="93988"/>
                    </a:cubicBezTo>
                    <a:close/>
                  </a:path>
                </a:pathLst>
              </a:custGeom>
              <a:solidFill>
                <a:srgbClr val="A96C4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F065DB80-EDF6-B500-CA3E-0B6BD7BCEA50}"/>
                  </a:ext>
                </a:extLst>
              </p:cNvPr>
              <p:cNvSpPr/>
              <p:nvPr/>
            </p:nvSpPr>
            <p:spPr>
              <a:xfrm>
                <a:off x="4289570" y="4068013"/>
                <a:ext cx="77594" cy="197072"/>
              </a:xfrm>
              <a:custGeom>
                <a:avLst/>
                <a:gdLst>
                  <a:gd name="connsiteX0" fmla="*/ 71753 w 77594"/>
                  <a:gd name="connsiteY0" fmla="*/ 0 h 197072"/>
                  <a:gd name="connsiteX1" fmla="*/ 66606 w 77594"/>
                  <a:gd name="connsiteY1" fmla="*/ 181630 h 197072"/>
                  <a:gd name="connsiteX2" fmla="*/ 32045 w 77594"/>
                  <a:gd name="connsiteY2" fmla="*/ 197072 h 197072"/>
                  <a:gd name="connsiteX3" fmla="*/ 1160 w 77594"/>
                  <a:gd name="connsiteY3" fmla="*/ 162511 h 197072"/>
                  <a:gd name="connsiteX4" fmla="*/ 71753 w 77594"/>
                  <a:gd name="connsiteY4" fmla="*/ 0 h 197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94" h="197072">
                    <a:moveTo>
                      <a:pt x="71753" y="0"/>
                    </a:moveTo>
                    <a:cubicBezTo>
                      <a:pt x="90137" y="69122"/>
                      <a:pt x="58517" y="124273"/>
                      <a:pt x="66606" y="181630"/>
                    </a:cubicBezTo>
                    <a:cubicBezTo>
                      <a:pt x="70283" y="206632"/>
                      <a:pt x="43075" y="190454"/>
                      <a:pt x="32045" y="197072"/>
                    </a:cubicBezTo>
                    <a:cubicBezTo>
                      <a:pt x="29839" y="178689"/>
                      <a:pt x="-6928" y="196337"/>
                      <a:pt x="1160" y="162511"/>
                    </a:cubicBezTo>
                    <a:cubicBezTo>
                      <a:pt x="14397" y="108096"/>
                      <a:pt x="34251" y="58092"/>
                      <a:pt x="71753" y="0"/>
                    </a:cubicBezTo>
                    <a:close/>
                  </a:path>
                </a:pathLst>
              </a:custGeom>
              <a:solidFill>
                <a:srgbClr val="60B1D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B4F942C7-FCC4-7660-957B-92ABE7248B4C}"/>
                  </a:ext>
                </a:extLst>
              </p:cNvPr>
              <p:cNvSpPr/>
              <p:nvPr/>
            </p:nvSpPr>
            <p:spPr>
              <a:xfrm>
                <a:off x="4381913" y="4059189"/>
                <a:ext cx="110937" cy="196432"/>
              </a:xfrm>
              <a:custGeom>
                <a:avLst/>
                <a:gdLst>
                  <a:gd name="connsiteX0" fmla="*/ 0 w 110937"/>
                  <a:gd name="connsiteY0" fmla="*/ 0 h 196432"/>
                  <a:gd name="connsiteX1" fmla="*/ 43385 w 110937"/>
                  <a:gd name="connsiteY1" fmla="*/ 84565 h 196432"/>
                  <a:gd name="connsiteX2" fmla="*/ 95595 w 110937"/>
                  <a:gd name="connsiteY2" fmla="*/ 150010 h 196432"/>
                  <a:gd name="connsiteX3" fmla="*/ 110302 w 110937"/>
                  <a:gd name="connsiteY3" fmla="*/ 186777 h 196432"/>
                  <a:gd name="connsiteX4" fmla="*/ 69122 w 110937"/>
                  <a:gd name="connsiteY4" fmla="*/ 192660 h 196432"/>
                  <a:gd name="connsiteX5" fmla="*/ 30149 w 110937"/>
                  <a:gd name="connsiteY5" fmla="*/ 175747 h 196432"/>
                  <a:gd name="connsiteX6" fmla="*/ 0 w 110937"/>
                  <a:gd name="connsiteY6" fmla="*/ 0 h 196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0937" h="196432">
                    <a:moveTo>
                      <a:pt x="0" y="0"/>
                    </a:moveTo>
                    <a:cubicBezTo>
                      <a:pt x="41914" y="28678"/>
                      <a:pt x="28678" y="62504"/>
                      <a:pt x="43385" y="84565"/>
                    </a:cubicBezTo>
                    <a:cubicBezTo>
                      <a:pt x="58828" y="107360"/>
                      <a:pt x="46327" y="151481"/>
                      <a:pt x="95595" y="150010"/>
                    </a:cubicBezTo>
                    <a:cubicBezTo>
                      <a:pt x="100742" y="150010"/>
                      <a:pt x="113978" y="177218"/>
                      <a:pt x="110302" y="186777"/>
                    </a:cubicBezTo>
                    <a:cubicBezTo>
                      <a:pt x="103683" y="203690"/>
                      <a:pt x="83094" y="193395"/>
                      <a:pt x="69122" y="192660"/>
                    </a:cubicBezTo>
                    <a:cubicBezTo>
                      <a:pt x="55886" y="191925"/>
                      <a:pt x="38973" y="205161"/>
                      <a:pt x="30149" y="175747"/>
                    </a:cubicBezTo>
                    <a:cubicBezTo>
                      <a:pt x="14707" y="121332"/>
                      <a:pt x="33090" y="63975"/>
                      <a:pt x="0" y="0"/>
                    </a:cubicBezTo>
                    <a:close/>
                  </a:path>
                </a:pathLst>
              </a:custGeom>
              <a:solidFill>
                <a:srgbClr val="60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B7E6A26C-EC69-0185-3054-933CF7C3DF0E}"/>
                  </a:ext>
                </a:extLst>
              </p:cNvPr>
              <p:cNvSpPr/>
              <p:nvPr/>
            </p:nvSpPr>
            <p:spPr>
              <a:xfrm>
                <a:off x="4425708" y="4045952"/>
                <a:ext cx="92267" cy="134568"/>
              </a:xfrm>
              <a:custGeom>
                <a:avLst/>
                <a:gdLst>
                  <a:gd name="connsiteX0" fmla="*/ 326 w 92267"/>
                  <a:gd name="connsiteY0" fmla="*/ 0 h 134568"/>
                  <a:gd name="connsiteX1" fmla="*/ 73860 w 92267"/>
                  <a:gd name="connsiteY1" fmla="*/ 66916 h 134568"/>
                  <a:gd name="connsiteX2" fmla="*/ 86361 w 92267"/>
                  <a:gd name="connsiteY2" fmla="*/ 103684 h 134568"/>
                  <a:gd name="connsiteX3" fmla="*/ 40770 w 92267"/>
                  <a:gd name="connsiteY3" fmla="*/ 134568 h 134568"/>
                  <a:gd name="connsiteX4" fmla="*/ 23122 w 92267"/>
                  <a:gd name="connsiteY4" fmla="*/ 93389 h 134568"/>
                  <a:gd name="connsiteX5" fmla="*/ 326 w 92267"/>
                  <a:gd name="connsiteY5" fmla="*/ 0 h 134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267" h="134568">
                    <a:moveTo>
                      <a:pt x="326" y="0"/>
                    </a:moveTo>
                    <a:cubicBezTo>
                      <a:pt x="35622" y="13971"/>
                      <a:pt x="60624" y="33826"/>
                      <a:pt x="73860" y="66916"/>
                    </a:cubicBezTo>
                    <a:cubicBezTo>
                      <a:pt x="79007" y="78682"/>
                      <a:pt x="103274" y="83094"/>
                      <a:pt x="86361" y="103684"/>
                    </a:cubicBezTo>
                    <a:cubicBezTo>
                      <a:pt x="73860" y="118390"/>
                      <a:pt x="57683" y="126479"/>
                      <a:pt x="40770" y="134568"/>
                    </a:cubicBezTo>
                    <a:cubicBezTo>
                      <a:pt x="35622" y="120596"/>
                      <a:pt x="21651" y="111037"/>
                      <a:pt x="23122" y="93389"/>
                    </a:cubicBezTo>
                    <a:cubicBezTo>
                      <a:pt x="25327" y="61034"/>
                      <a:pt x="-3351" y="36767"/>
                      <a:pt x="326" y="0"/>
                    </a:cubicBezTo>
                    <a:close/>
                  </a:path>
                </a:pathLst>
              </a:custGeom>
              <a:solidFill>
                <a:srgbClr val="60B3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23E8DC9-396E-A7E8-B00E-C471CB50B95B}"/>
                  </a:ext>
                </a:extLst>
              </p:cNvPr>
              <p:cNvSpPr/>
              <p:nvPr/>
            </p:nvSpPr>
            <p:spPr>
              <a:xfrm>
                <a:off x="3726248" y="4555546"/>
                <a:ext cx="134438" cy="78066"/>
              </a:xfrm>
              <a:custGeom>
                <a:avLst/>
                <a:gdLst>
                  <a:gd name="connsiteX0" fmla="*/ 474 w 134438"/>
                  <a:gd name="connsiteY0" fmla="*/ 0 h 78066"/>
                  <a:gd name="connsiteX1" fmla="*/ 114452 w 134438"/>
                  <a:gd name="connsiteY1" fmla="*/ 42650 h 78066"/>
                  <a:gd name="connsiteX2" fmla="*/ 134306 w 134438"/>
                  <a:gd name="connsiteY2" fmla="*/ 66916 h 78066"/>
                  <a:gd name="connsiteX3" fmla="*/ 106363 w 134438"/>
                  <a:gd name="connsiteY3" fmla="*/ 76476 h 78066"/>
                  <a:gd name="connsiteX4" fmla="*/ 474 w 134438"/>
                  <a:gd name="connsiteY4" fmla="*/ 0 h 7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438" h="78066">
                    <a:moveTo>
                      <a:pt x="474" y="0"/>
                    </a:moveTo>
                    <a:cubicBezTo>
                      <a:pt x="37976" y="13971"/>
                      <a:pt x="76214" y="27943"/>
                      <a:pt x="114452" y="42650"/>
                    </a:cubicBezTo>
                    <a:cubicBezTo>
                      <a:pt x="124747" y="47062"/>
                      <a:pt x="135777" y="55151"/>
                      <a:pt x="134306" y="66916"/>
                    </a:cubicBezTo>
                    <a:cubicBezTo>
                      <a:pt x="132100" y="83829"/>
                      <a:pt x="116658" y="76476"/>
                      <a:pt x="106363" y="76476"/>
                    </a:cubicBezTo>
                    <a:cubicBezTo>
                      <a:pt x="21799" y="81623"/>
                      <a:pt x="-3938" y="61769"/>
                      <a:pt x="474" y="0"/>
                    </a:cubicBezTo>
                    <a:close/>
                  </a:path>
                </a:pathLst>
              </a:custGeom>
              <a:solidFill>
                <a:srgbClr val="99583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6EBC7471-BFEA-01B8-290F-2D8FA9F98BA5}"/>
                  </a:ext>
                </a:extLst>
              </p:cNvPr>
              <p:cNvSpPr/>
              <p:nvPr/>
            </p:nvSpPr>
            <p:spPr>
              <a:xfrm>
                <a:off x="4231168" y="4068013"/>
                <a:ext cx="101477" cy="86578"/>
              </a:xfrm>
              <a:custGeom>
                <a:avLst/>
                <a:gdLst>
                  <a:gd name="connsiteX0" fmla="*/ 0 w 101477"/>
                  <a:gd name="connsiteY0" fmla="*/ 52945 h 86578"/>
                  <a:gd name="connsiteX1" fmla="*/ 101477 w 101477"/>
                  <a:gd name="connsiteY1" fmla="*/ 0 h 86578"/>
                  <a:gd name="connsiteX2" fmla="*/ 76475 w 101477"/>
                  <a:gd name="connsiteY2" fmla="*/ 43385 h 86578"/>
                  <a:gd name="connsiteX3" fmla="*/ 0 w 101477"/>
                  <a:gd name="connsiteY3" fmla="*/ 52945 h 8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477" h="86578">
                    <a:moveTo>
                      <a:pt x="0" y="52945"/>
                    </a:moveTo>
                    <a:cubicBezTo>
                      <a:pt x="26472" y="16913"/>
                      <a:pt x="59563" y="1471"/>
                      <a:pt x="101477" y="0"/>
                    </a:cubicBezTo>
                    <a:cubicBezTo>
                      <a:pt x="91918" y="16178"/>
                      <a:pt x="83829" y="29414"/>
                      <a:pt x="76475" y="43385"/>
                    </a:cubicBezTo>
                    <a:cubicBezTo>
                      <a:pt x="46327" y="99271"/>
                      <a:pt x="46327" y="99271"/>
                      <a:pt x="0" y="52945"/>
                    </a:cubicBezTo>
                    <a:close/>
                  </a:path>
                </a:pathLst>
              </a:custGeom>
              <a:solidFill>
                <a:srgbClr val="61ADD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3429699F-09FE-65B4-9B2A-25BD9F97A409}"/>
                  </a:ext>
                </a:extLst>
              </p:cNvPr>
              <p:cNvSpPr/>
              <p:nvPr/>
            </p:nvSpPr>
            <p:spPr>
              <a:xfrm>
                <a:off x="3885447" y="2939112"/>
                <a:ext cx="229536" cy="252427"/>
              </a:xfrm>
              <a:custGeom>
                <a:avLst/>
                <a:gdLst>
                  <a:gd name="connsiteX0" fmla="*/ 229537 w 229536"/>
                  <a:gd name="connsiteY0" fmla="*/ 128833 h 252427"/>
                  <a:gd name="connsiteX1" fmla="*/ 120706 w 229536"/>
                  <a:gd name="connsiteY1" fmla="*/ 252371 h 252427"/>
                  <a:gd name="connsiteX2" fmla="*/ 110 w 229536"/>
                  <a:gd name="connsiteY2" fmla="*/ 123686 h 252427"/>
                  <a:gd name="connsiteX3" fmla="*/ 119971 w 229536"/>
                  <a:gd name="connsiteY3" fmla="*/ 148 h 252427"/>
                  <a:gd name="connsiteX4" fmla="*/ 229537 w 229536"/>
                  <a:gd name="connsiteY4" fmla="*/ 128833 h 252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536" h="252427">
                    <a:moveTo>
                      <a:pt x="229537" y="128833"/>
                    </a:moveTo>
                    <a:cubicBezTo>
                      <a:pt x="229537" y="191337"/>
                      <a:pt x="175121" y="254577"/>
                      <a:pt x="120706" y="252371"/>
                    </a:cubicBezTo>
                    <a:cubicBezTo>
                      <a:pt x="53790" y="250165"/>
                      <a:pt x="-2832" y="200897"/>
                      <a:pt x="110" y="123686"/>
                    </a:cubicBezTo>
                    <a:cubicBezTo>
                      <a:pt x="3051" y="48681"/>
                      <a:pt x="47171" y="5295"/>
                      <a:pt x="119971" y="148"/>
                    </a:cubicBezTo>
                    <a:cubicBezTo>
                      <a:pt x="176592" y="-3529"/>
                      <a:pt x="229537" y="61917"/>
                      <a:pt x="229537" y="128833"/>
                    </a:cubicBezTo>
                    <a:close/>
                  </a:path>
                </a:pathLst>
              </a:custGeom>
              <a:solidFill>
                <a:srgbClr val="27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12E3EF3-F50C-20C3-EF63-AEEA3AD591AE}"/>
                  </a:ext>
                </a:extLst>
              </p:cNvPr>
              <p:cNvSpPr/>
              <p:nvPr/>
            </p:nvSpPr>
            <p:spPr>
              <a:xfrm>
                <a:off x="4653355" y="2936893"/>
                <a:ext cx="230814" cy="254793"/>
              </a:xfrm>
              <a:custGeom>
                <a:avLst/>
                <a:gdLst>
                  <a:gd name="connsiteX0" fmla="*/ 210208 w 230814"/>
                  <a:gd name="connsiteY0" fmla="*/ 105315 h 254793"/>
                  <a:gd name="connsiteX1" fmla="*/ 230062 w 230814"/>
                  <a:gd name="connsiteY1" fmla="*/ 83990 h 254793"/>
                  <a:gd name="connsiteX2" fmla="*/ 110937 w 230814"/>
                  <a:gd name="connsiteY2" fmla="*/ 254590 h 254793"/>
                  <a:gd name="connsiteX3" fmla="*/ 2106 w 230814"/>
                  <a:gd name="connsiteY3" fmla="*/ 158260 h 254793"/>
                  <a:gd name="connsiteX4" fmla="*/ 82993 w 230814"/>
                  <a:gd name="connsiteY4" fmla="*/ 8985 h 254793"/>
                  <a:gd name="connsiteX5" fmla="*/ 209473 w 230814"/>
                  <a:gd name="connsiteY5" fmla="*/ 49429 h 254793"/>
                  <a:gd name="connsiteX6" fmla="*/ 208737 w 230814"/>
                  <a:gd name="connsiteY6" fmla="*/ 53841 h 254793"/>
                  <a:gd name="connsiteX7" fmla="*/ 199913 w 230814"/>
                  <a:gd name="connsiteY7" fmla="*/ 58253 h 254793"/>
                  <a:gd name="connsiteX8" fmla="*/ 153587 w 230814"/>
                  <a:gd name="connsiteY8" fmla="*/ 79578 h 254793"/>
                  <a:gd name="connsiteX9" fmla="*/ 164617 w 230814"/>
                  <a:gd name="connsiteY9" fmla="*/ 108992 h 254793"/>
                  <a:gd name="connsiteX10" fmla="*/ 210208 w 230814"/>
                  <a:gd name="connsiteY10" fmla="*/ 105315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0814" h="254793">
                    <a:moveTo>
                      <a:pt x="210208" y="105315"/>
                    </a:moveTo>
                    <a:cubicBezTo>
                      <a:pt x="226385" y="108257"/>
                      <a:pt x="217562" y="86196"/>
                      <a:pt x="230062" y="83990"/>
                    </a:cubicBezTo>
                    <a:cubicBezTo>
                      <a:pt x="237416" y="191350"/>
                      <a:pt x="190354" y="259002"/>
                      <a:pt x="110937" y="254590"/>
                    </a:cubicBezTo>
                    <a:cubicBezTo>
                      <a:pt x="69022" y="252384"/>
                      <a:pt x="8724" y="199439"/>
                      <a:pt x="2106" y="158260"/>
                    </a:cubicBezTo>
                    <a:cubicBezTo>
                      <a:pt x="-8925" y="95020"/>
                      <a:pt x="24166" y="35457"/>
                      <a:pt x="82993" y="8985"/>
                    </a:cubicBezTo>
                    <a:cubicBezTo>
                      <a:pt x="138144" y="-16017"/>
                      <a:pt x="173441" y="15603"/>
                      <a:pt x="209473" y="49429"/>
                    </a:cubicBezTo>
                    <a:cubicBezTo>
                      <a:pt x="210208" y="50164"/>
                      <a:pt x="209473" y="53106"/>
                      <a:pt x="208737" y="53841"/>
                    </a:cubicBezTo>
                    <a:cubicBezTo>
                      <a:pt x="205796" y="56047"/>
                      <a:pt x="202855" y="56783"/>
                      <a:pt x="199913" y="58253"/>
                    </a:cubicBezTo>
                    <a:cubicBezTo>
                      <a:pt x="180059" y="56047"/>
                      <a:pt x="160940" y="57518"/>
                      <a:pt x="153587" y="79578"/>
                    </a:cubicBezTo>
                    <a:cubicBezTo>
                      <a:pt x="149910" y="90608"/>
                      <a:pt x="152851" y="102374"/>
                      <a:pt x="164617" y="108992"/>
                    </a:cubicBezTo>
                    <a:cubicBezTo>
                      <a:pt x="180059" y="120022"/>
                      <a:pt x="196972" y="126640"/>
                      <a:pt x="210208" y="105315"/>
                    </a:cubicBezTo>
                    <a:close/>
                  </a:path>
                </a:pathLst>
              </a:custGeom>
              <a:solidFill>
                <a:srgbClr val="26202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BB4A5227-B1DC-7861-547D-E0C7F551B5A4}"/>
                  </a:ext>
                </a:extLst>
              </p:cNvPr>
              <p:cNvSpPr/>
              <p:nvPr/>
            </p:nvSpPr>
            <p:spPr>
              <a:xfrm>
                <a:off x="4171793" y="3190772"/>
                <a:ext cx="441018" cy="302480"/>
              </a:xfrm>
              <a:custGeom>
                <a:avLst/>
                <a:gdLst>
                  <a:gd name="connsiteX0" fmla="*/ 219680 w 441018"/>
                  <a:gd name="connsiteY0" fmla="*/ 1447 h 302480"/>
                  <a:gd name="connsiteX1" fmla="*/ 374837 w 441018"/>
                  <a:gd name="connsiteY1" fmla="*/ 711 h 302480"/>
                  <a:gd name="connsiteX2" fmla="*/ 438812 w 441018"/>
                  <a:gd name="connsiteY2" fmla="*/ 69098 h 302480"/>
                  <a:gd name="connsiteX3" fmla="*/ 423370 w 441018"/>
                  <a:gd name="connsiteY3" fmla="*/ 160281 h 302480"/>
                  <a:gd name="connsiteX4" fmla="*/ 196884 w 441018"/>
                  <a:gd name="connsiteY4" fmla="*/ 301467 h 302480"/>
                  <a:gd name="connsiteX5" fmla="*/ 13048 w 441018"/>
                  <a:gd name="connsiteY5" fmla="*/ 116160 h 302480"/>
                  <a:gd name="connsiteX6" fmla="*/ 1283 w 441018"/>
                  <a:gd name="connsiteY6" fmla="*/ 63951 h 302480"/>
                  <a:gd name="connsiteX7" fmla="*/ 87318 w 441018"/>
                  <a:gd name="connsiteY7" fmla="*/ 1447 h 302480"/>
                  <a:gd name="connsiteX8" fmla="*/ 219680 w 441018"/>
                  <a:gd name="connsiteY8" fmla="*/ 1447 h 302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1018" h="302480">
                    <a:moveTo>
                      <a:pt x="219680" y="1447"/>
                    </a:moveTo>
                    <a:cubicBezTo>
                      <a:pt x="271154" y="1447"/>
                      <a:pt x="323363" y="5123"/>
                      <a:pt x="374837" y="711"/>
                    </a:cubicBezTo>
                    <a:cubicBezTo>
                      <a:pt x="430724" y="-4436"/>
                      <a:pt x="447636" y="18359"/>
                      <a:pt x="438812" y="69098"/>
                    </a:cubicBezTo>
                    <a:cubicBezTo>
                      <a:pt x="433665" y="99247"/>
                      <a:pt x="430724" y="130867"/>
                      <a:pt x="423370" y="160281"/>
                    </a:cubicBezTo>
                    <a:cubicBezTo>
                      <a:pt x="396162" y="269847"/>
                      <a:pt x="285125" y="309556"/>
                      <a:pt x="196884" y="301467"/>
                    </a:cubicBezTo>
                    <a:cubicBezTo>
                      <a:pt x="90259" y="291907"/>
                      <a:pt x="21872" y="224991"/>
                      <a:pt x="13048" y="116160"/>
                    </a:cubicBezTo>
                    <a:cubicBezTo>
                      <a:pt x="11578" y="97777"/>
                      <a:pt x="-4600" y="85276"/>
                      <a:pt x="1283" y="63951"/>
                    </a:cubicBezTo>
                    <a:cubicBezTo>
                      <a:pt x="17460" y="2182"/>
                      <a:pt x="15989" y="1447"/>
                      <a:pt x="87318" y="1447"/>
                    </a:cubicBezTo>
                    <a:cubicBezTo>
                      <a:pt x="131439" y="1447"/>
                      <a:pt x="175559" y="1447"/>
                      <a:pt x="219680" y="1447"/>
                    </a:cubicBezTo>
                    <a:close/>
                  </a:path>
                </a:pathLst>
              </a:custGeom>
              <a:solidFill>
                <a:srgbClr val="3E241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AC7332C0-5C20-368C-8C82-70E245D5BDCB}"/>
                  </a:ext>
                </a:extLst>
              </p:cNvPr>
              <p:cNvSpPr/>
              <p:nvPr/>
            </p:nvSpPr>
            <p:spPr>
              <a:xfrm>
                <a:off x="4804719" y="2995579"/>
                <a:ext cx="59465" cy="60239"/>
              </a:xfrm>
              <a:custGeom>
                <a:avLst/>
                <a:gdLst>
                  <a:gd name="connsiteX0" fmla="*/ 58845 w 59465"/>
                  <a:gd name="connsiteY0" fmla="*/ 46629 h 60239"/>
                  <a:gd name="connsiteX1" fmla="*/ 12518 w 59465"/>
                  <a:gd name="connsiteY1" fmla="*/ 51776 h 60239"/>
                  <a:gd name="connsiteX2" fmla="*/ 1488 w 59465"/>
                  <a:gd name="connsiteY2" fmla="*/ 22362 h 60239"/>
                  <a:gd name="connsiteX3" fmla="*/ 47815 w 59465"/>
                  <a:gd name="connsiteY3" fmla="*/ 1037 h 60239"/>
                  <a:gd name="connsiteX4" fmla="*/ 58845 w 59465"/>
                  <a:gd name="connsiteY4" fmla="*/ 46629 h 60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465" h="60239">
                    <a:moveTo>
                      <a:pt x="58845" y="46629"/>
                    </a:moveTo>
                    <a:cubicBezTo>
                      <a:pt x="45608" y="67218"/>
                      <a:pt x="28695" y="60600"/>
                      <a:pt x="12518" y="51776"/>
                    </a:cubicBezTo>
                    <a:cubicBezTo>
                      <a:pt x="752" y="45158"/>
                      <a:pt x="-2189" y="33393"/>
                      <a:pt x="1488" y="22362"/>
                    </a:cubicBezTo>
                    <a:cubicBezTo>
                      <a:pt x="8841" y="302"/>
                      <a:pt x="27960" y="-1904"/>
                      <a:pt x="47815" y="1037"/>
                    </a:cubicBezTo>
                    <a:cubicBezTo>
                      <a:pt x="57374" y="14274"/>
                      <a:pt x="61051" y="29716"/>
                      <a:pt x="58845" y="46629"/>
                    </a:cubicBezTo>
                    <a:close/>
                  </a:path>
                </a:pathLst>
              </a:custGeom>
              <a:solidFill>
                <a:srgbClr val="DCD9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C0B4B63F-B6C8-4159-4C45-D7BEB486EBCD}"/>
                  </a:ext>
                </a:extLst>
              </p:cNvPr>
              <p:cNvSpPr/>
              <p:nvPr/>
            </p:nvSpPr>
            <p:spPr>
              <a:xfrm>
                <a:off x="3907524" y="2997315"/>
                <a:ext cx="58018" cy="57433"/>
              </a:xfrm>
              <a:custGeom>
                <a:avLst/>
                <a:gdLst>
                  <a:gd name="connsiteX0" fmla="*/ 57450 w 58018"/>
                  <a:gd name="connsiteY0" fmla="*/ 36804 h 57433"/>
                  <a:gd name="connsiteX1" fmla="*/ 36860 w 58018"/>
                  <a:gd name="connsiteY1" fmla="*/ 57394 h 57433"/>
                  <a:gd name="connsiteX2" fmla="*/ 93 w 58018"/>
                  <a:gd name="connsiteY2" fmla="*/ 26509 h 57433"/>
                  <a:gd name="connsiteX3" fmla="*/ 29507 w 58018"/>
                  <a:gd name="connsiteY3" fmla="*/ 37 h 57433"/>
                  <a:gd name="connsiteX4" fmla="*/ 57450 w 58018"/>
                  <a:gd name="connsiteY4" fmla="*/ 36804 h 57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018" h="57433">
                    <a:moveTo>
                      <a:pt x="57450" y="36804"/>
                    </a:moveTo>
                    <a:cubicBezTo>
                      <a:pt x="59655" y="48570"/>
                      <a:pt x="55979" y="58129"/>
                      <a:pt x="36860" y="57394"/>
                    </a:cubicBezTo>
                    <a:cubicBezTo>
                      <a:pt x="14800" y="56658"/>
                      <a:pt x="-1378" y="50776"/>
                      <a:pt x="93" y="26509"/>
                    </a:cubicBezTo>
                    <a:cubicBezTo>
                      <a:pt x="828" y="9596"/>
                      <a:pt x="11858" y="-698"/>
                      <a:pt x="29507" y="37"/>
                    </a:cubicBezTo>
                    <a:cubicBezTo>
                      <a:pt x="50096" y="37"/>
                      <a:pt x="58185" y="12538"/>
                      <a:pt x="57450" y="36804"/>
                    </a:cubicBezTo>
                    <a:close/>
                  </a:path>
                </a:pathLst>
              </a:custGeom>
              <a:solidFill>
                <a:srgbClr val="DDDA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9E8BA32-E217-FA54-C899-2B51124474D3}"/>
                  </a:ext>
                </a:extLst>
              </p:cNvPr>
              <p:cNvSpPr/>
              <p:nvPr/>
            </p:nvSpPr>
            <p:spPr>
              <a:xfrm>
                <a:off x="4204470" y="3212115"/>
                <a:ext cx="372895" cy="164674"/>
              </a:xfrm>
              <a:custGeom>
                <a:avLst/>
                <a:gdLst>
                  <a:gd name="connsiteX0" fmla="*/ 25227 w 372895"/>
                  <a:gd name="connsiteY0" fmla="*/ 152909 h 164674"/>
                  <a:gd name="connsiteX1" fmla="*/ 3167 w 372895"/>
                  <a:gd name="connsiteY1" fmla="*/ 29371 h 164674"/>
                  <a:gd name="connsiteX2" fmla="*/ 71554 w 372895"/>
                  <a:gd name="connsiteY2" fmla="*/ 2899 h 164674"/>
                  <a:gd name="connsiteX3" fmla="*/ 87731 w 372895"/>
                  <a:gd name="connsiteY3" fmla="*/ 26430 h 164674"/>
                  <a:gd name="connsiteX4" fmla="*/ 297304 w 372895"/>
                  <a:gd name="connsiteY4" fmla="*/ 26430 h 164674"/>
                  <a:gd name="connsiteX5" fmla="*/ 313482 w 372895"/>
                  <a:gd name="connsiteY5" fmla="*/ 2899 h 164674"/>
                  <a:gd name="connsiteX6" fmla="*/ 371574 w 372895"/>
                  <a:gd name="connsiteY6" fmla="*/ 69080 h 164674"/>
                  <a:gd name="connsiteX7" fmla="*/ 348043 w 372895"/>
                  <a:gd name="connsiteY7" fmla="*/ 164674 h 164674"/>
                  <a:gd name="connsiteX8" fmla="*/ 292157 w 372895"/>
                  <a:gd name="connsiteY8" fmla="*/ 139673 h 164674"/>
                  <a:gd name="connsiteX9" fmla="*/ 25227 w 372895"/>
                  <a:gd name="connsiteY9" fmla="*/ 152909 h 1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2895" h="164674">
                    <a:moveTo>
                      <a:pt x="25227" y="152909"/>
                    </a:moveTo>
                    <a:cubicBezTo>
                      <a:pt x="-7128" y="116142"/>
                      <a:pt x="-510" y="71286"/>
                      <a:pt x="3167" y="29371"/>
                    </a:cubicBezTo>
                    <a:cubicBezTo>
                      <a:pt x="6844" y="-12543"/>
                      <a:pt x="46552" y="7311"/>
                      <a:pt x="71554" y="2899"/>
                    </a:cubicBezTo>
                    <a:cubicBezTo>
                      <a:pt x="71554" y="14664"/>
                      <a:pt x="71554" y="22753"/>
                      <a:pt x="87731" y="26430"/>
                    </a:cubicBezTo>
                    <a:cubicBezTo>
                      <a:pt x="157589" y="42607"/>
                      <a:pt x="227447" y="42607"/>
                      <a:pt x="297304" y="26430"/>
                    </a:cubicBezTo>
                    <a:cubicBezTo>
                      <a:pt x="312746" y="22753"/>
                      <a:pt x="313482" y="13929"/>
                      <a:pt x="313482" y="2899"/>
                    </a:cubicBezTo>
                    <a:cubicBezTo>
                      <a:pt x="372310" y="-10337"/>
                      <a:pt x="375986" y="23488"/>
                      <a:pt x="371574" y="69080"/>
                    </a:cubicBezTo>
                    <a:cubicBezTo>
                      <a:pt x="367897" y="102170"/>
                      <a:pt x="375251" y="137467"/>
                      <a:pt x="348043" y="164674"/>
                    </a:cubicBezTo>
                    <a:cubicBezTo>
                      <a:pt x="346573" y="120554"/>
                      <a:pt x="309805" y="141879"/>
                      <a:pt x="292157" y="139673"/>
                    </a:cubicBezTo>
                    <a:cubicBezTo>
                      <a:pt x="203181" y="126437"/>
                      <a:pt x="112733" y="113936"/>
                      <a:pt x="25227" y="152909"/>
                    </a:cubicBezTo>
                    <a:close/>
                  </a:path>
                </a:pathLst>
              </a:custGeom>
              <a:solidFill>
                <a:srgbClr val="EF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34C46591-443B-BA51-5135-0AD504C86C73}"/>
                  </a:ext>
                </a:extLst>
              </p:cNvPr>
              <p:cNvSpPr/>
              <p:nvPr/>
            </p:nvSpPr>
            <p:spPr>
              <a:xfrm>
                <a:off x="4229697" y="3338643"/>
                <a:ext cx="322815" cy="120915"/>
              </a:xfrm>
              <a:custGeom>
                <a:avLst/>
                <a:gdLst>
                  <a:gd name="connsiteX0" fmla="*/ 0 w 322815"/>
                  <a:gd name="connsiteY0" fmla="*/ 26381 h 120915"/>
                  <a:gd name="connsiteX1" fmla="*/ 263988 w 322815"/>
                  <a:gd name="connsiteY1" fmla="*/ 11675 h 120915"/>
                  <a:gd name="connsiteX2" fmla="*/ 322816 w 322815"/>
                  <a:gd name="connsiteY2" fmla="*/ 38147 h 120915"/>
                  <a:gd name="connsiteX3" fmla="*/ 119126 w 322815"/>
                  <a:gd name="connsiteY3" fmla="*/ 116829 h 120915"/>
                  <a:gd name="connsiteX4" fmla="*/ 0 w 322815"/>
                  <a:gd name="connsiteY4" fmla="*/ 26381 h 120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0915">
                    <a:moveTo>
                      <a:pt x="0" y="26381"/>
                    </a:moveTo>
                    <a:cubicBezTo>
                      <a:pt x="86035" y="-14062"/>
                      <a:pt x="175747" y="1380"/>
                      <a:pt x="263988" y="11675"/>
                    </a:cubicBezTo>
                    <a:cubicBezTo>
                      <a:pt x="279431" y="13145"/>
                      <a:pt x="322816" y="-11121"/>
                      <a:pt x="322816" y="38147"/>
                    </a:cubicBezTo>
                    <a:cubicBezTo>
                      <a:pt x="282372" y="135948"/>
                      <a:pt x="197072" y="122711"/>
                      <a:pt x="119126" y="116829"/>
                    </a:cubicBezTo>
                    <a:cubicBezTo>
                      <a:pt x="64710" y="113152"/>
                      <a:pt x="19119" y="83738"/>
                      <a:pt x="0" y="26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1DC541B-42ED-1E7B-4D19-51ADCEBACB02}"/>
                  </a:ext>
                </a:extLst>
              </p:cNvPr>
              <p:cNvSpPr/>
              <p:nvPr/>
            </p:nvSpPr>
            <p:spPr>
              <a:xfrm>
                <a:off x="4276024" y="3215014"/>
                <a:ext cx="241928" cy="36399"/>
              </a:xfrm>
              <a:custGeom>
                <a:avLst/>
                <a:gdLst>
                  <a:gd name="connsiteX0" fmla="*/ 241928 w 241928"/>
                  <a:gd name="connsiteY0" fmla="*/ 0 h 36399"/>
                  <a:gd name="connsiteX1" fmla="*/ 227221 w 241928"/>
                  <a:gd name="connsiteY1" fmla="*/ 24266 h 36399"/>
                  <a:gd name="connsiteX2" fmla="*/ 14707 w 241928"/>
                  <a:gd name="connsiteY2" fmla="*/ 24266 h 36399"/>
                  <a:gd name="connsiteX3" fmla="*/ 0 w 241928"/>
                  <a:gd name="connsiteY3" fmla="*/ 0 h 36399"/>
                  <a:gd name="connsiteX4" fmla="*/ 241928 w 241928"/>
                  <a:gd name="connsiteY4" fmla="*/ 0 h 3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928" h="36399">
                    <a:moveTo>
                      <a:pt x="241928" y="0"/>
                    </a:moveTo>
                    <a:cubicBezTo>
                      <a:pt x="241193" y="10295"/>
                      <a:pt x="244134" y="20590"/>
                      <a:pt x="227221" y="24266"/>
                    </a:cubicBezTo>
                    <a:cubicBezTo>
                      <a:pt x="155893" y="40444"/>
                      <a:pt x="86035" y="40444"/>
                      <a:pt x="14707" y="24266"/>
                    </a:cubicBezTo>
                    <a:cubicBezTo>
                      <a:pt x="-2206" y="20590"/>
                      <a:pt x="735" y="10295"/>
                      <a:pt x="0" y="0"/>
                    </a:cubicBezTo>
                    <a:cubicBezTo>
                      <a:pt x="80888" y="0"/>
                      <a:pt x="161776" y="0"/>
                      <a:pt x="241928" y="0"/>
                    </a:cubicBezTo>
                    <a:close/>
                  </a:path>
                </a:pathLst>
              </a:custGeom>
              <a:solidFill>
                <a:srgbClr val="E1D6D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aphic 1068">
              <a:extLst>
                <a:ext uri="{FF2B5EF4-FFF2-40B4-BE49-F238E27FC236}">
                  <a16:creationId xmlns:a16="http://schemas.microsoft.com/office/drawing/2014/main" id="{DD6A239D-49E5-FDB6-DD94-C44A94F9B10C}"/>
                </a:ext>
              </a:extLst>
            </p:cNvPr>
            <p:cNvGrpSpPr/>
            <p:nvPr/>
          </p:nvGrpSpPr>
          <p:grpSpPr>
            <a:xfrm>
              <a:off x="8112780" y="4287027"/>
              <a:ext cx="1682027" cy="2430897"/>
              <a:chOff x="-399" y="1606051"/>
              <a:chExt cx="2526227" cy="3650951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3682D82-37A8-8144-0C88-C92031CB969B}"/>
                  </a:ext>
                </a:extLst>
              </p:cNvPr>
              <p:cNvSpPr/>
              <p:nvPr/>
            </p:nvSpPr>
            <p:spPr>
              <a:xfrm>
                <a:off x="-399" y="1606051"/>
                <a:ext cx="2526227" cy="3650951"/>
              </a:xfrm>
              <a:custGeom>
                <a:avLst/>
                <a:gdLst>
                  <a:gd name="connsiteX0" fmla="*/ 887960 w 2526227"/>
                  <a:gd name="connsiteY0" fmla="*/ 3464971 h 3650951"/>
                  <a:gd name="connsiteX1" fmla="*/ 840898 w 2526227"/>
                  <a:gd name="connsiteY1" fmla="*/ 3299519 h 3650951"/>
                  <a:gd name="connsiteX2" fmla="*/ 810013 w 2526227"/>
                  <a:gd name="connsiteY2" fmla="*/ 3279665 h 3650951"/>
                  <a:gd name="connsiteX3" fmla="*/ 738685 w 2526227"/>
                  <a:gd name="connsiteY3" fmla="*/ 3184070 h 3650951"/>
                  <a:gd name="connsiteX4" fmla="*/ 738685 w 2526227"/>
                  <a:gd name="connsiteY4" fmla="*/ 3149509 h 3650951"/>
                  <a:gd name="connsiteX5" fmla="*/ 664415 w 2526227"/>
                  <a:gd name="connsiteY5" fmla="*/ 3060532 h 3650951"/>
                  <a:gd name="connsiteX6" fmla="*/ 565144 w 2526227"/>
                  <a:gd name="connsiteY6" fmla="*/ 2944348 h 3650951"/>
                  <a:gd name="connsiteX7" fmla="*/ 562938 w 2526227"/>
                  <a:gd name="connsiteY7" fmla="*/ 2917140 h 3650951"/>
                  <a:gd name="connsiteX8" fmla="*/ 556320 w 2526227"/>
                  <a:gd name="connsiteY8" fmla="*/ 2782572 h 3650951"/>
                  <a:gd name="connsiteX9" fmla="*/ 847516 w 2526227"/>
                  <a:gd name="connsiteY9" fmla="*/ 2314158 h 3650951"/>
                  <a:gd name="connsiteX10" fmla="*/ 834280 w 2526227"/>
                  <a:gd name="connsiteY10" fmla="*/ 2277391 h 3650951"/>
                  <a:gd name="connsiteX11" fmla="*/ 420281 w 2526227"/>
                  <a:gd name="connsiteY11" fmla="*/ 2035463 h 3650951"/>
                  <a:gd name="connsiteX12" fmla="*/ 415869 w 2526227"/>
                  <a:gd name="connsiteY12" fmla="*/ 2031051 h 3650951"/>
                  <a:gd name="connsiteX13" fmla="*/ 208502 w 2526227"/>
                  <a:gd name="connsiteY13" fmla="*/ 1897954 h 3650951"/>
                  <a:gd name="connsiteX14" fmla="*/ 45991 w 2526227"/>
                  <a:gd name="connsiteY14" fmla="*/ 1449394 h 3650951"/>
                  <a:gd name="connsiteX15" fmla="*/ 45991 w 2526227"/>
                  <a:gd name="connsiteY15" fmla="*/ 1444246 h 3650951"/>
                  <a:gd name="connsiteX16" fmla="*/ 77611 w 2526227"/>
                  <a:gd name="connsiteY16" fmla="*/ 1245703 h 3650951"/>
                  <a:gd name="connsiteX17" fmla="*/ 87170 w 2526227"/>
                  <a:gd name="connsiteY17" fmla="*/ 917005 h 3650951"/>
                  <a:gd name="connsiteX18" fmla="*/ 472490 w 2526227"/>
                  <a:gd name="connsiteY18" fmla="*/ 291962 h 3650951"/>
                  <a:gd name="connsiteX19" fmla="*/ 1022528 w 2526227"/>
                  <a:gd name="connsiteY19" fmla="*/ 27974 h 3650951"/>
                  <a:gd name="connsiteX20" fmla="*/ 1285781 w 2526227"/>
                  <a:gd name="connsiteY20" fmla="*/ 31 h 3650951"/>
                  <a:gd name="connsiteX21" fmla="*/ 1560064 w 2526227"/>
                  <a:gd name="connsiteY21" fmla="*/ 29445 h 3650951"/>
                  <a:gd name="connsiteX22" fmla="*/ 1998329 w 2526227"/>
                  <a:gd name="connsiteY22" fmla="*/ 213281 h 3650951"/>
                  <a:gd name="connsiteX23" fmla="*/ 2386590 w 2526227"/>
                  <a:gd name="connsiteY23" fmla="*/ 685371 h 3650951"/>
                  <a:gd name="connsiteX24" fmla="*/ 2481450 w 2526227"/>
                  <a:gd name="connsiteY24" fmla="*/ 1027306 h 3650951"/>
                  <a:gd name="connsiteX25" fmla="*/ 2438064 w 2526227"/>
                  <a:gd name="connsiteY25" fmla="*/ 1411156 h 3650951"/>
                  <a:gd name="connsiteX26" fmla="*/ 2450565 w 2526227"/>
                  <a:gd name="connsiteY26" fmla="*/ 1447923 h 3650951"/>
                  <a:gd name="connsiteX27" fmla="*/ 2374089 w 2526227"/>
                  <a:gd name="connsiteY27" fmla="*/ 1886923 h 3650951"/>
                  <a:gd name="connsiteX28" fmla="*/ 2184371 w 2526227"/>
                  <a:gd name="connsiteY28" fmla="*/ 1942809 h 3650951"/>
                  <a:gd name="connsiteX29" fmla="*/ 2152016 w 2526227"/>
                  <a:gd name="connsiteY29" fmla="*/ 1963399 h 3650951"/>
                  <a:gd name="connsiteX30" fmla="*/ 1715957 w 2526227"/>
                  <a:gd name="connsiteY30" fmla="*/ 2286215 h 3650951"/>
                  <a:gd name="connsiteX31" fmla="*/ 1672571 w 2526227"/>
                  <a:gd name="connsiteY31" fmla="*/ 2296510 h 3650951"/>
                  <a:gd name="connsiteX32" fmla="*/ 1709339 w 2526227"/>
                  <a:gd name="connsiteY32" fmla="*/ 2342837 h 3650951"/>
                  <a:gd name="connsiteX33" fmla="*/ 2035831 w 2526227"/>
                  <a:gd name="connsiteY33" fmla="*/ 2796544 h 3650951"/>
                  <a:gd name="connsiteX34" fmla="*/ 2047597 w 2526227"/>
                  <a:gd name="connsiteY34" fmla="*/ 2963467 h 3650951"/>
                  <a:gd name="connsiteX35" fmla="*/ 1927736 w 2526227"/>
                  <a:gd name="connsiteY35" fmla="*/ 3025971 h 3650951"/>
                  <a:gd name="connsiteX36" fmla="*/ 1878468 w 2526227"/>
                  <a:gd name="connsiteY36" fmla="*/ 3075239 h 3650951"/>
                  <a:gd name="connsiteX37" fmla="*/ 1869644 w 2526227"/>
                  <a:gd name="connsiteY37" fmla="*/ 3226720 h 3650951"/>
                  <a:gd name="connsiteX38" fmla="*/ 1849054 w 2526227"/>
                  <a:gd name="connsiteY38" fmla="*/ 3256869 h 3650951"/>
                  <a:gd name="connsiteX39" fmla="*/ 1758607 w 2526227"/>
                  <a:gd name="connsiteY39" fmla="*/ 3350258 h 3650951"/>
                  <a:gd name="connsiteX40" fmla="*/ 1729928 w 2526227"/>
                  <a:gd name="connsiteY40" fmla="*/ 3442176 h 3650951"/>
                  <a:gd name="connsiteX41" fmla="*/ 1673307 w 2526227"/>
                  <a:gd name="connsiteY41" fmla="*/ 3555419 h 3650951"/>
                  <a:gd name="connsiteX42" fmla="*/ 1607126 w 2526227"/>
                  <a:gd name="connsiteY42" fmla="*/ 3602481 h 3650951"/>
                  <a:gd name="connsiteX43" fmla="*/ 1409318 w 2526227"/>
                  <a:gd name="connsiteY43" fmla="*/ 3592921 h 3650951"/>
                  <a:gd name="connsiteX44" fmla="*/ 1380640 w 2526227"/>
                  <a:gd name="connsiteY44" fmla="*/ 3549536 h 3650951"/>
                  <a:gd name="connsiteX45" fmla="*/ 1373287 w 2526227"/>
                  <a:gd name="connsiteY45" fmla="*/ 3431146 h 3650951"/>
                  <a:gd name="connsiteX46" fmla="*/ 1372551 w 2526227"/>
                  <a:gd name="connsiteY46" fmla="*/ 3374524 h 3650951"/>
                  <a:gd name="connsiteX47" fmla="*/ 1301958 w 2526227"/>
                  <a:gd name="connsiteY47" fmla="*/ 3288489 h 3650951"/>
                  <a:gd name="connsiteX48" fmla="*/ 1246072 w 2526227"/>
                  <a:gd name="connsiteY48" fmla="*/ 3332609 h 3650951"/>
                  <a:gd name="connsiteX49" fmla="*/ 1246807 w 2526227"/>
                  <a:gd name="connsiteY49" fmla="*/ 3372318 h 3650951"/>
                  <a:gd name="connsiteX50" fmla="*/ 1242395 w 2526227"/>
                  <a:gd name="connsiteY50" fmla="*/ 3546594 h 3650951"/>
                  <a:gd name="connsiteX51" fmla="*/ 1196804 w 2526227"/>
                  <a:gd name="connsiteY51" fmla="*/ 3634836 h 3650951"/>
                  <a:gd name="connsiteX52" fmla="*/ 992378 w 2526227"/>
                  <a:gd name="connsiteY52" fmla="*/ 3635571 h 3650951"/>
                  <a:gd name="connsiteX53" fmla="*/ 935022 w 2526227"/>
                  <a:gd name="connsiteY53" fmla="*/ 3576008 h 3650951"/>
                  <a:gd name="connsiteX54" fmla="*/ 887960 w 2526227"/>
                  <a:gd name="connsiteY54" fmla="*/ 3464971 h 365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526227" h="3650951">
                    <a:moveTo>
                      <a:pt x="887960" y="3464971"/>
                    </a:moveTo>
                    <a:cubicBezTo>
                      <a:pt x="884283" y="3406879"/>
                      <a:pt x="849722" y="3356876"/>
                      <a:pt x="840898" y="3299519"/>
                    </a:cubicBezTo>
                    <a:cubicBezTo>
                      <a:pt x="839427" y="3289224"/>
                      <a:pt x="826191" y="3281135"/>
                      <a:pt x="810013" y="3279665"/>
                    </a:cubicBezTo>
                    <a:cubicBezTo>
                      <a:pt x="752656" y="3274517"/>
                      <a:pt x="746038" y="3228191"/>
                      <a:pt x="738685" y="3184070"/>
                    </a:cubicBezTo>
                    <a:cubicBezTo>
                      <a:pt x="736479" y="3173040"/>
                      <a:pt x="738685" y="3161274"/>
                      <a:pt x="738685" y="3149509"/>
                    </a:cubicBezTo>
                    <a:cubicBezTo>
                      <a:pt x="738685" y="3099505"/>
                      <a:pt x="719566" y="3069356"/>
                      <a:pt x="664415" y="3060532"/>
                    </a:cubicBezTo>
                    <a:cubicBezTo>
                      <a:pt x="593822" y="3049502"/>
                      <a:pt x="568820" y="3015676"/>
                      <a:pt x="565144" y="2944348"/>
                    </a:cubicBezTo>
                    <a:cubicBezTo>
                      <a:pt x="564408" y="2934788"/>
                      <a:pt x="566614" y="2919346"/>
                      <a:pt x="562938" y="2917140"/>
                    </a:cubicBezTo>
                    <a:cubicBezTo>
                      <a:pt x="474696" y="2877431"/>
                      <a:pt x="539407" y="2818604"/>
                      <a:pt x="556320" y="2782572"/>
                    </a:cubicBezTo>
                    <a:cubicBezTo>
                      <a:pt x="632060" y="2614178"/>
                      <a:pt x="726184" y="2454609"/>
                      <a:pt x="847516" y="2314158"/>
                    </a:cubicBezTo>
                    <a:cubicBezTo>
                      <a:pt x="870311" y="2287686"/>
                      <a:pt x="861487" y="2285480"/>
                      <a:pt x="834280" y="2277391"/>
                    </a:cubicBezTo>
                    <a:cubicBezTo>
                      <a:pt x="676916" y="2230329"/>
                      <a:pt x="532789" y="2159736"/>
                      <a:pt x="420281" y="2035463"/>
                    </a:cubicBezTo>
                    <a:cubicBezTo>
                      <a:pt x="418810" y="2033992"/>
                      <a:pt x="417340" y="2032521"/>
                      <a:pt x="415869" y="2031051"/>
                    </a:cubicBezTo>
                    <a:cubicBezTo>
                      <a:pt x="362924" y="1975900"/>
                      <a:pt x="273948" y="1914866"/>
                      <a:pt x="208502" y="1897954"/>
                    </a:cubicBezTo>
                    <a:cubicBezTo>
                      <a:pt x="54080" y="1859716"/>
                      <a:pt x="-70929" y="1608228"/>
                      <a:pt x="45991" y="1449394"/>
                    </a:cubicBezTo>
                    <a:cubicBezTo>
                      <a:pt x="46726" y="1447923"/>
                      <a:pt x="45256" y="1444246"/>
                      <a:pt x="45991" y="1444246"/>
                    </a:cubicBezTo>
                    <a:cubicBezTo>
                      <a:pt x="152616" y="1394243"/>
                      <a:pt x="84229" y="1311884"/>
                      <a:pt x="77611" y="1245703"/>
                    </a:cubicBezTo>
                    <a:cubicBezTo>
                      <a:pt x="65845" y="1134666"/>
                      <a:pt x="62904" y="1025836"/>
                      <a:pt x="87170" y="917005"/>
                    </a:cubicBezTo>
                    <a:cubicBezTo>
                      <a:pt x="143792" y="664046"/>
                      <a:pt x="279095" y="458885"/>
                      <a:pt x="472490" y="291962"/>
                    </a:cubicBezTo>
                    <a:cubicBezTo>
                      <a:pt x="631325" y="155924"/>
                      <a:pt x="813690" y="66212"/>
                      <a:pt x="1022528" y="27974"/>
                    </a:cubicBezTo>
                    <a:cubicBezTo>
                      <a:pt x="1110033" y="11796"/>
                      <a:pt x="1199010" y="-704"/>
                      <a:pt x="1285781" y="31"/>
                    </a:cubicBezTo>
                    <a:cubicBezTo>
                      <a:pt x="1376228" y="766"/>
                      <a:pt x="1469617" y="9590"/>
                      <a:pt x="1560064" y="29445"/>
                    </a:cubicBezTo>
                    <a:cubicBezTo>
                      <a:pt x="1718163" y="64006"/>
                      <a:pt x="1864496" y="124304"/>
                      <a:pt x="1998329" y="213281"/>
                    </a:cubicBezTo>
                    <a:cubicBezTo>
                      <a:pt x="2174811" y="330936"/>
                      <a:pt x="2293937" y="498594"/>
                      <a:pt x="2386590" y="685371"/>
                    </a:cubicBezTo>
                    <a:cubicBezTo>
                      <a:pt x="2439535" y="792732"/>
                      <a:pt x="2463801" y="908181"/>
                      <a:pt x="2481450" y="1027306"/>
                    </a:cubicBezTo>
                    <a:cubicBezTo>
                      <a:pt x="2501304" y="1161139"/>
                      <a:pt x="2474096" y="1286147"/>
                      <a:pt x="2438064" y="1411156"/>
                    </a:cubicBezTo>
                    <a:cubicBezTo>
                      <a:pt x="2431446" y="1433216"/>
                      <a:pt x="2441006" y="1439099"/>
                      <a:pt x="2450565" y="1447923"/>
                    </a:cubicBezTo>
                    <a:cubicBezTo>
                      <a:pt x="2593957" y="1574402"/>
                      <a:pt x="2513805" y="1812654"/>
                      <a:pt x="2374089" y="1886923"/>
                    </a:cubicBezTo>
                    <a:cubicBezTo>
                      <a:pt x="2313791" y="1919278"/>
                      <a:pt x="2254964" y="1951634"/>
                      <a:pt x="2184371" y="1942809"/>
                    </a:cubicBezTo>
                    <a:cubicBezTo>
                      <a:pt x="2164516" y="1940603"/>
                      <a:pt x="2160840" y="1950163"/>
                      <a:pt x="2152016" y="1963399"/>
                    </a:cubicBezTo>
                    <a:cubicBezTo>
                      <a:pt x="2047597" y="2125910"/>
                      <a:pt x="1891704" y="2219299"/>
                      <a:pt x="1715957" y="2286215"/>
                    </a:cubicBezTo>
                    <a:cubicBezTo>
                      <a:pt x="1701250" y="2291363"/>
                      <a:pt x="1685072" y="2279597"/>
                      <a:pt x="1672571" y="2296510"/>
                    </a:cubicBezTo>
                    <a:cubicBezTo>
                      <a:pt x="1674042" y="2319306"/>
                      <a:pt x="1695367" y="2328865"/>
                      <a:pt x="1709339" y="2342837"/>
                    </a:cubicBezTo>
                    <a:cubicBezTo>
                      <a:pt x="1843907" y="2475199"/>
                      <a:pt x="1957150" y="2623738"/>
                      <a:pt x="2035831" y="2796544"/>
                    </a:cubicBezTo>
                    <a:cubicBezTo>
                      <a:pt x="2060833" y="2850959"/>
                      <a:pt x="2060098" y="2909787"/>
                      <a:pt x="2047597" y="2963467"/>
                    </a:cubicBezTo>
                    <a:cubicBezTo>
                      <a:pt x="2035096" y="3018618"/>
                      <a:pt x="1977739" y="3028177"/>
                      <a:pt x="1927736" y="3025971"/>
                    </a:cubicBezTo>
                    <a:cubicBezTo>
                      <a:pt x="1887292" y="3023765"/>
                      <a:pt x="1876997" y="3034795"/>
                      <a:pt x="1878468" y="3075239"/>
                    </a:cubicBezTo>
                    <a:cubicBezTo>
                      <a:pt x="1879938" y="3125242"/>
                      <a:pt x="1889498" y="3176717"/>
                      <a:pt x="1869644" y="3226720"/>
                    </a:cubicBezTo>
                    <a:cubicBezTo>
                      <a:pt x="1864496" y="3239956"/>
                      <a:pt x="1857143" y="3257604"/>
                      <a:pt x="1849054" y="3256869"/>
                    </a:cubicBezTo>
                    <a:cubicBezTo>
                      <a:pt x="1776255" y="3248045"/>
                      <a:pt x="1772578" y="3303931"/>
                      <a:pt x="1758607" y="3350258"/>
                    </a:cubicBezTo>
                    <a:cubicBezTo>
                      <a:pt x="1749047" y="3381142"/>
                      <a:pt x="1739488" y="3412027"/>
                      <a:pt x="1729928" y="3442176"/>
                    </a:cubicBezTo>
                    <a:cubicBezTo>
                      <a:pt x="1708603" y="3478207"/>
                      <a:pt x="1693161" y="3517916"/>
                      <a:pt x="1673307" y="3555419"/>
                    </a:cubicBezTo>
                    <a:cubicBezTo>
                      <a:pt x="1658600" y="3583362"/>
                      <a:pt x="1635069" y="3602481"/>
                      <a:pt x="1607126" y="3602481"/>
                    </a:cubicBezTo>
                    <a:cubicBezTo>
                      <a:pt x="1540945" y="3601745"/>
                      <a:pt x="1474764" y="3612775"/>
                      <a:pt x="1409318" y="3592921"/>
                    </a:cubicBezTo>
                    <a:cubicBezTo>
                      <a:pt x="1382846" y="3584832"/>
                      <a:pt x="1372551" y="3585568"/>
                      <a:pt x="1380640" y="3549536"/>
                    </a:cubicBezTo>
                    <a:cubicBezTo>
                      <a:pt x="1388729" y="3512769"/>
                      <a:pt x="1398288" y="3468648"/>
                      <a:pt x="1373287" y="3431146"/>
                    </a:cubicBezTo>
                    <a:cubicBezTo>
                      <a:pt x="1372551" y="3412027"/>
                      <a:pt x="1375493" y="3392908"/>
                      <a:pt x="1372551" y="3374524"/>
                    </a:cubicBezTo>
                    <a:cubicBezTo>
                      <a:pt x="1365198" y="3333345"/>
                      <a:pt x="1362256" y="3295107"/>
                      <a:pt x="1301958" y="3288489"/>
                    </a:cubicBezTo>
                    <a:cubicBezTo>
                      <a:pt x="1257102" y="3283341"/>
                      <a:pt x="1249013" y="3297313"/>
                      <a:pt x="1246072" y="3332609"/>
                    </a:cubicBezTo>
                    <a:cubicBezTo>
                      <a:pt x="1245337" y="3345846"/>
                      <a:pt x="1245337" y="3359082"/>
                      <a:pt x="1246807" y="3372318"/>
                    </a:cubicBezTo>
                    <a:cubicBezTo>
                      <a:pt x="1222541" y="3429675"/>
                      <a:pt x="1232101" y="3489238"/>
                      <a:pt x="1242395" y="3546594"/>
                    </a:cubicBezTo>
                    <a:cubicBezTo>
                      <a:pt x="1250484" y="3593656"/>
                      <a:pt x="1240925" y="3619393"/>
                      <a:pt x="1196804" y="3634836"/>
                    </a:cubicBezTo>
                    <a:cubicBezTo>
                      <a:pt x="1129152" y="3658367"/>
                      <a:pt x="1060030" y="3653955"/>
                      <a:pt x="992378" y="3635571"/>
                    </a:cubicBezTo>
                    <a:cubicBezTo>
                      <a:pt x="966641" y="3628953"/>
                      <a:pt x="946787" y="3603951"/>
                      <a:pt x="935022" y="3576008"/>
                    </a:cubicBezTo>
                    <a:cubicBezTo>
                      <a:pt x="918109" y="3538506"/>
                      <a:pt x="910755" y="3498797"/>
                      <a:pt x="887960" y="3464971"/>
                    </a:cubicBezTo>
                    <a:close/>
                  </a:path>
                </a:pathLst>
              </a:custGeom>
              <a:solidFill>
                <a:srgbClr val="27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C34416C-D9FC-413F-F5C9-CD5967464728}"/>
                  </a:ext>
                </a:extLst>
              </p:cNvPr>
              <p:cNvSpPr/>
              <p:nvPr/>
            </p:nvSpPr>
            <p:spPr>
              <a:xfrm>
                <a:off x="297484" y="2902719"/>
                <a:ext cx="1915532" cy="1008657"/>
              </a:xfrm>
              <a:custGeom>
                <a:avLst/>
                <a:gdLst>
                  <a:gd name="connsiteX0" fmla="*/ 1892370 w 1915532"/>
                  <a:gd name="connsiteY0" fmla="*/ 474071 h 1008657"/>
                  <a:gd name="connsiteX1" fmla="*/ 1869574 w 1915532"/>
                  <a:gd name="connsiteY1" fmla="*/ 513044 h 1008657"/>
                  <a:gd name="connsiteX2" fmla="*/ 1623234 w 1915532"/>
                  <a:gd name="connsiteY2" fmla="*/ 843214 h 1008657"/>
                  <a:gd name="connsiteX3" fmla="*/ 1187175 w 1915532"/>
                  <a:gd name="connsiteY3" fmla="*/ 1000577 h 1008657"/>
                  <a:gd name="connsiteX4" fmla="*/ 782736 w 1915532"/>
                  <a:gd name="connsiteY4" fmla="*/ 993959 h 1008657"/>
                  <a:gd name="connsiteX5" fmla="*/ 433448 w 1915532"/>
                  <a:gd name="connsiteY5" fmla="*/ 901306 h 1008657"/>
                  <a:gd name="connsiteX6" fmla="*/ 23861 w 1915532"/>
                  <a:gd name="connsiteY6" fmla="*/ 431421 h 1008657"/>
                  <a:gd name="connsiteX7" fmla="*/ 14302 w 1915532"/>
                  <a:gd name="connsiteY7" fmla="*/ 427009 h 1008657"/>
                  <a:gd name="connsiteX8" fmla="*/ 14302 w 1915532"/>
                  <a:gd name="connsiteY8" fmla="*/ 311560 h 1008657"/>
                  <a:gd name="connsiteX9" fmla="*/ 2536 w 1915532"/>
                  <a:gd name="connsiteY9" fmla="*/ 150520 h 1008657"/>
                  <a:gd name="connsiteX10" fmla="*/ 7683 w 1915532"/>
                  <a:gd name="connsiteY10" fmla="*/ 118165 h 1008657"/>
                  <a:gd name="connsiteX11" fmla="*/ 298144 w 1915532"/>
                  <a:gd name="connsiteY11" fmla="*/ 510 h 1008657"/>
                  <a:gd name="connsiteX12" fmla="*/ 314322 w 1915532"/>
                  <a:gd name="connsiteY12" fmla="*/ 12275 h 1008657"/>
                  <a:gd name="connsiteX13" fmla="*/ 279761 w 1915532"/>
                  <a:gd name="connsiteY13" fmla="*/ 196846 h 1008657"/>
                  <a:gd name="connsiteX14" fmla="*/ 265054 w 1915532"/>
                  <a:gd name="connsiteY14" fmla="*/ 233614 h 1008657"/>
                  <a:gd name="connsiteX15" fmla="*/ 212109 w 1915532"/>
                  <a:gd name="connsiteY15" fmla="*/ 365240 h 1008657"/>
                  <a:gd name="connsiteX16" fmla="*/ 342265 w 1915532"/>
                  <a:gd name="connsiteY16" fmla="*/ 461570 h 1008657"/>
                  <a:gd name="connsiteX17" fmla="*/ 498158 w 1915532"/>
                  <a:gd name="connsiteY17" fmla="*/ 450540 h 1008657"/>
                  <a:gd name="connsiteX18" fmla="*/ 771706 w 1915532"/>
                  <a:gd name="connsiteY18" fmla="*/ 391712 h 1008657"/>
                  <a:gd name="connsiteX19" fmla="*/ 977602 w 1915532"/>
                  <a:gd name="connsiteY19" fmla="*/ 586579 h 1008657"/>
                  <a:gd name="connsiteX20" fmla="*/ 1196734 w 1915532"/>
                  <a:gd name="connsiteY20" fmla="*/ 389506 h 1008657"/>
                  <a:gd name="connsiteX21" fmla="*/ 1327626 w 1915532"/>
                  <a:gd name="connsiteY21" fmla="*/ 450540 h 1008657"/>
                  <a:gd name="connsiteX22" fmla="*/ 1384982 w 1915532"/>
                  <a:gd name="connsiteY22" fmla="*/ 462306 h 1008657"/>
                  <a:gd name="connsiteX23" fmla="*/ 1419544 w 1915532"/>
                  <a:gd name="connsiteY23" fmla="*/ 462306 h 1008657"/>
                  <a:gd name="connsiteX24" fmla="*/ 1629117 w 1915532"/>
                  <a:gd name="connsiteY24" fmla="*/ 454217 h 1008657"/>
                  <a:gd name="connsiteX25" fmla="*/ 1661472 w 1915532"/>
                  <a:gd name="connsiteY25" fmla="*/ 277734 h 1008657"/>
                  <a:gd name="connsiteX26" fmla="*/ 1673237 w 1915532"/>
                  <a:gd name="connsiteY26" fmla="*/ 58602 h 1008657"/>
                  <a:gd name="connsiteX27" fmla="*/ 1694562 w 1915532"/>
                  <a:gd name="connsiteY27" fmla="*/ 47571 h 1008657"/>
                  <a:gd name="connsiteX28" fmla="*/ 1913695 w 1915532"/>
                  <a:gd name="connsiteY28" fmla="*/ 123312 h 1008657"/>
                  <a:gd name="connsiteX29" fmla="*/ 1915165 w 1915532"/>
                  <a:gd name="connsiteY29" fmla="*/ 139489 h 1008657"/>
                  <a:gd name="connsiteX30" fmla="*/ 1895311 w 1915532"/>
                  <a:gd name="connsiteY30" fmla="*/ 282882 h 1008657"/>
                  <a:gd name="connsiteX31" fmla="*/ 1904135 w 1915532"/>
                  <a:gd name="connsiteY31" fmla="*/ 346857 h 1008657"/>
                  <a:gd name="connsiteX32" fmla="*/ 1892370 w 1915532"/>
                  <a:gd name="connsiteY32" fmla="*/ 474071 h 1008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915532" h="1008657">
                    <a:moveTo>
                      <a:pt x="1892370" y="474071"/>
                    </a:moveTo>
                    <a:cubicBezTo>
                      <a:pt x="1873986" y="480689"/>
                      <a:pt x="1871780" y="499808"/>
                      <a:pt x="1869574" y="513044"/>
                    </a:cubicBezTo>
                    <a:cubicBezTo>
                      <a:pt x="1842366" y="664525"/>
                      <a:pt x="1742359" y="760120"/>
                      <a:pt x="1623234" y="843214"/>
                    </a:cubicBezTo>
                    <a:cubicBezTo>
                      <a:pt x="1491607" y="934396"/>
                      <a:pt x="1342332" y="988076"/>
                      <a:pt x="1187175" y="1000577"/>
                    </a:cubicBezTo>
                    <a:cubicBezTo>
                      <a:pt x="1054078" y="1011607"/>
                      <a:pt x="918039" y="1013078"/>
                      <a:pt x="782736" y="993959"/>
                    </a:cubicBezTo>
                    <a:cubicBezTo>
                      <a:pt x="662139" y="977046"/>
                      <a:pt x="546690" y="947632"/>
                      <a:pt x="433448" y="901306"/>
                    </a:cubicBezTo>
                    <a:cubicBezTo>
                      <a:pt x="216521" y="813065"/>
                      <a:pt x="62099" y="673349"/>
                      <a:pt x="23861" y="431421"/>
                    </a:cubicBezTo>
                    <a:cubicBezTo>
                      <a:pt x="23861" y="429215"/>
                      <a:pt x="17243" y="428480"/>
                      <a:pt x="14302" y="427009"/>
                    </a:cubicBezTo>
                    <a:cubicBezTo>
                      <a:pt x="3271" y="388771"/>
                      <a:pt x="-11436" y="350533"/>
                      <a:pt x="14302" y="311560"/>
                    </a:cubicBezTo>
                    <a:cubicBezTo>
                      <a:pt x="18714" y="257145"/>
                      <a:pt x="-5553" y="204935"/>
                      <a:pt x="2536" y="150520"/>
                    </a:cubicBezTo>
                    <a:cubicBezTo>
                      <a:pt x="4742" y="139489"/>
                      <a:pt x="-3347" y="126253"/>
                      <a:pt x="7683" y="118165"/>
                    </a:cubicBezTo>
                    <a:cubicBezTo>
                      <a:pt x="95189" y="57131"/>
                      <a:pt x="194461" y="24041"/>
                      <a:pt x="298144" y="510"/>
                    </a:cubicBezTo>
                    <a:cubicBezTo>
                      <a:pt x="306968" y="-1697"/>
                      <a:pt x="312116" y="3451"/>
                      <a:pt x="314322" y="12275"/>
                    </a:cubicBezTo>
                    <a:cubicBezTo>
                      <a:pt x="297409" y="72573"/>
                      <a:pt x="276084" y="132136"/>
                      <a:pt x="279761" y="196846"/>
                    </a:cubicBezTo>
                    <a:cubicBezTo>
                      <a:pt x="276084" y="209347"/>
                      <a:pt x="284908" y="221113"/>
                      <a:pt x="265054" y="233614"/>
                    </a:cubicBezTo>
                    <a:cubicBezTo>
                      <a:pt x="220933" y="261557"/>
                      <a:pt x="199608" y="327002"/>
                      <a:pt x="212109" y="365240"/>
                    </a:cubicBezTo>
                    <a:cubicBezTo>
                      <a:pt x="226081" y="406419"/>
                      <a:pt x="295938" y="460099"/>
                      <a:pt x="342265" y="461570"/>
                    </a:cubicBezTo>
                    <a:cubicBezTo>
                      <a:pt x="394474" y="463041"/>
                      <a:pt x="447419" y="465982"/>
                      <a:pt x="498158" y="450540"/>
                    </a:cubicBezTo>
                    <a:cubicBezTo>
                      <a:pt x="596694" y="468924"/>
                      <a:pt x="687876" y="451275"/>
                      <a:pt x="771706" y="391712"/>
                    </a:cubicBezTo>
                    <a:cubicBezTo>
                      <a:pt x="773912" y="486572"/>
                      <a:pt x="845240" y="586579"/>
                      <a:pt x="977602" y="586579"/>
                    </a:cubicBezTo>
                    <a:cubicBezTo>
                      <a:pt x="1112170" y="586579"/>
                      <a:pt x="1163644" y="540987"/>
                      <a:pt x="1196734" y="389506"/>
                    </a:cubicBezTo>
                    <a:cubicBezTo>
                      <a:pt x="1236443" y="419656"/>
                      <a:pt x="1279828" y="440980"/>
                      <a:pt x="1327626" y="450540"/>
                    </a:cubicBezTo>
                    <a:cubicBezTo>
                      <a:pt x="1342332" y="475542"/>
                      <a:pt x="1366599" y="455687"/>
                      <a:pt x="1384982" y="462306"/>
                    </a:cubicBezTo>
                    <a:cubicBezTo>
                      <a:pt x="1396748" y="462306"/>
                      <a:pt x="1407778" y="462306"/>
                      <a:pt x="1419544" y="462306"/>
                    </a:cubicBezTo>
                    <a:cubicBezTo>
                      <a:pt x="1468812" y="497602"/>
                      <a:pt x="1579849" y="493190"/>
                      <a:pt x="1629117" y="454217"/>
                    </a:cubicBezTo>
                    <a:cubicBezTo>
                      <a:pt x="1691621" y="405684"/>
                      <a:pt x="1698239" y="368917"/>
                      <a:pt x="1661472" y="277734"/>
                    </a:cubicBezTo>
                    <a:cubicBezTo>
                      <a:pt x="1689415" y="205670"/>
                      <a:pt x="1690885" y="132871"/>
                      <a:pt x="1673237" y="58602"/>
                    </a:cubicBezTo>
                    <a:cubicBezTo>
                      <a:pt x="1675443" y="46101"/>
                      <a:pt x="1685003" y="45366"/>
                      <a:pt x="1694562" y="47571"/>
                    </a:cubicBezTo>
                    <a:cubicBezTo>
                      <a:pt x="1770303" y="65955"/>
                      <a:pt x="1843837" y="89486"/>
                      <a:pt x="1913695" y="123312"/>
                    </a:cubicBezTo>
                    <a:cubicBezTo>
                      <a:pt x="1916636" y="124783"/>
                      <a:pt x="1915165" y="134342"/>
                      <a:pt x="1915165" y="139489"/>
                    </a:cubicBezTo>
                    <a:cubicBezTo>
                      <a:pt x="1915901" y="188758"/>
                      <a:pt x="1906341" y="235820"/>
                      <a:pt x="1895311" y="282882"/>
                    </a:cubicBezTo>
                    <a:cubicBezTo>
                      <a:pt x="1890899" y="302001"/>
                      <a:pt x="1877663" y="329208"/>
                      <a:pt x="1904135" y="346857"/>
                    </a:cubicBezTo>
                    <a:cubicBezTo>
                      <a:pt x="1907076" y="390242"/>
                      <a:pt x="1910753" y="432892"/>
                      <a:pt x="1892370" y="474071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A0336F1-EAE4-FD31-1EFB-7CF66AA5C3E3}"/>
                  </a:ext>
                </a:extLst>
              </p:cNvPr>
              <p:cNvSpPr/>
              <p:nvPr/>
            </p:nvSpPr>
            <p:spPr>
              <a:xfrm>
                <a:off x="824796" y="1645097"/>
                <a:ext cx="739290" cy="925853"/>
              </a:xfrm>
              <a:custGeom>
                <a:avLst/>
                <a:gdLst>
                  <a:gd name="connsiteX0" fmla="*/ 17172 w 739290"/>
                  <a:gd name="connsiteY0" fmla="*/ 463960 h 925853"/>
                  <a:gd name="connsiteX1" fmla="*/ 209097 w 739290"/>
                  <a:gd name="connsiteY1" fmla="*/ 117613 h 925853"/>
                  <a:gd name="connsiteX2" fmla="*/ 320134 w 739290"/>
                  <a:gd name="connsiteY2" fmla="*/ 13194 h 925853"/>
                  <a:gd name="connsiteX3" fmla="*/ 534119 w 739290"/>
                  <a:gd name="connsiteY3" fmla="*/ 5106 h 925853"/>
                  <a:gd name="connsiteX4" fmla="*/ 612065 w 739290"/>
                  <a:gd name="connsiteY4" fmla="*/ 99965 h 925853"/>
                  <a:gd name="connsiteX5" fmla="*/ 731926 w 739290"/>
                  <a:gd name="connsiteY5" fmla="*/ 372778 h 925853"/>
                  <a:gd name="connsiteX6" fmla="*/ 725308 w 739290"/>
                  <a:gd name="connsiteY6" fmla="*/ 465431 h 925853"/>
                  <a:gd name="connsiteX7" fmla="*/ 728249 w 739290"/>
                  <a:gd name="connsiteY7" fmla="*/ 715448 h 925853"/>
                  <a:gd name="connsiteX8" fmla="*/ 471614 w 739290"/>
                  <a:gd name="connsiteY8" fmla="*/ 914726 h 925853"/>
                  <a:gd name="connsiteX9" fmla="*/ 244393 w 739290"/>
                  <a:gd name="connsiteY9" fmla="*/ 925756 h 925853"/>
                  <a:gd name="connsiteX10" fmla="*/ 96589 w 739290"/>
                  <a:gd name="connsiteY10" fmla="*/ 895607 h 925853"/>
                  <a:gd name="connsiteX11" fmla="*/ 5406 w 739290"/>
                  <a:gd name="connsiteY11" fmla="*/ 764716 h 925853"/>
                  <a:gd name="connsiteX12" fmla="*/ 17172 w 739290"/>
                  <a:gd name="connsiteY12" fmla="*/ 463960 h 925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9290" h="925853">
                    <a:moveTo>
                      <a:pt x="17172" y="463960"/>
                    </a:moveTo>
                    <a:cubicBezTo>
                      <a:pt x="57616" y="335275"/>
                      <a:pt x="124532" y="221297"/>
                      <a:pt x="209097" y="117613"/>
                    </a:cubicBezTo>
                    <a:cubicBezTo>
                      <a:pt x="240716" y="77905"/>
                      <a:pt x="264983" y="30843"/>
                      <a:pt x="320134" y="13194"/>
                    </a:cubicBezTo>
                    <a:cubicBezTo>
                      <a:pt x="391462" y="-8866"/>
                      <a:pt x="463526" y="2900"/>
                      <a:pt x="534119" y="5106"/>
                    </a:cubicBezTo>
                    <a:cubicBezTo>
                      <a:pt x="575298" y="6576"/>
                      <a:pt x="590005" y="65404"/>
                      <a:pt x="612065" y="99965"/>
                    </a:cubicBezTo>
                    <a:cubicBezTo>
                      <a:pt x="666481" y="183794"/>
                      <a:pt x="703983" y="276447"/>
                      <a:pt x="731926" y="372778"/>
                    </a:cubicBezTo>
                    <a:cubicBezTo>
                      <a:pt x="715013" y="402927"/>
                      <a:pt x="721631" y="433076"/>
                      <a:pt x="725308" y="465431"/>
                    </a:cubicBezTo>
                    <a:cubicBezTo>
                      <a:pt x="736338" y="548525"/>
                      <a:pt x="748839" y="631619"/>
                      <a:pt x="728249" y="715448"/>
                    </a:cubicBezTo>
                    <a:cubicBezTo>
                      <a:pt x="696630" y="841192"/>
                      <a:pt x="570886" y="897078"/>
                      <a:pt x="471614" y="914726"/>
                    </a:cubicBezTo>
                    <a:cubicBezTo>
                      <a:pt x="395874" y="928697"/>
                      <a:pt x="320134" y="923550"/>
                      <a:pt x="244393" y="925756"/>
                    </a:cubicBezTo>
                    <a:cubicBezTo>
                      <a:pt x="192184" y="927227"/>
                      <a:pt x="145122" y="911785"/>
                      <a:pt x="96589" y="895607"/>
                    </a:cubicBezTo>
                    <a:cubicBezTo>
                      <a:pt x="33349" y="875017"/>
                      <a:pt x="14230" y="825014"/>
                      <a:pt x="5406" y="764716"/>
                    </a:cubicBezTo>
                    <a:cubicBezTo>
                      <a:pt x="-10771" y="663238"/>
                      <a:pt x="14230" y="563967"/>
                      <a:pt x="17172" y="46396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8205D756-A116-866F-F338-C261D8A25A9F}"/>
                  </a:ext>
                </a:extLst>
              </p:cNvPr>
              <p:cNvSpPr/>
              <p:nvPr/>
            </p:nvSpPr>
            <p:spPr>
              <a:xfrm>
                <a:off x="874146" y="4021686"/>
                <a:ext cx="799424" cy="597053"/>
              </a:xfrm>
              <a:custGeom>
                <a:avLst/>
                <a:gdLst>
                  <a:gd name="connsiteX0" fmla="*/ 785524 w 799424"/>
                  <a:gd name="connsiteY0" fmla="*/ 519153 h 597053"/>
                  <a:gd name="connsiteX1" fmla="*/ 463443 w 799424"/>
                  <a:gd name="connsiteY1" fmla="*/ 590481 h 597053"/>
                  <a:gd name="connsiteX2" fmla="*/ 67093 w 799424"/>
                  <a:gd name="connsiteY2" fmla="*/ 554449 h 597053"/>
                  <a:gd name="connsiteX3" fmla="*/ 13413 w 799424"/>
                  <a:gd name="connsiteY3" fmla="*/ 530918 h 597053"/>
                  <a:gd name="connsiteX4" fmla="*/ 24443 w 799424"/>
                  <a:gd name="connsiteY4" fmla="*/ 300756 h 597053"/>
                  <a:gd name="connsiteX5" fmla="*/ 59740 w 799424"/>
                  <a:gd name="connsiteY5" fmla="*/ 184571 h 597053"/>
                  <a:gd name="connsiteX6" fmla="*/ 145040 w 799424"/>
                  <a:gd name="connsiteY6" fmla="*/ 36032 h 597053"/>
                  <a:gd name="connsiteX7" fmla="*/ 182542 w 799424"/>
                  <a:gd name="connsiteY7" fmla="*/ 24266 h 597053"/>
                  <a:gd name="connsiteX8" fmla="*/ 382556 w 799424"/>
                  <a:gd name="connsiteY8" fmla="*/ 735 h 597053"/>
                  <a:gd name="connsiteX9" fmla="*/ 393586 w 799424"/>
                  <a:gd name="connsiteY9" fmla="*/ 97801 h 597053"/>
                  <a:gd name="connsiteX10" fmla="*/ 399469 w 799424"/>
                  <a:gd name="connsiteY10" fmla="*/ 194131 h 597053"/>
                  <a:gd name="connsiteX11" fmla="*/ 406087 w 799424"/>
                  <a:gd name="connsiteY11" fmla="*/ 51474 h 597053"/>
                  <a:gd name="connsiteX12" fmla="*/ 417117 w 799424"/>
                  <a:gd name="connsiteY12" fmla="*/ 0 h 597053"/>
                  <a:gd name="connsiteX13" fmla="*/ 609042 w 799424"/>
                  <a:gd name="connsiteY13" fmla="*/ 34561 h 597053"/>
                  <a:gd name="connsiteX14" fmla="*/ 651692 w 799424"/>
                  <a:gd name="connsiteY14" fmla="*/ 50739 h 597053"/>
                  <a:gd name="connsiteX15" fmla="*/ 716402 w 799424"/>
                  <a:gd name="connsiteY15" fmla="*/ 161040 h 597053"/>
                  <a:gd name="connsiteX16" fmla="*/ 759052 w 799424"/>
                  <a:gd name="connsiteY16" fmla="*/ 280901 h 597053"/>
                  <a:gd name="connsiteX17" fmla="*/ 785524 w 799424"/>
                  <a:gd name="connsiteY17" fmla="*/ 519153 h 59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99424" h="597053">
                    <a:moveTo>
                      <a:pt x="785524" y="519153"/>
                    </a:moveTo>
                    <a:cubicBezTo>
                      <a:pt x="683311" y="564744"/>
                      <a:pt x="573745" y="575774"/>
                      <a:pt x="463443" y="590481"/>
                    </a:cubicBezTo>
                    <a:cubicBezTo>
                      <a:pt x="326670" y="608865"/>
                      <a:pt x="197249" y="586069"/>
                      <a:pt x="67093" y="554449"/>
                    </a:cubicBezTo>
                    <a:cubicBezTo>
                      <a:pt x="46504" y="549302"/>
                      <a:pt x="32532" y="535330"/>
                      <a:pt x="13413" y="530918"/>
                    </a:cubicBezTo>
                    <a:cubicBezTo>
                      <a:pt x="-7912" y="452972"/>
                      <a:pt x="-3500" y="376496"/>
                      <a:pt x="24443" y="300756"/>
                    </a:cubicBezTo>
                    <a:cubicBezTo>
                      <a:pt x="38415" y="263253"/>
                      <a:pt x="58269" y="226486"/>
                      <a:pt x="59740" y="184571"/>
                    </a:cubicBezTo>
                    <a:cubicBezTo>
                      <a:pt x="92830" y="137509"/>
                      <a:pt x="122244" y="88977"/>
                      <a:pt x="145040" y="36032"/>
                    </a:cubicBezTo>
                    <a:cubicBezTo>
                      <a:pt x="153128" y="18384"/>
                      <a:pt x="157541" y="1471"/>
                      <a:pt x="182542" y="24266"/>
                    </a:cubicBezTo>
                    <a:cubicBezTo>
                      <a:pt x="237693" y="73534"/>
                      <a:pt x="309757" y="76476"/>
                      <a:pt x="382556" y="735"/>
                    </a:cubicBezTo>
                    <a:cubicBezTo>
                      <a:pt x="408293" y="30149"/>
                      <a:pt x="389909" y="65446"/>
                      <a:pt x="393586" y="97801"/>
                    </a:cubicBezTo>
                    <a:cubicBezTo>
                      <a:pt x="397263" y="129421"/>
                      <a:pt x="393586" y="161776"/>
                      <a:pt x="399469" y="194131"/>
                    </a:cubicBezTo>
                    <a:cubicBezTo>
                      <a:pt x="406822" y="147069"/>
                      <a:pt x="403881" y="99271"/>
                      <a:pt x="406087" y="51474"/>
                    </a:cubicBezTo>
                    <a:cubicBezTo>
                      <a:pt x="406822" y="34561"/>
                      <a:pt x="392851" y="13236"/>
                      <a:pt x="417117" y="0"/>
                    </a:cubicBezTo>
                    <a:cubicBezTo>
                      <a:pt x="477415" y="61033"/>
                      <a:pt x="528889" y="69858"/>
                      <a:pt x="609042" y="34561"/>
                    </a:cubicBezTo>
                    <a:cubicBezTo>
                      <a:pt x="627425" y="26472"/>
                      <a:pt x="641397" y="10295"/>
                      <a:pt x="651692" y="50739"/>
                    </a:cubicBezTo>
                    <a:cubicBezTo>
                      <a:pt x="661251" y="90447"/>
                      <a:pt x="701695" y="119861"/>
                      <a:pt x="716402" y="161040"/>
                    </a:cubicBezTo>
                    <a:cubicBezTo>
                      <a:pt x="721549" y="204426"/>
                      <a:pt x="742139" y="241193"/>
                      <a:pt x="759052" y="280901"/>
                    </a:cubicBezTo>
                    <a:cubicBezTo>
                      <a:pt x="792142" y="357377"/>
                      <a:pt x="815673" y="435323"/>
                      <a:pt x="785524" y="5191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034AA61-283C-7A8E-561B-E404D74B2AA7}"/>
                  </a:ext>
                </a:extLst>
              </p:cNvPr>
              <p:cNvSpPr/>
              <p:nvPr/>
            </p:nvSpPr>
            <p:spPr>
              <a:xfrm>
                <a:off x="719947" y="2016403"/>
                <a:ext cx="942302" cy="752514"/>
              </a:xfrm>
              <a:custGeom>
                <a:avLst/>
                <a:gdLst>
                  <a:gd name="connsiteX0" fmla="*/ 122022 w 942302"/>
                  <a:gd name="connsiteY0" fmla="*/ 92653 h 752514"/>
                  <a:gd name="connsiteX1" fmla="*/ 100697 w 942302"/>
                  <a:gd name="connsiteY1" fmla="*/ 319139 h 752514"/>
                  <a:gd name="connsiteX2" fmla="*/ 308799 w 942302"/>
                  <a:gd name="connsiteY2" fmla="*/ 552243 h 752514"/>
                  <a:gd name="connsiteX3" fmla="*/ 633086 w 942302"/>
                  <a:gd name="connsiteY3" fmla="*/ 530918 h 752514"/>
                  <a:gd name="connsiteX4" fmla="*/ 838246 w 942302"/>
                  <a:gd name="connsiteY4" fmla="*/ 303697 h 752514"/>
                  <a:gd name="connsiteX5" fmla="*/ 825746 w 942302"/>
                  <a:gd name="connsiteY5" fmla="*/ 75740 h 752514"/>
                  <a:gd name="connsiteX6" fmla="*/ 836776 w 942302"/>
                  <a:gd name="connsiteY6" fmla="*/ 0 h 752514"/>
                  <a:gd name="connsiteX7" fmla="*/ 902957 w 942302"/>
                  <a:gd name="connsiteY7" fmla="*/ 216926 h 752514"/>
                  <a:gd name="connsiteX8" fmla="*/ 941930 w 942302"/>
                  <a:gd name="connsiteY8" fmla="*/ 541213 h 752514"/>
                  <a:gd name="connsiteX9" fmla="*/ 918399 w 942302"/>
                  <a:gd name="connsiteY9" fmla="*/ 727255 h 752514"/>
                  <a:gd name="connsiteX10" fmla="*/ 901486 w 942302"/>
                  <a:gd name="connsiteY10" fmla="*/ 748580 h 752514"/>
                  <a:gd name="connsiteX11" fmla="*/ 602936 w 942302"/>
                  <a:gd name="connsiteY11" fmla="*/ 719166 h 752514"/>
                  <a:gd name="connsiteX12" fmla="*/ 363950 w 942302"/>
                  <a:gd name="connsiteY12" fmla="*/ 716960 h 752514"/>
                  <a:gd name="connsiteX13" fmla="*/ 153641 w 942302"/>
                  <a:gd name="connsiteY13" fmla="*/ 736815 h 752514"/>
                  <a:gd name="connsiteX14" fmla="*/ 93343 w 942302"/>
                  <a:gd name="connsiteY14" fmla="*/ 745639 h 752514"/>
                  <a:gd name="connsiteX15" fmla="*/ 5837 w 942302"/>
                  <a:gd name="connsiteY15" fmla="*/ 677252 h 752514"/>
                  <a:gd name="connsiteX16" fmla="*/ 93343 w 942302"/>
                  <a:gd name="connsiteY16" fmla="*/ 152216 h 752514"/>
                  <a:gd name="connsiteX17" fmla="*/ 122022 w 942302"/>
                  <a:gd name="connsiteY17" fmla="*/ 92653 h 75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42302" h="752514">
                    <a:moveTo>
                      <a:pt x="122022" y="92653"/>
                    </a:moveTo>
                    <a:cubicBezTo>
                      <a:pt x="110256" y="167658"/>
                      <a:pt x="108785" y="244134"/>
                      <a:pt x="100697" y="319139"/>
                    </a:cubicBezTo>
                    <a:cubicBezTo>
                      <a:pt x="85990" y="455913"/>
                      <a:pt x="167613" y="546360"/>
                      <a:pt x="308799" y="552243"/>
                    </a:cubicBezTo>
                    <a:cubicBezTo>
                      <a:pt x="416894" y="557391"/>
                      <a:pt x="525725" y="557391"/>
                      <a:pt x="633086" y="530918"/>
                    </a:cubicBezTo>
                    <a:cubicBezTo>
                      <a:pt x="743387" y="503711"/>
                      <a:pt x="822804" y="411793"/>
                      <a:pt x="838246" y="303697"/>
                    </a:cubicBezTo>
                    <a:cubicBezTo>
                      <a:pt x="849277" y="225015"/>
                      <a:pt x="834570" y="151481"/>
                      <a:pt x="825746" y="75740"/>
                    </a:cubicBezTo>
                    <a:cubicBezTo>
                      <a:pt x="822804" y="50739"/>
                      <a:pt x="819128" y="23531"/>
                      <a:pt x="836776" y="0"/>
                    </a:cubicBezTo>
                    <a:cubicBezTo>
                      <a:pt x="877955" y="66181"/>
                      <a:pt x="890456" y="144127"/>
                      <a:pt x="902957" y="216926"/>
                    </a:cubicBezTo>
                    <a:cubicBezTo>
                      <a:pt x="921340" y="323551"/>
                      <a:pt x="945607" y="430912"/>
                      <a:pt x="941930" y="541213"/>
                    </a:cubicBezTo>
                    <a:cubicBezTo>
                      <a:pt x="939724" y="604453"/>
                      <a:pt x="930900" y="666222"/>
                      <a:pt x="918399" y="727255"/>
                    </a:cubicBezTo>
                    <a:cubicBezTo>
                      <a:pt x="916193" y="738285"/>
                      <a:pt x="918399" y="752992"/>
                      <a:pt x="901486" y="748580"/>
                    </a:cubicBezTo>
                    <a:cubicBezTo>
                      <a:pt x="803685" y="722108"/>
                      <a:pt x="702208" y="730196"/>
                      <a:pt x="602936" y="719166"/>
                    </a:cubicBezTo>
                    <a:cubicBezTo>
                      <a:pt x="523519" y="710342"/>
                      <a:pt x="441161" y="702989"/>
                      <a:pt x="363950" y="716960"/>
                    </a:cubicBezTo>
                    <a:cubicBezTo>
                      <a:pt x="293357" y="729461"/>
                      <a:pt x="222028" y="711813"/>
                      <a:pt x="153641" y="736815"/>
                    </a:cubicBezTo>
                    <a:cubicBezTo>
                      <a:pt x="135258" y="743433"/>
                      <a:pt x="114668" y="737550"/>
                      <a:pt x="93343" y="745639"/>
                    </a:cubicBezTo>
                    <a:cubicBezTo>
                      <a:pt x="37457" y="766228"/>
                      <a:pt x="13926" y="739756"/>
                      <a:pt x="5837" y="677252"/>
                    </a:cubicBezTo>
                    <a:cubicBezTo>
                      <a:pt x="-16958" y="492680"/>
                      <a:pt x="30104" y="321345"/>
                      <a:pt x="93343" y="152216"/>
                    </a:cubicBezTo>
                    <a:cubicBezTo>
                      <a:pt x="99961" y="131627"/>
                      <a:pt x="95549" y="103683"/>
                      <a:pt x="122022" y="9265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69132AA-F649-DD54-E644-FE6FFBFE6EFB}"/>
                  </a:ext>
                </a:extLst>
              </p:cNvPr>
              <p:cNvSpPr/>
              <p:nvPr/>
            </p:nvSpPr>
            <p:spPr>
              <a:xfrm>
                <a:off x="355431" y="1659308"/>
                <a:ext cx="716298" cy="889903"/>
              </a:xfrm>
              <a:custGeom>
                <a:avLst/>
                <a:gdLst>
                  <a:gd name="connsiteX0" fmla="*/ 1946 w 716298"/>
                  <a:gd name="connsiteY0" fmla="*/ 691677 h 889903"/>
                  <a:gd name="connsiteX1" fmla="*/ 157103 w 716298"/>
                  <a:gd name="connsiteY1" fmla="*/ 369596 h 889903"/>
                  <a:gd name="connsiteX2" fmla="*/ 557865 w 716298"/>
                  <a:gd name="connsiteY2" fmla="*/ 46045 h 889903"/>
                  <a:gd name="connsiteX3" fmla="*/ 693904 w 716298"/>
                  <a:gd name="connsiteY3" fmla="*/ 454 h 889903"/>
                  <a:gd name="connsiteX4" fmla="*/ 713758 w 716298"/>
                  <a:gd name="connsiteY4" fmla="*/ 5601 h 889903"/>
                  <a:gd name="connsiteX5" fmla="*/ 704199 w 716298"/>
                  <a:gd name="connsiteY5" fmla="*/ 29132 h 889903"/>
                  <a:gd name="connsiteX6" fmla="*/ 464477 w 716298"/>
                  <a:gd name="connsiteY6" fmla="*/ 408570 h 889903"/>
                  <a:gd name="connsiteX7" fmla="*/ 439475 w 716298"/>
                  <a:gd name="connsiteY7" fmla="*/ 473280 h 889903"/>
                  <a:gd name="connsiteX8" fmla="*/ 404179 w 716298"/>
                  <a:gd name="connsiteY8" fmla="*/ 521813 h 889903"/>
                  <a:gd name="connsiteX9" fmla="*/ 255639 w 716298"/>
                  <a:gd name="connsiteY9" fmla="*/ 797567 h 889903"/>
                  <a:gd name="connsiteX10" fmla="*/ 126954 w 716298"/>
                  <a:gd name="connsiteY10" fmla="*/ 887278 h 889903"/>
                  <a:gd name="connsiteX11" fmla="*/ 15917 w 716298"/>
                  <a:gd name="connsiteY11" fmla="*/ 810067 h 889903"/>
                  <a:gd name="connsiteX12" fmla="*/ 1946 w 716298"/>
                  <a:gd name="connsiteY12" fmla="*/ 691677 h 889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16298" h="889903">
                    <a:moveTo>
                      <a:pt x="1946" y="691677"/>
                    </a:moveTo>
                    <a:cubicBezTo>
                      <a:pt x="24006" y="570345"/>
                      <a:pt x="85775" y="467397"/>
                      <a:pt x="157103" y="369596"/>
                    </a:cubicBezTo>
                    <a:cubicBezTo>
                      <a:pt x="261522" y="226204"/>
                      <a:pt x="401973" y="125462"/>
                      <a:pt x="557865" y="46045"/>
                    </a:cubicBezTo>
                    <a:cubicBezTo>
                      <a:pt x="599780" y="24720"/>
                      <a:pt x="648313" y="14425"/>
                      <a:pt x="693904" y="454"/>
                    </a:cubicBezTo>
                    <a:cubicBezTo>
                      <a:pt x="699787" y="-1017"/>
                      <a:pt x="710817" y="1189"/>
                      <a:pt x="713758" y="5601"/>
                    </a:cubicBezTo>
                    <a:cubicBezTo>
                      <a:pt x="721112" y="15896"/>
                      <a:pt x="710817" y="22514"/>
                      <a:pt x="704199" y="29132"/>
                    </a:cubicBezTo>
                    <a:cubicBezTo>
                      <a:pt x="595368" y="137228"/>
                      <a:pt x="533599" y="275472"/>
                      <a:pt x="464477" y="408570"/>
                    </a:cubicBezTo>
                    <a:cubicBezTo>
                      <a:pt x="454182" y="429159"/>
                      <a:pt x="447564" y="451220"/>
                      <a:pt x="439475" y="473280"/>
                    </a:cubicBezTo>
                    <a:cubicBezTo>
                      <a:pt x="415209" y="480633"/>
                      <a:pt x="413738" y="504164"/>
                      <a:pt x="404179" y="521813"/>
                    </a:cubicBezTo>
                    <a:cubicBezTo>
                      <a:pt x="354175" y="613731"/>
                      <a:pt x="315202" y="710796"/>
                      <a:pt x="255639" y="797567"/>
                    </a:cubicBezTo>
                    <a:cubicBezTo>
                      <a:pt x="223284" y="844629"/>
                      <a:pt x="176957" y="869630"/>
                      <a:pt x="126954" y="887278"/>
                    </a:cubicBezTo>
                    <a:cubicBezTo>
                      <a:pt x="87245" y="901250"/>
                      <a:pt x="23270" y="857129"/>
                      <a:pt x="15917" y="810067"/>
                    </a:cubicBezTo>
                    <a:cubicBezTo>
                      <a:pt x="10034" y="770359"/>
                      <a:pt x="-5408" y="732121"/>
                      <a:pt x="1946" y="691677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BA034A91-35B9-E4CE-2649-C2D579C26D22}"/>
                  </a:ext>
                </a:extLst>
              </p:cNvPr>
              <p:cNvSpPr/>
              <p:nvPr/>
            </p:nvSpPr>
            <p:spPr>
              <a:xfrm>
                <a:off x="1415536" y="1659118"/>
                <a:ext cx="683134" cy="843077"/>
              </a:xfrm>
              <a:custGeom>
                <a:avLst/>
                <a:gdLst>
                  <a:gd name="connsiteX0" fmla="*/ 221339 w 683134"/>
                  <a:gd name="connsiteY0" fmla="*/ 519061 h 843077"/>
                  <a:gd name="connsiteX1" fmla="*/ 0 w 683134"/>
                  <a:gd name="connsiteY1" fmla="*/ 644 h 843077"/>
                  <a:gd name="connsiteX2" fmla="*/ 172806 w 683134"/>
                  <a:gd name="connsiteY2" fmla="*/ 52853 h 843077"/>
                  <a:gd name="connsiteX3" fmla="*/ 522094 w 683134"/>
                  <a:gd name="connsiteY3" fmla="*/ 400671 h 843077"/>
                  <a:gd name="connsiteX4" fmla="*/ 683134 w 683134"/>
                  <a:gd name="connsiteY4" fmla="*/ 738194 h 843077"/>
                  <a:gd name="connsiteX5" fmla="*/ 444883 w 683134"/>
                  <a:gd name="connsiteY5" fmla="*/ 794815 h 843077"/>
                  <a:gd name="connsiteX6" fmla="*/ 291196 w 683134"/>
                  <a:gd name="connsiteY6" fmla="*/ 611715 h 843077"/>
                  <a:gd name="connsiteX7" fmla="*/ 221339 w 683134"/>
                  <a:gd name="connsiteY7" fmla="*/ 519061 h 843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3134" h="843077">
                    <a:moveTo>
                      <a:pt x="221339" y="519061"/>
                    </a:moveTo>
                    <a:cubicBezTo>
                      <a:pt x="174276" y="335961"/>
                      <a:pt x="106625" y="161684"/>
                      <a:pt x="0" y="644"/>
                    </a:cubicBezTo>
                    <a:cubicBezTo>
                      <a:pt x="67652" y="-4503"/>
                      <a:pt x="124273" y="21969"/>
                      <a:pt x="172806" y="52853"/>
                    </a:cubicBezTo>
                    <a:cubicBezTo>
                      <a:pt x="313257" y="142565"/>
                      <a:pt x="430912" y="260220"/>
                      <a:pt x="522094" y="400671"/>
                    </a:cubicBezTo>
                    <a:cubicBezTo>
                      <a:pt x="589746" y="505825"/>
                      <a:pt x="651515" y="615391"/>
                      <a:pt x="683134" y="738194"/>
                    </a:cubicBezTo>
                    <a:cubicBezTo>
                      <a:pt x="647103" y="853643"/>
                      <a:pt x="549302" y="875703"/>
                      <a:pt x="444883" y="794815"/>
                    </a:cubicBezTo>
                    <a:cubicBezTo>
                      <a:pt x="379437" y="744077"/>
                      <a:pt x="330905" y="682308"/>
                      <a:pt x="291196" y="611715"/>
                    </a:cubicBezTo>
                    <a:cubicBezTo>
                      <a:pt x="271342" y="577154"/>
                      <a:pt x="247076" y="547740"/>
                      <a:pt x="221339" y="519061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BE25140-313F-9FC3-7380-916646324A85}"/>
                  </a:ext>
                </a:extLst>
              </p:cNvPr>
              <p:cNvSpPr/>
              <p:nvPr/>
            </p:nvSpPr>
            <p:spPr>
              <a:xfrm>
                <a:off x="1635125" y="2178179"/>
                <a:ext cx="545286" cy="717730"/>
              </a:xfrm>
              <a:custGeom>
                <a:avLst/>
                <a:gdLst>
                  <a:gd name="connsiteX0" fmla="*/ 1750 w 545286"/>
                  <a:gd name="connsiteY0" fmla="*/ 0 h 717730"/>
                  <a:gd name="connsiteX1" fmla="*/ 151025 w 545286"/>
                  <a:gd name="connsiteY1" fmla="*/ 210308 h 717730"/>
                  <a:gd name="connsiteX2" fmla="*/ 327507 w 545286"/>
                  <a:gd name="connsiteY2" fmla="*/ 322081 h 717730"/>
                  <a:gd name="connsiteX3" fmla="*/ 462810 w 545286"/>
                  <a:gd name="connsiteY3" fmla="*/ 219132 h 717730"/>
                  <a:gd name="connsiteX4" fmla="*/ 529727 w 545286"/>
                  <a:gd name="connsiteY4" fmla="*/ 480915 h 717730"/>
                  <a:gd name="connsiteX5" fmla="*/ 544434 w 545286"/>
                  <a:gd name="connsiteY5" fmla="*/ 683134 h 717730"/>
                  <a:gd name="connsiteX6" fmla="*/ 503254 w 545286"/>
                  <a:gd name="connsiteY6" fmla="*/ 712548 h 717730"/>
                  <a:gd name="connsiteX7" fmla="*/ 206175 w 545286"/>
                  <a:gd name="connsiteY7" fmla="*/ 622836 h 717730"/>
                  <a:gd name="connsiteX8" fmla="*/ 87785 w 545286"/>
                  <a:gd name="connsiteY8" fmla="*/ 499299 h 717730"/>
                  <a:gd name="connsiteX9" fmla="*/ 13515 w 545286"/>
                  <a:gd name="connsiteY9" fmla="*/ 52945 h 717730"/>
                  <a:gd name="connsiteX10" fmla="*/ 1750 w 545286"/>
                  <a:gd name="connsiteY10" fmla="*/ 0 h 717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5286" h="717730">
                    <a:moveTo>
                      <a:pt x="1750" y="0"/>
                    </a:moveTo>
                    <a:cubicBezTo>
                      <a:pt x="61313" y="63240"/>
                      <a:pt x="94403" y="144863"/>
                      <a:pt x="151025" y="210308"/>
                    </a:cubicBezTo>
                    <a:cubicBezTo>
                      <a:pt x="198822" y="265459"/>
                      <a:pt x="257650" y="304432"/>
                      <a:pt x="327507" y="322081"/>
                    </a:cubicBezTo>
                    <a:cubicBezTo>
                      <a:pt x="390011" y="337523"/>
                      <a:pt x="438544" y="297079"/>
                      <a:pt x="462810" y="219132"/>
                    </a:cubicBezTo>
                    <a:cubicBezTo>
                      <a:pt x="508402" y="300020"/>
                      <a:pt x="517226" y="391938"/>
                      <a:pt x="529727" y="480915"/>
                    </a:cubicBezTo>
                    <a:cubicBezTo>
                      <a:pt x="539286" y="547096"/>
                      <a:pt x="548110" y="614747"/>
                      <a:pt x="544434" y="683134"/>
                    </a:cubicBezTo>
                    <a:cubicBezTo>
                      <a:pt x="542963" y="718431"/>
                      <a:pt x="525315" y="723578"/>
                      <a:pt x="503254" y="712548"/>
                    </a:cubicBezTo>
                    <a:cubicBezTo>
                      <a:pt x="409130" y="665486"/>
                      <a:pt x="306182" y="649309"/>
                      <a:pt x="206175" y="622836"/>
                    </a:cubicBezTo>
                    <a:cubicBezTo>
                      <a:pt x="140730" y="605188"/>
                      <a:pt x="112052" y="573568"/>
                      <a:pt x="87785" y="499299"/>
                    </a:cubicBezTo>
                    <a:cubicBezTo>
                      <a:pt x="39988" y="352230"/>
                      <a:pt x="51018" y="199278"/>
                      <a:pt x="13515" y="52945"/>
                    </a:cubicBezTo>
                    <a:cubicBezTo>
                      <a:pt x="9103" y="35296"/>
                      <a:pt x="-4868" y="19854"/>
                      <a:pt x="1750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8D80850-9DAF-6E21-293F-E9D7663DFBE8}"/>
                  </a:ext>
                </a:extLst>
              </p:cNvPr>
              <p:cNvSpPr/>
              <p:nvPr/>
            </p:nvSpPr>
            <p:spPr>
              <a:xfrm>
                <a:off x="1606726" y="1692117"/>
                <a:ext cx="813313" cy="855541"/>
              </a:xfrm>
              <a:custGeom>
                <a:avLst/>
                <a:gdLst>
                  <a:gd name="connsiteX0" fmla="*/ 479444 w 813313"/>
                  <a:gd name="connsiteY0" fmla="*/ 577980 h 855541"/>
                  <a:gd name="connsiteX1" fmla="*/ 139715 w 813313"/>
                  <a:gd name="connsiteY1" fmla="*/ 105154 h 855541"/>
                  <a:gd name="connsiteX2" fmla="*/ 0 w 813313"/>
                  <a:gd name="connsiteY2" fmla="*/ 0 h 855541"/>
                  <a:gd name="connsiteX3" fmla="*/ 293402 w 813313"/>
                  <a:gd name="connsiteY3" fmla="*/ 111772 h 855541"/>
                  <a:gd name="connsiteX4" fmla="*/ 719902 w 813313"/>
                  <a:gd name="connsiteY4" fmla="*/ 565479 h 855541"/>
                  <a:gd name="connsiteX5" fmla="*/ 813290 w 813313"/>
                  <a:gd name="connsiteY5" fmla="*/ 831674 h 855541"/>
                  <a:gd name="connsiteX6" fmla="*/ 777259 w 813313"/>
                  <a:gd name="connsiteY6" fmla="*/ 847851 h 855541"/>
                  <a:gd name="connsiteX7" fmla="*/ 585334 w 813313"/>
                  <a:gd name="connsiteY7" fmla="*/ 697106 h 855541"/>
                  <a:gd name="connsiteX8" fmla="*/ 514741 w 813313"/>
                  <a:gd name="connsiteY8" fmla="*/ 588275 h 855541"/>
                  <a:gd name="connsiteX9" fmla="*/ 479444 w 813313"/>
                  <a:gd name="connsiteY9" fmla="*/ 577980 h 855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313" h="855541">
                    <a:moveTo>
                      <a:pt x="479444" y="577980"/>
                    </a:moveTo>
                    <a:cubicBezTo>
                      <a:pt x="392674" y="401498"/>
                      <a:pt x="288255" y="237516"/>
                      <a:pt x="139715" y="105154"/>
                    </a:cubicBezTo>
                    <a:cubicBezTo>
                      <a:pt x="98536" y="68387"/>
                      <a:pt x="53680" y="37503"/>
                      <a:pt x="0" y="0"/>
                    </a:cubicBezTo>
                    <a:cubicBezTo>
                      <a:pt x="112508" y="16913"/>
                      <a:pt x="205896" y="60298"/>
                      <a:pt x="293402" y="111772"/>
                    </a:cubicBezTo>
                    <a:cubicBezTo>
                      <a:pt x="479444" y="220603"/>
                      <a:pt x="617689" y="378702"/>
                      <a:pt x="719902" y="565479"/>
                    </a:cubicBezTo>
                    <a:cubicBezTo>
                      <a:pt x="764758" y="647103"/>
                      <a:pt x="802260" y="736079"/>
                      <a:pt x="813290" y="831674"/>
                    </a:cubicBezTo>
                    <a:cubicBezTo>
                      <a:pt x="814026" y="866235"/>
                      <a:pt x="797113" y="855205"/>
                      <a:pt x="777259" y="847851"/>
                    </a:cubicBezTo>
                    <a:cubicBezTo>
                      <a:pt x="696371" y="818438"/>
                      <a:pt x="638278" y="760346"/>
                      <a:pt x="585334" y="697106"/>
                    </a:cubicBezTo>
                    <a:cubicBezTo>
                      <a:pt x="557391" y="664016"/>
                      <a:pt x="535330" y="626513"/>
                      <a:pt x="514741" y="588275"/>
                    </a:cubicBezTo>
                    <a:cubicBezTo>
                      <a:pt x="505181" y="569892"/>
                      <a:pt x="494886" y="568421"/>
                      <a:pt x="479444" y="577980"/>
                    </a:cubicBezTo>
                    <a:close/>
                  </a:path>
                </a:pathLst>
              </a:custGeom>
              <a:solidFill>
                <a:srgbClr val="95847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B171254-A3E3-F25D-865A-BB7CB56CD68F}"/>
                  </a:ext>
                </a:extLst>
              </p:cNvPr>
              <p:cNvSpPr/>
              <p:nvPr/>
            </p:nvSpPr>
            <p:spPr>
              <a:xfrm>
                <a:off x="617441" y="2798523"/>
                <a:ext cx="523386" cy="521956"/>
              </a:xfrm>
              <a:custGeom>
                <a:avLst/>
                <a:gdLst>
                  <a:gd name="connsiteX0" fmla="*/ 5395 w 523386"/>
                  <a:gd name="connsiteY0" fmla="*/ 312808 h 521956"/>
                  <a:gd name="connsiteX1" fmla="*/ 223792 w 523386"/>
                  <a:gd name="connsiteY1" fmla="*/ 3228 h 521956"/>
                  <a:gd name="connsiteX2" fmla="*/ 521606 w 523386"/>
                  <a:gd name="connsiteY2" fmla="*/ 281923 h 521956"/>
                  <a:gd name="connsiteX3" fmla="*/ 462779 w 523386"/>
                  <a:gd name="connsiteY3" fmla="*/ 395902 h 521956"/>
                  <a:gd name="connsiteX4" fmla="*/ 438513 w 523386"/>
                  <a:gd name="connsiteY4" fmla="*/ 453258 h 521956"/>
                  <a:gd name="connsiteX5" fmla="*/ 224528 w 523386"/>
                  <a:gd name="connsiteY5" fmla="*/ 520910 h 521956"/>
                  <a:gd name="connsiteX6" fmla="*/ 248794 w 523386"/>
                  <a:gd name="connsiteY6" fmla="*/ 393696 h 521956"/>
                  <a:gd name="connsiteX7" fmla="*/ 374538 w 523386"/>
                  <a:gd name="connsiteY7" fmla="*/ 313543 h 521956"/>
                  <a:gd name="connsiteX8" fmla="*/ 337771 w 523386"/>
                  <a:gd name="connsiteY8" fmla="*/ 167210 h 521956"/>
                  <a:gd name="connsiteX9" fmla="*/ 167171 w 523386"/>
                  <a:gd name="connsiteY9" fmla="*/ 221625 h 521956"/>
                  <a:gd name="connsiteX10" fmla="*/ 155405 w 523386"/>
                  <a:gd name="connsiteY10" fmla="*/ 292954 h 521956"/>
                  <a:gd name="connsiteX11" fmla="*/ 119373 w 523386"/>
                  <a:gd name="connsiteY11" fmla="*/ 311337 h 521956"/>
                  <a:gd name="connsiteX12" fmla="*/ 5395 w 523386"/>
                  <a:gd name="connsiteY12" fmla="*/ 312808 h 52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3386" h="521956">
                    <a:moveTo>
                      <a:pt x="5395" y="312808"/>
                    </a:moveTo>
                    <a:cubicBezTo>
                      <a:pt x="-23283" y="161327"/>
                      <a:pt x="64223" y="28965"/>
                      <a:pt x="223792" y="3228"/>
                    </a:cubicBezTo>
                    <a:cubicBezTo>
                      <a:pt x="392186" y="-23980"/>
                      <a:pt x="541461" y="125295"/>
                      <a:pt x="521606" y="281923"/>
                    </a:cubicBezTo>
                    <a:cubicBezTo>
                      <a:pt x="516459" y="322367"/>
                      <a:pt x="531166" y="380459"/>
                      <a:pt x="462779" y="395902"/>
                    </a:cubicBezTo>
                    <a:cubicBezTo>
                      <a:pt x="443660" y="400314"/>
                      <a:pt x="458367" y="434140"/>
                      <a:pt x="438513" y="453258"/>
                    </a:cubicBezTo>
                    <a:cubicBezTo>
                      <a:pt x="377479" y="513557"/>
                      <a:pt x="303945" y="526058"/>
                      <a:pt x="224528" y="520910"/>
                    </a:cubicBezTo>
                    <a:cubicBezTo>
                      <a:pt x="234087" y="478995"/>
                      <a:pt x="248059" y="437816"/>
                      <a:pt x="248794" y="393696"/>
                    </a:cubicBezTo>
                    <a:cubicBezTo>
                      <a:pt x="317916" y="391490"/>
                      <a:pt x="355419" y="367223"/>
                      <a:pt x="374538" y="313543"/>
                    </a:cubicBezTo>
                    <a:cubicBezTo>
                      <a:pt x="397333" y="249568"/>
                      <a:pt x="387039" y="210595"/>
                      <a:pt x="337771" y="167210"/>
                    </a:cubicBezTo>
                    <a:cubicBezTo>
                      <a:pt x="279678" y="116471"/>
                      <a:pt x="184819" y="145885"/>
                      <a:pt x="167171" y="221625"/>
                    </a:cubicBezTo>
                    <a:cubicBezTo>
                      <a:pt x="162023" y="245156"/>
                      <a:pt x="148787" y="267952"/>
                      <a:pt x="155405" y="292954"/>
                    </a:cubicBezTo>
                    <a:cubicBezTo>
                      <a:pt x="155405" y="322367"/>
                      <a:pt x="131874" y="317955"/>
                      <a:pt x="119373" y="311337"/>
                    </a:cubicBezTo>
                    <a:cubicBezTo>
                      <a:pt x="79665" y="292954"/>
                      <a:pt x="42898" y="302513"/>
                      <a:pt x="5395" y="312808"/>
                    </a:cubicBezTo>
                    <a:close/>
                  </a:path>
                </a:pathLst>
              </a:custGeom>
              <a:solidFill>
                <a:srgbClr val="FCE3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5131281-1663-B3DA-13AF-99DAD7D0BAA9}"/>
                  </a:ext>
                </a:extLst>
              </p:cNvPr>
              <p:cNvSpPr/>
              <p:nvPr/>
            </p:nvSpPr>
            <p:spPr>
              <a:xfrm>
                <a:off x="2086170" y="2262598"/>
                <a:ext cx="358635" cy="767619"/>
              </a:xfrm>
              <a:custGeom>
                <a:avLst/>
                <a:gdLst>
                  <a:gd name="connsiteX0" fmla="*/ 0 w 358635"/>
                  <a:gd name="connsiteY0" fmla="*/ 7499 h 767619"/>
                  <a:gd name="connsiteX1" fmla="*/ 36032 w 358635"/>
                  <a:gd name="connsiteY1" fmla="*/ 18530 h 767619"/>
                  <a:gd name="connsiteX2" fmla="*/ 260312 w 358635"/>
                  <a:gd name="connsiteY2" fmla="*/ 260458 h 767619"/>
                  <a:gd name="connsiteX3" fmla="*/ 333846 w 358635"/>
                  <a:gd name="connsiteY3" fmla="*/ 261928 h 767619"/>
                  <a:gd name="connsiteX4" fmla="*/ 354436 w 358635"/>
                  <a:gd name="connsiteY4" fmla="*/ 347228 h 767619"/>
                  <a:gd name="connsiteX5" fmla="*/ 322081 w 358635"/>
                  <a:gd name="connsiteY5" fmla="*/ 735490 h 767619"/>
                  <a:gd name="connsiteX6" fmla="*/ 281637 w 358635"/>
                  <a:gd name="connsiteY6" fmla="*/ 758285 h 767619"/>
                  <a:gd name="connsiteX7" fmla="*/ 197807 w 358635"/>
                  <a:gd name="connsiteY7" fmla="*/ 763433 h 767619"/>
                  <a:gd name="connsiteX8" fmla="*/ 172806 w 358635"/>
                  <a:gd name="connsiteY8" fmla="*/ 752403 h 767619"/>
                  <a:gd name="connsiteX9" fmla="*/ 191925 w 358635"/>
                  <a:gd name="connsiteY9" fmla="*/ 733284 h 767619"/>
                  <a:gd name="connsiteX10" fmla="*/ 216926 w 358635"/>
                  <a:gd name="connsiteY10" fmla="*/ 715635 h 767619"/>
                  <a:gd name="connsiteX11" fmla="*/ 199278 w 358635"/>
                  <a:gd name="connsiteY11" fmla="*/ 689898 h 767619"/>
                  <a:gd name="connsiteX12" fmla="*/ 113243 w 358635"/>
                  <a:gd name="connsiteY12" fmla="*/ 531800 h 767619"/>
                  <a:gd name="connsiteX13" fmla="*/ 2941 w 358635"/>
                  <a:gd name="connsiteY13" fmla="*/ 30295 h 767619"/>
                  <a:gd name="connsiteX14" fmla="*/ 0 w 358635"/>
                  <a:gd name="connsiteY14" fmla="*/ 7499 h 76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8635" h="767619">
                    <a:moveTo>
                      <a:pt x="0" y="7499"/>
                    </a:moveTo>
                    <a:cubicBezTo>
                      <a:pt x="17648" y="-6472"/>
                      <a:pt x="25737" y="146"/>
                      <a:pt x="36032" y="18530"/>
                    </a:cubicBezTo>
                    <a:cubicBezTo>
                      <a:pt x="90447" y="117801"/>
                      <a:pt x="158834" y="205307"/>
                      <a:pt x="260312" y="260458"/>
                    </a:cubicBezTo>
                    <a:cubicBezTo>
                      <a:pt x="279431" y="270752"/>
                      <a:pt x="309580" y="314873"/>
                      <a:pt x="333846" y="261928"/>
                    </a:cubicBezTo>
                    <a:cubicBezTo>
                      <a:pt x="358848" y="285459"/>
                      <a:pt x="352230" y="321491"/>
                      <a:pt x="354436" y="347228"/>
                    </a:cubicBezTo>
                    <a:cubicBezTo>
                      <a:pt x="363995" y="477384"/>
                      <a:pt x="358848" y="608275"/>
                      <a:pt x="322081" y="735490"/>
                    </a:cubicBezTo>
                    <a:cubicBezTo>
                      <a:pt x="316933" y="753873"/>
                      <a:pt x="301491" y="758285"/>
                      <a:pt x="281637" y="758285"/>
                    </a:cubicBezTo>
                    <a:cubicBezTo>
                      <a:pt x="253694" y="757550"/>
                      <a:pt x="224280" y="756815"/>
                      <a:pt x="197807" y="763433"/>
                    </a:cubicBezTo>
                    <a:cubicBezTo>
                      <a:pt x="181630" y="767110"/>
                      <a:pt x="172806" y="774463"/>
                      <a:pt x="172806" y="752403"/>
                    </a:cubicBezTo>
                    <a:cubicBezTo>
                      <a:pt x="172806" y="742108"/>
                      <a:pt x="161040" y="717106"/>
                      <a:pt x="191925" y="733284"/>
                    </a:cubicBezTo>
                    <a:cubicBezTo>
                      <a:pt x="202955" y="739166"/>
                      <a:pt x="213985" y="724460"/>
                      <a:pt x="216926" y="715635"/>
                    </a:cubicBezTo>
                    <a:cubicBezTo>
                      <a:pt x="221338" y="703135"/>
                      <a:pt x="208102" y="691369"/>
                      <a:pt x="199278" y="689898"/>
                    </a:cubicBezTo>
                    <a:cubicBezTo>
                      <a:pt x="100007" y="674456"/>
                      <a:pt x="113243" y="601657"/>
                      <a:pt x="113243" y="531800"/>
                    </a:cubicBezTo>
                    <a:cubicBezTo>
                      <a:pt x="113243" y="356788"/>
                      <a:pt x="69858" y="190600"/>
                      <a:pt x="2941" y="30295"/>
                    </a:cubicBezTo>
                    <a:cubicBezTo>
                      <a:pt x="1471" y="22206"/>
                      <a:pt x="1471" y="14853"/>
                      <a:pt x="0" y="7499"/>
                    </a:cubicBezTo>
                    <a:close/>
                  </a:path>
                </a:pathLst>
              </a:custGeom>
              <a:solidFill>
                <a:srgbClr val="81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17AC71D4-8708-E1EE-CE4C-7AA599ADA19C}"/>
                  </a:ext>
                </a:extLst>
              </p:cNvPr>
              <p:cNvSpPr/>
              <p:nvPr/>
            </p:nvSpPr>
            <p:spPr>
              <a:xfrm>
                <a:off x="310920" y="2131852"/>
                <a:ext cx="484721" cy="740614"/>
              </a:xfrm>
              <a:custGeom>
                <a:avLst/>
                <a:gdLst>
                  <a:gd name="connsiteX0" fmla="*/ 46456 w 484721"/>
                  <a:gd name="connsiteY0" fmla="*/ 219133 h 740614"/>
                  <a:gd name="connsiteX1" fmla="*/ 61163 w 484721"/>
                  <a:gd name="connsiteY1" fmla="*/ 338994 h 740614"/>
                  <a:gd name="connsiteX2" fmla="*/ 263383 w 484721"/>
                  <a:gd name="connsiteY2" fmla="*/ 363995 h 740614"/>
                  <a:gd name="connsiteX3" fmla="*/ 381773 w 484721"/>
                  <a:gd name="connsiteY3" fmla="*/ 183836 h 740614"/>
                  <a:gd name="connsiteX4" fmla="*/ 484721 w 484721"/>
                  <a:gd name="connsiteY4" fmla="*/ 0 h 740614"/>
                  <a:gd name="connsiteX5" fmla="*/ 378096 w 484721"/>
                  <a:gd name="connsiteY5" fmla="*/ 377231 h 740614"/>
                  <a:gd name="connsiteX6" fmla="*/ 311180 w 484721"/>
                  <a:gd name="connsiteY6" fmla="*/ 505181 h 740614"/>
                  <a:gd name="connsiteX7" fmla="*/ 242793 w 484721"/>
                  <a:gd name="connsiteY7" fmla="*/ 667692 h 740614"/>
                  <a:gd name="connsiteX8" fmla="*/ 220733 w 484721"/>
                  <a:gd name="connsiteY8" fmla="*/ 691223 h 740614"/>
                  <a:gd name="connsiteX9" fmla="*/ 56016 w 484721"/>
                  <a:gd name="connsiteY9" fmla="*/ 739021 h 740614"/>
                  <a:gd name="connsiteX10" fmla="*/ 29543 w 484721"/>
                  <a:gd name="connsiteY10" fmla="*/ 725784 h 740614"/>
                  <a:gd name="connsiteX11" fmla="*/ 6012 w 484721"/>
                  <a:gd name="connsiteY11" fmla="*/ 412528 h 740614"/>
                  <a:gd name="connsiteX12" fmla="*/ 33220 w 484721"/>
                  <a:gd name="connsiteY12" fmla="*/ 233839 h 740614"/>
                  <a:gd name="connsiteX13" fmla="*/ 46456 w 484721"/>
                  <a:gd name="connsiteY13" fmla="*/ 219133 h 740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4721" h="740614">
                    <a:moveTo>
                      <a:pt x="46456" y="219133"/>
                    </a:moveTo>
                    <a:cubicBezTo>
                      <a:pt x="38368" y="260312"/>
                      <a:pt x="51604" y="300756"/>
                      <a:pt x="61163" y="338994"/>
                    </a:cubicBezTo>
                    <a:cubicBezTo>
                      <a:pt x="82488" y="424293"/>
                      <a:pt x="185436" y="436794"/>
                      <a:pt x="263383" y="363995"/>
                    </a:cubicBezTo>
                    <a:cubicBezTo>
                      <a:pt x="317063" y="313992"/>
                      <a:pt x="346477" y="247076"/>
                      <a:pt x="381773" y="183836"/>
                    </a:cubicBezTo>
                    <a:cubicBezTo>
                      <a:pt x="415599" y="122067"/>
                      <a:pt x="431776" y="50739"/>
                      <a:pt x="484721" y="0"/>
                    </a:cubicBezTo>
                    <a:cubicBezTo>
                      <a:pt x="446483" y="125008"/>
                      <a:pt x="403833" y="248546"/>
                      <a:pt x="378096" y="377231"/>
                    </a:cubicBezTo>
                    <a:cubicBezTo>
                      <a:pt x="370008" y="419146"/>
                      <a:pt x="330299" y="460325"/>
                      <a:pt x="311180" y="505181"/>
                    </a:cubicBezTo>
                    <a:cubicBezTo>
                      <a:pt x="288384" y="558861"/>
                      <a:pt x="264853" y="612541"/>
                      <a:pt x="242793" y="667692"/>
                    </a:cubicBezTo>
                    <a:cubicBezTo>
                      <a:pt x="238381" y="679458"/>
                      <a:pt x="229557" y="691223"/>
                      <a:pt x="220733" y="691223"/>
                    </a:cubicBezTo>
                    <a:cubicBezTo>
                      <a:pt x="161170" y="691959"/>
                      <a:pt x="111902" y="726520"/>
                      <a:pt x="56016" y="739021"/>
                    </a:cubicBezTo>
                    <a:cubicBezTo>
                      <a:pt x="33220" y="744168"/>
                      <a:pt x="32485" y="736079"/>
                      <a:pt x="29543" y="725784"/>
                    </a:cubicBezTo>
                    <a:cubicBezTo>
                      <a:pt x="5277" y="622836"/>
                      <a:pt x="-8694" y="519153"/>
                      <a:pt x="6012" y="412528"/>
                    </a:cubicBezTo>
                    <a:cubicBezTo>
                      <a:pt x="14101" y="352965"/>
                      <a:pt x="22190" y="292667"/>
                      <a:pt x="33220" y="233839"/>
                    </a:cubicBezTo>
                    <a:cubicBezTo>
                      <a:pt x="36162" y="225015"/>
                      <a:pt x="37632" y="219868"/>
                      <a:pt x="46456" y="219133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55ABDA2-4BBE-7234-1249-9D10E051739D}"/>
                  </a:ext>
                </a:extLst>
              </p:cNvPr>
              <p:cNvSpPr/>
              <p:nvPr/>
            </p:nvSpPr>
            <p:spPr>
              <a:xfrm>
                <a:off x="1003008" y="4621727"/>
                <a:ext cx="576509" cy="256369"/>
              </a:xfrm>
              <a:custGeom>
                <a:avLst/>
                <a:gdLst>
                  <a:gd name="connsiteX0" fmla="*/ 576510 w 576509"/>
                  <a:gd name="connsiteY0" fmla="*/ 241193 h 256369"/>
                  <a:gd name="connsiteX1" fmla="*/ 325022 w 576509"/>
                  <a:gd name="connsiteY1" fmla="*/ 238987 h 256369"/>
                  <a:gd name="connsiteX2" fmla="*/ 311786 w 576509"/>
                  <a:gd name="connsiteY2" fmla="*/ 164717 h 256369"/>
                  <a:gd name="connsiteX3" fmla="*/ 334581 w 576509"/>
                  <a:gd name="connsiteY3" fmla="*/ 137509 h 256369"/>
                  <a:gd name="connsiteX4" fmla="*/ 358113 w 576509"/>
                  <a:gd name="connsiteY4" fmla="*/ 116920 h 256369"/>
                  <a:gd name="connsiteX5" fmla="*/ 333111 w 576509"/>
                  <a:gd name="connsiteY5" fmla="*/ 102948 h 256369"/>
                  <a:gd name="connsiteX6" fmla="*/ 251488 w 576509"/>
                  <a:gd name="connsiteY6" fmla="*/ 91183 h 256369"/>
                  <a:gd name="connsiteX7" fmla="*/ 219868 w 576509"/>
                  <a:gd name="connsiteY7" fmla="*/ 110302 h 256369"/>
                  <a:gd name="connsiteX8" fmla="*/ 232369 w 576509"/>
                  <a:gd name="connsiteY8" fmla="*/ 132362 h 256369"/>
                  <a:gd name="connsiteX9" fmla="*/ 250017 w 576509"/>
                  <a:gd name="connsiteY9" fmla="*/ 211044 h 256369"/>
                  <a:gd name="connsiteX10" fmla="*/ 191189 w 576509"/>
                  <a:gd name="connsiteY10" fmla="*/ 252958 h 256369"/>
                  <a:gd name="connsiteX11" fmla="*/ 0 w 576509"/>
                  <a:gd name="connsiteY11" fmla="*/ 241193 h 256369"/>
                  <a:gd name="connsiteX12" fmla="*/ 0 w 576509"/>
                  <a:gd name="connsiteY12" fmla="*/ 11030 h 256369"/>
                  <a:gd name="connsiteX13" fmla="*/ 219132 w 576509"/>
                  <a:gd name="connsiteY13" fmla="*/ 33090 h 256369"/>
                  <a:gd name="connsiteX14" fmla="*/ 541948 w 576509"/>
                  <a:gd name="connsiteY14" fmla="*/ 0 h 256369"/>
                  <a:gd name="connsiteX15" fmla="*/ 541213 w 576509"/>
                  <a:gd name="connsiteY15" fmla="*/ 208838 h 256369"/>
                  <a:gd name="connsiteX16" fmla="*/ 576510 w 576509"/>
                  <a:gd name="connsiteY16" fmla="*/ 241193 h 25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76509" h="256369">
                    <a:moveTo>
                      <a:pt x="576510" y="241193"/>
                    </a:moveTo>
                    <a:cubicBezTo>
                      <a:pt x="492680" y="261782"/>
                      <a:pt x="407381" y="261782"/>
                      <a:pt x="325022" y="238987"/>
                    </a:cubicBezTo>
                    <a:cubicBezTo>
                      <a:pt x="294138" y="230163"/>
                      <a:pt x="316933" y="189719"/>
                      <a:pt x="311786" y="164717"/>
                    </a:cubicBezTo>
                    <a:cubicBezTo>
                      <a:pt x="308109" y="147804"/>
                      <a:pt x="311786" y="133832"/>
                      <a:pt x="334581" y="137509"/>
                    </a:cubicBezTo>
                    <a:cubicBezTo>
                      <a:pt x="350759" y="140451"/>
                      <a:pt x="359583" y="135303"/>
                      <a:pt x="358113" y="116920"/>
                    </a:cubicBezTo>
                    <a:cubicBezTo>
                      <a:pt x="356642" y="97801"/>
                      <a:pt x="343406" y="104419"/>
                      <a:pt x="333111" y="102948"/>
                    </a:cubicBezTo>
                    <a:cubicBezTo>
                      <a:pt x="305903" y="99271"/>
                      <a:pt x="278695" y="96330"/>
                      <a:pt x="251488" y="91183"/>
                    </a:cubicBezTo>
                    <a:cubicBezTo>
                      <a:pt x="234575" y="88241"/>
                      <a:pt x="225751" y="99271"/>
                      <a:pt x="219868" y="110302"/>
                    </a:cubicBezTo>
                    <a:cubicBezTo>
                      <a:pt x="214720" y="119861"/>
                      <a:pt x="225751" y="131627"/>
                      <a:pt x="232369" y="132362"/>
                    </a:cubicBezTo>
                    <a:cubicBezTo>
                      <a:pt x="302226" y="142657"/>
                      <a:pt x="247811" y="186777"/>
                      <a:pt x="250017" y="211044"/>
                    </a:cubicBezTo>
                    <a:cubicBezTo>
                      <a:pt x="252223" y="234575"/>
                      <a:pt x="223545" y="253694"/>
                      <a:pt x="191189" y="252958"/>
                    </a:cubicBezTo>
                    <a:cubicBezTo>
                      <a:pt x="127215" y="250752"/>
                      <a:pt x="63240" y="257370"/>
                      <a:pt x="0" y="241193"/>
                    </a:cubicBezTo>
                    <a:cubicBezTo>
                      <a:pt x="0" y="164717"/>
                      <a:pt x="0" y="87506"/>
                      <a:pt x="0" y="11030"/>
                    </a:cubicBezTo>
                    <a:cubicBezTo>
                      <a:pt x="72799" y="18384"/>
                      <a:pt x="145598" y="31620"/>
                      <a:pt x="219132" y="33090"/>
                    </a:cubicBezTo>
                    <a:cubicBezTo>
                      <a:pt x="327963" y="35296"/>
                      <a:pt x="435324" y="18384"/>
                      <a:pt x="541948" y="0"/>
                    </a:cubicBezTo>
                    <a:cubicBezTo>
                      <a:pt x="541948" y="69858"/>
                      <a:pt x="543419" y="138980"/>
                      <a:pt x="541213" y="208838"/>
                    </a:cubicBezTo>
                    <a:cubicBezTo>
                      <a:pt x="540478" y="236781"/>
                      <a:pt x="550037" y="245605"/>
                      <a:pt x="576510" y="241193"/>
                    </a:cubicBezTo>
                    <a:close/>
                  </a:path>
                </a:pathLst>
              </a:custGeom>
              <a:solidFill>
                <a:srgbClr val="4890C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71A2288-17DB-465C-0DA3-085BAE10B63D}"/>
                  </a:ext>
                </a:extLst>
              </p:cNvPr>
              <p:cNvSpPr/>
              <p:nvPr/>
            </p:nvSpPr>
            <p:spPr>
              <a:xfrm>
                <a:off x="1418379" y="2845871"/>
                <a:ext cx="529586" cy="461795"/>
              </a:xfrm>
              <a:custGeom>
                <a:avLst/>
                <a:gdLst>
                  <a:gd name="connsiteX0" fmla="*/ 195700 w 529586"/>
                  <a:gd name="connsiteY0" fmla="*/ 461796 h 461795"/>
                  <a:gd name="connsiteX1" fmla="*/ 64074 w 529586"/>
                  <a:gd name="connsiteY1" fmla="*/ 363995 h 461795"/>
                  <a:gd name="connsiteX2" fmla="*/ 3775 w 529586"/>
                  <a:gd name="connsiteY2" fmla="*/ 251488 h 461795"/>
                  <a:gd name="connsiteX3" fmla="*/ 126578 w 529586"/>
                  <a:gd name="connsiteY3" fmla="*/ 0 h 461795"/>
                  <a:gd name="connsiteX4" fmla="*/ 423657 w 529586"/>
                  <a:gd name="connsiteY4" fmla="*/ 63240 h 461795"/>
                  <a:gd name="connsiteX5" fmla="*/ 472925 w 529586"/>
                  <a:gd name="connsiteY5" fmla="*/ 69122 h 461795"/>
                  <a:gd name="connsiteX6" fmla="*/ 507486 w 529586"/>
                  <a:gd name="connsiteY6" fmla="*/ 311050 h 461795"/>
                  <a:gd name="connsiteX7" fmla="*/ 353799 w 529586"/>
                  <a:gd name="connsiteY7" fmla="*/ 280166 h 461795"/>
                  <a:gd name="connsiteX8" fmla="*/ 343504 w 529586"/>
                  <a:gd name="connsiteY8" fmla="*/ 165452 h 461795"/>
                  <a:gd name="connsiteX9" fmla="*/ 332474 w 529586"/>
                  <a:gd name="connsiteY9" fmla="*/ 152952 h 461795"/>
                  <a:gd name="connsiteX10" fmla="*/ 185405 w 529586"/>
                  <a:gd name="connsiteY10" fmla="*/ 109566 h 461795"/>
                  <a:gd name="connsiteX11" fmla="*/ 144961 w 529586"/>
                  <a:gd name="connsiteY11" fmla="*/ 288990 h 461795"/>
                  <a:gd name="connsiteX12" fmla="*/ 231732 w 529586"/>
                  <a:gd name="connsiteY12" fmla="*/ 348553 h 461795"/>
                  <a:gd name="connsiteX13" fmla="*/ 217760 w 529586"/>
                  <a:gd name="connsiteY13" fmla="*/ 452972 h 461795"/>
                  <a:gd name="connsiteX14" fmla="*/ 195700 w 529586"/>
                  <a:gd name="connsiteY14" fmla="*/ 461796 h 461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29586" h="461795">
                    <a:moveTo>
                      <a:pt x="195700" y="461796"/>
                    </a:moveTo>
                    <a:cubicBezTo>
                      <a:pt x="134666" y="452236"/>
                      <a:pt x="97899" y="420617"/>
                      <a:pt x="64074" y="363995"/>
                    </a:cubicBezTo>
                    <a:cubicBezTo>
                      <a:pt x="42013" y="327228"/>
                      <a:pt x="14805" y="294873"/>
                      <a:pt x="3775" y="251488"/>
                    </a:cubicBezTo>
                    <a:cubicBezTo>
                      <a:pt x="-14608" y="177953"/>
                      <a:pt x="35395" y="29414"/>
                      <a:pt x="126578" y="0"/>
                    </a:cubicBezTo>
                    <a:cubicBezTo>
                      <a:pt x="227320" y="13972"/>
                      <a:pt x="325121" y="38238"/>
                      <a:pt x="423657" y="63240"/>
                    </a:cubicBezTo>
                    <a:cubicBezTo>
                      <a:pt x="440570" y="67652"/>
                      <a:pt x="456747" y="66916"/>
                      <a:pt x="472925" y="69122"/>
                    </a:cubicBezTo>
                    <a:cubicBezTo>
                      <a:pt x="529546" y="122802"/>
                      <a:pt x="548665" y="218397"/>
                      <a:pt x="507486" y="311050"/>
                    </a:cubicBezTo>
                    <a:cubicBezTo>
                      <a:pt x="458218" y="291196"/>
                      <a:pt x="409685" y="266194"/>
                      <a:pt x="353799" y="280166"/>
                    </a:cubicBezTo>
                    <a:cubicBezTo>
                      <a:pt x="340563" y="242663"/>
                      <a:pt x="369976" y="201484"/>
                      <a:pt x="343504" y="165452"/>
                    </a:cubicBezTo>
                    <a:cubicBezTo>
                      <a:pt x="337621" y="163246"/>
                      <a:pt x="333945" y="158834"/>
                      <a:pt x="332474" y="152952"/>
                    </a:cubicBezTo>
                    <a:cubicBezTo>
                      <a:pt x="292765" y="94124"/>
                      <a:pt x="232467" y="76476"/>
                      <a:pt x="185405" y="109566"/>
                    </a:cubicBezTo>
                    <a:cubicBezTo>
                      <a:pt x="125842" y="151481"/>
                      <a:pt x="105253" y="238251"/>
                      <a:pt x="144961" y="288990"/>
                    </a:cubicBezTo>
                    <a:cubicBezTo>
                      <a:pt x="167022" y="316933"/>
                      <a:pt x="192023" y="343406"/>
                      <a:pt x="231732" y="348553"/>
                    </a:cubicBezTo>
                    <a:cubicBezTo>
                      <a:pt x="225849" y="383114"/>
                      <a:pt x="190553" y="412528"/>
                      <a:pt x="217760" y="452972"/>
                    </a:cubicBezTo>
                    <a:cubicBezTo>
                      <a:pt x="222172" y="460325"/>
                      <a:pt x="203789" y="460325"/>
                      <a:pt x="195700" y="461796"/>
                    </a:cubicBezTo>
                    <a:close/>
                  </a:path>
                </a:pathLst>
              </a:custGeom>
              <a:solidFill>
                <a:srgbClr val="FB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AD842DD-0ADC-2A3A-D423-E56C9713D169}"/>
                  </a:ext>
                </a:extLst>
              </p:cNvPr>
              <p:cNvSpPr/>
              <p:nvPr/>
            </p:nvSpPr>
            <p:spPr>
              <a:xfrm>
                <a:off x="564142" y="3908285"/>
                <a:ext cx="381614" cy="646467"/>
              </a:xfrm>
              <a:custGeom>
                <a:avLst/>
                <a:gdLst>
                  <a:gd name="connsiteX0" fmla="*/ 153553 w 381614"/>
                  <a:gd name="connsiteY0" fmla="*/ 643584 h 646467"/>
                  <a:gd name="connsiteX1" fmla="*/ 13837 w 381614"/>
                  <a:gd name="connsiteY1" fmla="*/ 582551 h 646467"/>
                  <a:gd name="connsiteX2" fmla="*/ 3542 w 381614"/>
                  <a:gd name="connsiteY2" fmla="*/ 542842 h 646467"/>
                  <a:gd name="connsiteX3" fmla="*/ 319005 w 381614"/>
                  <a:gd name="connsiteY3" fmla="*/ 32514 h 646467"/>
                  <a:gd name="connsiteX4" fmla="*/ 362390 w 381614"/>
                  <a:gd name="connsiteY4" fmla="*/ 159 h 646467"/>
                  <a:gd name="connsiteX5" fmla="*/ 380774 w 381614"/>
                  <a:gd name="connsiteY5" fmla="*/ 25160 h 646467"/>
                  <a:gd name="connsiteX6" fmla="*/ 352831 w 381614"/>
                  <a:gd name="connsiteY6" fmla="*/ 86194 h 646467"/>
                  <a:gd name="connsiteX7" fmla="*/ 278561 w 381614"/>
                  <a:gd name="connsiteY7" fmla="*/ 189142 h 646467"/>
                  <a:gd name="connsiteX8" fmla="*/ 190320 w 381614"/>
                  <a:gd name="connsiteY8" fmla="*/ 528135 h 646467"/>
                  <a:gd name="connsiteX9" fmla="*/ 185172 w 381614"/>
                  <a:gd name="connsiteY9" fmla="*/ 611965 h 646467"/>
                  <a:gd name="connsiteX10" fmla="*/ 153553 w 381614"/>
                  <a:gd name="connsiteY10" fmla="*/ 643584 h 64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1614" h="646467">
                    <a:moveTo>
                      <a:pt x="153553" y="643584"/>
                    </a:moveTo>
                    <a:cubicBezTo>
                      <a:pt x="104285" y="634025"/>
                      <a:pt x="55752" y="614906"/>
                      <a:pt x="13837" y="582551"/>
                    </a:cubicBezTo>
                    <a:cubicBezTo>
                      <a:pt x="601" y="572256"/>
                      <a:pt x="-3811" y="560490"/>
                      <a:pt x="3542" y="542842"/>
                    </a:cubicBezTo>
                    <a:cubicBezTo>
                      <a:pt x="84430" y="357536"/>
                      <a:pt x="177819" y="180318"/>
                      <a:pt x="319005" y="32514"/>
                    </a:cubicBezTo>
                    <a:cubicBezTo>
                      <a:pt x="331506" y="19277"/>
                      <a:pt x="340330" y="-2048"/>
                      <a:pt x="362390" y="159"/>
                    </a:cubicBezTo>
                    <a:cubicBezTo>
                      <a:pt x="371214" y="894"/>
                      <a:pt x="385186" y="12659"/>
                      <a:pt x="380774" y="25160"/>
                    </a:cubicBezTo>
                    <a:cubicBezTo>
                      <a:pt x="373420" y="47221"/>
                      <a:pt x="363126" y="85458"/>
                      <a:pt x="352831" y="86194"/>
                    </a:cubicBezTo>
                    <a:cubicBezTo>
                      <a:pt x="279296" y="87664"/>
                      <a:pt x="291062" y="150904"/>
                      <a:pt x="278561" y="189142"/>
                    </a:cubicBezTo>
                    <a:cubicBezTo>
                      <a:pt x="241794" y="300179"/>
                      <a:pt x="215321" y="414157"/>
                      <a:pt x="190320" y="528135"/>
                    </a:cubicBezTo>
                    <a:cubicBezTo>
                      <a:pt x="183702" y="556814"/>
                      <a:pt x="186643" y="584022"/>
                      <a:pt x="185172" y="611965"/>
                    </a:cubicBezTo>
                    <a:cubicBezTo>
                      <a:pt x="184437" y="631819"/>
                      <a:pt x="189584" y="654615"/>
                      <a:pt x="153553" y="643584"/>
                    </a:cubicBezTo>
                    <a:close/>
                  </a:path>
                </a:pathLst>
              </a:custGeom>
              <a:solidFill>
                <a:srgbClr val="FAF6F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3B65D2BF-5AE9-0ADD-5730-358D90AECB91}"/>
                  </a:ext>
                </a:extLst>
              </p:cNvPr>
              <p:cNvSpPr/>
              <p:nvPr/>
            </p:nvSpPr>
            <p:spPr>
              <a:xfrm>
                <a:off x="1577406" y="3916253"/>
                <a:ext cx="440376" cy="603006"/>
              </a:xfrm>
              <a:custGeom>
                <a:avLst/>
                <a:gdLst>
                  <a:gd name="connsiteX0" fmla="*/ 440376 w 440376"/>
                  <a:gd name="connsiteY0" fmla="*/ 526050 h 603006"/>
                  <a:gd name="connsiteX1" fmla="*/ 406551 w 440376"/>
                  <a:gd name="connsiteY1" fmla="*/ 555464 h 603006"/>
                  <a:gd name="connsiteX2" fmla="*/ 275660 w 440376"/>
                  <a:gd name="connsiteY2" fmla="*/ 601055 h 603006"/>
                  <a:gd name="connsiteX3" fmla="*/ 244775 w 440376"/>
                  <a:gd name="connsiteY3" fmla="*/ 566494 h 603006"/>
                  <a:gd name="connsiteX4" fmla="*/ 232274 w 440376"/>
                  <a:gd name="connsiteY4" fmla="*/ 436338 h 603006"/>
                  <a:gd name="connsiteX5" fmla="*/ 96971 w 440376"/>
                  <a:gd name="connsiteY5" fmla="*/ 128229 h 603006"/>
                  <a:gd name="connsiteX6" fmla="*/ 13142 w 440376"/>
                  <a:gd name="connsiteY6" fmla="*/ 35576 h 603006"/>
                  <a:gd name="connsiteX7" fmla="*/ 8730 w 440376"/>
                  <a:gd name="connsiteY7" fmla="*/ 3956 h 603006"/>
                  <a:gd name="connsiteX8" fmla="*/ 46232 w 440376"/>
                  <a:gd name="connsiteY8" fmla="*/ 7632 h 603006"/>
                  <a:gd name="connsiteX9" fmla="*/ 430817 w 440376"/>
                  <a:gd name="connsiteY9" fmla="*/ 517226 h 603006"/>
                  <a:gd name="connsiteX10" fmla="*/ 440376 w 440376"/>
                  <a:gd name="connsiteY10" fmla="*/ 526050 h 60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0376" h="603006">
                    <a:moveTo>
                      <a:pt x="440376" y="526050"/>
                    </a:moveTo>
                    <a:cubicBezTo>
                      <a:pt x="429346" y="535609"/>
                      <a:pt x="419787" y="550316"/>
                      <a:pt x="406551" y="555464"/>
                    </a:cubicBezTo>
                    <a:cubicBezTo>
                      <a:pt x="363901" y="572377"/>
                      <a:pt x="319780" y="587819"/>
                      <a:pt x="275660" y="601055"/>
                    </a:cubicBezTo>
                    <a:cubicBezTo>
                      <a:pt x="246246" y="609879"/>
                      <a:pt x="233745" y="587084"/>
                      <a:pt x="244775" y="566494"/>
                    </a:cubicBezTo>
                    <a:cubicBezTo>
                      <a:pt x="270512" y="517961"/>
                      <a:pt x="248452" y="476782"/>
                      <a:pt x="232274" y="436338"/>
                    </a:cubicBezTo>
                    <a:cubicBezTo>
                      <a:pt x="188889" y="332655"/>
                      <a:pt x="143298" y="230442"/>
                      <a:pt x="96971" y="128229"/>
                    </a:cubicBezTo>
                    <a:cubicBezTo>
                      <a:pt x="77117" y="84108"/>
                      <a:pt x="19760" y="84108"/>
                      <a:pt x="13142" y="35576"/>
                    </a:cubicBezTo>
                    <a:cubicBezTo>
                      <a:pt x="11671" y="24545"/>
                      <a:pt x="-12595" y="13515"/>
                      <a:pt x="8730" y="3956"/>
                    </a:cubicBezTo>
                    <a:cubicBezTo>
                      <a:pt x="18289" y="-456"/>
                      <a:pt x="34467" y="-3398"/>
                      <a:pt x="46232" y="7632"/>
                    </a:cubicBezTo>
                    <a:cubicBezTo>
                      <a:pt x="204331" y="155437"/>
                      <a:pt x="344046" y="315742"/>
                      <a:pt x="430817" y="517226"/>
                    </a:cubicBezTo>
                    <a:cubicBezTo>
                      <a:pt x="432288" y="520167"/>
                      <a:pt x="435964" y="522373"/>
                      <a:pt x="440376" y="526050"/>
                    </a:cubicBezTo>
                    <a:close/>
                  </a:path>
                </a:pathLst>
              </a:custGeom>
              <a:solidFill>
                <a:srgbClr val="F9F2F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F9601C4-BF8D-E2B8-CB05-4C1AA7D5D44D}"/>
                  </a:ext>
                </a:extLst>
              </p:cNvPr>
              <p:cNvSpPr/>
              <p:nvPr/>
            </p:nvSpPr>
            <p:spPr>
              <a:xfrm>
                <a:off x="1544105" y="4574573"/>
                <a:ext cx="302870" cy="291550"/>
              </a:xfrm>
              <a:custGeom>
                <a:avLst/>
                <a:gdLst>
                  <a:gd name="connsiteX0" fmla="*/ 35413 w 302870"/>
                  <a:gd name="connsiteY0" fmla="*/ 288347 h 291550"/>
                  <a:gd name="connsiteX1" fmla="*/ 116 w 302870"/>
                  <a:gd name="connsiteY1" fmla="*/ 256727 h 291550"/>
                  <a:gd name="connsiteX2" fmla="*/ 852 w 302870"/>
                  <a:gd name="connsiteY2" fmla="*/ 46418 h 291550"/>
                  <a:gd name="connsiteX3" fmla="*/ 161892 w 302870"/>
                  <a:gd name="connsiteY3" fmla="*/ 92 h 291550"/>
                  <a:gd name="connsiteX4" fmla="*/ 253810 w 302870"/>
                  <a:gd name="connsiteY4" fmla="*/ 69214 h 291550"/>
                  <a:gd name="connsiteX5" fmla="*/ 301607 w 302870"/>
                  <a:gd name="connsiteY5" fmla="*/ 188340 h 291550"/>
                  <a:gd name="connsiteX6" fmla="*/ 172922 w 302870"/>
                  <a:gd name="connsiteY6" fmla="*/ 274375 h 291550"/>
                  <a:gd name="connsiteX7" fmla="*/ 35413 w 302870"/>
                  <a:gd name="connsiteY7" fmla="*/ 288347 h 29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870" h="291550">
                    <a:moveTo>
                      <a:pt x="35413" y="288347"/>
                    </a:moveTo>
                    <a:cubicBezTo>
                      <a:pt x="11147" y="291288"/>
                      <a:pt x="-1354" y="287611"/>
                      <a:pt x="116" y="256727"/>
                    </a:cubicBezTo>
                    <a:cubicBezTo>
                      <a:pt x="3058" y="186869"/>
                      <a:pt x="852" y="116276"/>
                      <a:pt x="852" y="46418"/>
                    </a:cubicBezTo>
                    <a:cubicBezTo>
                      <a:pt x="56003" y="36124"/>
                      <a:pt x="103065" y="-2114"/>
                      <a:pt x="161892" y="92"/>
                    </a:cubicBezTo>
                    <a:cubicBezTo>
                      <a:pt x="187629" y="30241"/>
                      <a:pt x="219249" y="51566"/>
                      <a:pt x="253810" y="69214"/>
                    </a:cubicBezTo>
                    <a:cubicBezTo>
                      <a:pt x="297195" y="88333"/>
                      <a:pt x="306755" y="130248"/>
                      <a:pt x="301607" y="188340"/>
                    </a:cubicBezTo>
                    <a:cubicBezTo>
                      <a:pt x="293519" y="275110"/>
                      <a:pt x="222190" y="264080"/>
                      <a:pt x="172922" y="274375"/>
                    </a:cubicBezTo>
                    <a:cubicBezTo>
                      <a:pt x="129537" y="283934"/>
                      <a:pt x="82475" y="297906"/>
                      <a:pt x="35413" y="288347"/>
                    </a:cubicBezTo>
                    <a:close/>
                  </a:path>
                </a:pathLst>
              </a:custGeom>
              <a:solidFill>
                <a:srgbClr val="68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6F9CC99-2906-96A7-EB15-71C3B9D41DEC}"/>
                  </a:ext>
                </a:extLst>
              </p:cNvPr>
              <p:cNvSpPr/>
              <p:nvPr/>
            </p:nvSpPr>
            <p:spPr>
              <a:xfrm>
                <a:off x="127214" y="2327454"/>
                <a:ext cx="195906" cy="650598"/>
              </a:xfrm>
              <a:custGeom>
                <a:avLst/>
                <a:gdLst>
                  <a:gd name="connsiteX0" fmla="*/ 195601 w 195906"/>
                  <a:gd name="connsiteY0" fmla="*/ 0 h 650598"/>
                  <a:gd name="connsiteX1" fmla="*/ 172806 w 195906"/>
                  <a:gd name="connsiteY1" fmla="*/ 139715 h 650598"/>
                  <a:gd name="connsiteX2" fmla="*/ 183836 w 195906"/>
                  <a:gd name="connsiteY2" fmla="*/ 510329 h 650598"/>
                  <a:gd name="connsiteX3" fmla="*/ 136039 w 195906"/>
                  <a:gd name="connsiteY3" fmla="*/ 587540 h 650598"/>
                  <a:gd name="connsiteX4" fmla="*/ 114714 w 195906"/>
                  <a:gd name="connsiteY4" fmla="*/ 645632 h 650598"/>
                  <a:gd name="connsiteX5" fmla="*/ 0 w 195906"/>
                  <a:gd name="connsiteY5" fmla="*/ 599305 h 650598"/>
                  <a:gd name="connsiteX6" fmla="*/ 10295 w 195906"/>
                  <a:gd name="connsiteY6" fmla="*/ 549302 h 650598"/>
                  <a:gd name="connsiteX7" fmla="*/ 11030 w 195906"/>
                  <a:gd name="connsiteY7" fmla="*/ 368407 h 650598"/>
                  <a:gd name="connsiteX8" fmla="*/ 8089 w 195906"/>
                  <a:gd name="connsiteY8" fmla="*/ 324287 h 650598"/>
                  <a:gd name="connsiteX9" fmla="*/ 111772 w 195906"/>
                  <a:gd name="connsiteY9" fmla="*/ 213250 h 650598"/>
                  <a:gd name="connsiteX10" fmla="*/ 161776 w 195906"/>
                  <a:gd name="connsiteY10" fmla="*/ 66181 h 650598"/>
                  <a:gd name="connsiteX11" fmla="*/ 195601 w 195906"/>
                  <a:gd name="connsiteY11" fmla="*/ 0 h 650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5906" h="650598">
                    <a:moveTo>
                      <a:pt x="195601" y="0"/>
                    </a:moveTo>
                    <a:cubicBezTo>
                      <a:pt x="198543" y="48533"/>
                      <a:pt x="179424" y="92653"/>
                      <a:pt x="172806" y="139715"/>
                    </a:cubicBezTo>
                    <a:cubicBezTo>
                      <a:pt x="155893" y="263989"/>
                      <a:pt x="150010" y="386791"/>
                      <a:pt x="183836" y="510329"/>
                    </a:cubicBezTo>
                    <a:cubicBezTo>
                      <a:pt x="194131" y="548567"/>
                      <a:pt x="180159" y="580922"/>
                      <a:pt x="136039" y="587540"/>
                    </a:cubicBezTo>
                    <a:cubicBezTo>
                      <a:pt x="95595" y="594158"/>
                      <a:pt x="99271" y="615483"/>
                      <a:pt x="114714" y="645632"/>
                    </a:cubicBezTo>
                    <a:cubicBezTo>
                      <a:pt x="72799" y="636072"/>
                      <a:pt x="11030" y="683870"/>
                      <a:pt x="0" y="599305"/>
                    </a:cubicBezTo>
                    <a:cubicBezTo>
                      <a:pt x="23531" y="587540"/>
                      <a:pt x="12501" y="564744"/>
                      <a:pt x="10295" y="549302"/>
                    </a:cubicBezTo>
                    <a:cubicBezTo>
                      <a:pt x="2206" y="489004"/>
                      <a:pt x="1471" y="428706"/>
                      <a:pt x="11030" y="368407"/>
                    </a:cubicBezTo>
                    <a:cubicBezTo>
                      <a:pt x="13236" y="354436"/>
                      <a:pt x="16178" y="338258"/>
                      <a:pt x="8089" y="324287"/>
                    </a:cubicBezTo>
                    <a:cubicBezTo>
                      <a:pt x="52209" y="296344"/>
                      <a:pt x="97065" y="265459"/>
                      <a:pt x="111772" y="213250"/>
                    </a:cubicBezTo>
                    <a:cubicBezTo>
                      <a:pt x="125008" y="163246"/>
                      <a:pt x="149275" y="116920"/>
                      <a:pt x="161776" y="66181"/>
                    </a:cubicBezTo>
                    <a:cubicBezTo>
                      <a:pt x="167658" y="41915"/>
                      <a:pt x="176483" y="18384"/>
                      <a:pt x="195601" y="0"/>
                    </a:cubicBezTo>
                    <a:close/>
                  </a:path>
                </a:pathLst>
              </a:custGeom>
              <a:solidFill>
                <a:srgbClr val="80706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A51FA73C-38C2-D451-D4EA-2F30B02EC9AC}"/>
                  </a:ext>
                </a:extLst>
              </p:cNvPr>
              <p:cNvSpPr/>
              <p:nvPr/>
            </p:nvSpPr>
            <p:spPr>
              <a:xfrm>
                <a:off x="1083161" y="2823020"/>
                <a:ext cx="380908" cy="222440"/>
              </a:xfrm>
              <a:custGeom>
                <a:avLst/>
                <a:gdLst>
                  <a:gd name="connsiteX0" fmla="*/ 380908 w 380908"/>
                  <a:gd name="connsiteY0" fmla="*/ 23587 h 222440"/>
                  <a:gd name="connsiteX1" fmla="*/ 300756 w 380908"/>
                  <a:gd name="connsiteY1" fmla="*/ 197864 h 222440"/>
                  <a:gd name="connsiteX2" fmla="*/ 277225 w 380908"/>
                  <a:gd name="connsiteY2" fmla="*/ 219189 h 222440"/>
                  <a:gd name="connsiteX3" fmla="*/ 236781 w 380908"/>
                  <a:gd name="connsiteY3" fmla="*/ 219189 h 222440"/>
                  <a:gd name="connsiteX4" fmla="*/ 66916 w 380908"/>
                  <a:gd name="connsiteY4" fmla="*/ 116240 h 222440"/>
                  <a:gd name="connsiteX5" fmla="*/ 0 w 380908"/>
                  <a:gd name="connsiteY5" fmla="*/ 11822 h 222440"/>
                  <a:gd name="connsiteX6" fmla="*/ 22060 w 380908"/>
                  <a:gd name="connsiteY6" fmla="*/ 56 h 222440"/>
                  <a:gd name="connsiteX7" fmla="*/ 369143 w 380908"/>
                  <a:gd name="connsiteY7" fmla="*/ 11822 h 222440"/>
                  <a:gd name="connsiteX8" fmla="*/ 380908 w 380908"/>
                  <a:gd name="connsiteY8" fmla="*/ 23587 h 222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0908" h="222440">
                    <a:moveTo>
                      <a:pt x="380908" y="23587"/>
                    </a:moveTo>
                    <a:cubicBezTo>
                      <a:pt x="340464" y="75796"/>
                      <a:pt x="311786" y="133153"/>
                      <a:pt x="300756" y="197864"/>
                    </a:cubicBezTo>
                    <a:cubicBezTo>
                      <a:pt x="297814" y="214041"/>
                      <a:pt x="295608" y="222130"/>
                      <a:pt x="277225" y="219189"/>
                    </a:cubicBezTo>
                    <a:cubicBezTo>
                      <a:pt x="263988" y="217718"/>
                      <a:pt x="250017" y="218453"/>
                      <a:pt x="236781" y="219189"/>
                    </a:cubicBezTo>
                    <a:cubicBezTo>
                      <a:pt x="156628" y="225071"/>
                      <a:pt x="77211" y="236101"/>
                      <a:pt x="66916" y="116240"/>
                    </a:cubicBezTo>
                    <a:cubicBezTo>
                      <a:pt x="63975" y="79473"/>
                      <a:pt x="23531" y="46383"/>
                      <a:pt x="0" y="11822"/>
                    </a:cubicBezTo>
                    <a:cubicBezTo>
                      <a:pt x="2941" y="-679"/>
                      <a:pt x="12501" y="56"/>
                      <a:pt x="22060" y="56"/>
                    </a:cubicBezTo>
                    <a:cubicBezTo>
                      <a:pt x="138245" y="791"/>
                      <a:pt x="254429" y="-3621"/>
                      <a:pt x="369143" y="11822"/>
                    </a:cubicBezTo>
                    <a:cubicBezTo>
                      <a:pt x="377967" y="13292"/>
                      <a:pt x="378702" y="18440"/>
                      <a:pt x="380908" y="23587"/>
                    </a:cubicBezTo>
                    <a:close/>
                  </a:path>
                </a:pathLst>
              </a:custGeom>
              <a:solidFill>
                <a:srgbClr val="FD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E88F58D5-240E-3DA0-826E-C1C6255C5DF3}"/>
                  </a:ext>
                </a:extLst>
              </p:cNvPr>
              <p:cNvSpPr/>
              <p:nvPr/>
            </p:nvSpPr>
            <p:spPr>
              <a:xfrm>
                <a:off x="37338" y="3007266"/>
                <a:ext cx="283561" cy="487340"/>
              </a:xfrm>
              <a:custGeom>
                <a:avLst/>
                <a:gdLst>
                  <a:gd name="connsiteX0" fmla="*/ 250917 w 283561"/>
                  <a:gd name="connsiteY0" fmla="*/ 392319 h 487340"/>
                  <a:gd name="connsiteX1" fmla="*/ 260476 w 283561"/>
                  <a:gd name="connsiteY1" fmla="*/ 395996 h 487340"/>
                  <a:gd name="connsiteX2" fmla="*/ 278124 w 283561"/>
                  <a:gd name="connsiteY2" fmla="*/ 479090 h 487340"/>
                  <a:gd name="connsiteX3" fmla="*/ 181794 w 283561"/>
                  <a:gd name="connsiteY3" fmla="*/ 462177 h 487340"/>
                  <a:gd name="connsiteX4" fmla="*/ 30313 w 283561"/>
                  <a:gd name="connsiteY4" fmla="*/ 87152 h 487340"/>
                  <a:gd name="connsiteX5" fmla="*/ 195030 w 283561"/>
                  <a:gd name="connsiteY5" fmla="*/ 1116 h 487340"/>
                  <a:gd name="connsiteX6" fmla="*/ 215620 w 283561"/>
                  <a:gd name="connsiteY6" fmla="*/ 58473 h 487340"/>
                  <a:gd name="connsiteX7" fmla="*/ 114878 w 283561"/>
                  <a:gd name="connsiteY7" fmla="*/ 132008 h 487340"/>
                  <a:gd name="connsiteX8" fmla="*/ 250917 w 283561"/>
                  <a:gd name="connsiteY8" fmla="*/ 392319 h 487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3561" h="487340">
                    <a:moveTo>
                      <a:pt x="250917" y="392319"/>
                    </a:moveTo>
                    <a:cubicBezTo>
                      <a:pt x="253858" y="393790"/>
                      <a:pt x="260476" y="395261"/>
                      <a:pt x="260476" y="395996"/>
                    </a:cubicBezTo>
                    <a:cubicBezTo>
                      <a:pt x="259741" y="426881"/>
                      <a:pt x="297243" y="462912"/>
                      <a:pt x="278124" y="479090"/>
                    </a:cubicBezTo>
                    <a:cubicBezTo>
                      <a:pt x="252387" y="501150"/>
                      <a:pt x="214149" y="473207"/>
                      <a:pt x="181794" y="462177"/>
                    </a:cubicBezTo>
                    <a:cubicBezTo>
                      <a:pt x="53844" y="417321"/>
                      <a:pt x="-54987" y="225396"/>
                      <a:pt x="30313" y="87152"/>
                    </a:cubicBezTo>
                    <a:cubicBezTo>
                      <a:pt x="61198" y="37148"/>
                      <a:pt x="139144" y="-7708"/>
                      <a:pt x="195030" y="1116"/>
                    </a:cubicBezTo>
                    <a:cubicBezTo>
                      <a:pt x="235474" y="6999"/>
                      <a:pt x="206796" y="40090"/>
                      <a:pt x="215620" y="58473"/>
                    </a:cubicBezTo>
                    <a:cubicBezTo>
                      <a:pt x="172970" y="59944"/>
                      <a:pt x="121496" y="92299"/>
                      <a:pt x="114878" y="132008"/>
                    </a:cubicBezTo>
                    <a:cubicBezTo>
                      <a:pt x="100171" y="223190"/>
                      <a:pt x="118555" y="365847"/>
                      <a:pt x="250917" y="392319"/>
                    </a:cubicBezTo>
                    <a:close/>
                  </a:path>
                </a:pathLst>
              </a:custGeom>
              <a:solidFill>
                <a:srgbClr val="FBE2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68A2274-A19C-A32C-45D0-6643D8159442}"/>
                  </a:ext>
                </a:extLst>
              </p:cNvPr>
              <p:cNvSpPr/>
              <p:nvPr/>
            </p:nvSpPr>
            <p:spPr>
              <a:xfrm>
                <a:off x="2179437" y="3053213"/>
                <a:ext cx="313433" cy="457618"/>
              </a:xfrm>
              <a:custGeom>
                <a:avLst/>
                <a:gdLst>
                  <a:gd name="connsiteX0" fmla="*/ 68508 w 313433"/>
                  <a:gd name="connsiteY0" fmla="*/ 58118 h 457618"/>
                  <a:gd name="connsiteX1" fmla="*/ 237637 w 313433"/>
                  <a:gd name="connsiteY1" fmla="*/ 25027 h 457618"/>
                  <a:gd name="connsiteX2" fmla="*/ 298671 w 313433"/>
                  <a:gd name="connsiteY2" fmla="*/ 253719 h 457618"/>
                  <a:gd name="connsiteX3" fmla="*/ 121 w 313433"/>
                  <a:gd name="connsiteY3" fmla="*/ 457410 h 457618"/>
                  <a:gd name="connsiteX4" fmla="*/ 22182 w 313433"/>
                  <a:gd name="connsiteY4" fmla="*/ 391964 h 457618"/>
                  <a:gd name="connsiteX5" fmla="*/ 184693 w 313433"/>
                  <a:gd name="connsiteY5" fmla="*/ 286075 h 457618"/>
                  <a:gd name="connsiteX6" fmla="*/ 68508 w 313433"/>
                  <a:gd name="connsiteY6" fmla="*/ 58118 h 457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433" h="457618">
                    <a:moveTo>
                      <a:pt x="68508" y="58118"/>
                    </a:moveTo>
                    <a:cubicBezTo>
                      <a:pt x="94245" y="-2916"/>
                      <a:pt x="183222" y="-19093"/>
                      <a:pt x="237637" y="25027"/>
                    </a:cubicBezTo>
                    <a:cubicBezTo>
                      <a:pt x="314849" y="86796"/>
                      <a:pt x="328820" y="169155"/>
                      <a:pt x="298671" y="253719"/>
                    </a:cubicBezTo>
                    <a:cubicBezTo>
                      <a:pt x="256756" y="372110"/>
                      <a:pt x="143513" y="462557"/>
                      <a:pt x="121" y="457410"/>
                    </a:cubicBezTo>
                    <a:cubicBezTo>
                      <a:pt x="-2085" y="432408"/>
                      <a:pt x="26594" y="417701"/>
                      <a:pt x="22182" y="391964"/>
                    </a:cubicBezTo>
                    <a:cubicBezTo>
                      <a:pt x="87627" y="374316"/>
                      <a:pt x="145719" y="348579"/>
                      <a:pt x="184693" y="286075"/>
                    </a:cubicBezTo>
                    <a:cubicBezTo>
                      <a:pt x="245726" y="189009"/>
                      <a:pt x="184693" y="64001"/>
                      <a:pt x="68508" y="58118"/>
                    </a:cubicBezTo>
                    <a:close/>
                  </a:path>
                </a:pathLst>
              </a:custGeom>
              <a:solidFill>
                <a:srgbClr val="FAE1C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F4FC0602-6060-9EE8-49D0-10878061D09D}"/>
                  </a:ext>
                </a:extLst>
              </p:cNvPr>
              <p:cNvSpPr/>
              <p:nvPr/>
            </p:nvSpPr>
            <p:spPr>
              <a:xfrm>
                <a:off x="769460" y="4598196"/>
                <a:ext cx="233548" cy="266514"/>
              </a:xfrm>
              <a:custGeom>
                <a:avLst/>
                <a:gdLst>
                  <a:gd name="connsiteX0" fmla="*/ 233549 w 233548"/>
                  <a:gd name="connsiteY0" fmla="*/ 34561 h 266514"/>
                  <a:gd name="connsiteX1" fmla="*/ 233549 w 233548"/>
                  <a:gd name="connsiteY1" fmla="*/ 264724 h 266514"/>
                  <a:gd name="connsiteX2" fmla="*/ 54125 w 233548"/>
                  <a:gd name="connsiteY2" fmla="*/ 252958 h 266514"/>
                  <a:gd name="connsiteX3" fmla="*/ 10004 w 233548"/>
                  <a:gd name="connsiteY3" fmla="*/ 197072 h 266514"/>
                  <a:gd name="connsiteX4" fmla="*/ 26182 w 233548"/>
                  <a:gd name="connsiteY4" fmla="*/ 69122 h 266514"/>
                  <a:gd name="connsiteX5" fmla="*/ 107070 w 233548"/>
                  <a:gd name="connsiteY5" fmla="*/ 0 h 266514"/>
                  <a:gd name="connsiteX6" fmla="*/ 233549 w 233548"/>
                  <a:gd name="connsiteY6" fmla="*/ 34561 h 26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3548" h="266514">
                    <a:moveTo>
                      <a:pt x="233549" y="34561"/>
                    </a:moveTo>
                    <a:cubicBezTo>
                      <a:pt x="233549" y="111037"/>
                      <a:pt x="233549" y="188248"/>
                      <a:pt x="233549" y="264724"/>
                    </a:cubicBezTo>
                    <a:cubicBezTo>
                      <a:pt x="173251" y="272813"/>
                      <a:pt x="114423" y="250752"/>
                      <a:pt x="54125" y="252958"/>
                    </a:cubicBezTo>
                    <a:cubicBezTo>
                      <a:pt x="20299" y="253694"/>
                      <a:pt x="12210" y="226486"/>
                      <a:pt x="10004" y="197072"/>
                    </a:cubicBezTo>
                    <a:cubicBezTo>
                      <a:pt x="7063" y="152951"/>
                      <a:pt x="-18674" y="106625"/>
                      <a:pt x="26182" y="69122"/>
                    </a:cubicBezTo>
                    <a:cubicBezTo>
                      <a:pt x="65890" y="61033"/>
                      <a:pt x="60008" y="0"/>
                      <a:pt x="107070" y="0"/>
                    </a:cubicBezTo>
                    <a:cubicBezTo>
                      <a:pt x="148984" y="11766"/>
                      <a:pt x="191634" y="22796"/>
                      <a:pt x="233549" y="34561"/>
                    </a:cubicBezTo>
                    <a:close/>
                  </a:path>
                </a:pathLst>
              </a:custGeom>
              <a:solidFill>
                <a:srgbClr val="67BD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9969300-EDE9-E519-EDC8-512C39009021}"/>
                  </a:ext>
                </a:extLst>
              </p:cNvPr>
              <p:cNvSpPr/>
              <p:nvPr/>
            </p:nvSpPr>
            <p:spPr>
              <a:xfrm>
                <a:off x="138979" y="1924485"/>
                <a:ext cx="414733" cy="714018"/>
              </a:xfrm>
              <a:custGeom>
                <a:avLst/>
                <a:gdLst>
                  <a:gd name="connsiteX0" fmla="*/ 183836 w 414733"/>
                  <a:gd name="connsiteY0" fmla="*/ 402968 h 714018"/>
                  <a:gd name="connsiteX1" fmla="*/ 105890 w 414733"/>
                  <a:gd name="connsiteY1" fmla="*/ 591217 h 714018"/>
                  <a:gd name="connsiteX2" fmla="*/ 0 w 414733"/>
                  <a:gd name="connsiteY2" fmla="*/ 714019 h 714018"/>
                  <a:gd name="connsiteX3" fmla="*/ 114714 w 414733"/>
                  <a:gd name="connsiteY3" fmla="*/ 346347 h 714018"/>
                  <a:gd name="connsiteX4" fmla="*/ 393409 w 414733"/>
                  <a:gd name="connsiteY4" fmla="*/ 4412 h 714018"/>
                  <a:gd name="connsiteX5" fmla="*/ 414734 w 414733"/>
                  <a:gd name="connsiteY5" fmla="*/ 0 h 714018"/>
                  <a:gd name="connsiteX6" fmla="*/ 252958 w 414733"/>
                  <a:gd name="connsiteY6" fmla="*/ 244134 h 714018"/>
                  <a:gd name="connsiteX7" fmla="*/ 183836 w 414733"/>
                  <a:gd name="connsiteY7" fmla="*/ 402968 h 714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4733" h="714018">
                    <a:moveTo>
                      <a:pt x="183836" y="402968"/>
                    </a:moveTo>
                    <a:cubicBezTo>
                      <a:pt x="136774" y="456649"/>
                      <a:pt x="129421" y="527977"/>
                      <a:pt x="105890" y="591217"/>
                    </a:cubicBezTo>
                    <a:cubicBezTo>
                      <a:pt x="83829" y="648573"/>
                      <a:pt x="62504" y="696371"/>
                      <a:pt x="0" y="714019"/>
                    </a:cubicBezTo>
                    <a:cubicBezTo>
                      <a:pt x="25002" y="587540"/>
                      <a:pt x="52945" y="461796"/>
                      <a:pt x="114714" y="346347"/>
                    </a:cubicBezTo>
                    <a:cubicBezTo>
                      <a:pt x="185307" y="213985"/>
                      <a:pt x="285313" y="105890"/>
                      <a:pt x="393409" y="4412"/>
                    </a:cubicBezTo>
                    <a:cubicBezTo>
                      <a:pt x="400027" y="-1471"/>
                      <a:pt x="407380" y="735"/>
                      <a:pt x="414734" y="0"/>
                    </a:cubicBezTo>
                    <a:cubicBezTo>
                      <a:pt x="361789" y="82358"/>
                      <a:pt x="300020" y="157364"/>
                      <a:pt x="252958" y="244134"/>
                    </a:cubicBezTo>
                    <a:cubicBezTo>
                      <a:pt x="225015" y="296344"/>
                      <a:pt x="216926" y="354436"/>
                      <a:pt x="183836" y="402968"/>
                    </a:cubicBezTo>
                    <a:close/>
                  </a:path>
                </a:pathLst>
              </a:custGeom>
              <a:solidFill>
                <a:srgbClr val="96847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9EE73881-63F9-8199-1C6D-CF162309FDAA}"/>
                  </a:ext>
                </a:extLst>
              </p:cNvPr>
              <p:cNvSpPr/>
              <p:nvPr/>
            </p:nvSpPr>
            <p:spPr>
              <a:xfrm>
                <a:off x="2189853" y="3111330"/>
                <a:ext cx="199301" cy="333846"/>
              </a:xfrm>
              <a:custGeom>
                <a:avLst/>
                <a:gdLst>
                  <a:gd name="connsiteX0" fmla="*/ 58092 w 199301"/>
                  <a:gd name="connsiteY0" fmla="*/ 0 h 333846"/>
                  <a:gd name="connsiteX1" fmla="*/ 197072 w 199301"/>
                  <a:gd name="connsiteY1" fmla="*/ 108096 h 333846"/>
                  <a:gd name="connsiteX2" fmla="*/ 101478 w 199301"/>
                  <a:gd name="connsiteY2" fmla="*/ 300756 h 333846"/>
                  <a:gd name="connsiteX3" fmla="*/ 11766 w 199301"/>
                  <a:gd name="connsiteY3" fmla="*/ 333846 h 333846"/>
                  <a:gd name="connsiteX4" fmla="*/ 0 w 199301"/>
                  <a:gd name="connsiteY4" fmla="*/ 264724 h 333846"/>
                  <a:gd name="connsiteX5" fmla="*/ 11766 w 199301"/>
                  <a:gd name="connsiteY5" fmla="*/ 138245 h 333846"/>
                  <a:gd name="connsiteX6" fmla="*/ 43385 w 199301"/>
                  <a:gd name="connsiteY6" fmla="*/ 61769 h 333846"/>
                  <a:gd name="connsiteX7" fmla="*/ 58092 w 199301"/>
                  <a:gd name="connsiteY7" fmla="*/ 0 h 33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01" h="333846">
                    <a:moveTo>
                      <a:pt x="58092" y="0"/>
                    </a:moveTo>
                    <a:cubicBezTo>
                      <a:pt x="122067" y="8089"/>
                      <a:pt x="189719" y="60298"/>
                      <a:pt x="197072" y="108096"/>
                    </a:cubicBezTo>
                    <a:cubicBezTo>
                      <a:pt x="209573" y="182365"/>
                      <a:pt x="168394" y="259576"/>
                      <a:pt x="101478" y="300756"/>
                    </a:cubicBezTo>
                    <a:cubicBezTo>
                      <a:pt x="72799" y="318404"/>
                      <a:pt x="39709" y="318404"/>
                      <a:pt x="11766" y="333846"/>
                    </a:cubicBezTo>
                    <a:cubicBezTo>
                      <a:pt x="9560" y="310315"/>
                      <a:pt x="47062" y="280901"/>
                      <a:pt x="0" y="264724"/>
                    </a:cubicBezTo>
                    <a:cubicBezTo>
                      <a:pt x="20590" y="224280"/>
                      <a:pt x="9560" y="180159"/>
                      <a:pt x="11766" y="138245"/>
                    </a:cubicBezTo>
                    <a:cubicBezTo>
                      <a:pt x="61034" y="131627"/>
                      <a:pt x="22060" y="85300"/>
                      <a:pt x="43385" y="61769"/>
                    </a:cubicBezTo>
                    <a:cubicBezTo>
                      <a:pt x="51474" y="53680"/>
                      <a:pt x="59563" y="22796"/>
                      <a:pt x="58092" y="0"/>
                    </a:cubicBezTo>
                    <a:close/>
                  </a:path>
                </a:pathLst>
              </a:custGeom>
              <a:solidFill>
                <a:srgbClr val="F6B8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DB12804-88B7-F9A4-2042-53FD017C7B6A}"/>
                  </a:ext>
                </a:extLst>
              </p:cNvPr>
              <p:cNvSpPr/>
              <p:nvPr/>
            </p:nvSpPr>
            <p:spPr>
              <a:xfrm>
                <a:off x="920995" y="5024521"/>
                <a:ext cx="278350" cy="185522"/>
              </a:xfrm>
              <a:custGeom>
                <a:avLst/>
                <a:gdLst>
                  <a:gd name="connsiteX0" fmla="*/ 173197 w 278350"/>
                  <a:gd name="connsiteY0" fmla="*/ 184745 h 185522"/>
                  <a:gd name="connsiteX1" fmla="*/ 391 w 278350"/>
                  <a:gd name="connsiteY1" fmla="*/ 24440 h 185522"/>
                  <a:gd name="connsiteX2" fmla="*/ 32011 w 278350"/>
                  <a:gd name="connsiteY2" fmla="*/ 2380 h 185522"/>
                  <a:gd name="connsiteX3" fmla="*/ 255555 w 278350"/>
                  <a:gd name="connsiteY3" fmla="*/ 4586 h 185522"/>
                  <a:gd name="connsiteX4" fmla="*/ 278351 w 278350"/>
                  <a:gd name="connsiteY4" fmla="*/ 20764 h 185522"/>
                  <a:gd name="connsiteX5" fmla="*/ 278351 w 278350"/>
                  <a:gd name="connsiteY5" fmla="*/ 153125 h 185522"/>
                  <a:gd name="connsiteX6" fmla="*/ 243054 w 278350"/>
                  <a:gd name="connsiteY6" fmla="*/ 185481 h 185522"/>
                  <a:gd name="connsiteX7" fmla="*/ 173197 w 278350"/>
                  <a:gd name="connsiteY7" fmla="*/ 184745 h 18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350" h="185522">
                    <a:moveTo>
                      <a:pt x="173197" y="184745"/>
                    </a:moveTo>
                    <a:cubicBezTo>
                      <a:pt x="72454" y="184745"/>
                      <a:pt x="12892" y="129595"/>
                      <a:pt x="391" y="24440"/>
                    </a:cubicBezTo>
                    <a:cubicBezTo>
                      <a:pt x="-2551" y="-1297"/>
                      <a:pt x="11421" y="-2767"/>
                      <a:pt x="32011" y="2380"/>
                    </a:cubicBezTo>
                    <a:cubicBezTo>
                      <a:pt x="106280" y="20764"/>
                      <a:pt x="181285" y="16352"/>
                      <a:pt x="255555" y="4586"/>
                    </a:cubicBezTo>
                    <a:cubicBezTo>
                      <a:pt x="275409" y="1645"/>
                      <a:pt x="278351" y="2380"/>
                      <a:pt x="278351" y="20764"/>
                    </a:cubicBezTo>
                    <a:cubicBezTo>
                      <a:pt x="277615" y="64884"/>
                      <a:pt x="277615" y="109005"/>
                      <a:pt x="278351" y="153125"/>
                    </a:cubicBezTo>
                    <a:cubicBezTo>
                      <a:pt x="278351" y="177392"/>
                      <a:pt x="265850" y="186216"/>
                      <a:pt x="243054" y="185481"/>
                    </a:cubicBezTo>
                    <a:cubicBezTo>
                      <a:pt x="219523" y="183275"/>
                      <a:pt x="196727" y="184010"/>
                      <a:pt x="173197" y="184745"/>
                    </a:cubicBezTo>
                    <a:close/>
                  </a:path>
                </a:pathLst>
              </a:custGeom>
              <a:solidFill>
                <a:srgbClr val="FBF6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AB06D61-9663-74BE-9F75-23D0D99A323A}"/>
                  </a:ext>
                </a:extLst>
              </p:cNvPr>
              <p:cNvSpPr/>
              <p:nvPr/>
            </p:nvSpPr>
            <p:spPr>
              <a:xfrm>
                <a:off x="102204" y="1792124"/>
                <a:ext cx="609608" cy="1135370"/>
              </a:xfrm>
              <a:custGeom>
                <a:avLst/>
                <a:gdLst>
                  <a:gd name="connsiteX0" fmla="*/ 451510 w 609608"/>
                  <a:gd name="connsiteY0" fmla="*/ 132362 h 1135370"/>
                  <a:gd name="connsiteX1" fmla="*/ 425773 w 609608"/>
                  <a:gd name="connsiteY1" fmla="*/ 140451 h 1135370"/>
                  <a:gd name="connsiteX2" fmla="*/ 77220 w 609608"/>
                  <a:gd name="connsiteY2" fmla="*/ 662545 h 1135370"/>
                  <a:gd name="connsiteX3" fmla="*/ 36040 w 609608"/>
                  <a:gd name="connsiteY3" fmla="*/ 847116 h 1135370"/>
                  <a:gd name="connsiteX4" fmla="*/ 35305 w 609608"/>
                  <a:gd name="connsiteY4" fmla="*/ 1103751 h 1135370"/>
                  <a:gd name="connsiteX5" fmla="*/ 24275 w 609608"/>
                  <a:gd name="connsiteY5" fmla="*/ 1135371 h 1135370"/>
                  <a:gd name="connsiteX6" fmla="*/ 8 w 609608"/>
                  <a:gd name="connsiteY6" fmla="*/ 914768 h 1135370"/>
                  <a:gd name="connsiteX7" fmla="*/ 116928 w 609608"/>
                  <a:gd name="connsiteY7" fmla="*/ 478709 h 1135370"/>
                  <a:gd name="connsiteX8" fmla="*/ 344885 w 609608"/>
                  <a:gd name="connsiteY8" fmla="*/ 175012 h 1135370"/>
                  <a:gd name="connsiteX9" fmla="*/ 609609 w 609608"/>
                  <a:gd name="connsiteY9" fmla="*/ 0 h 1135370"/>
                  <a:gd name="connsiteX10" fmla="*/ 451510 w 609608"/>
                  <a:gd name="connsiteY10" fmla="*/ 132362 h 1135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8" h="1135370">
                    <a:moveTo>
                      <a:pt x="451510" y="132362"/>
                    </a:moveTo>
                    <a:cubicBezTo>
                      <a:pt x="441950" y="132362"/>
                      <a:pt x="433861" y="133097"/>
                      <a:pt x="425773" y="140451"/>
                    </a:cubicBezTo>
                    <a:cubicBezTo>
                      <a:pt x="266938" y="286049"/>
                      <a:pt x="136782" y="451501"/>
                      <a:pt x="77220" y="662545"/>
                    </a:cubicBezTo>
                    <a:cubicBezTo>
                      <a:pt x="60307" y="722843"/>
                      <a:pt x="50012" y="785347"/>
                      <a:pt x="36040" y="847116"/>
                    </a:cubicBezTo>
                    <a:cubicBezTo>
                      <a:pt x="36776" y="932416"/>
                      <a:pt x="25010" y="1018451"/>
                      <a:pt x="35305" y="1103751"/>
                    </a:cubicBezTo>
                    <a:cubicBezTo>
                      <a:pt x="36776" y="1114046"/>
                      <a:pt x="46335" y="1130959"/>
                      <a:pt x="24275" y="1135371"/>
                    </a:cubicBezTo>
                    <a:cubicBezTo>
                      <a:pt x="13980" y="1061837"/>
                      <a:pt x="744" y="989037"/>
                      <a:pt x="8" y="914768"/>
                    </a:cubicBezTo>
                    <a:cubicBezTo>
                      <a:pt x="-727" y="758140"/>
                      <a:pt x="46335" y="614012"/>
                      <a:pt x="116928" y="478709"/>
                    </a:cubicBezTo>
                    <a:cubicBezTo>
                      <a:pt x="175756" y="366201"/>
                      <a:pt x="248555" y="260312"/>
                      <a:pt x="344885" y="175012"/>
                    </a:cubicBezTo>
                    <a:cubicBezTo>
                      <a:pt x="424302" y="105154"/>
                      <a:pt x="507396" y="38973"/>
                      <a:pt x="609609" y="0"/>
                    </a:cubicBezTo>
                    <a:cubicBezTo>
                      <a:pt x="557399" y="44121"/>
                      <a:pt x="504454" y="88241"/>
                      <a:pt x="451510" y="132362"/>
                    </a:cubicBezTo>
                    <a:close/>
                  </a:path>
                </a:pathLst>
              </a:custGeom>
              <a:solidFill>
                <a:srgbClr val="DFCC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4702BDD-6A7B-65E2-E657-F3003B6B7B09}"/>
                  </a:ext>
                </a:extLst>
              </p:cNvPr>
              <p:cNvSpPr/>
              <p:nvPr/>
            </p:nvSpPr>
            <p:spPr>
              <a:xfrm>
                <a:off x="284487" y="2601002"/>
                <a:ext cx="420411" cy="452971"/>
              </a:xfrm>
              <a:custGeom>
                <a:avLst/>
                <a:gdLst>
                  <a:gd name="connsiteX0" fmla="*/ 326583 w 420411"/>
                  <a:gd name="connsiteY0" fmla="*/ 314727 h 452971"/>
                  <a:gd name="connsiteX1" fmla="*/ 305994 w 420411"/>
                  <a:gd name="connsiteY1" fmla="*/ 303697 h 452971"/>
                  <a:gd name="connsiteX2" fmla="*/ 24357 w 420411"/>
                  <a:gd name="connsiteY2" fmla="*/ 418411 h 452971"/>
                  <a:gd name="connsiteX3" fmla="*/ 15533 w 420411"/>
                  <a:gd name="connsiteY3" fmla="*/ 452972 h 452971"/>
                  <a:gd name="connsiteX4" fmla="*/ 59654 w 420411"/>
                  <a:gd name="connsiteY4" fmla="*/ 325757 h 452971"/>
                  <a:gd name="connsiteX5" fmla="*/ 241284 w 420411"/>
                  <a:gd name="connsiteY5" fmla="*/ 264724 h 452971"/>
                  <a:gd name="connsiteX6" fmla="*/ 339084 w 420411"/>
                  <a:gd name="connsiteY6" fmla="*/ 135303 h 452971"/>
                  <a:gd name="connsiteX7" fmla="*/ 405265 w 420411"/>
                  <a:gd name="connsiteY7" fmla="*/ 0 h 452971"/>
                  <a:gd name="connsiteX8" fmla="*/ 418501 w 420411"/>
                  <a:gd name="connsiteY8" fmla="*/ 201484 h 452971"/>
                  <a:gd name="connsiteX9" fmla="*/ 413354 w 420411"/>
                  <a:gd name="connsiteY9" fmla="*/ 220603 h 452971"/>
                  <a:gd name="connsiteX10" fmla="*/ 326583 w 420411"/>
                  <a:gd name="connsiteY10" fmla="*/ 314727 h 452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0411" h="452971">
                    <a:moveTo>
                      <a:pt x="326583" y="314727"/>
                    </a:moveTo>
                    <a:cubicBezTo>
                      <a:pt x="325113" y="301491"/>
                      <a:pt x="315553" y="300756"/>
                      <a:pt x="305994" y="303697"/>
                    </a:cubicBezTo>
                    <a:cubicBezTo>
                      <a:pt x="206722" y="328699"/>
                      <a:pt x="109657" y="358848"/>
                      <a:pt x="24357" y="418411"/>
                    </a:cubicBezTo>
                    <a:cubicBezTo>
                      <a:pt x="8180" y="429441"/>
                      <a:pt x="19945" y="441942"/>
                      <a:pt x="15533" y="452972"/>
                    </a:cubicBezTo>
                    <a:cubicBezTo>
                      <a:pt x="-14616" y="382379"/>
                      <a:pt x="-1380" y="349288"/>
                      <a:pt x="59654" y="325757"/>
                    </a:cubicBezTo>
                    <a:cubicBezTo>
                      <a:pt x="119216" y="302226"/>
                      <a:pt x="179515" y="282372"/>
                      <a:pt x="241284" y="264724"/>
                    </a:cubicBezTo>
                    <a:cubicBezTo>
                      <a:pt x="300846" y="247076"/>
                      <a:pt x="316289" y="187513"/>
                      <a:pt x="339084" y="135303"/>
                    </a:cubicBezTo>
                    <a:cubicBezTo>
                      <a:pt x="358203" y="91183"/>
                      <a:pt x="367027" y="40444"/>
                      <a:pt x="405265" y="0"/>
                    </a:cubicBezTo>
                    <a:cubicBezTo>
                      <a:pt x="415560" y="71328"/>
                      <a:pt x="393500" y="137509"/>
                      <a:pt x="418501" y="201484"/>
                    </a:cubicBezTo>
                    <a:cubicBezTo>
                      <a:pt x="420707" y="208102"/>
                      <a:pt x="422913" y="216926"/>
                      <a:pt x="413354" y="220603"/>
                    </a:cubicBezTo>
                    <a:cubicBezTo>
                      <a:pt x="367763" y="236781"/>
                      <a:pt x="358203" y="286049"/>
                      <a:pt x="326583" y="314727"/>
                    </a:cubicBezTo>
                    <a:close/>
                  </a:path>
                </a:pathLst>
              </a:custGeom>
              <a:solidFill>
                <a:srgbClr val="F0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62B721E-02FC-688B-8F7B-B982FE9A3769}"/>
                  </a:ext>
                </a:extLst>
              </p:cNvPr>
              <p:cNvSpPr/>
              <p:nvPr/>
            </p:nvSpPr>
            <p:spPr>
              <a:xfrm>
                <a:off x="1614079" y="3121454"/>
                <a:ext cx="311050" cy="200432"/>
              </a:xfrm>
              <a:custGeom>
                <a:avLst/>
                <a:gdLst>
                  <a:gd name="connsiteX0" fmla="*/ 0 w 311050"/>
                  <a:gd name="connsiteY0" fmla="*/ 186213 h 200432"/>
                  <a:gd name="connsiteX1" fmla="*/ 22060 w 311050"/>
                  <a:gd name="connsiteY1" fmla="*/ 177389 h 200432"/>
                  <a:gd name="connsiteX2" fmla="*/ 34561 w 311050"/>
                  <a:gd name="connsiteY2" fmla="*/ 70764 h 200432"/>
                  <a:gd name="connsiteX3" fmla="*/ 150010 w 311050"/>
                  <a:gd name="connsiteY3" fmla="*/ 1642 h 200432"/>
                  <a:gd name="connsiteX4" fmla="*/ 311050 w 311050"/>
                  <a:gd name="connsiteY4" fmla="*/ 36203 h 200432"/>
                  <a:gd name="connsiteX5" fmla="*/ 9559 w 311050"/>
                  <a:gd name="connsiteY5" fmla="*/ 197243 h 200432"/>
                  <a:gd name="connsiteX6" fmla="*/ 0 w 311050"/>
                  <a:gd name="connsiteY6" fmla="*/ 186213 h 200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1050" h="200432">
                    <a:moveTo>
                      <a:pt x="0" y="186213"/>
                    </a:moveTo>
                    <a:cubicBezTo>
                      <a:pt x="8824" y="185478"/>
                      <a:pt x="26472" y="183272"/>
                      <a:pt x="22060" y="177389"/>
                    </a:cubicBezTo>
                    <a:cubicBezTo>
                      <a:pt x="-7353" y="136945"/>
                      <a:pt x="30149" y="106061"/>
                      <a:pt x="34561" y="70764"/>
                    </a:cubicBezTo>
                    <a:cubicBezTo>
                      <a:pt x="86035" y="70029"/>
                      <a:pt x="120596" y="39880"/>
                      <a:pt x="150010" y="1642"/>
                    </a:cubicBezTo>
                    <a:cubicBezTo>
                      <a:pt x="208102" y="-5712"/>
                      <a:pt x="260312" y="12672"/>
                      <a:pt x="311050" y="36203"/>
                    </a:cubicBezTo>
                    <a:cubicBezTo>
                      <a:pt x="239722" y="169300"/>
                      <a:pt x="156628" y="213421"/>
                      <a:pt x="9559" y="197243"/>
                    </a:cubicBezTo>
                    <a:cubicBezTo>
                      <a:pt x="5883" y="197243"/>
                      <a:pt x="2941" y="189890"/>
                      <a:pt x="0" y="186213"/>
                    </a:cubicBezTo>
                    <a:close/>
                  </a:path>
                </a:pathLst>
              </a:custGeom>
              <a:solidFill>
                <a:srgbClr val="F6B0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5D264AB-4A5F-93AE-3894-B296D3882477}"/>
                  </a:ext>
                </a:extLst>
              </p:cNvPr>
              <p:cNvSpPr/>
              <p:nvPr/>
            </p:nvSpPr>
            <p:spPr>
              <a:xfrm>
                <a:off x="1093844" y="3215014"/>
                <a:ext cx="374511" cy="161040"/>
              </a:xfrm>
              <a:custGeom>
                <a:avLst/>
                <a:gdLst>
                  <a:gd name="connsiteX0" fmla="*/ 312869 w 374511"/>
                  <a:gd name="connsiteY0" fmla="*/ 0 h 161040"/>
                  <a:gd name="connsiteX1" fmla="*/ 347430 w 374511"/>
                  <a:gd name="connsiteY1" fmla="*/ 150010 h 161040"/>
                  <a:gd name="connsiteX2" fmla="*/ 265071 w 374511"/>
                  <a:gd name="connsiteY2" fmla="*/ 128685 h 161040"/>
                  <a:gd name="connsiteX3" fmla="*/ 40791 w 374511"/>
                  <a:gd name="connsiteY3" fmla="*/ 137509 h 161040"/>
                  <a:gd name="connsiteX4" fmla="*/ 24614 w 374511"/>
                  <a:gd name="connsiteY4" fmla="*/ 161040 h 161040"/>
                  <a:gd name="connsiteX5" fmla="*/ 59175 w 374511"/>
                  <a:gd name="connsiteY5" fmla="*/ 0 h 161040"/>
                  <a:gd name="connsiteX6" fmla="*/ 87118 w 374511"/>
                  <a:gd name="connsiteY6" fmla="*/ 23531 h 161040"/>
                  <a:gd name="connsiteX7" fmla="*/ 307721 w 374511"/>
                  <a:gd name="connsiteY7" fmla="*/ 19854 h 161040"/>
                  <a:gd name="connsiteX8" fmla="*/ 312869 w 374511"/>
                  <a:gd name="connsiteY8" fmla="*/ 0 h 16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511" h="161040">
                    <a:moveTo>
                      <a:pt x="312869" y="0"/>
                    </a:moveTo>
                    <a:cubicBezTo>
                      <a:pt x="387138" y="60298"/>
                      <a:pt x="388609" y="68387"/>
                      <a:pt x="347430" y="150010"/>
                    </a:cubicBezTo>
                    <a:cubicBezTo>
                      <a:pt x="323899" y="127950"/>
                      <a:pt x="291544" y="132362"/>
                      <a:pt x="265071" y="128685"/>
                    </a:cubicBezTo>
                    <a:cubicBezTo>
                      <a:pt x="190802" y="119861"/>
                      <a:pt x="115061" y="122067"/>
                      <a:pt x="40791" y="137509"/>
                    </a:cubicBezTo>
                    <a:cubicBezTo>
                      <a:pt x="24614" y="141186"/>
                      <a:pt x="24614" y="149275"/>
                      <a:pt x="24614" y="161040"/>
                    </a:cubicBezTo>
                    <a:cubicBezTo>
                      <a:pt x="-20977" y="102213"/>
                      <a:pt x="348" y="14707"/>
                      <a:pt x="59175" y="0"/>
                    </a:cubicBezTo>
                    <a:cubicBezTo>
                      <a:pt x="64322" y="13236"/>
                      <a:pt x="71676" y="19854"/>
                      <a:pt x="87118" y="23531"/>
                    </a:cubicBezTo>
                    <a:cubicBezTo>
                      <a:pt x="161388" y="43385"/>
                      <a:pt x="234187" y="39709"/>
                      <a:pt x="307721" y="19854"/>
                    </a:cubicBezTo>
                    <a:cubicBezTo>
                      <a:pt x="314339" y="18384"/>
                      <a:pt x="312133" y="7353"/>
                      <a:pt x="312869" y="0"/>
                    </a:cubicBezTo>
                    <a:close/>
                  </a:path>
                </a:pathLst>
              </a:custGeom>
              <a:solidFill>
                <a:srgbClr val="EE5E7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4520A19-4E9D-C156-D8D0-4801C086794B}"/>
                  </a:ext>
                </a:extLst>
              </p:cNvPr>
              <p:cNvSpPr/>
              <p:nvPr/>
            </p:nvSpPr>
            <p:spPr>
              <a:xfrm>
                <a:off x="1415876" y="5001164"/>
                <a:ext cx="285187" cy="175825"/>
              </a:xfrm>
              <a:custGeom>
                <a:avLst/>
                <a:gdLst>
                  <a:gd name="connsiteX0" fmla="*/ 1866 w 285187"/>
                  <a:gd name="connsiteY0" fmla="*/ 15442 h 175825"/>
                  <a:gd name="connsiteX1" fmla="*/ 148199 w 285187"/>
                  <a:gd name="connsiteY1" fmla="*/ 19854 h 175825"/>
                  <a:gd name="connsiteX2" fmla="*/ 284973 w 285187"/>
                  <a:gd name="connsiteY2" fmla="*/ 0 h 175825"/>
                  <a:gd name="connsiteX3" fmla="*/ 265854 w 285187"/>
                  <a:gd name="connsiteY3" fmla="*/ 59563 h 175825"/>
                  <a:gd name="connsiteX4" fmla="*/ 56281 w 285187"/>
                  <a:gd name="connsiteY4" fmla="*/ 169129 h 175825"/>
                  <a:gd name="connsiteX5" fmla="*/ 1131 w 285187"/>
                  <a:gd name="connsiteY5" fmla="*/ 94124 h 175825"/>
                  <a:gd name="connsiteX6" fmla="*/ 1866 w 285187"/>
                  <a:gd name="connsiteY6" fmla="*/ 15442 h 17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187" h="175825">
                    <a:moveTo>
                      <a:pt x="1866" y="15442"/>
                    </a:moveTo>
                    <a:cubicBezTo>
                      <a:pt x="51869" y="29414"/>
                      <a:pt x="100402" y="27208"/>
                      <a:pt x="148199" y="19854"/>
                    </a:cubicBezTo>
                    <a:cubicBezTo>
                      <a:pt x="193791" y="12501"/>
                      <a:pt x="237911" y="735"/>
                      <a:pt x="284973" y="0"/>
                    </a:cubicBezTo>
                    <a:cubicBezTo>
                      <a:pt x="287179" y="23531"/>
                      <a:pt x="271737" y="40444"/>
                      <a:pt x="265854" y="59563"/>
                    </a:cubicBezTo>
                    <a:cubicBezTo>
                      <a:pt x="232764" y="165452"/>
                      <a:pt x="167318" y="189719"/>
                      <a:pt x="56281" y="169129"/>
                    </a:cubicBezTo>
                    <a:cubicBezTo>
                      <a:pt x="-340" y="158834"/>
                      <a:pt x="-2546" y="136039"/>
                      <a:pt x="1131" y="94124"/>
                    </a:cubicBezTo>
                    <a:cubicBezTo>
                      <a:pt x="4072" y="69123"/>
                      <a:pt x="1866" y="44121"/>
                      <a:pt x="1866" y="15442"/>
                    </a:cubicBezTo>
                    <a:close/>
                  </a:path>
                </a:pathLst>
              </a:custGeom>
              <a:solidFill>
                <a:srgbClr val="F7F1F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EACF6BD-13DA-C15D-FEEA-D3EB1FBCDB7C}"/>
                  </a:ext>
                </a:extLst>
              </p:cNvPr>
              <p:cNvSpPr/>
              <p:nvPr/>
            </p:nvSpPr>
            <p:spPr>
              <a:xfrm>
                <a:off x="144832" y="3065563"/>
                <a:ext cx="166217" cy="334022"/>
              </a:xfrm>
              <a:custGeom>
                <a:avLst/>
                <a:gdLst>
                  <a:gd name="connsiteX0" fmla="*/ 143422 w 166217"/>
                  <a:gd name="connsiteY0" fmla="*/ 334022 h 334022"/>
                  <a:gd name="connsiteX1" fmla="*/ 47827 w 166217"/>
                  <a:gd name="connsiteY1" fmla="*/ 19295 h 334022"/>
                  <a:gd name="connsiteX2" fmla="*/ 108861 w 166217"/>
                  <a:gd name="connsiteY2" fmla="*/ 176 h 334022"/>
                  <a:gd name="connsiteX3" fmla="*/ 129450 w 166217"/>
                  <a:gd name="connsiteY3" fmla="*/ 123714 h 334022"/>
                  <a:gd name="connsiteX4" fmla="*/ 166218 w 166217"/>
                  <a:gd name="connsiteY4" fmla="*/ 150186 h 334022"/>
                  <a:gd name="connsiteX5" fmla="*/ 166218 w 166217"/>
                  <a:gd name="connsiteY5" fmla="*/ 265635 h 334022"/>
                  <a:gd name="connsiteX6" fmla="*/ 143422 w 166217"/>
                  <a:gd name="connsiteY6" fmla="*/ 334022 h 33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6217" h="334022">
                    <a:moveTo>
                      <a:pt x="143422" y="334022"/>
                    </a:moveTo>
                    <a:cubicBezTo>
                      <a:pt x="6648" y="292107"/>
                      <a:pt x="-47032" y="111213"/>
                      <a:pt x="47827" y="19295"/>
                    </a:cubicBezTo>
                    <a:cubicBezTo>
                      <a:pt x="67682" y="176"/>
                      <a:pt x="86801" y="-559"/>
                      <a:pt x="108861" y="176"/>
                    </a:cubicBezTo>
                    <a:cubicBezTo>
                      <a:pt x="127980" y="39149"/>
                      <a:pt x="125038" y="82534"/>
                      <a:pt x="129450" y="123714"/>
                    </a:cubicBezTo>
                    <a:cubicBezTo>
                      <a:pt x="133127" y="156069"/>
                      <a:pt x="148569" y="149451"/>
                      <a:pt x="166218" y="150186"/>
                    </a:cubicBezTo>
                    <a:cubicBezTo>
                      <a:pt x="139745" y="188424"/>
                      <a:pt x="154452" y="226662"/>
                      <a:pt x="166218" y="265635"/>
                    </a:cubicBezTo>
                    <a:cubicBezTo>
                      <a:pt x="118420" y="274459"/>
                      <a:pt x="155187" y="311962"/>
                      <a:pt x="143422" y="334022"/>
                    </a:cubicBezTo>
                    <a:close/>
                  </a:path>
                </a:pathLst>
              </a:custGeom>
              <a:solidFill>
                <a:srgbClr val="F6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5F32739-70C9-7688-80C9-9E473D723C0F}"/>
                  </a:ext>
                </a:extLst>
              </p:cNvPr>
              <p:cNvSpPr/>
              <p:nvPr/>
            </p:nvSpPr>
            <p:spPr>
              <a:xfrm>
                <a:off x="622836" y="3088535"/>
                <a:ext cx="241955" cy="230162"/>
              </a:xfrm>
              <a:custGeom>
                <a:avLst/>
                <a:gdLst>
                  <a:gd name="connsiteX0" fmla="*/ 0 w 241955"/>
                  <a:gd name="connsiteY0" fmla="*/ 22796 h 230162"/>
                  <a:gd name="connsiteX1" fmla="*/ 117655 w 241955"/>
                  <a:gd name="connsiteY1" fmla="*/ 22060 h 230162"/>
                  <a:gd name="connsiteX2" fmla="*/ 150010 w 241955"/>
                  <a:gd name="connsiteY2" fmla="*/ 0 h 230162"/>
                  <a:gd name="connsiteX3" fmla="*/ 241928 w 241955"/>
                  <a:gd name="connsiteY3" fmla="*/ 103684 h 230162"/>
                  <a:gd name="connsiteX4" fmla="*/ 219132 w 241955"/>
                  <a:gd name="connsiteY4" fmla="*/ 230163 h 230162"/>
                  <a:gd name="connsiteX5" fmla="*/ 0 w 241955"/>
                  <a:gd name="connsiteY5" fmla="*/ 22796 h 230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1955" h="230162">
                    <a:moveTo>
                      <a:pt x="0" y="22796"/>
                    </a:moveTo>
                    <a:cubicBezTo>
                      <a:pt x="38973" y="11766"/>
                      <a:pt x="77211" y="2941"/>
                      <a:pt x="117655" y="22060"/>
                    </a:cubicBezTo>
                    <a:cubicBezTo>
                      <a:pt x="130891" y="28678"/>
                      <a:pt x="153687" y="28678"/>
                      <a:pt x="150010" y="0"/>
                    </a:cubicBezTo>
                    <a:cubicBezTo>
                      <a:pt x="171335" y="43385"/>
                      <a:pt x="190454" y="87506"/>
                      <a:pt x="241928" y="103684"/>
                    </a:cubicBezTo>
                    <a:cubicBezTo>
                      <a:pt x="242663" y="147804"/>
                      <a:pt x="228692" y="188248"/>
                      <a:pt x="219132" y="230163"/>
                    </a:cubicBezTo>
                    <a:cubicBezTo>
                      <a:pt x="105890" y="203690"/>
                      <a:pt x="22796" y="144863"/>
                      <a:pt x="0" y="22796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35CC6B1-3197-B774-19ED-AE4EBF4C4EDD}"/>
                  </a:ext>
                </a:extLst>
              </p:cNvPr>
              <p:cNvSpPr/>
              <p:nvPr/>
            </p:nvSpPr>
            <p:spPr>
              <a:xfrm>
                <a:off x="1118457" y="3336979"/>
                <a:ext cx="322815" cy="129386"/>
              </a:xfrm>
              <a:custGeom>
                <a:avLst/>
                <a:gdLst>
                  <a:gd name="connsiteX0" fmla="*/ 0 w 322815"/>
                  <a:gd name="connsiteY0" fmla="*/ 39810 h 129386"/>
                  <a:gd name="connsiteX1" fmla="*/ 59563 w 322815"/>
                  <a:gd name="connsiteY1" fmla="*/ 12603 h 129386"/>
                  <a:gd name="connsiteX2" fmla="*/ 322816 w 322815"/>
                  <a:gd name="connsiteY2" fmla="*/ 28045 h 129386"/>
                  <a:gd name="connsiteX3" fmla="*/ 96330 w 322815"/>
                  <a:gd name="connsiteY3" fmla="*/ 117757 h 129386"/>
                  <a:gd name="connsiteX4" fmla="*/ 0 w 322815"/>
                  <a:gd name="connsiteY4" fmla="*/ 39810 h 129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815" h="129386">
                    <a:moveTo>
                      <a:pt x="0" y="39810"/>
                    </a:moveTo>
                    <a:cubicBezTo>
                      <a:pt x="0" y="-9458"/>
                      <a:pt x="42650" y="16279"/>
                      <a:pt x="59563" y="12603"/>
                    </a:cubicBezTo>
                    <a:cubicBezTo>
                      <a:pt x="147804" y="-6516"/>
                      <a:pt x="236781" y="-5781"/>
                      <a:pt x="322816" y="28045"/>
                    </a:cubicBezTo>
                    <a:cubicBezTo>
                      <a:pt x="288255" y="115551"/>
                      <a:pt x="202220" y="149377"/>
                      <a:pt x="96330" y="117757"/>
                    </a:cubicBezTo>
                    <a:cubicBezTo>
                      <a:pt x="52945" y="104521"/>
                      <a:pt x="24266" y="75107"/>
                      <a:pt x="0" y="39810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C619C40-8706-6F70-3DA7-DCCBE26DE102}"/>
                  </a:ext>
                </a:extLst>
              </p:cNvPr>
              <p:cNvSpPr/>
              <p:nvPr/>
            </p:nvSpPr>
            <p:spPr>
              <a:xfrm>
                <a:off x="506720" y="3099565"/>
                <a:ext cx="288921" cy="266345"/>
              </a:xfrm>
              <a:custGeom>
                <a:avLst/>
                <a:gdLst>
                  <a:gd name="connsiteX0" fmla="*/ 288922 w 288921"/>
                  <a:gd name="connsiteY0" fmla="*/ 253694 h 266345"/>
                  <a:gd name="connsiteX1" fmla="*/ 77878 w 288921"/>
                  <a:gd name="connsiteY1" fmla="*/ 244134 h 266345"/>
                  <a:gd name="connsiteX2" fmla="*/ 56553 w 288921"/>
                  <a:gd name="connsiteY2" fmla="*/ 36032 h 266345"/>
                  <a:gd name="connsiteX3" fmla="*/ 70525 w 288921"/>
                  <a:gd name="connsiteY3" fmla="*/ 0 h 266345"/>
                  <a:gd name="connsiteX4" fmla="*/ 88908 w 288921"/>
                  <a:gd name="connsiteY4" fmla="*/ 62504 h 266345"/>
                  <a:gd name="connsiteX5" fmla="*/ 288922 w 288921"/>
                  <a:gd name="connsiteY5" fmla="*/ 253694 h 266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921" h="266345">
                    <a:moveTo>
                      <a:pt x="288922" y="253694"/>
                    </a:moveTo>
                    <a:cubicBezTo>
                      <a:pt x="218329" y="260312"/>
                      <a:pt x="148471" y="283107"/>
                      <a:pt x="77878" y="244134"/>
                    </a:cubicBezTo>
                    <a:cubicBezTo>
                      <a:pt x="-22864" y="188983"/>
                      <a:pt x="-21393" y="99271"/>
                      <a:pt x="56553" y="36032"/>
                    </a:cubicBezTo>
                    <a:cubicBezTo>
                      <a:pt x="74201" y="22060"/>
                      <a:pt x="64642" y="11030"/>
                      <a:pt x="70525" y="0"/>
                    </a:cubicBezTo>
                    <a:cubicBezTo>
                      <a:pt x="99203" y="13236"/>
                      <a:pt x="83025" y="42650"/>
                      <a:pt x="88908" y="62504"/>
                    </a:cubicBezTo>
                    <a:cubicBezTo>
                      <a:pt x="119793" y="166188"/>
                      <a:pt x="201416" y="212514"/>
                      <a:pt x="288922" y="253694"/>
                    </a:cubicBezTo>
                    <a:close/>
                  </a:path>
                </a:pathLst>
              </a:custGeom>
              <a:solidFill>
                <a:srgbClr val="F6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DA0FBA6-A25D-E10B-9B9A-7ABEC4839D0D}"/>
                  </a:ext>
                </a:extLst>
              </p:cNvPr>
              <p:cNvSpPr/>
              <p:nvPr/>
            </p:nvSpPr>
            <p:spPr>
              <a:xfrm>
                <a:off x="1590548" y="4183462"/>
                <a:ext cx="207066" cy="357377"/>
              </a:xfrm>
              <a:custGeom>
                <a:avLst/>
                <a:gdLst>
                  <a:gd name="connsiteX0" fmla="*/ 69122 w 207066"/>
                  <a:gd name="connsiteY0" fmla="*/ 357377 h 357377"/>
                  <a:gd name="connsiteX1" fmla="*/ 43385 w 207066"/>
                  <a:gd name="connsiteY1" fmla="*/ 119861 h 357377"/>
                  <a:gd name="connsiteX2" fmla="*/ 0 w 207066"/>
                  <a:gd name="connsiteY2" fmla="*/ 0 h 357377"/>
                  <a:gd name="connsiteX3" fmla="*/ 156628 w 207066"/>
                  <a:gd name="connsiteY3" fmla="*/ 133832 h 357377"/>
                  <a:gd name="connsiteX4" fmla="*/ 206632 w 207066"/>
                  <a:gd name="connsiteY4" fmla="*/ 260312 h 357377"/>
                  <a:gd name="connsiteX5" fmla="*/ 184571 w 207066"/>
                  <a:gd name="connsiteY5" fmla="*/ 288255 h 357377"/>
                  <a:gd name="connsiteX6" fmla="*/ 69122 w 207066"/>
                  <a:gd name="connsiteY6" fmla="*/ 357377 h 357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066" h="357377">
                    <a:moveTo>
                      <a:pt x="69122" y="357377"/>
                    </a:moveTo>
                    <a:cubicBezTo>
                      <a:pt x="99271" y="274283"/>
                      <a:pt x="74270" y="196337"/>
                      <a:pt x="43385" y="119861"/>
                    </a:cubicBezTo>
                    <a:cubicBezTo>
                      <a:pt x="27943" y="80152"/>
                      <a:pt x="2941" y="44121"/>
                      <a:pt x="0" y="0"/>
                    </a:cubicBezTo>
                    <a:cubicBezTo>
                      <a:pt x="56621" y="38973"/>
                      <a:pt x="97801" y="94859"/>
                      <a:pt x="156628" y="133832"/>
                    </a:cubicBezTo>
                    <a:cubicBezTo>
                      <a:pt x="190454" y="156628"/>
                      <a:pt x="197072" y="214720"/>
                      <a:pt x="206632" y="260312"/>
                    </a:cubicBezTo>
                    <a:cubicBezTo>
                      <a:pt x="209573" y="274283"/>
                      <a:pt x="197072" y="280901"/>
                      <a:pt x="184571" y="288255"/>
                    </a:cubicBezTo>
                    <a:cubicBezTo>
                      <a:pt x="146333" y="310315"/>
                      <a:pt x="118390" y="350759"/>
                      <a:pt x="69122" y="357377"/>
                    </a:cubicBezTo>
                    <a:close/>
                  </a:path>
                </a:pathLst>
              </a:custGeom>
              <a:solidFill>
                <a:srgbClr val="F4CF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A74451E-816E-E55B-4DA0-C9AFBECD4C6D}"/>
                  </a:ext>
                </a:extLst>
              </p:cNvPr>
              <p:cNvSpPr/>
              <p:nvPr/>
            </p:nvSpPr>
            <p:spPr>
              <a:xfrm>
                <a:off x="873588" y="4896010"/>
                <a:ext cx="327619" cy="100731"/>
              </a:xfrm>
              <a:custGeom>
                <a:avLst/>
                <a:gdLst>
                  <a:gd name="connsiteX0" fmla="*/ 0 w 327619"/>
                  <a:gd name="connsiteY0" fmla="*/ 0 h 100731"/>
                  <a:gd name="connsiteX1" fmla="*/ 307374 w 327619"/>
                  <a:gd name="connsiteY1" fmla="*/ 13971 h 100731"/>
                  <a:gd name="connsiteX2" fmla="*/ 323551 w 327619"/>
                  <a:gd name="connsiteY2" fmla="*/ 57357 h 100731"/>
                  <a:gd name="connsiteX3" fmla="*/ 306638 w 327619"/>
                  <a:gd name="connsiteY3" fmla="*/ 94859 h 100731"/>
                  <a:gd name="connsiteX4" fmla="*/ 46327 w 327619"/>
                  <a:gd name="connsiteY4" fmla="*/ 94124 h 100731"/>
                  <a:gd name="connsiteX5" fmla="*/ 24266 w 327619"/>
                  <a:gd name="connsiteY5" fmla="*/ 77211 h 100731"/>
                  <a:gd name="connsiteX6" fmla="*/ 0 w 327619"/>
                  <a:gd name="connsiteY6" fmla="*/ 0 h 10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7619" h="100731">
                    <a:moveTo>
                      <a:pt x="0" y="0"/>
                    </a:moveTo>
                    <a:cubicBezTo>
                      <a:pt x="105154" y="7353"/>
                      <a:pt x="205896" y="17648"/>
                      <a:pt x="307374" y="13971"/>
                    </a:cubicBezTo>
                    <a:cubicBezTo>
                      <a:pt x="341199" y="12501"/>
                      <a:pt x="322081" y="42650"/>
                      <a:pt x="323551" y="57357"/>
                    </a:cubicBezTo>
                    <a:cubicBezTo>
                      <a:pt x="324287" y="69122"/>
                      <a:pt x="338258" y="89712"/>
                      <a:pt x="306638" y="94859"/>
                    </a:cubicBezTo>
                    <a:cubicBezTo>
                      <a:pt x="219132" y="108831"/>
                      <a:pt x="133097" y="93389"/>
                      <a:pt x="46327" y="94124"/>
                    </a:cubicBezTo>
                    <a:cubicBezTo>
                      <a:pt x="32355" y="94124"/>
                      <a:pt x="27208" y="91918"/>
                      <a:pt x="24266" y="77211"/>
                    </a:cubicBezTo>
                    <a:cubicBezTo>
                      <a:pt x="20590" y="52945"/>
                      <a:pt x="10295" y="30149"/>
                      <a:pt x="0" y="0"/>
                    </a:cubicBezTo>
                    <a:close/>
                  </a:path>
                </a:pathLst>
              </a:custGeom>
              <a:solidFill>
                <a:srgbClr val="F6D6C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80580F1-E312-BBD7-C172-5037B00F0542}"/>
                  </a:ext>
                </a:extLst>
              </p:cNvPr>
              <p:cNvSpPr/>
              <p:nvPr/>
            </p:nvSpPr>
            <p:spPr>
              <a:xfrm>
                <a:off x="1393582" y="4882774"/>
                <a:ext cx="343299" cy="102142"/>
              </a:xfrm>
              <a:custGeom>
                <a:avLst/>
                <a:gdLst>
                  <a:gd name="connsiteX0" fmla="*/ 343300 w 343299"/>
                  <a:gd name="connsiteY0" fmla="*/ 0 h 102142"/>
                  <a:gd name="connsiteX1" fmla="*/ 250647 w 343299"/>
                  <a:gd name="connsiteY1" fmla="*/ 86770 h 102142"/>
                  <a:gd name="connsiteX2" fmla="*/ 28573 w 343299"/>
                  <a:gd name="connsiteY2" fmla="*/ 95595 h 102142"/>
                  <a:gd name="connsiteX3" fmla="*/ 2100 w 343299"/>
                  <a:gd name="connsiteY3" fmla="*/ 42650 h 102142"/>
                  <a:gd name="connsiteX4" fmla="*/ 21955 w 343299"/>
                  <a:gd name="connsiteY4" fmla="*/ 26472 h 102142"/>
                  <a:gd name="connsiteX5" fmla="*/ 343300 w 343299"/>
                  <a:gd name="connsiteY5" fmla="*/ 0 h 102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3299" h="102142">
                    <a:moveTo>
                      <a:pt x="343300" y="0"/>
                    </a:moveTo>
                    <a:cubicBezTo>
                      <a:pt x="337417" y="61033"/>
                      <a:pt x="304327" y="77211"/>
                      <a:pt x="250647" y="86770"/>
                    </a:cubicBezTo>
                    <a:cubicBezTo>
                      <a:pt x="175642" y="100007"/>
                      <a:pt x="103578" y="108831"/>
                      <a:pt x="28573" y="95595"/>
                    </a:cubicBezTo>
                    <a:cubicBezTo>
                      <a:pt x="-841" y="90447"/>
                      <a:pt x="13131" y="59563"/>
                      <a:pt x="2100" y="42650"/>
                    </a:cubicBezTo>
                    <a:cubicBezTo>
                      <a:pt x="-5253" y="30884"/>
                      <a:pt x="7983" y="25737"/>
                      <a:pt x="21955" y="26472"/>
                    </a:cubicBezTo>
                    <a:cubicBezTo>
                      <a:pt x="130786" y="30149"/>
                      <a:pt x="238881" y="25002"/>
                      <a:pt x="343300" y="0"/>
                    </a:cubicBezTo>
                    <a:close/>
                  </a:path>
                </a:pathLst>
              </a:custGeom>
              <a:solidFill>
                <a:srgbClr val="F1D1B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AEA47EB2-9310-3D19-0E01-13F6CA2C1B73}"/>
                  </a:ext>
                </a:extLst>
              </p:cNvPr>
              <p:cNvSpPr/>
              <p:nvPr/>
            </p:nvSpPr>
            <p:spPr>
              <a:xfrm>
                <a:off x="990508" y="2775278"/>
                <a:ext cx="544889" cy="71328"/>
              </a:xfrm>
              <a:custGeom>
                <a:avLst/>
                <a:gdLst>
                  <a:gd name="connsiteX0" fmla="*/ 473561 w 544889"/>
                  <a:gd name="connsiteY0" fmla="*/ 71328 h 71328"/>
                  <a:gd name="connsiteX1" fmla="*/ 380908 w 544889"/>
                  <a:gd name="connsiteY1" fmla="*/ 55886 h 71328"/>
                  <a:gd name="connsiteX2" fmla="*/ 93389 w 544889"/>
                  <a:gd name="connsiteY2" fmla="*/ 59563 h 71328"/>
                  <a:gd name="connsiteX3" fmla="*/ 0 w 544889"/>
                  <a:gd name="connsiteY3" fmla="*/ 0 h 71328"/>
                  <a:gd name="connsiteX4" fmla="*/ 544890 w 544889"/>
                  <a:gd name="connsiteY4" fmla="*/ 16913 h 71328"/>
                  <a:gd name="connsiteX5" fmla="*/ 473561 w 544889"/>
                  <a:gd name="connsiteY5" fmla="*/ 71328 h 71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4889" h="71328">
                    <a:moveTo>
                      <a:pt x="473561" y="71328"/>
                    </a:moveTo>
                    <a:cubicBezTo>
                      <a:pt x="447089" y="43385"/>
                      <a:pt x="411057" y="60298"/>
                      <a:pt x="380908" y="55886"/>
                    </a:cubicBezTo>
                    <a:cubicBezTo>
                      <a:pt x="286049" y="44121"/>
                      <a:pt x="188983" y="36032"/>
                      <a:pt x="93389" y="59563"/>
                    </a:cubicBezTo>
                    <a:cubicBezTo>
                      <a:pt x="66916" y="42650"/>
                      <a:pt x="39709" y="25737"/>
                      <a:pt x="0" y="0"/>
                    </a:cubicBezTo>
                    <a:cubicBezTo>
                      <a:pt x="190454" y="7353"/>
                      <a:pt x="365466" y="-10295"/>
                      <a:pt x="544890" y="16913"/>
                    </a:cubicBezTo>
                    <a:cubicBezTo>
                      <a:pt x="519153" y="36032"/>
                      <a:pt x="496357" y="53680"/>
                      <a:pt x="473561" y="71328"/>
                    </a:cubicBezTo>
                    <a:close/>
                  </a:path>
                </a:pathLst>
              </a:custGeom>
              <a:solidFill>
                <a:srgbClr val="F1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DA84BC5-E4D3-7637-6DE9-E901B9A552BA}"/>
                  </a:ext>
                </a:extLst>
              </p:cNvPr>
              <p:cNvSpPr/>
              <p:nvPr/>
            </p:nvSpPr>
            <p:spPr>
              <a:xfrm>
                <a:off x="786644" y="4206258"/>
                <a:ext cx="147241" cy="345611"/>
              </a:xfrm>
              <a:custGeom>
                <a:avLst/>
                <a:gdLst>
                  <a:gd name="connsiteX0" fmla="*/ 147242 w 147241"/>
                  <a:gd name="connsiteY0" fmla="*/ 0 h 345611"/>
                  <a:gd name="connsiteX1" fmla="*/ 95033 w 147241"/>
                  <a:gd name="connsiteY1" fmla="*/ 174276 h 345611"/>
                  <a:gd name="connsiteX2" fmla="*/ 100915 w 147241"/>
                  <a:gd name="connsiteY2" fmla="*/ 345612 h 345611"/>
                  <a:gd name="connsiteX3" fmla="*/ 11939 w 147241"/>
                  <a:gd name="connsiteY3" fmla="*/ 296344 h 345611"/>
                  <a:gd name="connsiteX4" fmla="*/ 909 w 147241"/>
                  <a:gd name="connsiteY4" fmla="*/ 252958 h 345611"/>
                  <a:gd name="connsiteX5" fmla="*/ 125182 w 147241"/>
                  <a:gd name="connsiteY5" fmla="*/ 27943 h 345611"/>
                  <a:gd name="connsiteX6" fmla="*/ 147242 w 147241"/>
                  <a:gd name="connsiteY6" fmla="*/ 0 h 34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241" h="345611">
                    <a:moveTo>
                      <a:pt x="147242" y="0"/>
                    </a:moveTo>
                    <a:cubicBezTo>
                      <a:pt x="142830" y="61769"/>
                      <a:pt x="103121" y="113978"/>
                      <a:pt x="95033" y="174276"/>
                    </a:cubicBezTo>
                    <a:cubicBezTo>
                      <a:pt x="86944" y="231633"/>
                      <a:pt x="79590" y="289725"/>
                      <a:pt x="100915" y="345612"/>
                    </a:cubicBezTo>
                    <a:cubicBezTo>
                      <a:pt x="63413" y="342670"/>
                      <a:pt x="40617" y="314727"/>
                      <a:pt x="11939" y="296344"/>
                    </a:cubicBezTo>
                    <a:cubicBezTo>
                      <a:pt x="-3504" y="286784"/>
                      <a:pt x="173" y="271342"/>
                      <a:pt x="909" y="252958"/>
                    </a:cubicBezTo>
                    <a:cubicBezTo>
                      <a:pt x="6056" y="156628"/>
                      <a:pt x="62677" y="91183"/>
                      <a:pt x="125182" y="27943"/>
                    </a:cubicBezTo>
                    <a:cubicBezTo>
                      <a:pt x="134741" y="19854"/>
                      <a:pt x="128858" y="735"/>
                      <a:pt x="147242" y="0"/>
                    </a:cubicBezTo>
                    <a:close/>
                  </a:path>
                </a:pathLst>
              </a:custGeom>
              <a:solidFill>
                <a:srgbClr val="F3D0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8BB7FF0E-ED3E-C86D-D0FB-1E7144C8B1B1}"/>
                  </a:ext>
                </a:extLst>
              </p:cNvPr>
              <p:cNvSpPr/>
              <p:nvPr/>
            </p:nvSpPr>
            <p:spPr>
              <a:xfrm>
                <a:off x="1717763" y="3180453"/>
                <a:ext cx="266603" cy="209456"/>
              </a:xfrm>
              <a:custGeom>
                <a:avLst/>
                <a:gdLst>
                  <a:gd name="connsiteX0" fmla="*/ 241928 w 266603"/>
                  <a:gd name="connsiteY0" fmla="*/ 0 h 209456"/>
                  <a:gd name="connsiteX1" fmla="*/ 206632 w 266603"/>
                  <a:gd name="connsiteY1" fmla="*/ 177953 h 209456"/>
                  <a:gd name="connsiteX2" fmla="*/ 0 w 266603"/>
                  <a:gd name="connsiteY2" fmla="*/ 184571 h 209456"/>
                  <a:gd name="connsiteX3" fmla="*/ 81623 w 266603"/>
                  <a:gd name="connsiteY3" fmla="*/ 155893 h 209456"/>
                  <a:gd name="connsiteX4" fmla="*/ 241928 w 266603"/>
                  <a:gd name="connsiteY4" fmla="*/ 0 h 209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603" h="209456">
                    <a:moveTo>
                      <a:pt x="241928" y="0"/>
                    </a:moveTo>
                    <a:cubicBezTo>
                      <a:pt x="294138" y="107360"/>
                      <a:pt x="254429" y="137509"/>
                      <a:pt x="206632" y="177953"/>
                    </a:cubicBezTo>
                    <a:cubicBezTo>
                      <a:pt x="158834" y="218397"/>
                      <a:pt x="47062" y="219133"/>
                      <a:pt x="0" y="184571"/>
                    </a:cubicBezTo>
                    <a:cubicBezTo>
                      <a:pt x="23531" y="163982"/>
                      <a:pt x="54415" y="165452"/>
                      <a:pt x="81623" y="155893"/>
                    </a:cubicBezTo>
                    <a:cubicBezTo>
                      <a:pt x="161776" y="130156"/>
                      <a:pt x="200749" y="64710"/>
                      <a:pt x="241928" y="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E411CA4-2D6E-5167-D098-D056630433BF}"/>
                  </a:ext>
                </a:extLst>
              </p:cNvPr>
              <p:cNvSpPr/>
              <p:nvPr/>
            </p:nvSpPr>
            <p:spPr>
              <a:xfrm>
                <a:off x="1906011" y="2854695"/>
                <a:ext cx="320971" cy="187512"/>
              </a:xfrm>
              <a:custGeom>
                <a:avLst/>
                <a:gdLst>
                  <a:gd name="connsiteX0" fmla="*/ 307374 w 320971"/>
                  <a:gd name="connsiteY0" fmla="*/ 187513 h 187512"/>
                  <a:gd name="connsiteX1" fmla="*/ 178688 w 320971"/>
                  <a:gd name="connsiteY1" fmla="*/ 121332 h 187512"/>
                  <a:gd name="connsiteX2" fmla="*/ 65446 w 320971"/>
                  <a:gd name="connsiteY2" fmla="*/ 106625 h 187512"/>
                  <a:gd name="connsiteX3" fmla="*/ 0 w 320971"/>
                  <a:gd name="connsiteY3" fmla="*/ 0 h 187512"/>
                  <a:gd name="connsiteX4" fmla="*/ 277224 w 320971"/>
                  <a:gd name="connsiteY4" fmla="*/ 92653 h 187512"/>
                  <a:gd name="connsiteX5" fmla="*/ 307374 w 320971"/>
                  <a:gd name="connsiteY5" fmla="*/ 187513 h 187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971" h="187512">
                    <a:moveTo>
                      <a:pt x="307374" y="187513"/>
                    </a:moveTo>
                    <a:cubicBezTo>
                      <a:pt x="277960" y="140451"/>
                      <a:pt x="223544" y="130891"/>
                      <a:pt x="178688" y="121332"/>
                    </a:cubicBezTo>
                    <a:cubicBezTo>
                      <a:pt x="143392" y="113978"/>
                      <a:pt x="107360" y="71328"/>
                      <a:pt x="65446" y="106625"/>
                    </a:cubicBezTo>
                    <a:cubicBezTo>
                      <a:pt x="45591" y="74270"/>
                      <a:pt x="25737" y="41915"/>
                      <a:pt x="0" y="0"/>
                    </a:cubicBezTo>
                    <a:cubicBezTo>
                      <a:pt x="102948" y="25737"/>
                      <a:pt x="191189" y="55151"/>
                      <a:pt x="277224" y="92653"/>
                    </a:cubicBezTo>
                    <a:cubicBezTo>
                      <a:pt x="325757" y="114714"/>
                      <a:pt x="330905" y="132362"/>
                      <a:pt x="307374" y="187513"/>
                    </a:cubicBezTo>
                    <a:close/>
                  </a:path>
                </a:pathLst>
              </a:custGeom>
              <a:solidFill>
                <a:srgbClr val="EDB5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773C3D62-A435-8365-345C-D944147BB3B4}"/>
                  </a:ext>
                </a:extLst>
              </p:cNvPr>
              <p:cNvSpPr/>
              <p:nvPr/>
            </p:nvSpPr>
            <p:spPr>
              <a:xfrm>
                <a:off x="1544957" y="2799566"/>
                <a:ext cx="345611" cy="116163"/>
              </a:xfrm>
              <a:custGeom>
                <a:avLst/>
                <a:gdLst>
                  <a:gd name="connsiteX0" fmla="*/ 345612 w 345611"/>
                  <a:gd name="connsiteY0" fmla="*/ 116163 h 116163"/>
                  <a:gd name="connsiteX1" fmla="*/ 106625 w 345611"/>
                  <a:gd name="connsiteY1" fmla="*/ 66895 h 116163"/>
                  <a:gd name="connsiteX2" fmla="*/ 0 w 345611"/>
                  <a:gd name="connsiteY2" fmla="*/ 47041 h 116163"/>
                  <a:gd name="connsiteX3" fmla="*/ 127214 w 345611"/>
                  <a:gd name="connsiteY3" fmla="*/ 2185 h 116163"/>
                  <a:gd name="connsiteX4" fmla="*/ 338258 w 345611"/>
                  <a:gd name="connsiteY4" fmla="*/ 90426 h 116163"/>
                  <a:gd name="connsiteX5" fmla="*/ 345612 w 345611"/>
                  <a:gd name="connsiteY5" fmla="*/ 116163 h 11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1" h="116163">
                    <a:moveTo>
                      <a:pt x="345612" y="116163"/>
                    </a:moveTo>
                    <a:cubicBezTo>
                      <a:pt x="266194" y="99986"/>
                      <a:pt x="186777" y="83073"/>
                      <a:pt x="106625" y="66895"/>
                    </a:cubicBezTo>
                    <a:cubicBezTo>
                      <a:pt x="71328" y="59542"/>
                      <a:pt x="35296" y="53659"/>
                      <a:pt x="0" y="47041"/>
                    </a:cubicBezTo>
                    <a:cubicBezTo>
                      <a:pt x="33090" y="5127"/>
                      <a:pt x="80152" y="-5168"/>
                      <a:pt x="127214" y="2185"/>
                    </a:cubicBezTo>
                    <a:cubicBezTo>
                      <a:pt x="203690" y="13951"/>
                      <a:pt x="282372" y="25716"/>
                      <a:pt x="338258" y="90426"/>
                    </a:cubicBezTo>
                    <a:cubicBezTo>
                      <a:pt x="344876" y="98515"/>
                      <a:pt x="345612" y="106604"/>
                      <a:pt x="345612" y="116163"/>
                    </a:cubicBezTo>
                    <a:close/>
                  </a:path>
                </a:pathLst>
              </a:custGeom>
              <a:solidFill>
                <a:srgbClr val="EFB7A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7635262D-0CD4-D2B1-BCAF-54AB1D28EBE9}"/>
                  </a:ext>
                </a:extLst>
              </p:cNvPr>
              <p:cNvSpPr/>
              <p:nvPr/>
            </p:nvSpPr>
            <p:spPr>
              <a:xfrm>
                <a:off x="1275086" y="3939133"/>
                <a:ext cx="236003" cy="98528"/>
              </a:xfrm>
              <a:custGeom>
                <a:avLst/>
                <a:gdLst>
                  <a:gd name="connsiteX0" fmla="*/ 0 w 236003"/>
                  <a:gd name="connsiteY0" fmla="*/ 26667 h 98528"/>
                  <a:gd name="connsiteX1" fmla="*/ 200014 w 236003"/>
                  <a:gd name="connsiteY1" fmla="*/ 3135 h 98528"/>
                  <a:gd name="connsiteX2" fmla="*/ 233839 w 236003"/>
                  <a:gd name="connsiteY2" fmla="*/ 11224 h 98528"/>
                  <a:gd name="connsiteX3" fmla="*/ 225751 w 236003"/>
                  <a:gd name="connsiteY3" fmla="*/ 53139 h 98528"/>
                  <a:gd name="connsiteX4" fmla="*/ 59563 w 236003"/>
                  <a:gd name="connsiteY4" fmla="*/ 74464 h 98528"/>
                  <a:gd name="connsiteX5" fmla="*/ 0 w 236003"/>
                  <a:gd name="connsiteY5" fmla="*/ 26667 h 98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6003" h="98528">
                    <a:moveTo>
                      <a:pt x="0" y="26667"/>
                    </a:moveTo>
                    <a:cubicBezTo>
                      <a:pt x="77211" y="-8630"/>
                      <a:pt x="139715" y="4606"/>
                      <a:pt x="200014" y="3135"/>
                    </a:cubicBezTo>
                    <a:cubicBezTo>
                      <a:pt x="211044" y="2400"/>
                      <a:pt x="228692" y="-7159"/>
                      <a:pt x="233839" y="11224"/>
                    </a:cubicBezTo>
                    <a:cubicBezTo>
                      <a:pt x="237516" y="25196"/>
                      <a:pt x="237516" y="39168"/>
                      <a:pt x="225751" y="53139"/>
                    </a:cubicBezTo>
                    <a:cubicBezTo>
                      <a:pt x="185307" y="103142"/>
                      <a:pt x="110302" y="114172"/>
                      <a:pt x="59563" y="74464"/>
                    </a:cubicBezTo>
                    <a:cubicBezTo>
                      <a:pt x="41915" y="60492"/>
                      <a:pt x="24266" y="46521"/>
                      <a:pt x="0" y="26667"/>
                    </a:cubicBezTo>
                    <a:close/>
                  </a:path>
                </a:pathLst>
              </a:custGeom>
              <a:solidFill>
                <a:srgbClr val="EEE5E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A6172D08-3B77-BA92-A87E-C1441F1C55C9}"/>
                  </a:ext>
                </a:extLst>
              </p:cNvPr>
              <p:cNvSpPr/>
              <p:nvPr/>
            </p:nvSpPr>
            <p:spPr>
              <a:xfrm>
                <a:off x="1042112" y="3929822"/>
                <a:ext cx="204294" cy="111855"/>
              </a:xfrm>
              <a:custGeom>
                <a:avLst/>
                <a:gdLst>
                  <a:gd name="connsiteX0" fmla="*/ 204295 w 204294"/>
                  <a:gd name="connsiteY0" fmla="*/ 33772 h 111855"/>
                  <a:gd name="connsiteX1" fmla="*/ 121937 w 204294"/>
                  <a:gd name="connsiteY1" fmla="*/ 110248 h 111855"/>
                  <a:gd name="connsiteX2" fmla="*/ 7958 w 204294"/>
                  <a:gd name="connsiteY2" fmla="*/ 52891 h 111855"/>
                  <a:gd name="connsiteX3" fmla="*/ 6488 w 204294"/>
                  <a:gd name="connsiteY3" fmla="*/ 10241 h 111855"/>
                  <a:gd name="connsiteX4" fmla="*/ 41049 w 204294"/>
                  <a:gd name="connsiteY4" fmla="*/ 12447 h 111855"/>
                  <a:gd name="connsiteX5" fmla="*/ 166057 w 204294"/>
                  <a:gd name="connsiteY5" fmla="*/ 10977 h 111855"/>
                  <a:gd name="connsiteX6" fmla="*/ 204295 w 204294"/>
                  <a:gd name="connsiteY6" fmla="*/ 33772 h 111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4294" h="111855">
                    <a:moveTo>
                      <a:pt x="204295" y="33772"/>
                    </a:moveTo>
                    <a:cubicBezTo>
                      <a:pt x="185911" y="72010"/>
                      <a:pt x="164586" y="100689"/>
                      <a:pt x="121937" y="110248"/>
                    </a:cubicBezTo>
                    <a:cubicBezTo>
                      <a:pt x="82963" y="119072"/>
                      <a:pt x="17518" y="90394"/>
                      <a:pt x="7958" y="52891"/>
                    </a:cubicBezTo>
                    <a:cubicBezTo>
                      <a:pt x="5017" y="41126"/>
                      <a:pt x="-7484" y="28625"/>
                      <a:pt x="6488" y="10241"/>
                    </a:cubicBezTo>
                    <a:cubicBezTo>
                      <a:pt x="24871" y="-14025"/>
                      <a:pt x="30019" y="12447"/>
                      <a:pt x="41049" y="12447"/>
                    </a:cubicBezTo>
                    <a:cubicBezTo>
                      <a:pt x="82963" y="12447"/>
                      <a:pt x="124878" y="13918"/>
                      <a:pt x="166057" y="10977"/>
                    </a:cubicBezTo>
                    <a:cubicBezTo>
                      <a:pt x="188117" y="9506"/>
                      <a:pt x="196206" y="21272"/>
                      <a:pt x="204295" y="33772"/>
                    </a:cubicBezTo>
                    <a:close/>
                  </a:path>
                </a:pathLst>
              </a:custGeom>
              <a:solidFill>
                <a:srgbClr val="F0EBE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E66EFEA7-9207-6FE3-4CE3-F75D5E41C265}"/>
                  </a:ext>
                </a:extLst>
              </p:cNvPr>
              <p:cNvSpPr/>
              <p:nvPr/>
            </p:nvSpPr>
            <p:spPr>
              <a:xfrm>
                <a:off x="1155011" y="3084865"/>
                <a:ext cx="251741" cy="107801"/>
              </a:xfrm>
              <a:custGeom>
                <a:avLst/>
                <a:gdLst>
                  <a:gd name="connsiteX0" fmla="*/ 170814 w 251741"/>
                  <a:gd name="connsiteY0" fmla="*/ 3670 h 107801"/>
                  <a:gd name="connsiteX1" fmla="*/ 251701 w 251741"/>
                  <a:gd name="connsiteY1" fmla="*/ 89705 h 107801"/>
                  <a:gd name="connsiteX2" fmla="*/ 225229 w 251741"/>
                  <a:gd name="connsiteY2" fmla="*/ 107353 h 107801"/>
                  <a:gd name="connsiteX3" fmla="*/ 24480 w 251741"/>
                  <a:gd name="connsiteY3" fmla="*/ 107353 h 107801"/>
                  <a:gd name="connsiteX4" fmla="*/ 8303 w 251741"/>
                  <a:gd name="connsiteY4" fmla="*/ 75733 h 107801"/>
                  <a:gd name="connsiteX5" fmla="*/ 78896 w 251741"/>
                  <a:gd name="connsiteY5" fmla="*/ 2934 h 107801"/>
                  <a:gd name="connsiteX6" fmla="*/ 66395 w 251741"/>
                  <a:gd name="connsiteY6" fmla="*/ 64703 h 107801"/>
                  <a:gd name="connsiteX7" fmla="*/ 184050 w 251741"/>
                  <a:gd name="connsiteY7" fmla="*/ 64703 h 107801"/>
                  <a:gd name="connsiteX8" fmla="*/ 170814 w 251741"/>
                  <a:gd name="connsiteY8" fmla="*/ 3670 h 107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1741" h="107801">
                    <a:moveTo>
                      <a:pt x="170814" y="3670"/>
                    </a:moveTo>
                    <a:cubicBezTo>
                      <a:pt x="213464" y="3670"/>
                      <a:pt x="253172" y="46320"/>
                      <a:pt x="251701" y="89705"/>
                    </a:cubicBezTo>
                    <a:cubicBezTo>
                      <a:pt x="250966" y="110294"/>
                      <a:pt x="239201" y="108088"/>
                      <a:pt x="225229" y="107353"/>
                    </a:cubicBezTo>
                    <a:cubicBezTo>
                      <a:pt x="158313" y="106618"/>
                      <a:pt x="91396" y="106618"/>
                      <a:pt x="24480" y="107353"/>
                    </a:cubicBezTo>
                    <a:cubicBezTo>
                      <a:pt x="-6404" y="108088"/>
                      <a:pt x="-3463" y="102206"/>
                      <a:pt x="8303" y="75733"/>
                    </a:cubicBezTo>
                    <a:cubicBezTo>
                      <a:pt x="23745" y="41172"/>
                      <a:pt x="11979" y="-13243"/>
                      <a:pt x="78896" y="2934"/>
                    </a:cubicBezTo>
                    <a:cubicBezTo>
                      <a:pt x="73013" y="22789"/>
                      <a:pt x="36246" y="37495"/>
                      <a:pt x="66395" y="64703"/>
                    </a:cubicBezTo>
                    <a:cubicBezTo>
                      <a:pt x="86249" y="83087"/>
                      <a:pt x="164931" y="83087"/>
                      <a:pt x="184050" y="64703"/>
                    </a:cubicBezTo>
                    <a:cubicBezTo>
                      <a:pt x="213464" y="37495"/>
                      <a:pt x="176696" y="23524"/>
                      <a:pt x="170814" y="3670"/>
                    </a:cubicBezTo>
                    <a:close/>
                  </a:path>
                </a:pathLst>
              </a:custGeom>
              <a:solidFill>
                <a:srgbClr val="F0D9C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B3E8229-0E61-FF15-88CB-0713582D3705}"/>
                  </a:ext>
                </a:extLst>
              </p:cNvPr>
              <p:cNvSpPr/>
              <p:nvPr/>
            </p:nvSpPr>
            <p:spPr>
              <a:xfrm>
                <a:off x="843439" y="3931974"/>
                <a:ext cx="157571" cy="319874"/>
              </a:xfrm>
              <a:custGeom>
                <a:avLst/>
                <a:gdLst>
                  <a:gd name="connsiteX0" fmla="*/ 0 w 157571"/>
                  <a:gd name="connsiteY0" fmla="*/ 319875 h 319874"/>
                  <a:gd name="connsiteX1" fmla="*/ 154422 w 157571"/>
                  <a:gd name="connsiteY1" fmla="*/ 0 h 319874"/>
                  <a:gd name="connsiteX2" fmla="*/ 82359 w 157571"/>
                  <a:gd name="connsiteY2" fmla="*/ 216926 h 319874"/>
                  <a:gd name="connsiteX3" fmla="*/ 0 w 157571"/>
                  <a:gd name="connsiteY3" fmla="*/ 319875 h 319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7571" h="319874">
                    <a:moveTo>
                      <a:pt x="0" y="319875"/>
                    </a:moveTo>
                    <a:cubicBezTo>
                      <a:pt x="0" y="260312"/>
                      <a:pt x="82359" y="90447"/>
                      <a:pt x="154422" y="0"/>
                    </a:cubicBezTo>
                    <a:cubicBezTo>
                      <a:pt x="166188" y="70593"/>
                      <a:pt x="145598" y="142657"/>
                      <a:pt x="82359" y="216926"/>
                    </a:cubicBezTo>
                    <a:cubicBezTo>
                      <a:pt x="53680" y="250017"/>
                      <a:pt x="41179" y="296344"/>
                      <a:pt x="0" y="319875"/>
                    </a:cubicBezTo>
                    <a:close/>
                  </a:path>
                </a:pathLst>
              </a:custGeom>
              <a:solidFill>
                <a:srgbClr val="EACB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DD66843-EF07-A157-963A-F66659A0B691}"/>
                  </a:ext>
                </a:extLst>
              </p:cNvPr>
              <p:cNvSpPr/>
              <p:nvPr/>
            </p:nvSpPr>
            <p:spPr>
              <a:xfrm>
                <a:off x="1548719" y="3951829"/>
                <a:ext cx="183014" cy="301490"/>
              </a:xfrm>
              <a:custGeom>
                <a:avLst/>
                <a:gdLst>
                  <a:gd name="connsiteX0" fmla="*/ 183015 w 183014"/>
                  <a:gd name="connsiteY0" fmla="*/ 301491 h 301490"/>
                  <a:gd name="connsiteX1" fmla="*/ 5062 w 183014"/>
                  <a:gd name="connsiteY1" fmla="*/ 0 h 301490"/>
                  <a:gd name="connsiteX2" fmla="*/ 183015 w 183014"/>
                  <a:gd name="connsiteY2" fmla="*/ 301491 h 30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3014" h="301490">
                    <a:moveTo>
                      <a:pt x="183015" y="301491"/>
                    </a:moveTo>
                    <a:cubicBezTo>
                      <a:pt x="85214" y="254429"/>
                      <a:pt x="-25087" y="75005"/>
                      <a:pt x="5062" y="0"/>
                    </a:cubicBezTo>
                    <a:cubicBezTo>
                      <a:pt x="39623" y="119861"/>
                      <a:pt x="131541" y="194131"/>
                      <a:pt x="183015" y="301491"/>
                    </a:cubicBezTo>
                    <a:close/>
                  </a:path>
                </a:pathLst>
              </a:custGeom>
              <a:solidFill>
                <a:srgbClr val="E2C42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D83AFD4-7C13-F124-FDBC-198DC8A6446A}"/>
                  </a:ext>
                </a:extLst>
              </p:cNvPr>
              <p:cNvSpPr/>
              <p:nvPr/>
            </p:nvSpPr>
            <p:spPr>
              <a:xfrm>
                <a:off x="1835277" y="4508696"/>
                <a:ext cx="181231" cy="89533"/>
              </a:xfrm>
              <a:custGeom>
                <a:avLst/>
                <a:gdLst>
                  <a:gd name="connsiteX0" fmla="*/ 86175 w 181231"/>
                  <a:gd name="connsiteY0" fmla="*/ 89500 h 89533"/>
                  <a:gd name="connsiteX1" fmla="*/ 70733 w 181231"/>
                  <a:gd name="connsiteY1" fmla="*/ 89500 h 89533"/>
                  <a:gd name="connsiteX2" fmla="*/ 140 w 181231"/>
                  <a:gd name="connsiteY2" fmla="*/ 60086 h 89533"/>
                  <a:gd name="connsiteX3" fmla="*/ 59703 w 181231"/>
                  <a:gd name="connsiteY3" fmla="*/ 34349 h 89533"/>
                  <a:gd name="connsiteX4" fmla="*/ 140591 w 181231"/>
                  <a:gd name="connsiteY4" fmla="*/ 5671 h 89533"/>
                  <a:gd name="connsiteX5" fmla="*/ 173681 w 181231"/>
                  <a:gd name="connsiteY5" fmla="*/ 6406 h 89533"/>
                  <a:gd name="connsiteX6" fmla="*/ 176623 w 181231"/>
                  <a:gd name="connsiteY6" fmla="*/ 41703 h 89533"/>
                  <a:gd name="connsiteX7" fmla="*/ 86175 w 181231"/>
                  <a:gd name="connsiteY7" fmla="*/ 89500 h 8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231" h="89533">
                    <a:moveTo>
                      <a:pt x="86175" y="89500"/>
                    </a:moveTo>
                    <a:cubicBezTo>
                      <a:pt x="74410" y="89500"/>
                      <a:pt x="72939" y="89500"/>
                      <a:pt x="70733" y="89500"/>
                    </a:cubicBezTo>
                    <a:cubicBezTo>
                      <a:pt x="42790" y="89500"/>
                      <a:pt x="3082" y="91706"/>
                      <a:pt x="140" y="60086"/>
                    </a:cubicBezTo>
                    <a:cubicBezTo>
                      <a:pt x="-2801" y="28467"/>
                      <a:pt x="41319" y="38026"/>
                      <a:pt x="59703" y="34349"/>
                    </a:cubicBezTo>
                    <a:cubicBezTo>
                      <a:pt x="89852" y="29937"/>
                      <a:pt x="110442" y="6406"/>
                      <a:pt x="140591" y="5671"/>
                    </a:cubicBezTo>
                    <a:cubicBezTo>
                      <a:pt x="151621" y="5671"/>
                      <a:pt x="161180" y="-7565"/>
                      <a:pt x="173681" y="6406"/>
                    </a:cubicBezTo>
                    <a:cubicBezTo>
                      <a:pt x="183976" y="18172"/>
                      <a:pt x="182505" y="28467"/>
                      <a:pt x="176623" y="41703"/>
                    </a:cubicBezTo>
                    <a:cubicBezTo>
                      <a:pt x="158975" y="90971"/>
                      <a:pt x="116324" y="86559"/>
                      <a:pt x="86175" y="89500"/>
                    </a:cubicBezTo>
                    <a:close/>
                  </a:path>
                </a:pathLst>
              </a:custGeom>
              <a:solidFill>
                <a:srgbClr val="E8C8B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813FD651-B2CD-763B-0540-278AFEED041E}"/>
                  </a:ext>
                </a:extLst>
              </p:cNvPr>
              <p:cNvSpPr/>
              <p:nvPr/>
            </p:nvSpPr>
            <p:spPr>
              <a:xfrm>
                <a:off x="1208186" y="3088535"/>
                <a:ext cx="142305" cy="75924"/>
              </a:xfrm>
              <a:custGeom>
                <a:avLst/>
                <a:gdLst>
                  <a:gd name="connsiteX0" fmla="*/ 117638 w 142305"/>
                  <a:gd name="connsiteY0" fmla="*/ 0 h 75924"/>
                  <a:gd name="connsiteX1" fmla="*/ 131610 w 142305"/>
                  <a:gd name="connsiteY1" fmla="*/ 61034 h 75924"/>
                  <a:gd name="connsiteX2" fmla="*/ 11014 w 142305"/>
                  <a:gd name="connsiteY2" fmla="*/ 61034 h 75924"/>
                  <a:gd name="connsiteX3" fmla="*/ 24985 w 142305"/>
                  <a:gd name="connsiteY3" fmla="*/ 0 h 75924"/>
                  <a:gd name="connsiteX4" fmla="*/ 117638 w 142305"/>
                  <a:gd name="connsiteY4" fmla="*/ 0 h 75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05" h="75924">
                    <a:moveTo>
                      <a:pt x="117638" y="0"/>
                    </a:moveTo>
                    <a:cubicBezTo>
                      <a:pt x="122786" y="19854"/>
                      <a:pt x="160288" y="32355"/>
                      <a:pt x="131610" y="61034"/>
                    </a:cubicBezTo>
                    <a:cubicBezTo>
                      <a:pt x="111756" y="80888"/>
                      <a:pt x="31603" y="80888"/>
                      <a:pt x="11014" y="61034"/>
                    </a:cubicBezTo>
                    <a:cubicBezTo>
                      <a:pt x="-18400" y="33090"/>
                      <a:pt x="19838" y="20590"/>
                      <a:pt x="24985" y="0"/>
                    </a:cubicBezTo>
                    <a:cubicBezTo>
                      <a:pt x="55869" y="0"/>
                      <a:pt x="86754" y="0"/>
                      <a:pt x="117638" y="0"/>
                    </a:cubicBezTo>
                    <a:close/>
                  </a:path>
                </a:pathLst>
              </a:custGeom>
              <a:solidFill>
                <a:srgbClr val="F18A8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43270ED6-1907-8191-E21F-EE07D8F296A1}"/>
                  </a:ext>
                </a:extLst>
              </p:cNvPr>
              <p:cNvSpPr/>
              <p:nvPr/>
            </p:nvSpPr>
            <p:spPr>
              <a:xfrm>
                <a:off x="1705997" y="4521974"/>
                <a:ext cx="125008" cy="122548"/>
              </a:xfrm>
              <a:custGeom>
                <a:avLst/>
                <a:gdLst>
                  <a:gd name="connsiteX0" fmla="*/ 91918 w 125008"/>
                  <a:gd name="connsiteY0" fmla="*/ 122548 h 122548"/>
                  <a:gd name="connsiteX1" fmla="*/ 0 w 125008"/>
                  <a:gd name="connsiteY1" fmla="*/ 53426 h 122548"/>
                  <a:gd name="connsiteX2" fmla="*/ 26472 w 125008"/>
                  <a:gd name="connsiteY2" fmla="*/ 21806 h 122548"/>
                  <a:gd name="connsiteX3" fmla="*/ 77946 w 125008"/>
                  <a:gd name="connsiteY3" fmla="*/ 481 h 122548"/>
                  <a:gd name="connsiteX4" fmla="*/ 91918 w 125008"/>
                  <a:gd name="connsiteY4" fmla="*/ 49749 h 122548"/>
                  <a:gd name="connsiteX5" fmla="*/ 125008 w 125008"/>
                  <a:gd name="connsiteY5" fmla="*/ 106371 h 122548"/>
                  <a:gd name="connsiteX6" fmla="*/ 91918 w 125008"/>
                  <a:gd name="connsiteY6" fmla="*/ 122548 h 122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5008" h="122548">
                    <a:moveTo>
                      <a:pt x="91918" y="122548"/>
                    </a:moveTo>
                    <a:cubicBezTo>
                      <a:pt x="56621" y="104900"/>
                      <a:pt x="25002" y="83575"/>
                      <a:pt x="0" y="53426"/>
                    </a:cubicBezTo>
                    <a:cubicBezTo>
                      <a:pt x="18384" y="51220"/>
                      <a:pt x="10295" y="26954"/>
                      <a:pt x="26472" y="21806"/>
                    </a:cubicBezTo>
                    <a:cubicBezTo>
                      <a:pt x="44121" y="15188"/>
                      <a:pt x="63240" y="-3195"/>
                      <a:pt x="77946" y="481"/>
                    </a:cubicBezTo>
                    <a:cubicBezTo>
                      <a:pt x="98536" y="4893"/>
                      <a:pt x="94859" y="32101"/>
                      <a:pt x="91918" y="49749"/>
                    </a:cubicBezTo>
                    <a:cubicBezTo>
                      <a:pt x="86771" y="79163"/>
                      <a:pt x="115449" y="86516"/>
                      <a:pt x="125008" y="106371"/>
                    </a:cubicBezTo>
                    <a:cubicBezTo>
                      <a:pt x="119861" y="121078"/>
                      <a:pt x="93389" y="97547"/>
                      <a:pt x="91918" y="122548"/>
                    </a:cubicBezTo>
                    <a:close/>
                  </a:path>
                </a:pathLst>
              </a:custGeom>
              <a:solidFill>
                <a:srgbClr val="62B2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8936FE9B-527E-21B2-3DEA-C98F2D691516}"/>
                  </a:ext>
                </a:extLst>
              </p:cNvPr>
              <p:cNvSpPr/>
              <p:nvPr/>
            </p:nvSpPr>
            <p:spPr>
              <a:xfrm>
                <a:off x="1153019" y="3215014"/>
                <a:ext cx="253693" cy="35596"/>
              </a:xfrm>
              <a:custGeom>
                <a:avLst/>
                <a:gdLst>
                  <a:gd name="connsiteX0" fmla="*/ 253694 w 253693"/>
                  <a:gd name="connsiteY0" fmla="*/ 0 h 35596"/>
                  <a:gd name="connsiteX1" fmla="*/ 238987 w 253693"/>
                  <a:gd name="connsiteY1" fmla="*/ 24266 h 35596"/>
                  <a:gd name="connsiteX2" fmla="*/ 45591 w 253693"/>
                  <a:gd name="connsiteY2" fmla="*/ 33090 h 35596"/>
                  <a:gd name="connsiteX3" fmla="*/ 0 w 253693"/>
                  <a:gd name="connsiteY3" fmla="*/ 0 h 35596"/>
                  <a:gd name="connsiteX4" fmla="*/ 253694 w 253693"/>
                  <a:gd name="connsiteY4" fmla="*/ 0 h 3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3693" h="35596">
                    <a:moveTo>
                      <a:pt x="253694" y="0"/>
                    </a:moveTo>
                    <a:cubicBezTo>
                      <a:pt x="252958" y="10295"/>
                      <a:pt x="255164" y="19119"/>
                      <a:pt x="238987" y="24266"/>
                    </a:cubicBezTo>
                    <a:cubicBezTo>
                      <a:pt x="175012" y="43385"/>
                      <a:pt x="109566" y="32355"/>
                      <a:pt x="45591" y="33090"/>
                    </a:cubicBezTo>
                    <a:cubicBezTo>
                      <a:pt x="32355" y="33090"/>
                      <a:pt x="5147" y="25002"/>
                      <a:pt x="0" y="0"/>
                    </a:cubicBezTo>
                    <a:cubicBezTo>
                      <a:pt x="84565" y="0"/>
                      <a:pt x="169129" y="0"/>
                      <a:pt x="253694" y="0"/>
                    </a:cubicBezTo>
                    <a:close/>
                  </a:path>
                </a:pathLst>
              </a:custGeom>
              <a:solidFill>
                <a:srgbClr val="E2D5D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57720237-C4A1-DBC7-0A9A-9667FEB61EE8}"/>
                  </a:ext>
                </a:extLst>
              </p:cNvPr>
              <p:cNvSpPr/>
              <p:nvPr/>
            </p:nvSpPr>
            <p:spPr>
              <a:xfrm>
                <a:off x="598519" y="4551247"/>
                <a:ext cx="139898" cy="94858"/>
              </a:xfrm>
              <a:custGeom>
                <a:avLst/>
                <a:gdLst>
                  <a:gd name="connsiteX0" fmla="*/ 139766 w 139898"/>
                  <a:gd name="connsiteY0" fmla="*/ 63126 h 94858"/>
                  <a:gd name="connsiteX1" fmla="*/ 120647 w 139898"/>
                  <a:gd name="connsiteY1" fmla="*/ 92540 h 94858"/>
                  <a:gd name="connsiteX2" fmla="*/ 786 w 139898"/>
                  <a:gd name="connsiteY2" fmla="*/ 27094 h 94858"/>
                  <a:gd name="connsiteX3" fmla="*/ 16964 w 139898"/>
                  <a:gd name="connsiteY3" fmla="*/ 3563 h 94858"/>
                  <a:gd name="connsiteX4" fmla="*/ 126530 w 139898"/>
                  <a:gd name="connsiteY4" fmla="*/ 46948 h 94858"/>
                  <a:gd name="connsiteX5" fmla="*/ 139766 w 139898"/>
                  <a:gd name="connsiteY5" fmla="*/ 63126 h 9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898" h="94858">
                    <a:moveTo>
                      <a:pt x="139766" y="63126"/>
                    </a:moveTo>
                    <a:cubicBezTo>
                      <a:pt x="141237" y="80774"/>
                      <a:pt x="130207" y="88128"/>
                      <a:pt x="120647" y="92540"/>
                    </a:cubicBezTo>
                    <a:cubicBezTo>
                      <a:pt x="91233" y="105776"/>
                      <a:pt x="6669" y="59449"/>
                      <a:pt x="786" y="27094"/>
                    </a:cubicBezTo>
                    <a:cubicBezTo>
                      <a:pt x="-685" y="17535"/>
                      <a:pt x="-2155" y="-9673"/>
                      <a:pt x="16964" y="3563"/>
                    </a:cubicBezTo>
                    <a:cubicBezTo>
                      <a:pt x="50790" y="26359"/>
                      <a:pt x="91969" y="27829"/>
                      <a:pt x="126530" y="46948"/>
                    </a:cubicBezTo>
                    <a:cubicBezTo>
                      <a:pt x="138295" y="52096"/>
                      <a:pt x="139766" y="57243"/>
                      <a:pt x="139766" y="63126"/>
                    </a:cubicBezTo>
                    <a:close/>
                  </a:path>
                </a:pathLst>
              </a:custGeom>
              <a:solidFill>
                <a:srgbClr val="E3CAB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34AAFA7-ADFD-C607-AB87-93E0CFE4D090}"/>
                  </a:ext>
                </a:extLst>
              </p:cNvPr>
              <p:cNvSpPr/>
              <p:nvPr/>
            </p:nvSpPr>
            <p:spPr>
              <a:xfrm>
                <a:off x="778312" y="4552218"/>
                <a:ext cx="98217" cy="115099"/>
              </a:xfrm>
              <a:custGeom>
                <a:avLst/>
                <a:gdLst>
                  <a:gd name="connsiteX0" fmla="*/ 98218 w 98217"/>
                  <a:gd name="connsiteY0" fmla="*/ 45977 h 115099"/>
                  <a:gd name="connsiteX1" fmla="*/ 17330 w 98217"/>
                  <a:gd name="connsiteY1" fmla="*/ 115100 h 115099"/>
                  <a:gd name="connsiteX2" fmla="*/ 5564 w 98217"/>
                  <a:gd name="connsiteY2" fmla="*/ 14358 h 115099"/>
                  <a:gd name="connsiteX3" fmla="*/ 27625 w 98217"/>
                  <a:gd name="connsiteY3" fmla="*/ 4798 h 115099"/>
                  <a:gd name="connsiteX4" fmla="*/ 98218 w 98217"/>
                  <a:gd name="connsiteY4" fmla="*/ 45977 h 11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217" h="115099">
                    <a:moveTo>
                      <a:pt x="98218" y="45977"/>
                    </a:moveTo>
                    <a:cubicBezTo>
                      <a:pt x="53362" y="47448"/>
                      <a:pt x="57038" y="107011"/>
                      <a:pt x="17330" y="115100"/>
                    </a:cubicBezTo>
                    <a:cubicBezTo>
                      <a:pt x="-6201" y="83480"/>
                      <a:pt x="-1054" y="48919"/>
                      <a:pt x="5564" y="14358"/>
                    </a:cubicBezTo>
                    <a:cubicBezTo>
                      <a:pt x="8506" y="-1820"/>
                      <a:pt x="15124" y="-3291"/>
                      <a:pt x="27625" y="4798"/>
                    </a:cubicBezTo>
                    <a:cubicBezTo>
                      <a:pt x="50420" y="20240"/>
                      <a:pt x="79834" y="22446"/>
                      <a:pt x="98218" y="45977"/>
                    </a:cubicBezTo>
                    <a:close/>
                  </a:path>
                </a:pathLst>
              </a:custGeom>
              <a:solidFill>
                <a:srgbClr val="68B6D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6A7FA9DA-2C49-1CE5-F9B8-E28B9C603D2D}"/>
                  </a:ext>
                </a:extLst>
              </p:cNvPr>
              <p:cNvSpPr/>
              <p:nvPr/>
            </p:nvSpPr>
            <p:spPr>
              <a:xfrm>
                <a:off x="1256702" y="4005693"/>
                <a:ext cx="34561" cy="212330"/>
              </a:xfrm>
              <a:custGeom>
                <a:avLst/>
                <a:gdLst>
                  <a:gd name="connsiteX0" fmla="*/ 34561 w 34561"/>
                  <a:gd name="connsiteY0" fmla="*/ 15994 h 212330"/>
                  <a:gd name="connsiteX1" fmla="*/ 23531 w 34561"/>
                  <a:gd name="connsiteY1" fmla="*/ 128501 h 212330"/>
                  <a:gd name="connsiteX2" fmla="*/ 11766 w 34561"/>
                  <a:gd name="connsiteY2" fmla="*/ 212330 h 212330"/>
                  <a:gd name="connsiteX3" fmla="*/ 11030 w 34561"/>
                  <a:gd name="connsiteY3" fmla="*/ 48349 h 212330"/>
                  <a:gd name="connsiteX4" fmla="*/ 0 w 34561"/>
                  <a:gd name="connsiteY4" fmla="*/ 15994 h 212330"/>
                  <a:gd name="connsiteX5" fmla="*/ 34561 w 34561"/>
                  <a:gd name="connsiteY5" fmla="*/ 15994 h 21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61" h="212330">
                    <a:moveTo>
                      <a:pt x="34561" y="15994"/>
                    </a:moveTo>
                    <a:cubicBezTo>
                      <a:pt x="10295" y="51290"/>
                      <a:pt x="27208" y="90999"/>
                      <a:pt x="23531" y="128501"/>
                    </a:cubicBezTo>
                    <a:cubicBezTo>
                      <a:pt x="20590" y="156444"/>
                      <a:pt x="22796" y="184387"/>
                      <a:pt x="11766" y="212330"/>
                    </a:cubicBezTo>
                    <a:cubicBezTo>
                      <a:pt x="11766" y="157915"/>
                      <a:pt x="12501" y="102764"/>
                      <a:pt x="11030" y="48349"/>
                    </a:cubicBezTo>
                    <a:cubicBezTo>
                      <a:pt x="11030" y="37319"/>
                      <a:pt x="22060" y="20406"/>
                      <a:pt x="0" y="15994"/>
                    </a:cubicBezTo>
                    <a:cubicBezTo>
                      <a:pt x="11766" y="-5331"/>
                      <a:pt x="22796" y="-5331"/>
                      <a:pt x="34561" y="15994"/>
                    </a:cubicBezTo>
                    <a:close/>
                  </a:path>
                </a:pathLst>
              </a:custGeom>
              <a:solidFill>
                <a:srgbClr val="808181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CD341B7B-E67C-12D6-5FF0-8F304E1623DF}"/>
                  </a:ext>
                </a:extLst>
              </p:cNvPr>
              <p:cNvSpPr/>
              <p:nvPr/>
            </p:nvSpPr>
            <p:spPr>
              <a:xfrm>
                <a:off x="1676982" y="2699538"/>
                <a:ext cx="29572" cy="66043"/>
              </a:xfrm>
              <a:custGeom>
                <a:avLst/>
                <a:gdLst>
                  <a:gd name="connsiteX0" fmla="*/ 7690 w 29572"/>
                  <a:gd name="connsiteY0" fmla="*/ 0 h 66043"/>
                  <a:gd name="connsiteX1" fmla="*/ 23132 w 29572"/>
                  <a:gd name="connsiteY1" fmla="*/ 63240 h 66043"/>
                  <a:gd name="connsiteX2" fmla="*/ 4013 w 29572"/>
                  <a:gd name="connsiteY2" fmla="*/ 37502 h 66043"/>
                  <a:gd name="connsiteX3" fmla="*/ 7690 w 29572"/>
                  <a:gd name="connsiteY3" fmla="*/ 0 h 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72" h="66043">
                    <a:moveTo>
                      <a:pt x="7690" y="0"/>
                    </a:moveTo>
                    <a:cubicBezTo>
                      <a:pt x="8425" y="22060"/>
                      <a:pt x="43722" y="41915"/>
                      <a:pt x="23132" y="63240"/>
                    </a:cubicBezTo>
                    <a:cubicBezTo>
                      <a:pt x="16514" y="70593"/>
                      <a:pt x="-9958" y="63975"/>
                      <a:pt x="4013" y="37502"/>
                    </a:cubicBezTo>
                    <a:cubicBezTo>
                      <a:pt x="9161" y="26472"/>
                      <a:pt x="6955" y="12501"/>
                      <a:pt x="7690" y="0"/>
                    </a:cubicBezTo>
                    <a:close/>
                  </a:path>
                </a:pathLst>
              </a:custGeom>
              <a:solidFill>
                <a:srgbClr val="9A858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ED802B0A-5CE5-B450-D4C3-9E905E7DE869}"/>
                  </a:ext>
                </a:extLst>
              </p:cNvPr>
              <p:cNvSpPr/>
              <p:nvPr/>
            </p:nvSpPr>
            <p:spPr>
              <a:xfrm>
                <a:off x="1625845" y="3351564"/>
                <a:ext cx="57356" cy="15155"/>
              </a:xfrm>
              <a:custGeom>
                <a:avLst/>
                <a:gdLst>
                  <a:gd name="connsiteX0" fmla="*/ 57357 w 57356"/>
                  <a:gd name="connsiteY0" fmla="*/ 13460 h 15155"/>
                  <a:gd name="connsiteX1" fmla="*/ 0 w 57356"/>
                  <a:gd name="connsiteY1" fmla="*/ 1695 h 15155"/>
                  <a:gd name="connsiteX2" fmla="*/ 57357 w 57356"/>
                  <a:gd name="connsiteY2" fmla="*/ 13460 h 15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356" h="15155">
                    <a:moveTo>
                      <a:pt x="57357" y="13460"/>
                    </a:moveTo>
                    <a:cubicBezTo>
                      <a:pt x="38973" y="6107"/>
                      <a:pt x="14707" y="28167"/>
                      <a:pt x="0" y="1695"/>
                    </a:cubicBezTo>
                    <a:cubicBezTo>
                      <a:pt x="18384" y="9048"/>
                      <a:pt x="42650" y="-13012"/>
                      <a:pt x="57357" y="13460"/>
                    </a:cubicBezTo>
                    <a:close/>
                  </a:path>
                </a:pathLst>
              </a:custGeom>
              <a:solidFill>
                <a:srgbClr val="F2AE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47B43587-F71C-2CF0-BA9B-CE366AB81A7F}"/>
                  </a:ext>
                </a:extLst>
              </p:cNvPr>
              <p:cNvSpPr/>
              <p:nvPr/>
            </p:nvSpPr>
            <p:spPr>
              <a:xfrm>
                <a:off x="992714" y="4146662"/>
                <a:ext cx="170599" cy="27247"/>
              </a:xfrm>
              <a:custGeom>
                <a:avLst/>
                <a:gdLst>
                  <a:gd name="connsiteX0" fmla="*/ 86035 w 170599"/>
                  <a:gd name="connsiteY0" fmla="*/ 27241 h 27247"/>
                  <a:gd name="connsiteX1" fmla="*/ 0 w 170599"/>
                  <a:gd name="connsiteY1" fmla="*/ 11063 h 27247"/>
                  <a:gd name="connsiteX2" fmla="*/ 86771 w 170599"/>
                  <a:gd name="connsiteY2" fmla="*/ 3710 h 27247"/>
                  <a:gd name="connsiteX3" fmla="*/ 170600 w 170599"/>
                  <a:gd name="connsiteY3" fmla="*/ 14005 h 27247"/>
                  <a:gd name="connsiteX4" fmla="*/ 86035 w 170599"/>
                  <a:gd name="connsiteY4" fmla="*/ 27241 h 27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599" h="27247">
                    <a:moveTo>
                      <a:pt x="86035" y="27241"/>
                    </a:moveTo>
                    <a:cubicBezTo>
                      <a:pt x="58828" y="14005"/>
                      <a:pt x="24266" y="44154"/>
                      <a:pt x="0" y="11063"/>
                    </a:cubicBezTo>
                    <a:cubicBezTo>
                      <a:pt x="27208" y="-8056"/>
                      <a:pt x="58092" y="3710"/>
                      <a:pt x="86771" y="3710"/>
                    </a:cubicBezTo>
                    <a:cubicBezTo>
                      <a:pt x="114714" y="3710"/>
                      <a:pt x="145598" y="-9526"/>
                      <a:pt x="170600" y="14005"/>
                    </a:cubicBezTo>
                    <a:cubicBezTo>
                      <a:pt x="145598" y="38271"/>
                      <a:pt x="113978" y="16946"/>
                      <a:pt x="86035" y="27241"/>
                    </a:cubicBezTo>
                    <a:close/>
                  </a:path>
                </a:pathLst>
              </a:custGeom>
              <a:solidFill>
                <a:srgbClr val="908F8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69E086A-FA6E-C5C1-824A-87ACCAD36A65}"/>
                  </a:ext>
                </a:extLst>
              </p:cNvPr>
              <p:cNvSpPr/>
              <p:nvPr/>
            </p:nvSpPr>
            <p:spPr>
              <a:xfrm>
                <a:off x="1302112" y="4160644"/>
                <a:ext cx="67854" cy="68578"/>
              </a:xfrm>
              <a:custGeom>
                <a:avLst/>
                <a:gdLst>
                  <a:gd name="connsiteX0" fmla="*/ 181 w 67854"/>
                  <a:gd name="connsiteY0" fmla="*/ 33848 h 68578"/>
                  <a:gd name="connsiteX1" fmla="*/ 27389 w 67854"/>
                  <a:gd name="connsiteY1" fmla="*/ 22 h 68578"/>
                  <a:gd name="connsiteX2" fmla="*/ 67833 w 67854"/>
                  <a:gd name="connsiteY2" fmla="*/ 36789 h 68578"/>
                  <a:gd name="connsiteX3" fmla="*/ 28124 w 67854"/>
                  <a:gd name="connsiteY3" fmla="*/ 68409 h 68578"/>
                  <a:gd name="connsiteX4" fmla="*/ 181 w 67854"/>
                  <a:gd name="connsiteY4" fmla="*/ 33848 h 6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854" h="68578">
                    <a:moveTo>
                      <a:pt x="181" y="33848"/>
                    </a:moveTo>
                    <a:cubicBezTo>
                      <a:pt x="-1290" y="14729"/>
                      <a:pt x="6064" y="758"/>
                      <a:pt x="27389" y="22"/>
                    </a:cubicBezTo>
                    <a:cubicBezTo>
                      <a:pt x="50920" y="-713"/>
                      <a:pt x="68568" y="16935"/>
                      <a:pt x="67833" y="36789"/>
                    </a:cubicBezTo>
                    <a:cubicBezTo>
                      <a:pt x="67097" y="50761"/>
                      <a:pt x="50920" y="70615"/>
                      <a:pt x="28124" y="68409"/>
                    </a:cubicBezTo>
                    <a:cubicBezTo>
                      <a:pt x="6799" y="66939"/>
                      <a:pt x="-554" y="53702"/>
                      <a:pt x="181" y="33848"/>
                    </a:cubicBezTo>
                    <a:close/>
                  </a:path>
                </a:pathLst>
              </a:custGeom>
              <a:solidFill>
                <a:srgbClr val="373737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9D0DDF66-3ECB-AF77-952F-93D77B1CCC19}"/>
                  </a:ext>
                </a:extLst>
              </p:cNvPr>
              <p:cNvSpPr/>
              <p:nvPr/>
            </p:nvSpPr>
            <p:spPr>
              <a:xfrm>
                <a:off x="1302553" y="4079763"/>
                <a:ext cx="65920" cy="59347"/>
              </a:xfrm>
              <a:custGeom>
                <a:avLst/>
                <a:gdLst>
                  <a:gd name="connsiteX0" fmla="*/ 65921 w 65920"/>
                  <a:gd name="connsiteY0" fmla="*/ 27958 h 59347"/>
                  <a:gd name="connsiteX1" fmla="*/ 24742 w 65920"/>
                  <a:gd name="connsiteY1" fmla="*/ 58107 h 59347"/>
                  <a:gd name="connsiteX2" fmla="*/ 475 w 65920"/>
                  <a:gd name="connsiteY2" fmla="*/ 26487 h 59347"/>
                  <a:gd name="connsiteX3" fmla="*/ 41655 w 65920"/>
                  <a:gd name="connsiteY3" fmla="*/ 15 h 59347"/>
                  <a:gd name="connsiteX4" fmla="*/ 65921 w 65920"/>
                  <a:gd name="connsiteY4" fmla="*/ 27958 h 59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920" h="59347">
                    <a:moveTo>
                      <a:pt x="65921" y="27958"/>
                    </a:moveTo>
                    <a:cubicBezTo>
                      <a:pt x="58567" y="52224"/>
                      <a:pt x="46067" y="63255"/>
                      <a:pt x="24742" y="58107"/>
                    </a:cubicBezTo>
                    <a:cubicBezTo>
                      <a:pt x="8564" y="54430"/>
                      <a:pt x="-2466" y="44136"/>
                      <a:pt x="475" y="26487"/>
                    </a:cubicBezTo>
                    <a:cubicBezTo>
                      <a:pt x="4152" y="2221"/>
                      <a:pt x="21800" y="15"/>
                      <a:pt x="41655" y="15"/>
                    </a:cubicBezTo>
                    <a:cubicBezTo>
                      <a:pt x="66656" y="-720"/>
                      <a:pt x="51949" y="25752"/>
                      <a:pt x="65921" y="27958"/>
                    </a:cubicBezTo>
                    <a:close/>
                  </a:path>
                </a:pathLst>
              </a:custGeom>
              <a:solidFill>
                <a:srgbClr val="26232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5EFCD3A-09E9-06AA-2C5B-625B1E477A7F}"/>
                  </a:ext>
                </a:extLst>
              </p:cNvPr>
              <p:cNvSpPr/>
              <p:nvPr/>
            </p:nvSpPr>
            <p:spPr>
              <a:xfrm>
                <a:off x="1015509" y="4117281"/>
                <a:ext cx="102212" cy="5882"/>
              </a:xfrm>
              <a:custGeom>
                <a:avLst/>
                <a:gdLst>
                  <a:gd name="connsiteX0" fmla="*/ 0 w 102212"/>
                  <a:gd name="connsiteY0" fmla="*/ 0 h 5882"/>
                  <a:gd name="connsiteX1" fmla="*/ 102213 w 102212"/>
                  <a:gd name="connsiteY1" fmla="*/ 0 h 5882"/>
                  <a:gd name="connsiteX2" fmla="*/ 102213 w 102212"/>
                  <a:gd name="connsiteY2" fmla="*/ 5883 h 5882"/>
                  <a:gd name="connsiteX3" fmla="*/ 0 w 102212"/>
                  <a:gd name="connsiteY3" fmla="*/ 5883 h 5882"/>
                  <a:gd name="connsiteX4" fmla="*/ 0 w 102212"/>
                  <a:gd name="connsiteY4" fmla="*/ 0 h 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212" h="5882">
                    <a:moveTo>
                      <a:pt x="0" y="0"/>
                    </a:moveTo>
                    <a:cubicBezTo>
                      <a:pt x="33826" y="0"/>
                      <a:pt x="67652" y="0"/>
                      <a:pt x="102213" y="0"/>
                    </a:cubicBezTo>
                    <a:cubicBezTo>
                      <a:pt x="102213" y="2206"/>
                      <a:pt x="102213" y="3677"/>
                      <a:pt x="102213" y="5883"/>
                    </a:cubicBezTo>
                    <a:cubicBezTo>
                      <a:pt x="68387" y="5883"/>
                      <a:pt x="34561" y="5883"/>
                      <a:pt x="0" y="5883"/>
                    </a:cubicBezTo>
                    <a:cubicBezTo>
                      <a:pt x="0" y="3677"/>
                      <a:pt x="0" y="1471"/>
                      <a:pt x="0" y="0"/>
                    </a:cubicBezTo>
                    <a:close/>
                  </a:path>
                </a:pathLst>
              </a:custGeom>
              <a:solidFill>
                <a:srgbClr val="605E5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43CF5E55-DBB0-6796-E480-6A52FC76E7E2}"/>
                  </a:ext>
                </a:extLst>
              </p:cNvPr>
              <p:cNvSpPr/>
              <p:nvPr/>
            </p:nvSpPr>
            <p:spPr>
              <a:xfrm>
                <a:off x="772846" y="2942483"/>
                <a:ext cx="229545" cy="250450"/>
              </a:xfrm>
              <a:custGeom>
                <a:avLst/>
                <a:gdLst>
                  <a:gd name="connsiteX0" fmla="*/ 91918 w 229545"/>
                  <a:gd name="connsiteY0" fmla="*/ 249735 h 250450"/>
                  <a:gd name="connsiteX1" fmla="*/ 0 w 229545"/>
                  <a:gd name="connsiteY1" fmla="*/ 146052 h 250450"/>
                  <a:gd name="connsiteX2" fmla="*/ 77946 w 229545"/>
                  <a:gd name="connsiteY2" fmla="*/ 7807 h 250450"/>
                  <a:gd name="connsiteX3" fmla="*/ 219868 w 229545"/>
                  <a:gd name="connsiteY3" fmla="*/ 71782 h 250450"/>
                  <a:gd name="connsiteX4" fmla="*/ 157364 w 229545"/>
                  <a:gd name="connsiteY4" fmla="*/ 238705 h 250450"/>
                  <a:gd name="connsiteX5" fmla="*/ 91918 w 229545"/>
                  <a:gd name="connsiteY5" fmla="*/ 249735 h 250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9545" h="250450">
                    <a:moveTo>
                      <a:pt x="91918" y="249735"/>
                    </a:moveTo>
                    <a:cubicBezTo>
                      <a:pt x="41179" y="232823"/>
                      <a:pt x="20590" y="189437"/>
                      <a:pt x="0" y="146052"/>
                    </a:cubicBezTo>
                    <a:cubicBezTo>
                      <a:pt x="2941" y="87224"/>
                      <a:pt x="11030" y="31338"/>
                      <a:pt x="77946" y="7807"/>
                    </a:cubicBezTo>
                    <a:cubicBezTo>
                      <a:pt x="141186" y="-14253"/>
                      <a:pt x="197807" y="11484"/>
                      <a:pt x="219868" y="71782"/>
                    </a:cubicBezTo>
                    <a:cubicBezTo>
                      <a:pt x="245605" y="143111"/>
                      <a:pt x="218397" y="215910"/>
                      <a:pt x="157364" y="238705"/>
                    </a:cubicBezTo>
                    <a:cubicBezTo>
                      <a:pt x="135303" y="246059"/>
                      <a:pt x="114714" y="252677"/>
                      <a:pt x="91918" y="249735"/>
                    </a:cubicBezTo>
                    <a:close/>
                  </a:path>
                </a:pathLst>
              </a:custGeom>
              <a:solidFill>
                <a:srgbClr val="2622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E29D0A9E-850C-FF3A-39B8-BFADCEC0C48A}"/>
                  </a:ext>
                </a:extLst>
              </p:cNvPr>
              <p:cNvSpPr/>
              <p:nvPr/>
            </p:nvSpPr>
            <p:spPr>
              <a:xfrm>
                <a:off x="1540575" y="2938895"/>
                <a:ext cx="231144" cy="253323"/>
              </a:xfrm>
              <a:custGeom>
                <a:avLst/>
                <a:gdLst>
                  <a:gd name="connsiteX0" fmla="*/ 222779 w 231144"/>
                  <a:gd name="connsiteY0" fmla="*/ 184201 h 253323"/>
                  <a:gd name="connsiteX1" fmla="*/ 107330 w 231144"/>
                  <a:gd name="connsiteY1" fmla="*/ 253324 h 253323"/>
                  <a:gd name="connsiteX2" fmla="*/ 4382 w 231144"/>
                  <a:gd name="connsiteY2" fmla="*/ 157729 h 253323"/>
                  <a:gd name="connsiteX3" fmla="*/ 52915 w 231144"/>
                  <a:gd name="connsiteY3" fmla="*/ 23896 h 253323"/>
                  <a:gd name="connsiteX4" fmla="*/ 202189 w 231144"/>
                  <a:gd name="connsiteY4" fmla="*/ 63605 h 253323"/>
                  <a:gd name="connsiteX5" fmla="*/ 166158 w 231144"/>
                  <a:gd name="connsiteY5" fmla="*/ 76841 h 253323"/>
                  <a:gd name="connsiteX6" fmla="*/ 188953 w 231144"/>
                  <a:gd name="connsiteY6" fmla="*/ 103313 h 253323"/>
                  <a:gd name="connsiteX7" fmla="*/ 211013 w 231144"/>
                  <a:gd name="connsiteY7" fmla="*/ 86400 h 253323"/>
                  <a:gd name="connsiteX8" fmla="*/ 201454 w 231144"/>
                  <a:gd name="connsiteY8" fmla="*/ 64340 h 253323"/>
                  <a:gd name="connsiteX9" fmla="*/ 222779 w 231144"/>
                  <a:gd name="connsiteY9" fmla="*/ 184201 h 253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144" h="253323">
                    <a:moveTo>
                      <a:pt x="222779" y="184201"/>
                    </a:moveTo>
                    <a:cubicBezTo>
                      <a:pt x="193365" y="222439"/>
                      <a:pt x="159539" y="252588"/>
                      <a:pt x="107330" y="253324"/>
                    </a:cubicBezTo>
                    <a:cubicBezTo>
                      <a:pt x="52179" y="243764"/>
                      <a:pt x="16883" y="206261"/>
                      <a:pt x="4382" y="157729"/>
                    </a:cubicBezTo>
                    <a:cubicBezTo>
                      <a:pt x="-8854" y="107725"/>
                      <a:pt x="8059" y="59928"/>
                      <a:pt x="52915" y="23896"/>
                    </a:cubicBezTo>
                    <a:cubicBezTo>
                      <a:pt x="108801" y="-20224"/>
                      <a:pt x="183070" y="-1105"/>
                      <a:pt x="202189" y="63605"/>
                    </a:cubicBezTo>
                    <a:cubicBezTo>
                      <a:pt x="177188" y="56987"/>
                      <a:pt x="169099" y="65811"/>
                      <a:pt x="166158" y="76841"/>
                    </a:cubicBezTo>
                    <a:cubicBezTo>
                      <a:pt x="162481" y="93019"/>
                      <a:pt x="175717" y="100372"/>
                      <a:pt x="188953" y="103313"/>
                    </a:cubicBezTo>
                    <a:cubicBezTo>
                      <a:pt x="199983" y="105519"/>
                      <a:pt x="209543" y="103313"/>
                      <a:pt x="211013" y="86400"/>
                    </a:cubicBezTo>
                    <a:cubicBezTo>
                      <a:pt x="212484" y="68752"/>
                      <a:pt x="199248" y="66546"/>
                      <a:pt x="201454" y="64340"/>
                    </a:cubicBezTo>
                    <a:cubicBezTo>
                      <a:pt x="247781" y="104049"/>
                      <a:pt x="227191" y="144493"/>
                      <a:pt x="222779" y="184201"/>
                    </a:cubicBezTo>
                    <a:close/>
                  </a:path>
                </a:pathLst>
              </a:custGeom>
              <a:solidFill>
                <a:srgbClr val="26212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1FA27C9-9388-0C4B-F8FF-9795B1692554}"/>
                  </a:ext>
                </a:extLst>
              </p:cNvPr>
              <p:cNvSpPr/>
              <p:nvPr/>
            </p:nvSpPr>
            <p:spPr>
              <a:xfrm>
                <a:off x="795944" y="2994286"/>
                <a:ext cx="56435" cy="49186"/>
              </a:xfrm>
              <a:custGeom>
                <a:avLst/>
                <a:gdLst>
                  <a:gd name="connsiteX0" fmla="*/ 21023 w 56435"/>
                  <a:gd name="connsiteY0" fmla="*/ 125 h 49186"/>
                  <a:gd name="connsiteX1" fmla="*/ 56319 w 56435"/>
                  <a:gd name="connsiteY1" fmla="*/ 25862 h 49186"/>
                  <a:gd name="connsiteX2" fmla="*/ 23964 w 56435"/>
                  <a:gd name="connsiteY2" fmla="*/ 48658 h 49186"/>
                  <a:gd name="connsiteX3" fmla="*/ 433 w 56435"/>
                  <a:gd name="connsiteY3" fmla="*/ 22185 h 49186"/>
                  <a:gd name="connsiteX4" fmla="*/ 21023 w 56435"/>
                  <a:gd name="connsiteY4" fmla="*/ 125 h 49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435" h="49186">
                    <a:moveTo>
                      <a:pt x="21023" y="125"/>
                    </a:moveTo>
                    <a:cubicBezTo>
                      <a:pt x="45289" y="3066"/>
                      <a:pt x="57790" y="11890"/>
                      <a:pt x="56319" y="25862"/>
                    </a:cubicBezTo>
                    <a:cubicBezTo>
                      <a:pt x="54849" y="42040"/>
                      <a:pt x="40877" y="51599"/>
                      <a:pt x="23964" y="48658"/>
                    </a:cubicBezTo>
                    <a:cubicBezTo>
                      <a:pt x="9993" y="46452"/>
                      <a:pt x="-2508" y="36892"/>
                      <a:pt x="433" y="22185"/>
                    </a:cubicBezTo>
                    <a:cubicBezTo>
                      <a:pt x="3374" y="10420"/>
                      <a:pt x="13669" y="-1346"/>
                      <a:pt x="21023" y="125"/>
                    </a:cubicBezTo>
                    <a:close/>
                  </a:path>
                </a:pathLst>
              </a:custGeom>
              <a:solidFill>
                <a:srgbClr val="CEC9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538E24A-F62B-43CF-5482-0A3238F106E2}"/>
                  </a:ext>
                </a:extLst>
              </p:cNvPr>
              <p:cNvSpPr/>
              <p:nvPr/>
            </p:nvSpPr>
            <p:spPr>
              <a:xfrm>
                <a:off x="1706700" y="2996547"/>
                <a:ext cx="47160" cy="46514"/>
              </a:xfrm>
              <a:custGeom>
                <a:avLst/>
                <a:gdLst>
                  <a:gd name="connsiteX0" fmla="*/ 44889 w 47160"/>
                  <a:gd name="connsiteY0" fmla="*/ 25807 h 46514"/>
                  <a:gd name="connsiteX1" fmla="*/ 25770 w 47160"/>
                  <a:gd name="connsiteY1" fmla="*/ 46397 h 46514"/>
                  <a:gd name="connsiteX2" fmla="*/ 33 w 47160"/>
                  <a:gd name="connsiteY2" fmla="*/ 22130 h 46514"/>
                  <a:gd name="connsiteX3" fmla="*/ 25770 w 47160"/>
                  <a:gd name="connsiteY3" fmla="*/ 1540 h 46514"/>
                  <a:gd name="connsiteX4" fmla="*/ 44889 w 47160"/>
                  <a:gd name="connsiteY4" fmla="*/ 25807 h 46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160" h="46514">
                    <a:moveTo>
                      <a:pt x="44889" y="25807"/>
                    </a:moveTo>
                    <a:cubicBezTo>
                      <a:pt x="48565" y="44926"/>
                      <a:pt x="38271" y="47132"/>
                      <a:pt x="25770" y="46397"/>
                    </a:cubicBezTo>
                    <a:cubicBezTo>
                      <a:pt x="11063" y="45661"/>
                      <a:pt x="-703" y="35366"/>
                      <a:pt x="33" y="22130"/>
                    </a:cubicBezTo>
                    <a:cubicBezTo>
                      <a:pt x="768" y="11100"/>
                      <a:pt x="11063" y="-5078"/>
                      <a:pt x="25770" y="1540"/>
                    </a:cubicBezTo>
                    <a:cubicBezTo>
                      <a:pt x="34594" y="5217"/>
                      <a:pt x="53713" y="8894"/>
                      <a:pt x="44889" y="25807"/>
                    </a:cubicBezTo>
                    <a:close/>
                  </a:path>
                </a:pathLst>
              </a:custGeom>
              <a:solidFill>
                <a:srgbClr val="E4E1E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aphic 1068">
              <a:extLst>
                <a:ext uri="{FF2B5EF4-FFF2-40B4-BE49-F238E27FC236}">
                  <a16:creationId xmlns:a16="http://schemas.microsoft.com/office/drawing/2014/main" id="{FA65C6CE-37DB-A565-4944-CA8A98EC79F6}"/>
                </a:ext>
              </a:extLst>
            </p:cNvPr>
            <p:cNvGrpSpPr/>
            <p:nvPr/>
          </p:nvGrpSpPr>
          <p:grpSpPr>
            <a:xfrm>
              <a:off x="6653998" y="4348837"/>
              <a:ext cx="1678895" cy="2411490"/>
              <a:chOff x="6160880" y="1636652"/>
              <a:chExt cx="2521524" cy="3621804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8C9CAF6-7647-97E5-BDEC-64929DF6AEF3}"/>
                  </a:ext>
                </a:extLst>
              </p:cNvPr>
              <p:cNvSpPr/>
              <p:nvPr/>
            </p:nvSpPr>
            <p:spPr>
              <a:xfrm>
                <a:off x="6160880" y="1636652"/>
                <a:ext cx="2521524" cy="3621804"/>
              </a:xfrm>
              <a:custGeom>
                <a:avLst/>
                <a:gdLst>
                  <a:gd name="connsiteX0" fmla="*/ 2033791 w 2521524"/>
                  <a:gd name="connsiteY0" fmla="*/ 2673289 h 3621804"/>
                  <a:gd name="connsiteX1" fmla="*/ 1999230 w 2521524"/>
                  <a:gd name="connsiteY1" fmla="*/ 2769619 h 3621804"/>
                  <a:gd name="connsiteX2" fmla="*/ 2005848 w 2521524"/>
                  <a:gd name="connsiteY2" fmla="*/ 2957132 h 3621804"/>
                  <a:gd name="connsiteX3" fmla="*/ 2006583 w 2521524"/>
                  <a:gd name="connsiteY3" fmla="*/ 2999782 h 3621804"/>
                  <a:gd name="connsiteX4" fmla="*/ 1993347 w 2521524"/>
                  <a:gd name="connsiteY4" fmla="*/ 3067433 h 3621804"/>
                  <a:gd name="connsiteX5" fmla="*/ 1830837 w 2521524"/>
                  <a:gd name="connsiteY5" fmla="*/ 3133614 h 3621804"/>
                  <a:gd name="connsiteX6" fmla="*/ 1774215 w 2521524"/>
                  <a:gd name="connsiteY6" fmla="*/ 3190236 h 3621804"/>
                  <a:gd name="connsiteX7" fmla="*/ 1710975 w 2521524"/>
                  <a:gd name="connsiteY7" fmla="*/ 3411574 h 3621804"/>
                  <a:gd name="connsiteX8" fmla="*/ 1640382 w 2521524"/>
                  <a:gd name="connsiteY8" fmla="*/ 3530700 h 3621804"/>
                  <a:gd name="connsiteX9" fmla="*/ 1575672 w 2521524"/>
                  <a:gd name="connsiteY9" fmla="*/ 3571879 h 3621804"/>
                  <a:gd name="connsiteX10" fmla="*/ 1372717 w 2521524"/>
                  <a:gd name="connsiteY10" fmla="*/ 3561584 h 3621804"/>
                  <a:gd name="connsiteX11" fmla="*/ 1353598 w 2521524"/>
                  <a:gd name="connsiteY11" fmla="*/ 3528494 h 3621804"/>
                  <a:gd name="connsiteX12" fmla="*/ 1365364 w 2521524"/>
                  <a:gd name="connsiteY12" fmla="*/ 3416721 h 3621804"/>
                  <a:gd name="connsiteX13" fmla="*/ 1350657 w 2521524"/>
                  <a:gd name="connsiteY13" fmla="*/ 3371130 h 3621804"/>
                  <a:gd name="connsiteX14" fmla="*/ 1341833 w 2521524"/>
                  <a:gd name="connsiteY14" fmla="*/ 3254210 h 3621804"/>
                  <a:gd name="connsiteX15" fmla="*/ 1323449 w 2521524"/>
                  <a:gd name="connsiteY15" fmla="*/ 3239504 h 3621804"/>
                  <a:gd name="connsiteX16" fmla="*/ 1228590 w 2521524"/>
                  <a:gd name="connsiteY16" fmla="*/ 3249799 h 3621804"/>
                  <a:gd name="connsiteX17" fmla="*/ 1204323 w 2521524"/>
                  <a:gd name="connsiteY17" fmla="*/ 3278477 h 3621804"/>
                  <a:gd name="connsiteX18" fmla="*/ 1204323 w 2521524"/>
                  <a:gd name="connsiteY18" fmla="*/ 3415986 h 3621804"/>
                  <a:gd name="connsiteX19" fmla="*/ 1214618 w 2521524"/>
                  <a:gd name="connsiteY19" fmla="*/ 3540259 h 3621804"/>
                  <a:gd name="connsiteX20" fmla="*/ 1188146 w 2521524"/>
                  <a:gd name="connsiteY20" fmla="*/ 3591733 h 3621804"/>
                  <a:gd name="connsiteX21" fmla="*/ 952100 w 2521524"/>
                  <a:gd name="connsiteY21" fmla="*/ 3599822 h 3621804"/>
                  <a:gd name="connsiteX22" fmla="*/ 881508 w 2521524"/>
                  <a:gd name="connsiteY22" fmla="*/ 3488050 h 3621804"/>
                  <a:gd name="connsiteX23" fmla="*/ 857976 w 2521524"/>
                  <a:gd name="connsiteY23" fmla="*/ 3434370 h 3621804"/>
                  <a:gd name="connsiteX24" fmla="*/ 797678 w 2521524"/>
                  <a:gd name="connsiteY24" fmla="*/ 3234356 h 3621804"/>
                  <a:gd name="connsiteX25" fmla="*/ 699878 w 2521524"/>
                  <a:gd name="connsiteY25" fmla="*/ 3196118 h 3621804"/>
                  <a:gd name="connsiteX26" fmla="*/ 586634 w 2521524"/>
                  <a:gd name="connsiteY26" fmla="*/ 3136555 h 3621804"/>
                  <a:gd name="connsiteX27" fmla="*/ 568251 w 2521524"/>
                  <a:gd name="connsiteY27" fmla="*/ 3049050 h 3621804"/>
                  <a:gd name="connsiteX28" fmla="*/ 581487 w 2521524"/>
                  <a:gd name="connsiteY28" fmla="*/ 3021842 h 3621804"/>
                  <a:gd name="connsiteX29" fmla="*/ 513836 w 2521524"/>
                  <a:gd name="connsiteY29" fmla="*/ 2875508 h 3621804"/>
                  <a:gd name="connsiteX30" fmla="*/ 510159 w 2521524"/>
                  <a:gd name="connsiteY30" fmla="*/ 2798297 h 3621804"/>
                  <a:gd name="connsiteX31" fmla="*/ 464567 w 2521524"/>
                  <a:gd name="connsiteY31" fmla="*/ 2730646 h 3621804"/>
                  <a:gd name="connsiteX32" fmla="*/ 225581 w 2521524"/>
                  <a:gd name="connsiteY32" fmla="*/ 2676230 h 3621804"/>
                  <a:gd name="connsiteX33" fmla="*/ 63805 w 2521524"/>
                  <a:gd name="connsiteY33" fmla="*/ 2411507 h 3621804"/>
                  <a:gd name="connsiteX34" fmla="*/ 75570 w 2521524"/>
                  <a:gd name="connsiteY34" fmla="*/ 1953387 h 3621804"/>
                  <a:gd name="connsiteX35" fmla="*/ 29244 w 2521524"/>
                  <a:gd name="connsiteY35" fmla="*/ 1710724 h 3621804"/>
                  <a:gd name="connsiteX36" fmla="*/ 66011 w 2521524"/>
                  <a:gd name="connsiteY36" fmla="*/ 1422469 h 3621804"/>
                  <a:gd name="connsiteX37" fmla="*/ 62334 w 2521524"/>
                  <a:gd name="connsiteY37" fmla="*/ 1360700 h 3621804"/>
                  <a:gd name="connsiteX38" fmla="*/ 84395 w 2521524"/>
                  <a:gd name="connsiteY38" fmla="*/ 1065092 h 3621804"/>
                  <a:gd name="connsiteX39" fmla="*/ 167488 w 2521524"/>
                  <a:gd name="connsiteY39" fmla="*/ 706244 h 3621804"/>
                  <a:gd name="connsiteX40" fmla="*/ 474127 w 2521524"/>
                  <a:gd name="connsiteY40" fmla="*/ 284892 h 3621804"/>
                  <a:gd name="connsiteX41" fmla="*/ 718996 w 2521524"/>
                  <a:gd name="connsiteY41" fmla="*/ 123116 h 3621804"/>
                  <a:gd name="connsiteX42" fmla="*/ 1099905 w 2521524"/>
                  <a:gd name="connsiteY42" fmla="*/ 9138 h 3621804"/>
                  <a:gd name="connsiteX43" fmla="*/ 1689650 w 2521524"/>
                  <a:gd name="connsiteY43" fmla="*/ 68701 h 3621804"/>
                  <a:gd name="connsiteX44" fmla="*/ 2277190 w 2521524"/>
                  <a:gd name="connsiteY44" fmla="*/ 541527 h 3621804"/>
                  <a:gd name="connsiteX45" fmla="*/ 2469850 w 2521524"/>
                  <a:gd name="connsiteY45" fmla="*/ 1033472 h 3621804"/>
                  <a:gd name="connsiteX46" fmla="*/ 2472791 w 2521524"/>
                  <a:gd name="connsiteY46" fmla="*/ 1432764 h 3621804"/>
                  <a:gd name="connsiteX47" fmla="*/ 2481616 w 2521524"/>
                  <a:gd name="connsiteY47" fmla="*/ 1468796 h 3621804"/>
                  <a:gd name="connsiteX48" fmla="*/ 2449261 w 2521524"/>
                  <a:gd name="connsiteY48" fmla="*/ 1818819 h 3621804"/>
                  <a:gd name="connsiteX49" fmla="*/ 2449261 w 2521524"/>
                  <a:gd name="connsiteY49" fmla="*/ 1923238 h 3621804"/>
                  <a:gd name="connsiteX50" fmla="*/ 2472056 w 2521524"/>
                  <a:gd name="connsiteY50" fmla="*/ 2138694 h 3621804"/>
                  <a:gd name="connsiteX51" fmla="*/ 2470586 w 2521524"/>
                  <a:gd name="connsiteY51" fmla="*/ 2415183 h 3621804"/>
                  <a:gd name="connsiteX52" fmla="*/ 2341165 w 2521524"/>
                  <a:gd name="connsiteY52" fmla="*/ 2660788 h 3621804"/>
                  <a:gd name="connsiteX53" fmla="*/ 2252923 w 2521524"/>
                  <a:gd name="connsiteY53" fmla="*/ 2685054 h 3621804"/>
                  <a:gd name="connsiteX54" fmla="*/ 2269101 w 2521524"/>
                  <a:gd name="connsiteY54" fmla="*/ 2649758 h 3621804"/>
                  <a:gd name="connsiteX55" fmla="*/ 2436024 w 2521524"/>
                  <a:gd name="connsiteY55" fmla="*/ 2392388 h 3621804"/>
                  <a:gd name="connsiteX56" fmla="*/ 2414699 w 2521524"/>
                  <a:gd name="connsiteY56" fmla="*/ 1896030 h 3621804"/>
                  <a:gd name="connsiteX57" fmla="*/ 2374255 w 2521524"/>
                  <a:gd name="connsiteY57" fmla="*/ 1878382 h 3621804"/>
                  <a:gd name="connsiteX58" fmla="*/ 2238216 w 2521524"/>
                  <a:gd name="connsiteY58" fmla="*/ 1935739 h 3621804"/>
                  <a:gd name="connsiteX59" fmla="*/ 2123503 w 2521524"/>
                  <a:gd name="connsiteY59" fmla="*/ 1994566 h 3621804"/>
                  <a:gd name="connsiteX60" fmla="*/ 1763920 w 2521524"/>
                  <a:gd name="connsiteY60" fmla="*/ 2257819 h 3621804"/>
                  <a:gd name="connsiteX61" fmla="*/ 1685973 w 2521524"/>
                  <a:gd name="connsiteY61" fmla="*/ 2284292 h 3621804"/>
                  <a:gd name="connsiteX62" fmla="*/ 1865397 w 2521524"/>
                  <a:gd name="connsiteY62" fmla="*/ 2532838 h 3621804"/>
                  <a:gd name="connsiteX63" fmla="*/ 1935255 w 2521524"/>
                  <a:gd name="connsiteY63" fmla="*/ 2641669 h 3621804"/>
                  <a:gd name="connsiteX64" fmla="*/ 1982317 w 2521524"/>
                  <a:gd name="connsiteY64" fmla="*/ 2661523 h 3621804"/>
                  <a:gd name="connsiteX65" fmla="*/ 1998494 w 2521524"/>
                  <a:gd name="connsiteY65" fmla="*/ 2621080 h 3621804"/>
                  <a:gd name="connsiteX66" fmla="*/ 2003642 w 2521524"/>
                  <a:gd name="connsiteY66" fmla="*/ 2537250 h 3621804"/>
                  <a:gd name="connsiteX67" fmla="*/ 2033791 w 2521524"/>
                  <a:gd name="connsiteY67" fmla="*/ 2673289 h 362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521524" h="3621804">
                    <a:moveTo>
                      <a:pt x="2033791" y="2673289"/>
                    </a:moveTo>
                    <a:cubicBezTo>
                      <a:pt x="1980846" y="2702703"/>
                      <a:pt x="1971287" y="2726234"/>
                      <a:pt x="1999230" y="2769619"/>
                    </a:cubicBezTo>
                    <a:cubicBezTo>
                      <a:pt x="2039674" y="2831388"/>
                      <a:pt x="2023496" y="2895363"/>
                      <a:pt x="2005848" y="2957132"/>
                    </a:cubicBezTo>
                    <a:cubicBezTo>
                      <a:pt x="2000701" y="2974780"/>
                      <a:pt x="1990406" y="2981398"/>
                      <a:pt x="2006583" y="2999782"/>
                    </a:cubicBezTo>
                    <a:cubicBezTo>
                      <a:pt x="2027173" y="3023312"/>
                      <a:pt x="2031585" y="3046844"/>
                      <a:pt x="1993347" y="3067433"/>
                    </a:cubicBezTo>
                    <a:cubicBezTo>
                      <a:pt x="1941138" y="3095376"/>
                      <a:pt x="1888193" y="3118907"/>
                      <a:pt x="1830837" y="3133614"/>
                    </a:cubicBezTo>
                    <a:cubicBezTo>
                      <a:pt x="1799217" y="3141703"/>
                      <a:pt x="1782303" y="3154204"/>
                      <a:pt x="1774215" y="3190236"/>
                    </a:cubicBezTo>
                    <a:cubicBezTo>
                      <a:pt x="1758037" y="3265241"/>
                      <a:pt x="1732300" y="3338040"/>
                      <a:pt x="1710975" y="3411574"/>
                    </a:cubicBezTo>
                    <a:cubicBezTo>
                      <a:pt x="1679355" y="3446871"/>
                      <a:pt x="1668325" y="3493933"/>
                      <a:pt x="1640382" y="3530700"/>
                    </a:cubicBezTo>
                    <a:cubicBezTo>
                      <a:pt x="1623469" y="3553495"/>
                      <a:pt x="1602880" y="3571144"/>
                      <a:pt x="1575672" y="3571879"/>
                    </a:cubicBezTo>
                    <a:cubicBezTo>
                      <a:pt x="1508021" y="3573350"/>
                      <a:pt x="1439633" y="3575556"/>
                      <a:pt x="1372717" y="3561584"/>
                    </a:cubicBezTo>
                    <a:cubicBezTo>
                      <a:pt x="1349186" y="3556437"/>
                      <a:pt x="1354334" y="3542465"/>
                      <a:pt x="1353598" y="3528494"/>
                    </a:cubicBezTo>
                    <a:cubicBezTo>
                      <a:pt x="1349922" y="3490256"/>
                      <a:pt x="1371982" y="3454959"/>
                      <a:pt x="1365364" y="3416721"/>
                    </a:cubicBezTo>
                    <a:cubicBezTo>
                      <a:pt x="1362422" y="3400544"/>
                      <a:pt x="1370511" y="3381425"/>
                      <a:pt x="1350657" y="3371130"/>
                    </a:cubicBezTo>
                    <a:cubicBezTo>
                      <a:pt x="1364629" y="3330686"/>
                      <a:pt x="1340362" y="3293184"/>
                      <a:pt x="1341833" y="3254210"/>
                    </a:cubicBezTo>
                    <a:cubicBezTo>
                      <a:pt x="1341833" y="3242445"/>
                      <a:pt x="1333008" y="3235092"/>
                      <a:pt x="1323449" y="3239504"/>
                    </a:cubicBezTo>
                    <a:cubicBezTo>
                      <a:pt x="1292564" y="3254210"/>
                      <a:pt x="1260210" y="3250534"/>
                      <a:pt x="1228590" y="3249799"/>
                    </a:cubicBezTo>
                    <a:cubicBezTo>
                      <a:pt x="1206530" y="3249063"/>
                      <a:pt x="1204323" y="3260829"/>
                      <a:pt x="1204323" y="3278477"/>
                    </a:cubicBezTo>
                    <a:cubicBezTo>
                      <a:pt x="1205059" y="3324068"/>
                      <a:pt x="1204323" y="3370395"/>
                      <a:pt x="1204323" y="3415986"/>
                    </a:cubicBezTo>
                    <a:cubicBezTo>
                      <a:pt x="1208000" y="3457165"/>
                      <a:pt x="1196970" y="3499080"/>
                      <a:pt x="1214618" y="3540259"/>
                    </a:cubicBezTo>
                    <a:cubicBezTo>
                      <a:pt x="1224178" y="3563055"/>
                      <a:pt x="1208000" y="3582174"/>
                      <a:pt x="1188146" y="3591733"/>
                    </a:cubicBezTo>
                    <a:cubicBezTo>
                      <a:pt x="1110935" y="3629971"/>
                      <a:pt x="1029311" y="3630707"/>
                      <a:pt x="952100" y="3599822"/>
                    </a:cubicBezTo>
                    <a:cubicBezTo>
                      <a:pt x="907980" y="3582174"/>
                      <a:pt x="899891" y="3529229"/>
                      <a:pt x="881508" y="3488050"/>
                    </a:cubicBezTo>
                    <a:cubicBezTo>
                      <a:pt x="873418" y="3470402"/>
                      <a:pt x="875625" y="3448341"/>
                      <a:pt x="857976" y="3434370"/>
                    </a:cubicBezTo>
                    <a:cubicBezTo>
                      <a:pt x="849152" y="3364512"/>
                      <a:pt x="818268" y="3300537"/>
                      <a:pt x="797678" y="3234356"/>
                    </a:cubicBezTo>
                    <a:cubicBezTo>
                      <a:pt x="785913" y="3196854"/>
                      <a:pt x="732968" y="3215237"/>
                      <a:pt x="699878" y="3196118"/>
                    </a:cubicBezTo>
                    <a:cubicBezTo>
                      <a:pt x="663845" y="3174793"/>
                      <a:pt x="623402" y="3159351"/>
                      <a:pt x="586634" y="3136555"/>
                    </a:cubicBezTo>
                    <a:cubicBezTo>
                      <a:pt x="545455" y="3110818"/>
                      <a:pt x="515306" y="3091700"/>
                      <a:pt x="568251" y="3049050"/>
                    </a:cubicBezTo>
                    <a:cubicBezTo>
                      <a:pt x="575604" y="3043167"/>
                      <a:pt x="582223" y="3022577"/>
                      <a:pt x="581487" y="3021842"/>
                    </a:cubicBezTo>
                    <a:cubicBezTo>
                      <a:pt x="526337" y="2988016"/>
                      <a:pt x="553544" y="2916688"/>
                      <a:pt x="513836" y="2875508"/>
                    </a:cubicBezTo>
                    <a:cubicBezTo>
                      <a:pt x="491775" y="2852713"/>
                      <a:pt x="498393" y="2824770"/>
                      <a:pt x="510159" y="2798297"/>
                    </a:cubicBezTo>
                    <a:cubicBezTo>
                      <a:pt x="538837" y="2732852"/>
                      <a:pt x="538102" y="2737264"/>
                      <a:pt x="464567" y="2730646"/>
                    </a:cubicBezTo>
                    <a:cubicBezTo>
                      <a:pt x="382944" y="2724028"/>
                      <a:pt x="298380" y="2739470"/>
                      <a:pt x="225581" y="2676230"/>
                    </a:cubicBezTo>
                    <a:cubicBezTo>
                      <a:pt x="141016" y="2604166"/>
                      <a:pt x="80718" y="2522543"/>
                      <a:pt x="63805" y="2411507"/>
                    </a:cubicBezTo>
                    <a:cubicBezTo>
                      <a:pt x="41010" y="2257819"/>
                      <a:pt x="46892" y="2104868"/>
                      <a:pt x="75570" y="1953387"/>
                    </a:cubicBezTo>
                    <a:cubicBezTo>
                      <a:pt x="92484" y="1865881"/>
                      <a:pt x="65276" y="1789406"/>
                      <a:pt x="29244" y="1710724"/>
                    </a:cubicBezTo>
                    <a:cubicBezTo>
                      <a:pt x="-16348" y="1610717"/>
                      <a:pt x="-11935" y="1509239"/>
                      <a:pt x="66011" y="1422469"/>
                    </a:cubicBezTo>
                    <a:cubicBezTo>
                      <a:pt x="88071" y="1398202"/>
                      <a:pt x="57187" y="1383496"/>
                      <a:pt x="62334" y="1360700"/>
                    </a:cubicBezTo>
                    <a:cubicBezTo>
                      <a:pt x="82189" y="1263635"/>
                      <a:pt x="73364" y="1163628"/>
                      <a:pt x="84395" y="1065092"/>
                    </a:cubicBezTo>
                    <a:cubicBezTo>
                      <a:pt x="98366" y="941554"/>
                      <a:pt x="124103" y="822428"/>
                      <a:pt x="167488" y="706244"/>
                    </a:cubicBezTo>
                    <a:cubicBezTo>
                      <a:pt x="229993" y="537115"/>
                      <a:pt x="335147" y="399606"/>
                      <a:pt x="474127" y="284892"/>
                    </a:cubicBezTo>
                    <a:cubicBezTo>
                      <a:pt x="550603" y="221652"/>
                      <a:pt x="630755" y="166502"/>
                      <a:pt x="718996" y="123116"/>
                    </a:cubicBezTo>
                    <a:cubicBezTo>
                      <a:pt x="838858" y="62818"/>
                      <a:pt x="964601" y="24580"/>
                      <a:pt x="1099905" y="9138"/>
                    </a:cubicBezTo>
                    <a:cubicBezTo>
                      <a:pt x="1302124" y="-13658"/>
                      <a:pt x="1496990" y="6197"/>
                      <a:pt x="1689650" y="68701"/>
                    </a:cubicBezTo>
                    <a:cubicBezTo>
                      <a:pt x="1945550" y="151795"/>
                      <a:pt x="2140416" y="307688"/>
                      <a:pt x="2277190" y="541527"/>
                    </a:cubicBezTo>
                    <a:cubicBezTo>
                      <a:pt x="2367638" y="695949"/>
                      <a:pt x="2440436" y="857725"/>
                      <a:pt x="2469850" y="1033472"/>
                    </a:cubicBezTo>
                    <a:cubicBezTo>
                      <a:pt x="2491910" y="1165099"/>
                      <a:pt x="2494852" y="1299666"/>
                      <a:pt x="2472791" y="1432764"/>
                    </a:cubicBezTo>
                    <a:cubicBezTo>
                      <a:pt x="2470586" y="1446735"/>
                      <a:pt x="2475733" y="1456295"/>
                      <a:pt x="2481616" y="1468796"/>
                    </a:cubicBezTo>
                    <a:cubicBezTo>
                      <a:pt x="2541914" y="1591598"/>
                      <a:pt x="2536031" y="1706312"/>
                      <a:pt x="2449261" y="1818819"/>
                    </a:cubicBezTo>
                    <a:cubicBezTo>
                      <a:pt x="2432347" y="1840880"/>
                      <a:pt x="2443378" y="1888677"/>
                      <a:pt x="2449261" y="1923238"/>
                    </a:cubicBezTo>
                    <a:cubicBezTo>
                      <a:pt x="2461026" y="1994566"/>
                      <a:pt x="2472056" y="2065895"/>
                      <a:pt x="2472056" y="2138694"/>
                    </a:cubicBezTo>
                    <a:cubicBezTo>
                      <a:pt x="2472056" y="2230612"/>
                      <a:pt x="2477203" y="2323265"/>
                      <a:pt x="2470586" y="2415183"/>
                    </a:cubicBezTo>
                    <a:cubicBezTo>
                      <a:pt x="2463232" y="2512984"/>
                      <a:pt x="2431612" y="2603431"/>
                      <a:pt x="2341165" y="2660788"/>
                    </a:cubicBezTo>
                    <a:cubicBezTo>
                      <a:pt x="2313957" y="2677701"/>
                      <a:pt x="2285279" y="2686525"/>
                      <a:pt x="2252923" y="2685054"/>
                    </a:cubicBezTo>
                    <a:cubicBezTo>
                      <a:pt x="2255865" y="2672554"/>
                      <a:pt x="2244835" y="2657111"/>
                      <a:pt x="2269101" y="2649758"/>
                    </a:cubicBezTo>
                    <a:cubicBezTo>
                      <a:pt x="2395580" y="2610785"/>
                      <a:pt x="2429406" y="2507101"/>
                      <a:pt x="2436024" y="2392388"/>
                    </a:cubicBezTo>
                    <a:cubicBezTo>
                      <a:pt x="2445584" y="2226200"/>
                      <a:pt x="2431612" y="2060747"/>
                      <a:pt x="2414699" y="1896030"/>
                    </a:cubicBezTo>
                    <a:cubicBezTo>
                      <a:pt x="2411022" y="1862205"/>
                      <a:pt x="2397787" y="1863675"/>
                      <a:pt x="2374255" y="1878382"/>
                    </a:cubicBezTo>
                    <a:cubicBezTo>
                      <a:pt x="2332341" y="1904854"/>
                      <a:pt x="2288955" y="1928385"/>
                      <a:pt x="2238216" y="1935739"/>
                    </a:cubicBezTo>
                    <a:cubicBezTo>
                      <a:pt x="2185272" y="1926180"/>
                      <a:pt x="2155858" y="1950446"/>
                      <a:pt x="2123503" y="1994566"/>
                    </a:cubicBezTo>
                    <a:cubicBezTo>
                      <a:pt x="2031585" y="2117369"/>
                      <a:pt x="1908048" y="2203404"/>
                      <a:pt x="1763920" y="2257819"/>
                    </a:cubicBezTo>
                    <a:cubicBezTo>
                      <a:pt x="1739654" y="2267379"/>
                      <a:pt x="1718329" y="2283557"/>
                      <a:pt x="1685973" y="2284292"/>
                    </a:cubicBezTo>
                    <a:cubicBezTo>
                      <a:pt x="1747007" y="2370327"/>
                      <a:pt x="1808040" y="2450480"/>
                      <a:pt x="1865397" y="2532838"/>
                    </a:cubicBezTo>
                    <a:cubicBezTo>
                      <a:pt x="1890399" y="2568135"/>
                      <a:pt x="1910253" y="2606373"/>
                      <a:pt x="1935255" y="2641669"/>
                    </a:cubicBezTo>
                    <a:cubicBezTo>
                      <a:pt x="1949962" y="2662994"/>
                      <a:pt x="1964669" y="2662994"/>
                      <a:pt x="1982317" y="2661523"/>
                    </a:cubicBezTo>
                    <a:cubicBezTo>
                      <a:pt x="2011731" y="2659317"/>
                      <a:pt x="1997024" y="2635786"/>
                      <a:pt x="1998494" y="2621080"/>
                    </a:cubicBezTo>
                    <a:cubicBezTo>
                      <a:pt x="2001436" y="2596813"/>
                      <a:pt x="1996289" y="2571811"/>
                      <a:pt x="2003642" y="2537250"/>
                    </a:cubicBezTo>
                    <a:cubicBezTo>
                      <a:pt x="2052910" y="2581371"/>
                      <a:pt x="2025703" y="2631374"/>
                      <a:pt x="2033791" y="2673289"/>
                    </a:cubicBezTo>
                    <a:close/>
                  </a:path>
                </a:pathLst>
              </a:custGeom>
              <a:solidFill>
                <a:srgbClr val="262120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DF79A72-7AFE-F089-7187-FE81872EA336}"/>
                  </a:ext>
                </a:extLst>
              </p:cNvPr>
              <p:cNvSpPr/>
              <p:nvPr/>
            </p:nvSpPr>
            <p:spPr>
              <a:xfrm>
                <a:off x="7852696" y="3571547"/>
                <a:ext cx="538311" cy="738394"/>
              </a:xfrm>
              <a:custGeom>
                <a:avLst/>
                <a:gdLst>
                  <a:gd name="connsiteX0" fmla="*/ 341975 w 538311"/>
                  <a:gd name="connsiteY0" fmla="*/ 738394 h 738394"/>
                  <a:gd name="connsiteX1" fmla="*/ 341975 w 538311"/>
                  <a:gd name="connsiteY1" fmla="*/ 646476 h 738394"/>
                  <a:gd name="connsiteX2" fmla="*/ 319915 w 538311"/>
                  <a:gd name="connsiteY2" fmla="*/ 613386 h 738394"/>
                  <a:gd name="connsiteX3" fmla="*/ 307414 w 538311"/>
                  <a:gd name="connsiteY3" fmla="*/ 644270 h 738394"/>
                  <a:gd name="connsiteX4" fmla="*/ 306678 w 538311"/>
                  <a:gd name="connsiteY4" fmla="*/ 695744 h 738394"/>
                  <a:gd name="connsiteX5" fmla="*/ 294913 w 538311"/>
                  <a:gd name="connsiteY5" fmla="*/ 725893 h 738394"/>
                  <a:gd name="connsiteX6" fmla="*/ 247851 w 538311"/>
                  <a:gd name="connsiteY6" fmla="*/ 712657 h 738394"/>
                  <a:gd name="connsiteX7" fmla="*/ 7394 w 538311"/>
                  <a:gd name="connsiteY7" fmla="*/ 373664 h 738394"/>
                  <a:gd name="connsiteX8" fmla="*/ 14747 w 538311"/>
                  <a:gd name="connsiteY8" fmla="*/ 344985 h 738394"/>
                  <a:gd name="connsiteX9" fmla="*/ 458895 w 538311"/>
                  <a:gd name="connsiteY9" fmla="*/ 17757 h 738394"/>
                  <a:gd name="connsiteX10" fmla="*/ 538312 w 538311"/>
                  <a:gd name="connsiteY10" fmla="*/ 1580 h 738394"/>
                  <a:gd name="connsiteX11" fmla="*/ 503016 w 538311"/>
                  <a:gd name="connsiteY11" fmla="*/ 64084 h 738394"/>
                  <a:gd name="connsiteX12" fmla="*/ 503016 w 538311"/>
                  <a:gd name="connsiteY12" fmla="*/ 305277 h 738394"/>
                  <a:gd name="connsiteX13" fmla="*/ 441247 w 538311"/>
                  <a:gd name="connsiteY13" fmla="*/ 632505 h 738394"/>
                  <a:gd name="connsiteX14" fmla="*/ 428010 w 538311"/>
                  <a:gd name="connsiteY14" fmla="*/ 686920 h 738394"/>
                  <a:gd name="connsiteX15" fmla="*/ 392714 w 538311"/>
                  <a:gd name="connsiteY15" fmla="*/ 703833 h 738394"/>
                  <a:gd name="connsiteX16" fmla="*/ 365506 w 538311"/>
                  <a:gd name="connsiteY16" fmla="*/ 738394 h 738394"/>
                  <a:gd name="connsiteX17" fmla="*/ 341975 w 538311"/>
                  <a:gd name="connsiteY17" fmla="*/ 738394 h 73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11" h="738394">
                    <a:moveTo>
                      <a:pt x="341975" y="738394"/>
                    </a:moveTo>
                    <a:cubicBezTo>
                      <a:pt x="341975" y="707510"/>
                      <a:pt x="340504" y="677361"/>
                      <a:pt x="341975" y="646476"/>
                    </a:cubicBezTo>
                    <a:cubicBezTo>
                      <a:pt x="343446" y="628093"/>
                      <a:pt x="334622" y="614121"/>
                      <a:pt x="319915" y="613386"/>
                    </a:cubicBezTo>
                    <a:cubicBezTo>
                      <a:pt x="298590" y="612650"/>
                      <a:pt x="308885" y="632505"/>
                      <a:pt x="307414" y="644270"/>
                    </a:cubicBezTo>
                    <a:cubicBezTo>
                      <a:pt x="305943" y="661183"/>
                      <a:pt x="308150" y="678831"/>
                      <a:pt x="306678" y="695744"/>
                    </a:cubicBezTo>
                    <a:cubicBezTo>
                      <a:pt x="305208" y="706774"/>
                      <a:pt x="317708" y="727364"/>
                      <a:pt x="294913" y="725893"/>
                    </a:cubicBezTo>
                    <a:cubicBezTo>
                      <a:pt x="279471" y="725158"/>
                      <a:pt x="264029" y="736924"/>
                      <a:pt x="247851" y="712657"/>
                    </a:cubicBezTo>
                    <a:cubicBezTo>
                      <a:pt x="171375" y="597208"/>
                      <a:pt x="98577" y="478818"/>
                      <a:pt x="7394" y="373664"/>
                    </a:cubicBezTo>
                    <a:cubicBezTo>
                      <a:pt x="23571" y="368516"/>
                      <a:pt x="-22020" y="357486"/>
                      <a:pt x="14747" y="344985"/>
                    </a:cubicBezTo>
                    <a:cubicBezTo>
                      <a:pt x="194906" y="281010"/>
                      <a:pt x="355211" y="187622"/>
                      <a:pt x="458895" y="17757"/>
                    </a:cubicBezTo>
                    <a:cubicBezTo>
                      <a:pt x="477279" y="-12392"/>
                      <a:pt x="511104" y="5992"/>
                      <a:pt x="538312" y="1580"/>
                    </a:cubicBezTo>
                    <a:cubicBezTo>
                      <a:pt x="505956" y="11139"/>
                      <a:pt x="502280" y="33935"/>
                      <a:pt x="503016" y="64084"/>
                    </a:cubicBezTo>
                    <a:cubicBezTo>
                      <a:pt x="505221" y="144236"/>
                      <a:pt x="505956" y="225124"/>
                      <a:pt x="503016" y="305277"/>
                    </a:cubicBezTo>
                    <a:cubicBezTo>
                      <a:pt x="499339" y="417049"/>
                      <a:pt x="486102" y="528086"/>
                      <a:pt x="441247" y="632505"/>
                    </a:cubicBezTo>
                    <a:cubicBezTo>
                      <a:pt x="433893" y="650153"/>
                      <a:pt x="436835" y="670007"/>
                      <a:pt x="428010" y="686920"/>
                    </a:cubicBezTo>
                    <a:cubicBezTo>
                      <a:pt x="416245" y="692803"/>
                      <a:pt x="408156" y="706039"/>
                      <a:pt x="392714" y="703833"/>
                    </a:cubicBezTo>
                    <a:cubicBezTo>
                      <a:pt x="361094" y="697950"/>
                      <a:pt x="364771" y="719275"/>
                      <a:pt x="365506" y="738394"/>
                    </a:cubicBezTo>
                    <a:cubicBezTo>
                      <a:pt x="357417" y="738394"/>
                      <a:pt x="349329" y="738394"/>
                      <a:pt x="341975" y="738394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84CC742-DFD2-5231-C931-3743550CF68C}"/>
                  </a:ext>
                </a:extLst>
              </p:cNvPr>
              <p:cNvSpPr/>
              <p:nvPr/>
            </p:nvSpPr>
            <p:spPr>
              <a:xfrm>
                <a:off x="8275559" y="3500513"/>
                <a:ext cx="324451" cy="822469"/>
              </a:xfrm>
              <a:custGeom>
                <a:avLst/>
                <a:gdLst>
                  <a:gd name="connsiteX0" fmla="*/ 0 w 324451"/>
                  <a:gd name="connsiteY0" fmla="*/ 763101 h 822469"/>
                  <a:gd name="connsiteX1" fmla="*/ 80888 w 324451"/>
                  <a:gd name="connsiteY1" fmla="*/ 359397 h 822469"/>
                  <a:gd name="connsiteX2" fmla="*/ 79417 w 324451"/>
                  <a:gd name="connsiteY2" fmla="*/ 135853 h 822469"/>
                  <a:gd name="connsiteX3" fmla="*/ 115449 w 324451"/>
                  <a:gd name="connsiteY3" fmla="*/ 71142 h 822469"/>
                  <a:gd name="connsiteX4" fmla="*/ 263253 w 324451"/>
                  <a:gd name="connsiteY4" fmla="*/ 10109 h 822469"/>
                  <a:gd name="connsiteX5" fmla="*/ 300756 w 324451"/>
                  <a:gd name="connsiteY5" fmla="*/ 29228 h 822469"/>
                  <a:gd name="connsiteX6" fmla="*/ 322080 w 324451"/>
                  <a:gd name="connsiteY6" fmla="*/ 520437 h 822469"/>
                  <a:gd name="connsiteX7" fmla="*/ 233839 w 324451"/>
                  <a:gd name="connsiteY7" fmla="*/ 743247 h 822469"/>
                  <a:gd name="connsiteX8" fmla="*/ 158834 w 324451"/>
                  <a:gd name="connsiteY8" fmla="*/ 784426 h 822469"/>
                  <a:gd name="connsiteX9" fmla="*/ 138244 w 324451"/>
                  <a:gd name="connsiteY9" fmla="*/ 820458 h 822469"/>
                  <a:gd name="connsiteX10" fmla="*/ 46326 w 324451"/>
                  <a:gd name="connsiteY10" fmla="*/ 808692 h 822469"/>
                  <a:gd name="connsiteX11" fmla="*/ 74270 w 324451"/>
                  <a:gd name="connsiteY11" fmla="*/ 808692 h 822469"/>
                  <a:gd name="connsiteX12" fmla="*/ 102213 w 324451"/>
                  <a:gd name="connsiteY12" fmla="*/ 782955 h 822469"/>
                  <a:gd name="connsiteX13" fmla="*/ 72799 w 324451"/>
                  <a:gd name="connsiteY13" fmla="*/ 762366 h 822469"/>
                  <a:gd name="connsiteX14" fmla="*/ 0 w 324451"/>
                  <a:gd name="connsiteY14" fmla="*/ 763101 h 82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24451" h="822469">
                    <a:moveTo>
                      <a:pt x="0" y="763101"/>
                    </a:moveTo>
                    <a:cubicBezTo>
                      <a:pt x="50003" y="632945"/>
                      <a:pt x="80888" y="499848"/>
                      <a:pt x="80888" y="359397"/>
                    </a:cubicBezTo>
                    <a:cubicBezTo>
                      <a:pt x="80888" y="285127"/>
                      <a:pt x="83093" y="210122"/>
                      <a:pt x="79417" y="135853"/>
                    </a:cubicBezTo>
                    <a:cubicBezTo>
                      <a:pt x="77946" y="103497"/>
                      <a:pt x="85300" y="82908"/>
                      <a:pt x="115449" y="71142"/>
                    </a:cubicBezTo>
                    <a:cubicBezTo>
                      <a:pt x="171335" y="67466"/>
                      <a:pt x="217662" y="40258"/>
                      <a:pt x="263253" y="10109"/>
                    </a:cubicBezTo>
                    <a:cubicBezTo>
                      <a:pt x="286049" y="-5333"/>
                      <a:pt x="297814" y="-6069"/>
                      <a:pt x="300756" y="29228"/>
                    </a:cubicBezTo>
                    <a:cubicBezTo>
                      <a:pt x="316198" y="192474"/>
                      <a:pt x="330170" y="356456"/>
                      <a:pt x="322080" y="520437"/>
                    </a:cubicBezTo>
                    <a:cubicBezTo>
                      <a:pt x="318403" y="603531"/>
                      <a:pt x="302226" y="683684"/>
                      <a:pt x="233839" y="743247"/>
                    </a:cubicBezTo>
                    <a:cubicBezTo>
                      <a:pt x="211043" y="763101"/>
                      <a:pt x="185306" y="780749"/>
                      <a:pt x="158834" y="784426"/>
                    </a:cubicBezTo>
                    <a:cubicBezTo>
                      <a:pt x="127214" y="788838"/>
                      <a:pt x="141921" y="807222"/>
                      <a:pt x="138244" y="820458"/>
                    </a:cubicBezTo>
                    <a:cubicBezTo>
                      <a:pt x="108095" y="813104"/>
                      <a:pt x="73534" y="835900"/>
                      <a:pt x="46326" y="808692"/>
                    </a:cubicBezTo>
                    <a:cubicBezTo>
                      <a:pt x="55886" y="808692"/>
                      <a:pt x="64710" y="808692"/>
                      <a:pt x="74270" y="808692"/>
                    </a:cubicBezTo>
                    <a:cubicBezTo>
                      <a:pt x="91918" y="808692"/>
                      <a:pt x="103683" y="799133"/>
                      <a:pt x="102213" y="782955"/>
                    </a:cubicBezTo>
                    <a:cubicBezTo>
                      <a:pt x="100742" y="769719"/>
                      <a:pt x="88241" y="762366"/>
                      <a:pt x="72799" y="762366"/>
                    </a:cubicBezTo>
                    <a:cubicBezTo>
                      <a:pt x="48533" y="763836"/>
                      <a:pt x="24266" y="763101"/>
                      <a:pt x="0" y="763101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D89A007-AD33-23B5-52C0-6D69C592BEF4}"/>
                  </a:ext>
                </a:extLst>
              </p:cNvPr>
              <p:cNvSpPr/>
              <p:nvPr/>
            </p:nvSpPr>
            <p:spPr>
              <a:xfrm>
                <a:off x="8216567" y="4263053"/>
                <a:ext cx="160479" cy="46700"/>
              </a:xfrm>
              <a:custGeom>
                <a:avLst/>
                <a:gdLst>
                  <a:gd name="connsiteX0" fmla="*/ 58991 w 160479"/>
                  <a:gd name="connsiteY0" fmla="*/ 562 h 46700"/>
                  <a:gd name="connsiteX1" fmla="*/ 103847 w 160479"/>
                  <a:gd name="connsiteY1" fmla="*/ 562 h 46700"/>
                  <a:gd name="connsiteX2" fmla="*/ 160468 w 160479"/>
                  <a:gd name="connsiteY2" fmla="*/ 25563 h 46700"/>
                  <a:gd name="connsiteX3" fmla="*/ 105317 w 160479"/>
                  <a:gd name="connsiteY3" fmla="*/ 46153 h 46700"/>
                  <a:gd name="connsiteX4" fmla="*/ 1634 w 160479"/>
                  <a:gd name="connsiteY4" fmla="*/ 46153 h 46700"/>
                  <a:gd name="connsiteX5" fmla="*/ 58991 w 160479"/>
                  <a:gd name="connsiteY5" fmla="*/ 562 h 4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0479" h="46700">
                    <a:moveTo>
                      <a:pt x="58991" y="562"/>
                    </a:moveTo>
                    <a:cubicBezTo>
                      <a:pt x="73698" y="562"/>
                      <a:pt x="89140" y="-174"/>
                      <a:pt x="103847" y="562"/>
                    </a:cubicBezTo>
                    <a:cubicBezTo>
                      <a:pt x="125907" y="2032"/>
                      <a:pt x="161204" y="-8998"/>
                      <a:pt x="160468" y="25563"/>
                    </a:cubicBezTo>
                    <a:cubicBezTo>
                      <a:pt x="159733" y="53506"/>
                      <a:pt x="126642" y="45418"/>
                      <a:pt x="105317" y="46153"/>
                    </a:cubicBezTo>
                    <a:cubicBezTo>
                      <a:pt x="70757" y="46153"/>
                      <a:pt x="36196" y="46153"/>
                      <a:pt x="1634" y="46153"/>
                    </a:cubicBezTo>
                    <a:cubicBezTo>
                      <a:pt x="-10131" y="-6056"/>
                      <a:pt x="45020" y="22622"/>
                      <a:pt x="58991" y="562"/>
                    </a:cubicBezTo>
                    <a:close/>
                  </a:path>
                </a:pathLst>
              </a:custGeom>
              <a:solidFill>
                <a:srgbClr val="433B3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3CAD46D-D666-B62A-F558-9CCBF6FFEA35}"/>
                  </a:ext>
                </a:extLst>
              </p:cNvPr>
              <p:cNvSpPr/>
              <p:nvPr/>
            </p:nvSpPr>
            <p:spPr>
              <a:xfrm>
                <a:off x="6452641" y="2844527"/>
                <a:ext cx="1913459" cy="1092022"/>
              </a:xfrm>
              <a:custGeom>
                <a:avLst/>
                <a:gdLst>
                  <a:gd name="connsiteX0" fmla="*/ 1903070 w 1913459"/>
                  <a:gd name="connsiteY0" fmla="*/ 555058 h 1092022"/>
                  <a:gd name="connsiteX1" fmla="*/ 1878803 w 1913459"/>
                  <a:gd name="connsiteY1" fmla="*/ 570501 h 1092022"/>
                  <a:gd name="connsiteX2" fmla="*/ 1483188 w 1913459"/>
                  <a:gd name="connsiteY2" fmla="*/ 1004353 h 1092022"/>
                  <a:gd name="connsiteX3" fmla="*/ 1096397 w 1913459"/>
                  <a:gd name="connsiteY3" fmla="*/ 1086712 h 1092022"/>
                  <a:gd name="connsiteX4" fmla="*/ 365466 w 1913459"/>
                  <a:gd name="connsiteY4" fmla="*/ 954350 h 1092022"/>
                  <a:gd name="connsiteX5" fmla="*/ 44121 w 1913459"/>
                  <a:gd name="connsiteY5" fmla="*/ 592561 h 1092022"/>
                  <a:gd name="connsiteX6" fmla="*/ 23531 w 1913459"/>
                  <a:gd name="connsiteY6" fmla="*/ 508732 h 1092022"/>
                  <a:gd name="connsiteX7" fmla="*/ 11765 w 1913459"/>
                  <a:gd name="connsiteY7" fmla="*/ 405048 h 1092022"/>
                  <a:gd name="connsiteX8" fmla="*/ 7353 w 1913459"/>
                  <a:gd name="connsiteY8" fmla="*/ 284452 h 1092022"/>
                  <a:gd name="connsiteX9" fmla="*/ 0 w 1913459"/>
                  <a:gd name="connsiteY9" fmla="*/ 220477 h 1092022"/>
                  <a:gd name="connsiteX10" fmla="*/ 439000 w 1913459"/>
                  <a:gd name="connsiteY10" fmla="*/ 47671 h 1092022"/>
                  <a:gd name="connsiteX11" fmla="*/ 1046394 w 1913459"/>
                  <a:gd name="connsiteY11" fmla="*/ 3550 h 1092022"/>
                  <a:gd name="connsiteX12" fmla="*/ 1375828 w 1913459"/>
                  <a:gd name="connsiteY12" fmla="*/ 43259 h 1092022"/>
                  <a:gd name="connsiteX13" fmla="*/ 1634670 w 1913459"/>
                  <a:gd name="connsiteY13" fmla="*/ 95468 h 1092022"/>
                  <a:gd name="connsiteX14" fmla="*/ 1897187 w 1913459"/>
                  <a:gd name="connsiteY14" fmla="*/ 218271 h 1092022"/>
                  <a:gd name="connsiteX15" fmla="*/ 1912629 w 1913459"/>
                  <a:gd name="connsiteY15" fmla="*/ 255773 h 1092022"/>
                  <a:gd name="connsiteX16" fmla="*/ 1892040 w 1913459"/>
                  <a:gd name="connsiteY16" fmla="*/ 382988 h 1092022"/>
                  <a:gd name="connsiteX17" fmla="*/ 1900864 w 1913459"/>
                  <a:gd name="connsiteY17" fmla="*/ 428579 h 1092022"/>
                  <a:gd name="connsiteX18" fmla="*/ 1903070 w 1913459"/>
                  <a:gd name="connsiteY18" fmla="*/ 555058 h 1092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13459" h="1092022">
                    <a:moveTo>
                      <a:pt x="1903070" y="555058"/>
                    </a:moveTo>
                    <a:cubicBezTo>
                      <a:pt x="1892775" y="556529"/>
                      <a:pt x="1882480" y="552852"/>
                      <a:pt x="1878803" y="570501"/>
                    </a:cubicBezTo>
                    <a:cubicBezTo>
                      <a:pt x="1836153" y="796251"/>
                      <a:pt x="1678790" y="918318"/>
                      <a:pt x="1483188" y="1004353"/>
                    </a:cubicBezTo>
                    <a:cubicBezTo>
                      <a:pt x="1359651" y="1058769"/>
                      <a:pt x="1229495" y="1075682"/>
                      <a:pt x="1096397" y="1086712"/>
                    </a:cubicBezTo>
                    <a:cubicBezTo>
                      <a:pt x="839763" y="1108037"/>
                      <a:pt x="594158" y="1065387"/>
                      <a:pt x="365466" y="954350"/>
                    </a:cubicBezTo>
                    <a:cubicBezTo>
                      <a:pt x="213985" y="880816"/>
                      <a:pt x="88976" y="769043"/>
                      <a:pt x="44121" y="592561"/>
                    </a:cubicBezTo>
                    <a:cubicBezTo>
                      <a:pt x="36767" y="564618"/>
                      <a:pt x="30885" y="536675"/>
                      <a:pt x="23531" y="508732"/>
                    </a:cubicBezTo>
                    <a:cubicBezTo>
                      <a:pt x="2942" y="475641"/>
                      <a:pt x="15442" y="439609"/>
                      <a:pt x="11765" y="405048"/>
                    </a:cubicBezTo>
                    <a:cubicBezTo>
                      <a:pt x="41179" y="364604"/>
                      <a:pt x="7353" y="324896"/>
                      <a:pt x="7353" y="284452"/>
                    </a:cubicBezTo>
                    <a:cubicBezTo>
                      <a:pt x="7353" y="266068"/>
                      <a:pt x="4412" y="241802"/>
                      <a:pt x="0" y="220477"/>
                    </a:cubicBezTo>
                    <a:cubicBezTo>
                      <a:pt x="136774" y="138854"/>
                      <a:pt x="284578" y="84438"/>
                      <a:pt x="439000" y="47671"/>
                    </a:cubicBezTo>
                    <a:cubicBezTo>
                      <a:pt x="639014" y="-126"/>
                      <a:pt x="842704" y="-5274"/>
                      <a:pt x="1046394" y="3550"/>
                    </a:cubicBezTo>
                    <a:cubicBezTo>
                      <a:pt x="1156696" y="8698"/>
                      <a:pt x="1266998" y="21934"/>
                      <a:pt x="1375828" y="43259"/>
                    </a:cubicBezTo>
                    <a:cubicBezTo>
                      <a:pt x="1461864" y="60172"/>
                      <a:pt x="1550105" y="71202"/>
                      <a:pt x="1634670" y="95468"/>
                    </a:cubicBezTo>
                    <a:cubicBezTo>
                      <a:pt x="1728058" y="121941"/>
                      <a:pt x="1817770" y="158708"/>
                      <a:pt x="1897187" y="218271"/>
                    </a:cubicBezTo>
                    <a:cubicBezTo>
                      <a:pt x="1914100" y="230772"/>
                      <a:pt x="1911159" y="241802"/>
                      <a:pt x="1912629" y="255773"/>
                    </a:cubicBezTo>
                    <a:cubicBezTo>
                      <a:pt x="1916306" y="299894"/>
                      <a:pt x="1907482" y="342544"/>
                      <a:pt x="1892040" y="382988"/>
                    </a:cubicBezTo>
                    <a:cubicBezTo>
                      <a:pt x="1884687" y="402842"/>
                      <a:pt x="1896452" y="413872"/>
                      <a:pt x="1900864" y="428579"/>
                    </a:cubicBezTo>
                    <a:cubicBezTo>
                      <a:pt x="1918512" y="470494"/>
                      <a:pt x="1894245" y="513144"/>
                      <a:pt x="1903070" y="555058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D46C516-099D-6F5B-089E-E553BC86E617}"/>
                  </a:ext>
                </a:extLst>
              </p:cNvPr>
              <p:cNvSpPr/>
              <p:nvPr/>
            </p:nvSpPr>
            <p:spPr>
              <a:xfrm>
                <a:off x="6984295" y="1672554"/>
                <a:ext cx="760345" cy="957954"/>
              </a:xfrm>
              <a:custGeom>
                <a:avLst/>
                <a:gdLst>
                  <a:gd name="connsiteX0" fmla="*/ 0 w 760345"/>
                  <a:gd name="connsiteY0" fmla="*/ 493860 h 957954"/>
                  <a:gd name="connsiteX1" fmla="*/ 230898 w 760345"/>
                  <a:gd name="connsiteY1" fmla="*/ 81332 h 957954"/>
                  <a:gd name="connsiteX2" fmla="*/ 510329 w 760345"/>
                  <a:gd name="connsiteY2" fmla="*/ 4856 h 957954"/>
                  <a:gd name="connsiteX3" fmla="*/ 608865 w 760345"/>
                  <a:gd name="connsiteY3" fmla="*/ 95303 h 957954"/>
                  <a:gd name="connsiteX4" fmla="*/ 760345 w 760345"/>
                  <a:gd name="connsiteY4" fmla="*/ 459299 h 957954"/>
                  <a:gd name="connsiteX5" fmla="*/ 739756 w 760345"/>
                  <a:gd name="connsiteY5" fmla="*/ 734317 h 957954"/>
                  <a:gd name="connsiteX6" fmla="*/ 555185 w 760345"/>
                  <a:gd name="connsiteY6" fmla="*/ 929183 h 957954"/>
                  <a:gd name="connsiteX7" fmla="*/ 194131 w 760345"/>
                  <a:gd name="connsiteY7" fmla="*/ 936537 h 957954"/>
                  <a:gd name="connsiteX8" fmla="*/ 11766 w 760345"/>
                  <a:gd name="connsiteY8" fmla="*/ 717404 h 957954"/>
                  <a:gd name="connsiteX9" fmla="*/ 10295 w 760345"/>
                  <a:gd name="connsiteY9" fmla="*/ 533568 h 957954"/>
                  <a:gd name="connsiteX10" fmla="*/ 0 w 760345"/>
                  <a:gd name="connsiteY10" fmla="*/ 493860 h 9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60345" h="957954">
                    <a:moveTo>
                      <a:pt x="0" y="493860"/>
                    </a:moveTo>
                    <a:cubicBezTo>
                      <a:pt x="52210" y="342379"/>
                      <a:pt x="134568" y="209282"/>
                      <a:pt x="230898" y="81332"/>
                    </a:cubicBezTo>
                    <a:cubicBezTo>
                      <a:pt x="308844" y="-22352"/>
                      <a:pt x="407381" y="1179"/>
                      <a:pt x="510329" y="4856"/>
                    </a:cubicBezTo>
                    <a:cubicBezTo>
                      <a:pt x="576509" y="7062"/>
                      <a:pt x="586804" y="56330"/>
                      <a:pt x="608865" y="95303"/>
                    </a:cubicBezTo>
                    <a:cubicBezTo>
                      <a:pt x="674310" y="210017"/>
                      <a:pt x="736815" y="326937"/>
                      <a:pt x="760345" y="459299"/>
                    </a:cubicBezTo>
                    <a:cubicBezTo>
                      <a:pt x="752992" y="551217"/>
                      <a:pt x="759610" y="642399"/>
                      <a:pt x="739756" y="734317"/>
                    </a:cubicBezTo>
                    <a:cubicBezTo>
                      <a:pt x="716961" y="840942"/>
                      <a:pt x="646367" y="897564"/>
                      <a:pt x="555185" y="929183"/>
                    </a:cubicBezTo>
                    <a:cubicBezTo>
                      <a:pt x="437530" y="970363"/>
                      <a:pt x="314727" y="962274"/>
                      <a:pt x="194131" y="936537"/>
                    </a:cubicBezTo>
                    <a:cubicBezTo>
                      <a:pt x="48533" y="905652"/>
                      <a:pt x="36032" y="842413"/>
                      <a:pt x="11766" y="717404"/>
                    </a:cubicBezTo>
                    <a:cubicBezTo>
                      <a:pt x="0" y="657106"/>
                      <a:pt x="14707" y="594602"/>
                      <a:pt x="10295" y="533568"/>
                    </a:cubicBezTo>
                    <a:cubicBezTo>
                      <a:pt x="10295" y="519597"/>
                      <a:pt x="22060" y="501949"/>
                      <a:pt x="0" y="493860"/>
                    </a:cubicBezTo>
                    <a:close/>
                  </a:path>
                </a:pathLst>
              </a:custGeom>
              <a:solidFill>
                <a:srgbClr val="EDCE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7C0B293-5C9E-7D21-D4AA-BF54E5726EE3}"/>
                  </a:ext>
                </a:extLst>
              </p:cNvPr>
              <p:cNvSpPr/>
              <p:nvPr/>
            </p:nvSpPr>
            <p:spPr>
              <a:xfrm>
                <a:off x="6920876" y="4039853"/>
                <a:ext cx="1006701" cy="583347"/>
              </a:xfrm>
              <a:custGeom>
                <a:avLst/>
                <a:gdLst>
                  <a:gd name="connsiteX0" fmla="*/ 464181 w 1006701"/>
                  <a:gd name="connsiteY0" fmla="*/ 178905 h 583347"/>
                  <a:gd name="connsiteX1" fmla="*/ 594337 w 1006701"/>
                  <a:gd name="connsiteY1" fmla="*/ 235527 h 583347"/>
                  <a:gd name="connsiteX2" fmla="*/ 603161 w 1006701"/>
                  <a:gd name="connsiteY2" fmla="*/ 229644 h 583347"/>
                  <a:gd name="connsiteX3" fmla="*/ 623751 w 1006701"/>
                  <a:gd name="connsiteY3" fmla="*/ 128166 h 583347"/>
                  <a:gd name="connsiteX4" fmla="*/ 605367 w 1006701"/>
                  <a:gd name="connsiteY4" fmla="*/ 39190 h 583347"/>
                  <a:gd name="connsiteX5" fmla="*/ 681843 w 1006701"/>
                  <a:gd name="connsiteY5" fmla="*/ 22277 h 583347"/>
                  <a:gd name="connsiteX6" fmla="*/ 745818 w 1006701"/>
                  <a:gd name="connsiteY6" fmla="*/ 44337 h 583347"/>
                  <a:gd name="connsiteX7" fmla="*/ 953185 w 1006701"/>
                  <a:gd name="connsiteY7" fmla="*/ 270823 h 583347"/>
                  <a:gd name="connsiteX8" fmla="*/ 996570 w 1006701"/>
                  <a:gd name="connsiteY8" fmla="*/ 360535 h 583347"/>
                  <a:gd name="connsiteX9" fmla="*/ 969362 w 1006701"/>
                  <a:gd name="connsiteY9" fmla="*/ 444364 h 583347"/>
                  <a:gd name="connsiteX10" fmla="*/ 692138 w 1006701"/>
                  <a:gd name="connsiteY10" fmla="*/ 556137 h 583347"/>
                  <a:gd name="connsiteX11" fmla="*/ 414178 w 1006701"/>
                  <a:gd name="connsiteY11" fmla="*/ 581138 h 583347"/>
                  <a:gd name="connsiteX12" fmla="*/ 30328 w 1006701"/>
                  <a:gd name="connsiteY12" fmla="*/ 477455 h 583347"/>
                  <a:gd name="connsiteX13" fmla="*/ 179 w 1006701"/>
                  <a:gd name="connsiteY13" fmla="*/ 413480 h 583347"/>
                  <a:gd name="connsiteX14" fmla="*/ 145042 w 1006701"/>
                  <a:gd name="connsiteY14" fmla="*/ 161257 h 583347"/>
                  <a:gd name="connsiteX15" fmla="*/ 223724 w 1006701"/>
                  <a:gd name="connsiteY15" fmla="*/ 31836 h 583347"/>
                  <a:gd name="connsiteX16" fmla="*/ 261962 w 1006701"/>
                  <a:gd name="connsiteY16" fmla="*/ 1687 h 583347"/>
                  <a:gd name="connsiteX17" fmla="*/ 302406 w 1006701"/>
                  <a:gd name="connsiteY17" fmla="*/ 71545 h 583347"/>
                  <a:gd name="connsiteX18" fmla="*/ 328878 w 1006701"/>
                  <a:gd name="connsiteY18" fmla="*/ 119342 h 583347"/>
                  <a:gd name="connsiteX19" fmla="*/ 365645 w 1006701"/>
                  <a:gd name="connsiteY19" fmla="*/ 169346 h 583347"/>
                  <a:gd name="connsiteX20" fmla="*/ 399471 w 1006701"/>
                  <a:gd name="connsiteY20" fmla="*/ 245086 h 583347"/>
                  <a:gd name="connsiteX21" fmla="*/ 464181 w 1006701"/>
                  <a:gd name="connsiteY21" fmla="*/ 178905 h 58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06701" h="583347">
                    <a:moveTo>
                      <a:pt x="464181" y="178905"/>
                    </a:moveTo>
                    <a:cubicBezTo>
                      <a:pt x="492860" y="227438"/>
                      <a:pt x="565659" y="248763"/>
                      <a:pt x="594337" y="235527"/>
                    </a:cubicBezTo>
                    <a:cubicBezTo>
                      <a:pt x="597279" y="234056"/>
                      <a:pt x="602426" y="231850"/>
                      <a:pt x="603161" y="229644"/>
                    </a:cubicBezTo>
                    <a:cubicBezTo>
                      <a:pt x="611986" y="196553"/>
                      <a:pt x="589190" y="158316"/>
                      <a:pt x="623751" y="128166"/>
                    </a:cubicBezTo>
                    <a:cubicBezTo>
                      <a:pt x="664195" y="92870"/>
                      <a:pt x="618604" y="70810"/>
                      <a:pt x="605367" y="39190"/>
                    </a:cubicBezTo>
                    <a:cubicBezTo>
                      <a:pt x="634046" y="44337"/>
                      <a:pt x="661253" y="34778"/>
                      <a:pt x="681843" y="22277"/>
                    </a:cubicBezTo>
                    <a:cubicBezTo>
                      <a:pt x="718610" y="-1989"/>
                      <a:pt x="726699" y="11247"/>
                      <a:pt x="745818" y="44337"/>
                    </a:cubicBezTo>
                    <a:cubicBezTo>
                      <a:pt x="796557" y="135520"/>
                      <a:pt x="859061" y="217879"/>
                      <a:pt x="953185" y="270823"/>
                    </a:cubicBezTo>
                    <a:cubicBezTo>
                      <a:pt x="984805" y="288471"/>
                      <a:pt x="980393" y="331121"/>
                      <a:pt x="996570" y="360535"/>
                    </a:cubicBezTo>
                    <a:cubicBezTo>
                      <a:pt x="1018630" y="399508"/>
                      <a:pt x="1002453" y="417157"/>
                      <a:pt x="969362" y="444364"/>
                    </a:cubicBezTo>
                    <a:cubicBezTo>
                      <a:pt x="887739" y="511281"/>
                      <a:pt x="789938" y="537018"/>
                      <a:pt x="692138" y="556137"/>
                    </a:cubicBezTo>
                    <a:cubicBezTo>
                      <a:pt x="601691" y="573785"/>
                      <a:pt x="508302" y="589227"/>
                      <a:pt x="414178" y="581138"/>
                    </a:cubicBezTo>
                    <a:cubicBezTo>
                      <a:pt x="280345" y="570108"/>
                      <a:pt x="147248" y="551725"/>
                      <a:pt x="30328" y="477455"/>
                    </a:cubicBezTo>
                    <a:cubicBezTo>
                      <a:pt x="6062" y="462013"/>
                      <a:pt x="-1291" y="450247"/>
                      <a:pt x="179" y="413480"/>
                    </a:cubicBezTo>
                    <a:cubicBezTo>
                      <a:pt x="5327" y="300237"/>
                      <a:pt x="92097" y="241409"/>
                      <a:pt x="145042" y="161257"/>
                    </a:cubicBezTo>
                    <a:cubicBezTo>
                      <a:pt x="172985" y="119342"/>
                      <a:pt x="197987" y="75222"/>
                      <a:pt x="223724" y="31836"/>
                    </a:cubicBezTo>
                    <a:cubicBezTo>
                      <a:pt x="233284" y="16394"/>
                      <a:pt x="234754" y="-6401"/>
                      <a:pt x="261962" y="1687"/>
                    </a:cubicBezTo>
                    <a:cubicBezTo>
                      <a:pt x="247255" y="40661"/>
                      <a:pt x="367116" y="952"/>
                      <a:pt x="302406" y="71545"/>
                    </a:cubicBezTo>
                    <a:cubicBezTo>
                      <a:pt x="275198" y="100959"/>
                      <a:pt x="315642" y="106106"/>
                      <a:pt x="328878" y="119342"/>
                    </a:cubicBezTo>
                    <a:cubicBezTo>
                      <a:pt x="344320" y="134049"/>
                      <a:pt x="370792" y="140667"/>
                      <a:pt x="365645" y="169346"/>
                    </a:cubicBezTo>
                    <a:cubicBezTo>
                      <a:pt x="359027" y="203172"/>
                      <a:pt x="356086" y="239939"/>
                      <a:pt x="399471" y="245086"/>
                    </a:cubicBezTo>
                    <a:cubicBezTo>
                      <a:pt x="430356" y="249498"/>
                      <a:pt x="484036" y="272294"/>
                      <a:pt x="464181" y="1789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E28920F-1488-CA9A-26E2-216260B6B3A4}"/>
                  </a:ext>
                </a:extLst>
              </p:cNvPr>
              <p:cNvSpPr/>
              <p:nvPr/>
            </p:nvSpPr>
            <p:spPr>
              <a:xfrm>
                <a:off x="6512171" y="1692571"/>
                <a:ext cx="714051" cy="877960"/>
              </a:xfrm>
              <a:custGeom>
                <a:avLst/>
                <a:gdLst>
                  <a:gd name="connsiteX0" fmla="*/ 33 w 714051"/>
                  <a:gd name="connsiteY0" fmla="*/ 704005 h 877960"/>
                  <a:gd name="connsiteX1" fmla="*/ 115482 w 714051"/>
                  <a:gd name="connsiteY1" fmla="*/ 423104 h 877960"/>
                  <a:gd name="connsiteX2" fmla="*/ 558159 w 714051"/>
                  <a:gd name="connsiteY2" fmla="*/ 38519 h 877960"/>
                  <a:gd name="connsiteX3" fmla="*/ 714052 w 714051"/>
                  <a:gd name="connsiteY3" fmla="*/ 1017 h 877960"/>
                  <a:gd name="connsiteX4" fmla="*/ 575072 w 714051"/>
                  <a:gd name="connsiteY4" fmla="*/ 201765 h 877960"/>
                  <a:gd name="connsiteX5" fmla="*/ 414767 w 714051"/>
                  <a:gd name="connsiteY5" fmla="*/ 556201 h 877960"/>
                  <a:gd name="connsiteX6" fmla="*/ 403001 w 714051"/>
                  <a:gd name="connsiteY6" fmla="*/ 565761 h 877960"/>
                  <a:gd name="connsiteX7" fmla="*/ 310348 w 714051"/>
                  <a:gd name="connsiteY7" fmla="*/ 708417 h 877960"/>
                  <a:gd name="connsiteX8" fmla="*/ 169897 w 714051"/>
                  <a:gd name="connsiteY8" fmla="*/ 861369 h 877960"/>
                  <a:gd name="connsiteX9" fmla="*/ 25770 w 714051"/>
                  <a:gd name="connsiteY9" fmla="*/ 816513 h 877960"/>
                  <a:gd name="connsiteX10" fmla="*/ 33 w 714051"/>
                  <a:gd name="connsiteY10" fmla="*/ 704005 h 877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4051" h="877960">
                    <a:moveTo>
                      <a:pt x="33" y="704005"/>
                    </a:moveTo>
                    <a:cubicBezTo>
                      <a:pt x="8122" y="598116"/>
                      <a:pt x="64008" y="510610"/>
                      <a:pt x="115482" y="423104"/>
                    </a:cubicBezTo>
                    <a:cubicBezTo>
                      <a:pt x="219165" y="246621"/>
                      <a:pt x="376529" y="127496"/>
                      <a:pt x="558159" y="38519"/>
                    </a:cubicBezTo>
                    <a:cubicBezTo>
                      <a:pt x="604485" y="15723"/>
                      <a:pt x="654489" y="-4866"/>
                      <a:pt x="714052" y="1017"/>
                    </a:cubicBezTo>
                    <a:cubicBezTo>
                      <a:pt x="669196" y="70874"/>
                      <a:pt x="616986" y="131908"/>
                      <a:pt x="575072" y="201765"/>
                    </a:cubicBezTo>
                    <a:cubicBezTo>
                      <a:pt x="508156" y="314273"/>
                      <a:pt x="448592" y="429722"/>
                      <a:pt x="414767" y="556201"/>
                    </a:cubicBezTo>
                    <a:cubicBezTo>
                      <a:pt x="414032" y="559878"/>
                      <a:pt x="406678" y="562819"/>
                      <a:pt x="403001" y="565761"/>
                    </a:cubicBezTo>
                    <a:cubicBezTo>
                      <a:pt x="347115" y="596645"/>
                      <a:pt x="340497" y="660620"/>
                      <a:pt x="310348" y="708417"/>
                    </a:cubicBezTo>
                    <a:cubicBezTo>
                      <a:pt x="272846" y="768716"/>
                      <a:pt x="231666" y="823866"/>
                      <a:pt x="169897" y="861369"/>
                    </a:cubicBezTo>
                    <a:cubicBezTo>
                      <a:pt x="120629" y="890783"/>
                      <a:pt x="55919" y="884165"/>
                      <a:pt x="25770" y="816513"/>
                    </a:cubicBezTo>
                    <a:cubicBezTo>
                      <a:pt x="11063" y="781216"/>
                      <a:pt x="-702" y="743714"/>
                      <a:pt x="33" y="704005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6ABE1F7-F6D0-5638-7004-BAB9918C874D}"/>
                  </a:ext>
                </a:extLst>
              </p:cNvPr>
              <p:cNvSpPr/>
              <p:nvPr/>
            </p:nvSpPr>
            <p:spPr>
              <a:xfrm>
                <a:off x="7571834" y="1681822"/>
                <a:ext cx="692939" cy="842090"/>
              </a:xfrm>
              <a:custGeom>
                <a:avLst/>
                <a:gdLst>
                  <a:gd name="connsiteX0" fmla="*/ 230898 w 692939"/>
                  <a:gd name="connsiteY0" fmla="*/ 553714 h 842090"/>
                  <a:gd name="connsiteX1" fmla="*/ 0 w 692939"/>
                  <a:gd name="connsiteY1" fmla="*/ 0 h 842090"/>
                  <a:gd name="connsiteX2" fmla="*/ 238987 w 692939"/>
                  <a:gd name="connsiteY2" fmla="*/ 97065 h 842090"/>
                  <a:gd name="connsiteX3" fmla="*/ 691959 w 692939"/>
                  <a:gd name="connsiteY3" fmla="*/ 738285 h 842090"/>
                  <a:gd name="connsiteX4" fmla="*/ 691959 w 692939"/>
                  <a:gd name="connsiteY4" fmla="*/ 761081 h 842090"/>
                  <a:gd name="connsiteX5" fmla="*/ 686811 w 692939"/>
                  <a:gd name="connsiteY5" fmla="*/ 762552 h 842090"/>
                  <a:gd name="connsiteX6" fmla="*/ 418411 w 692939"/>
                  <a:gd name="connsiteY6" fmla="*/ 769905 h 842090"/>
                  <a:gd name="connsiteX7" fmla="*/ 266930 w 692939"/>
                  <a:gd name="connsiteY7" fmla="*/ 575774 h 842090"/>
                  <a:gd name="connsiteX8" fmla="*/ 230898 w 692939"/>
                  <a:gd name="connsiteY8" fmla="*/ 553714 h 84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2939" h="842090">
                    <a:moveTo>
                      <a:pt x="230898" y="553714"/>
                    </a:moveTo>
                    <a:cubicBezTo>
                      <a:pt x="187513" y="355906"/>
                      <a:pt x="112508" y="171335"/>
                      <a:pt x="0" y="0"/>
                    </a:cubicBezTo>
                    <a:cubicBezTo>
                      <a:pt x="93389" y="2941"/>
                      <a:pt x="169865" y="44121"/>
                      <a:pt x="238987" y="97065"/>
                    </a:cubicBezTo>
                    <a:cubicBezTo>
                      <a:pt x="456649" y="263253"/>
                      <a:pt x="600041" y="483121"/>
                      <a:pt x="691959" y="738285"/>
                    </a:cubicBezTo>
                    <a:cubicBezTo>
                      <a:pt x="694165" y="744903"/>
                      <a:pt x="691959" y="753728"/>
                      <a:pt x="691959" y="761081"/>
                    </a:cubicBezTo>
                    <a:cubicBezTo>
                      <a:pt x="689753" y="761816"/>
                      <a:pt x="687546" y="761081"/>
                      <a:pt x="686811" y="762552"/>
                    </a:cubicBezTo>
                    <a:cubicBezTo>
                      <a:pt x="596365" y="866970"/>
                      <a:pt x="522094" y="867706"/>
                      <a:pt x="418411" y="769905"/>
                    </a:cubicBezTo>
                    <a:cubicBezTo>
                      <a:pt x="357378" y="712548"/>
                      <a:pt x="309580" y="646367"/>
                      <a:pt x="266930" y="575774"/>
                    </a:cubicBezTo>
                    <a:cubicBezTo>
                      <a:pt x="257370" y="561803"/>
                      <a:pt x="249282" y="550773"/>
                      <a:pt x="230898" y="553714"/>
                    </a:cubicBezTo>
                    <a:close/>
                  </a:path>
                </a:pathLst>
              </a:custGeom>
              <a:solidFill>
                <a:srgbClr val="EDCE9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5C8D28D-7334-CEF9-1656-11988C2C0702}"/>
                  </a:ext>
                </a:extLst>
              </p:cNvPr>
              <p:cNvSpPr/>
              <p:nvPr/>
            </p:nvSpPr>
            <p:spPr>
              <a:xfrm>
                <a:off x="6875602" y="2132588"/>
                <a:ext cx="954617" cy="668837"/>
              </a:xfrm>
              <a:custGeom>
                <a:avLst/>
                <a:gdLst>
                  <a:gd name="connsiteX0" fmla="*/ 108692 w 954617"/>
                  <a:gd name="connsiteY0" fmla="*/ 33826 h 668837"/>
                  <a:gd name="connsiteX1" fmla="*/ 118987 w 954617"/>
                  <a:gd name="connsiteY1" fmla="*/ 186777 h 668837"/>
                  <a:gd name="connsiteX2" fmla="*/ 176344 w 954617"/>
                  <a:gd name="connsiteY2" fmla="*/ 408116 h 668837"/>
                  <a:gd name="connsiteX3" fmla="*/ 304294 w 954617"/>
                  <a:gd name="connsiteY3" fmla="*/ 475767 h 668837"/>
                  <a:gd name="connsiteX4" fmla="*/ 764619 w 954617"/>
                  <a:gd name="connsiteY4" fmla="*/ 414734 h 668837"/>
                  <a:gd name="connsiteX5" fmla="*/ 858007 w 954617"/>
                  <a:gd name="connsiteY5" fmla="*/ 238987 h 668837"/>
                  <a:gd name="connsiteX6" fmla="*/ 870509 w 954617"/>
                  <a:gd name="connsiteY6" fmla="*/ 0 h 668837"/>
                  <a:gd name="connsiteX7" fmla="*/ 929336 w 954617"/>
                  <a:gd name="connsiteY7" fmla="*/ 243399 h 668837"/>
                  <a:gd name="connsiteX8" fmla="*/ 949925 w 954617"/>
                  <a:gd name="connsiteY8" fmla="*/ 413263 h 668837"/>
                  <a:gd name="connsiteX9" fmla="*/ 925659 w 954617"/>
                  <a:gd name="connsiteY9" fmla="*/ 638279 h 668837"/>
                  <a:gd name="connsiteX10" fmla="*/ 888892 w 954617"/>
                  <a:gd name="connsiteY10" fmla="*/ 655927 h 668837"/>
                  <a:gd name="connsiteX11" fmla="*/ 465334 w 954617"/>
                  <a:gd name="connsiteY11" fmla="*/ 623572 h 668837"/>
                  <a:gd name="connsiteX12" fmla="*/ 45453 w 954617"/>
                  <a:gd name="connsiteY12" fmla="*/ 666222 h 668837"/>
                  <a:gd name="connsiteX13" fmla="*/ 17510 w 954617"/>
                  <a:gd name="connsiteY13" fmla="*/ 650779 h 668837"/>
                  <a:gd name="connsiteX14" fmla="*/ 597 w 954617"/>
                  <a:gd name="connsiteY14" fmla="*/ 411793 h 668837"/>
                  <a:gd name="connsiteX15" fmla="*/ 57954 w 954617"/>
                  <a:gd name="connsiteY15" fmla="*/ 172806 h 668837"/>
                  <a:gd name="connsiteX16" fmla="*/ 108692 w 954617"/>
                  <a:gd name="connsiteY16" fmla="*/ 33826 h 66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54617" h="668837">
                    <a:moveTo>
                      <a:pt x="108692" y="33826"/>
                    </a:moveTo>
                    <a:cubicBezTo>
                      <a:pt x="135900" y="83094"/>
                      <a:pt x="118987" y="136039"/>
                      <a:pt x="118987" y="186777"/>
                    </a:cubicBezTo>
                    <a:cubicBezTo>
                      <a:pt x="118987" y="266930"/>
                      <a:pt x="128547" y="340464"/>
                      <a:pt x="176344" y="408116"/>
                    </a:cubicBezTo>
                    <a:cubicBezTo>
                      <a:pt x="208699" y="454443"/>
                      <a:pt x="255761" y="466208"/>
                      <a:pt x="304294" y="475767"/>
                    </a:cubicBezTo>
                    <a:cubicBezTo>
                      <a:pt x="463863" y="505917"/>
                      <a:pt x="621962" y="516211"/>
                      <a:pt x="764619" y="414734"/>
                    </a:cubicBezTo>
                    <a:cubicBezTo>
                      <a:pt x="825653" y="371349"/>
                      <a:pt x="847713" y="307374"/>
                      <a:pt x="858007" y="238987"/>
                    </a:cubicBezTo>
                    <a:cubicBezTo>
                      <a:pt x="869774" y="159570"/>
                      <a:pt x="870509" y="80152"/>
                      <a:pt x="870509" y="0"/>
                    </a:cubicBezTo>
                    <a:cubicBezTo>
                      <a:pt x="904334" y="77946"/>
                      <a:pt x="908746" y="162511"/>
                      <a:pt x="929336" y="243399"/>
                    </a:cubicBezTo>
                    <a:cubicBezTo>
                      <a:pt x="943308" y="299285"/>
                      <a:pt x="935954" y="356642"/>
                      <a:pt x="949925" y="413263"/>
                    </a:cubicBezTo>
                    <a:cubicBezTo>
                      <a:pt x="967574" y="488268"/>
                      <a:pt x="930071" y="562538"/>
                      <a:pt x="925659" y="638279"/>
                    </a:cubicBezTo>
                    <a:cubicBezTo>
                      <a:pt x="924924" y="653721"/>
                      <a:pt x="905805" y="659603"/>
                      <a:pt x="888892" y="655927"/>
                    </a:cubicBezTo>
                    <a:cubicBezTo>
                      <a:pt x="749177" y="629454"/>
                      <a:pt x="606520" y="619895"/>
                      <a:pt x="465334" y="623572"/>
                    </a:cubicBezTo>
                    <a:cubicBezTo>
                      <a:pt x="324884" y="627248"/>
                      <a:pt x="182962" y="630190"/>
                      <a:pt x="45453" y="666222"/>
                    </a:cubicBezTo>
                    <a:cubicBezTo>
                      <a:pt x="35158" y="669163"/>
                      <a:pt x="17510" y="674310"/>
                      <a:pt x="17510" y="650779"/>
                    </a:cubicBezTo>
                    <a:cubicBezTo>
                      <a:pt x="16774" y="570627"/>
                      <a:pt x="7215" y="491210"/>
                      <a:pt x="597" y="411793"/>
                    </a:cubicBezTo>
                    <a:cubicBezTo>
                      <a:pt x="-5286" y="333846"/>
                      <a:pt x="33687" y="251488"/>
                      <a:pt x="57954" y="172806"/>
                    </a:cubicBezTo>
                    <a:cubicBezTo>
                      <a:pt x="71190" y="126479"/>
                      <a:pt x="82955" y="77211"/>
                      <a:pt x="108692" y="33826"/>
                    </a:cubicBezTo>
                    <a:close/>
                  </a:path>
                </a:pathLst>
              </a:custGeom>
              <a:solidFill>
                <a:srgbClr val="E4B78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6336D84-9C48-B1E3-9FE0-E21CA5BF5780}"/>
                  </a:ext>
                </a:extLst>
              </p:cNvPr>
              <p:cNvSpPr/>
              <p:nvPr/>
            </p:nvSpPr>
            <p:spPr>
              <a:xfrm>
                <a:off x="6742367" y="4522499"/>
                <a:ext cx="1389895" cy="331075"/>
              </a:xfrm>
              <a:custGeom>
                <a:avLst/>
                <a:gdLst>
                  <a:gd name="connsiteX0" fmla="*/ 0 w 1389895"/>
                  <a:gd name="connsiteY0" fmla="*/ 197029 h 331075"/>
                  <a:gd name="connsiteX1" fmla="*/ 97801 w 1389895"/>
                  <a:gd name="connsiteY1" fmla="*/ 153644 h 331075"/>
                  <a:gd name="connsiteX2" fmla="*/ 163246 w 1389895"/>
                  <a:gd name="connsiteY2" fmla="*/ 73491 h 331075"/>
                  <a:gd name="connsiteX3" fmla="*/ 177218 w 1389895"/>
                  <a:gd name="connsiteY3" fmla="*/ 34518 h 331075"/>
                  <a:gd name="connsiteX4" fmla="*/ 203690 w 1389895"/>
                  <a:gd name="connsiteY4" fmla="*/ 41136 h 331075"/>
                  <a:gd name="connsiteX5" fmla="*/ 522094 w 1389895"/>
                  <a:gd name="connsiteY5" fmla="*/ 124965 h 331075"/>
                  <a:gd name="connsiteX6" fmla="*/ 1082426 w 1389895"/>
                  <a:gd name="connsiteY6" fmla="*/ 47754 h 331075"/>
                  <a:gd name="connsiteX7" fmla="*/ 1120664 w 1389895"/>
                  <a:gd name="connsiteY7" fmla="*/ 30106 h 331075"/>
                  <a:gd name="connsiteX8" fmla="*/ 1189051 w 1389895"/>
                  <a:gd name="connsiteY8" fmla="*/ 58049 h 331075"/>
                  <a:gd name="connsiteX9" fmla="*/ 1257438 w 1389895"/>
                  <a:gd name="connsiteY9" fmla="*/ 109523 h 331075"/>
                  <a:gd name="connsiteX10" fmla="*/ 1349356 w 1389895"/>
                  <a:gd name="connsiteY10" fmla="*/ 109523 h 331075"/>
                  <a:gd name="connsiteX11" fmla="*/ 1389065 w 1389895"/>
                  <a:gd name="connsiteY11" fmla="*/ 135260 h 331075"/>
                  <a:gd name="connsiteX12" fmla="*/ 1359651 w 1389895"/>
                  <a:gd name="connsiteY12" fmla="*/ 168350 h 331075"/>
                  <a:gd name="connsiteX13" fmla="*/ 1189051 w 1389895"/>
                  <a:gd name="connsiteY13" fmla="*/ 229384 h 331075"/>
                  <a:gd name="connsiteX14" fmla="*/ 1112575 w 1389895"/>
                  <a:gd name="connsiteY14" fmla="*/ 194087 h 331075"/>
                  <a:gd name="connsiteX15" fmla="*/ 1097868 w 1389895"/>
                  <a:gd name="connsiteY15" fmla="*/ 154379 h 331075"/>
                  <a:gd name="connsiteX16" fmla="*/ 1078749 w 1389895"/>
                  <a:gd name="connsiteY16" fmla="*/ 147025 h 331075"/>
                  <a:gd name="connsiteX17" fmla="*/ 1063307 w 1389895"/>
                  <a:gd name="connsiteY17" fmla="*/ 166880 h 331075"/>
                  <a:gd name="connsiteX18" fmla="*/ 983889 w 1389895"/>
                  <a:gd name="connsiteY18" fmla="*/ 282329 h 331075"/>
                  <a:gd name="connsiteX19" fmla="*/ 858146 w 1389895"/>
                  <a:gd name="connsiteY19" fmla="*/ 284535 h 331075"/>
                  <a:gd name="connsiteX20" fmla="*/ 841234 w 1389895"/>
                  <a:gd name="connsiteY20" fmla="*/ 268357 h 331075"/>
                  <a:gd name="connsiteX21" fmla="*/ 841234 w 1389895"/>
                  <a:gd name="connsiteY21" fmla="*/ 245561 h 331075"/>
                  <a:gd name="connsiteX22" fmla="*/ 802995 w 1389895"/>
                  <a:gd name="connsiteY22" fmla="*/ 183057 h 331075"/>
                  <a:gd name="connsiteX23" fmla="*/ 797848 w 1389895"/>
                  <a:gd name="connsiteY23" fmla="*/ 248503 h 331075"/>
                  <a:gd name="connsiteX24" fmla="*/ 744168 w 1389895"/>
                  <a:gd name="connsiteY24" fmla="*/ 319831 h 331075"/>
                  <a:gd name="connsiteX25" fmla="*/ 569891 w 1389895"/>
                  <a:gd name="connsiteY25" fmla="*/ 330861 h 331075"/>
                  <a:gd name="connsiteX26" fmla="*/ 518417 w 1389895"/>
                  <a:gd name="connsiteY26" fmla="*/ 278652 h 331075"/>
                  <a:gd name="connsiteX27" fmla="*/ 508858 w 1389895"/>
                  <a:gd name="connsiteY27" fmla="*/ 239679 h 331075"/>
                  <a:gd name="connsiteX28" fmla="*/ 482385 w 1389895"/>
                  <a:gd name="connsiteY28" fmla="*/ 269092 h 331075"/>
                  <a:gd name="connsiteX29" fmla="*/ 400762 w 1389895"/>
                  <a:gd name="connsiteY29" fmla="*/ 319096 h 331075"/>
                  <a:gd name="connsiteX30" fmla="*/ 308844 w 1389895"/>
                  <a:gd name="connsiteY30" fmla="*/ 319096 h 331075"/>
                  <a:gd name="connsiteX31" fmla="*/ 266194 w 1389895"/>
                  <a:gd name="connsiteY31" fmla="*/ 258062 h 331075"/>
                  <a:gd name="connsiteX32" fmla="*/ 277960 w 1389895"/>
                  <a:gd name="connsiteY32" fmla="*/ 222030 h 331075"/>
                  <a:gd name="connsiteX33" fmla="*/ 263988 w 1389895"/>
                  <a:gd name="connsiteY33" fmla="*/ 202911 h 331075"/>
                  <a:gd name="connsiteX34" fmla="*/ 243399 w 1389895"/>
                  <a:gd name="connsiteY34" fmla="*/ 213942 h 331075"/>
                  <a:gd name="connsiteX35" fmla="*/ 238251 w 1389895"/>
                  <a:gd name="connsiteY35" fmla="*/ 223501 h 331075"/>
                  <a:gd name="connsiteX36" fmla="*/ 117655 w 1389895"/>
                  <a:gd name="connsiteY36" fmla="*/ 271299 h 331075"/>
                  <a:gd name="connsiteX37" fmla="*/ 0 w 1389895"/>
                  <a:gd name="connsiteY37" fmla="*/ 197029 h 331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9895" h="331075">
                    <a:moveTo>
                      <a:pt x="0" y="197029"/>
                    </a:moveTo>
                    <a:cubicBezTo>
                      <a:pt x="27943" y="168350"/>
                      <a:pt x="47062" y="139672"/>
                      <a:pt x="97801" y="153644"/>
                    </a:cubicBezTo>
                    <a:cubicBezTo>
                      <a:pt x="146333" y="166144"/>
                      <a:pt x="176483" y="124965"/>
                      <a:pt x="163246" y="73491"/>
                    </a:cubicBezTo>
                    <a:cubicBezTo>
                      <a:pt x="158099" y="53637"/>
                      <a:pt x="172070" y="46283"/>
                      <a:pt x="177218" y="34518"/>
                    </a:cubicBezTo>
                    <a:cubicBezTo>
                      <a:pt x="183836" y="19075"/>
                      <a:pt x="194866" y="37459"/>
                      <a:pt x="203690" y="41136"/>
                    </a:cubicBezTo>
                    <a:cubicBezTo>
                      <a:pt x="305168" y="86727"/>
                      <a:pt x="409586" y="112464"/>
                      <a:pt x="522094" y="124965"/>
                    </a:cubicBezTo>
                    <a:cubicBezTo>
                      <a:pt x="717695" y="146290"/>
                      <a:pt x="901531" y="114670"/>
                      <a:pt x="1082426" y="47754"/>
                    </a:cubicBezTo>
                    <a:cubicBezTo>
                      <a:pt x="1095662" y="42607"/>
                      <a:pt x="1110369" y="38930"/>
                      <a:pt x="1120664" y="30106"/>
                    </a:cubicBezTo>
                    <a:cubicBezTo>
                      <a:pt x="1164785" y="-8868"/>
                      <a:pt x="1189786" y="-19898"/>
                      <a:pt x="1189051" y="58049"/>
                    </a:cubicBezTo>
                    <a:cubicBezTo>
                      <a:pt x="1188315" y="93345"/>
                      <a:pt x="1225083" y="106582"/>
                      <a:pt x="1257438" y="109523"/>
                    </a:cubicBezTo>
                    <a:cubicBezTo>
                      <a:pt x="1287587" y="111729"/>
                      <a:pt x="1319207" y="112464"/>
                      <a:pt x="1349356" y="109523"/>
                    </a:cubicBezTo>
                    <a:cubicBezTo>
                      <a:pt x="1371416" y="107317"/>
                      <a:pt x="1385388" y="123494"/>
                      <a:pt x="1389065" y="135260"/>
                    </a:cubicBezTo>
                    <a:cubicBezTo>
                      <a:pt x="1394212" y="150702"/>
                      <a:pt x="1374358" y="162468"/>
                      <a:pt x="1359651" y="168350"/>
                    </a:cubicBezTo>
                    <a:cubicBezTo>
                      <a:pt x="1303029" y="189675"/>
                      <a:pt x="1245673" y="209530"/>
                      <a:pt x="1189051" y="229384"/>
                    </a:cubicBezTo>
                    <a:cubicBezTo>
                      <a:pt x="1153019" y="241885"/>
                      <a:pt x="1118458" y="252915"/>
                      <a:pt x="1112575" y="194087"/>
                    </a:cubicBezTo>
                    <a:cubicBezTo>
                      <a:pt x="1111840" y="183793"/>
                      <a:pt x="1114781" y="162468"/>
                      <a:pt x="1097868" y="154379"/>
                    </a:cubicBezTo>
                    <a:cubicBezTo>
                      <a:pt x="1091250" y="151437"/>
                      <a:pt x="1082426" y="144819"/>
                      <a:pt x="1078749" y="147025"/>
                    </a:cubicBezTo>
                    <a:cubicBezTo>
                      <a:pt x="1071396" y="151437"/>
                      <a:pt x="1061101" y="163203"/>
                      <a:pt x="1063307" y="166880"/>
                    </a:cubicBezTo>
                    <a:cubicBezTo>
                      <a:pt x="1100074" y="249974"/>
                      <a:pt x="1048600" y="272769"/>
                      <a:pt x="983889" y="282329"/>
                    </a:cubicBezTo>
                    <a:cubicBezTo>
                      <a:pt x="942710" y="288211"/>
                      <a:pt x="900061" y="283799"/>
                      <a:pt x="858146" y="284535"/>
                    </a:cubicBezTo>
                    <a:cubicBezTo>
                      <a:pt x="845645" y="284535"/>
                      <a:pt x="841234" y="280123"/>
                      <a:pt x="841234" y="268357"/>
                    </a:cubicBezTo>
                    <a:cubicBezTo>
                      <a:pt x="841234" y="261004"/>
                      <a:pt x="844174" y="250709"/>
                      <a:pt x="841234" y="245561"/>
                    </a:cubicBezTo>
                    <a:cubicBezTo>
                      <a:pt x="827262" y="224237"/>
                      <a:pt x="839027" y="176439"/>
                      <a:pt x="802995" y="183057"/>
                    </a:cubicBezTo>
                    <a:cubicBezTo>
                      <a:pt x="761816" y="190411"/>
                      <a:pt x="794906" y="228648"/>
                      <a:pt x="797848" y="248503"/>
                    </a:cubicBezTo>
                    <a:cubicBezTo>
                      <a:pt x="806672" y="311742"/>
                      <a:pt x="805201" y="311742"/>
                      <a:pt x="744168" y="319831"/>
                    </a:cubicBezTo>
                    <a:cubicBezTo>
                      <a:pt x="686076" y="327920"/>
                      <a:pt x="627983" y="327185"/>
                      <a:pt x="569891" y="330861"/>
                    </a:cubicBezTo>
                    <a:cubicBezTo>
                      <a:pt x="529448" y="333067"/>
                      <a:pt x="514741" y="318360"/>
                      <a:pt x="518417" y="278652"/>
                    </a:cubicBezTo>
                    <a:cubicBezTo>
                      <a:pt x="519153" y="266151"/>
                      <a:pt x="530918" y="244091"/>
                      <a:pt x="508858" y="239679"/>
                    </a:cubicBezTo>
                    <a:cubicBezTo>
                      <a:pt x="492680" y="236737"/>
                      <a:pt x="485327" y="254385"/>
                      <a:pt x="482385" y="269092"/>
                    </a:cubicBezTo>
                    <a:cubicBezTo>
                      <a:pt x="473561" y="316155"/>
                      <a:pt x="441941" y="323508"/>
                      <a:pt x="400762" y="319096"/>
                    </a:cubicBezTo>
                    <a:cubicBezTo>
                      <a:pt x="370613" y="316155"/>
                      <a:pt x="338258" y="313948"/>
                      <a:pt x="308844" y="319096"/>
                    </a:cubicBezTo>
                    <a:cubicBezTo>
                      <a:pt x="246340" y="330126"/>
                      <a:pt x="248546" y="299242"/>
                      <a:pt x="266194" y="258062"/>
                    </a:cubicBezTo>
                    <a:cubicBezTo>
                      <a:pt x="271342" y="246297"/>
                      <a:pt x="279431" y="236737"/>
                      <a:pt x="277960" y="222030"/>
                    </a:cubicBezTo>
                    <a:cubicBezTo>
                      <a:pt x="276489" y="211736"/>
                      <a:pt x="277960" y="202911"/>
                      <a:pt x="263988" y="202911"/>
                    </a:cubicBezTo>
                    <a:cubicBezTo>
                      <a:pt x="255164" y="202911"/>
                      <a:pt x="244134" y="198500"/>
                      <a:pt x="243399" y="213942"/>
                    </a:cubicBezTo>
                    <a:cubicBezTo>
                      <a:pt x="243399" y="217618"/>
                      <a:pt x="240457" y="220560"/>
                      <a:pt x="238251" y="223501"/>
                    </a:cubicBezTo>
                    <a:cubicBezTo>
                      <a:pt x="194130" y="298506"/>
                      <a:pt x="192660" y="300712"/>
                      <a:pt x="117655" y="271299"/>
                    </a:cubicBezTo>
                    <a:cubicBezTo>
                      <a:pt x="75005" y="253650"/>
                      <a:pt x="33826" y="230119"/>
                      <a:pt x="0" y="197029"/>
                    </a:cubicBezTo>
                    <a:close/>
                  </a:path>
                </a:pathLst>
              </a:custGeom>
              <a:solidFill>
                <a:srgbClr val="67BEE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CCD203C-FCDF-5F40-0FE3-BB4475F921EE}"/>
                  </a:ext>
                </a:extLst>
              </p:cNvPr>
              <p:cNvSpPr/>
              <p:nvPr/>
            </p:nvSpPr>
            <p:spPr>
              <a:xfrm>
                <a:off x="6431316" y="3544683"/>
                <a:ext cx="566214" cy="783190"/>
              </a:xfrm>
              <a:custGeom>
                <a:avLst/>
                <a:gdLst>
                  <a:gd name="connsiteX0" fmla="*/ 0 w 566214"/>
                  <a:gd name="connsiteY0" fmla="*/ 4912 h 783190"/>
                  <a:gd name="connsiteX1" fmla="*/ 130892 w 566214"/>
                  <a:gd name="connsiteY1" fmla="*/ 98301 h 783190"/>
                  <a:gd name="connsiteX2" fmla="*/ 451501 w 566214"/>
                  <a:gd name="connsiteY2" fmla="*/ 326258 h 783190"/>
                  <a:gd name="connsiteX3" fmla="*/ 566215 w 566214"/>
                  <a:gd name="connsiteY3" fmla="*/ 361554 h 783190"/>
                  <a:gd name="connsiteX4" fmla="*/ 299285 w 566214"/>
                  <a:gd name="connsiteY4" fmla="*/ 762316 h 783190"/>
                  <a:gd name="connsiteX5" fmla="*/ 119126 w 566214"/>
                  <a:gd name="connsiteY5" fmla="*/ 763787 h 783190"/>
                  <a:gd name="connsiteX6" fmla="*/ 114714 w 566214"/>
                  <a:gd name="connsiteY6" fmla="*/ 707901 h 783190"/>
                  <a:gd name="connsiteX7" fmla="*/ 94860 w 566214"/>
                  <a:gd name="connsiteY7" fmla="*/ 615248 h 783190"/>
                  <a:gd name="connsiteX8" fmla="*/ 19854 w 566214"/>
                  <a:gd name="connsiteY8" fmla="*/ 200514 h 783190"/>
                  <a:gd name="connsiteX9" fmla="*/ 0 w 566214"/>
                  <a:gd name="connsiteY9" fmla="*/ 4912 h 783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6214" h="783190">
                    <a:moveTo>
                      <a:pt x="0" y="4912"/>
                    </a:moveTo>
                    <a:cubicBezTo>
                      <a:pt x="83094" y="-20089"/>
                      <a:pt x="99271" y="56386"/>
                      <a:pt x="130892" y="98301"/>
                    </a:cubicBezTo>
                    <a:cubicBezTo>
                      <a:pt x="213985" y="210073"/>
                      <a:pt x="331640" y="269636"/>
                      <a:pt x="451501" y="326258"/>
                    </a:cubicBezTo>
                    <a:cubicBezTo>
                      <a:pt x="486063" y="342435"/>
                      <a:pt x="521359" y="365231"/>
                      <a:pt x="566215" y="361554"/>
                    </a:cubicBezTo>
                    <a:cubicBezTo>
                      <a:pt x="471356" y="493916"/>
                      <a:pt x="380908" y="625542"/>
                      <a:pt x="299285" y="762316"/>
                    </a:cubicBezTo>
                    <a:cubicBezTo>
                      <a:pt x="283107" y="789524"/>
                      <a:pt x="136039" y="790260"/>
                      <a:pt x="119126" y="763787"/>
                    </a:cubicBezTo>
                    <a:cubicBezTo>
                      <a:pt x="108096" y="746139"/>
                      <a:pt x="117655" y="727020"/>
                      <a:pt x="114714" y="707901"/>
                    </a:cubicBezTo>
                    <a:cubicBezTo>
                      <a:pt x="132362" y="671869"/>
                      <a:pt x="103684" y="643926"/>
                      <a:pt x="94860" y="615248"/>
                    </a:cubicBezTo>
                    <a:cubicBezTo>
                      <a:pt x="53680" y="479209"/>
                      <a:pt x="34561" y="340964"/>
                      <a:pt x="19854" y="200514"/>
                    </a:cubicBezTo>
                    <a:cubicBezTo>
                      <a:pt x="12501" y="135068"/>
                      <a:pt x="26473" y="67416"/>
                      <a:pt x="0" y="4912"/>
                    </a:cubicBezTo>
                    <a:close/>
                  </a:path>
                </a:pathLst>
              </a:custGeom>
              <a:solidFill>
                <a:srgbClr val="E5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435088FF-16B8-96ED-1370-F7CE9BC34501}"/>
                  </a:ext>
                </a:extLst>
              </p:cNvPr>
              <p:cNvSpPr/>
              <p:nvPr/>
            </p:nvSpPr>
            <p:spPr>
              <a:xfrm>
                <a:off x="7802732" y="2235536"/>
                <a:ext cx="531145" cy="690487"/>
              </a:xfrm>
              <a:custGeom>
                <a:avLst/>
                <a:gdLst>
                  <a:gd name="connsiteX0" fmla="*/ 0 w 531145"/>
                  <a:gd name="connsiteY0" fmla="*/ 0 h 690487"/>
                  <a:gd name="connsiteX1" fmla="*/ 79417 w 531145"/>
                  <a:gd name="connsiteY1" fmla="*/ 94859 h 690487"/>
                  <a:gd name="connsiteX2" fmla="*/ 234575 w 531145"/>
                  <a:gd name="connsiteY2" fmla="*/ 252958 h 690487"/>
                  <a:gd name="connsiteX3" fmla="*/ 447089 w 531145"/>
                  <a:gd name="connsiteY3" fmla="*/ 215456 h 690487"/>
                  <a:gd name="connsiteX4" fmla="*/ 460325 w 531145"/>
                  <a:gd name="connsiteY4" fmla="*/ 207367 h 690487"/>
                  <a:gd name="connsiteX5" fmla="*/ 515476 w 531145"/>
                  <a:gd name="connsiteY5" fmla="*/ 416940 h 690487"/>
                  <a:gd name="connsiteX6" fmla="*/ 530183 w 531145"/>
                  <a:gd name="connsiteY6" fmla="*/ 550037 h 690487"/>
                  <a:gd name="connsiteX7" fmla="*/ 529448 w 531145"/>
                  <a:gd name="connsiteY7" fmla="*/ 690488 h 690487"/>
                  <a:gd name="connsiteX8" fmla="*/ 133097 w 531145"/>
                  <a:gd name="connsiteY8" fmla="*/ 577245 h 690487"/>
                  <a:gd name="connsiteX9" fmla="*/ 92653 w 531145"/>
                  <a:gd name="connsiteY9" fmla="*/ 531654 h 690487"/>
                  <a:gd name="connsiteX10" fmla="*/ 48533 w 531145"/>
                  <a:gd name="connsiteY10" fmla="*/ 382379 h 690487"/>
                  <a:gd name="connsiteX11" fmla="*/ 37502 w 531145"/>
                  <a:gd name="connsiteY11" fmla="*/ 250752 h 690487"/>
                  <a:gd name="connsiteX12" fmla="*/ 0 w 531145"/>
                  <a:gd name="connsiteY12" fmla="*/ 0 h 6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31145" h="690487">
                    <a:moveTo>
                      <a:pt x="0" y="0"/>
                    </a:moveTo>
                    <a:cubicBezTo>
                      <a:pt x="49269" y="11766"/>
                      <a:pt x="55151" y="61769"/>
                      <a:pt x="79417" y="94859"/>
                    </a:cubicBezTo>
                    <a:cubicBezTo>
                      <a:pt x="124273" y="155158"/>
                      <a:pt x="173541" y="208838"/>
                      <a:pt x="234575" y="252958"/>
                    </a:cubicBezTo>
                    <a:cubicBezTo>
                      <a:pt x="310316" y="307374"/>
                      <a:pt x="403704" y="306638"/>
                      <a:pt x="447089" y="215456"/>
                    </a:cubicBezTo>
                    <a:cubicBezTo>
                      <a:pt x="449295" y="211779"/>
                      <a:pt x="455913" y="209573"/>
                      <a:pt x="460325" y="207367"/>
                    </a:cubicBezTo>
                    <a:cubicBezTo>
                      <a:pt x="496357" y="272077"/>
                      <a:pt x="503711" y="345612"/>
                      <a:pt x="515476" y="416940"/>
                    </a:cubicBezTo>
                    <a:cubicBezTo>
                      <a:pt x="522829" y="460325"/>
                      <a:pt x="534596" y="503711"/>
                      <a:pt x="530183" y="550037"/>
                    </a:cubicBezTo>
                    <a:cubicBezTo>
                      <a:pt x="525771" y="595629"/>
                      <a:pt x="529448" y="641955"/>
                      <a:pt x="529448" y="690488"/>
                    </a:cubicBezTo>
                    <a:cubicBezTo>
                      <a:pt x="401498" y="636808"/>
                      <a:pt x="269136" y="600041"/>
                      <a:pt x="133097" y="577245"/>
                    </a:cubicBezTo>
                    <a:cubicBezTo>
                      <a:pt x="102948" y="572098"/>
                      <a:pt x="94124" y="546361"/>
                      <a:pt x="92653" y="531654"/>
                    </a:cubicBezTo>
                    <a:cubicBezTo>
                      <a:pt x="86771" y="478709"/>
                      <a:pt x="70593" y="430912"/>
                      <a:pt x="48533" y="382379"/>
                    </a:cubicBezTo>
                    <a:cubicBezTo>
                      <a:pt x="30885" y="344141"/>
                      <a:pt x="41179" y="294873"/>
                      <a:pt x="37502" y="250752"/>
                    </a:cubicBezTo>
                    <a:cubicBezTo>
                      <a:pt x="30149" y="165452"/>
                      <a:pt x="11030" y="83829"/>
                      <a:pt x="0" y="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6268684-46D8-28A0-971A-13E00D9D73D4}"/>
                  </a:ext>
                </a:extLst>
              </p:cNvPr>
              <p:cNvSpPr/>
              <p:nvPr/>
            </p:nvSpPr>
            <p:spPr>
              <a:xfrm>
                <a:off x="6245684" y="3492694"/>
                <a:ext cx="310541" cy="842211"/>
              </a:xfrm>
              <a:custGeom>
                <a:avLst/>
                <a:gdLst>
                  <a:gd name="connsiteX0" fmla="*/ 185632 w 310541"/>
                  <a:gd name="connsiteY0" fmla="*/ 56901 h 842211"/>
                  <a:gd name="connsiteX1" fmla="*/ 198133 w 310541"/>
                  <a:gd name="connsiteY1" fmla="*/ 98080 h 842211"/>
                  <a:gd name="connsiteX2" fmla="*/ 288580 w 310541"/>
                  <a:gd name="connsiteY2" fmla="*/ 702533 h 842211"/>
                  <a:gd name="connsiteX3" fmla="*/ 306229 w 310541"/>
                  <a:gd name="connsiteY3" fmla="*/ 758419 h 842211"/>
                  <a:gd name="connsiteX4" fmla="*/ 301081 w 310541"/>
                  <a:gd name="connsiteY4" fmla="*/ 759890 h 842211"/>
                  <a:gd name="connsiteX5" fmla="*/ 272403 w 310541"/>
                  <a:gd name="connsiteY5" fmla="*/ 751065 h 842211"/>
                  <a:gd name="connsiteX6" fmla="*/ 260637 w 310541"/>
                  <a:gd name="connsiteY6" fmla="*/ 804746 h 842211"/>
                  <a:gd name="connsiteX7" fmla="*/ 263579 w 310541"/>
                  <a:gd name="connsiteY7" fmla="*/ 835630 h 842211"/>
                  <a:gd name="connsiteX8" fmla="*/ 230488 w 310541"/>
                  <a:gd name="connsiteY8" fmla="*/ 828277 h 842211"/>
                  <a:gd name="connsiteX9" fmla="*/ 12826 w 310541"/>
                  <a:gd name="connsiteY9" fmla="*/ 537081 h 842211"/>
                  <a:gd name="connsiteX10" fmla="*/ 24592 w 310541"/>
                  <a:gd name="connsiteY10" fmla="*/ 124553 h 842211"/>
                  <a:gd name="connsiteX11" fmla="*/ 33416 w 310541"/>
                  <a:gd name="connsiteY11" fmla="*/ 24546 h 842211"/>
                  <a:gd name="connsiteX12" fmla="*/ 66507 w 310541"/>
                  <a:gd name="connsiteY12" fmla="*/ 10574 h 842211"/>
                  <a:gd name="connsiteX13" fmla="*/ 185632 w 310541"/>
                  <a:gd name="connsiteY13" fmla="*/ 56901 h 842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541" h="842211">
                    <a:moveTo>
                      <a:pt x="185632" y="56901"/>
                    </a:moveTo>
                    <a:cubicBezTo>
                      <a:pt x="190044" y="70137"/>
                      <a:pt x="197398" y="81903"/>
                      <a:pt x="198133" y="98080"/>
                    </a:cubicBezTo>
                    <a:cubicBezTo>
                      <a:pt x="199604" y="303976"/>
                      <a:pt x="232694" y="504725"/>
                      <a:pt x="288580" y="702533"/>
                    </a:cubicBezTo>
                    <a:cubicBezTo>
                      <a:pt x="293728" y="721652"/>
                      <a:pt x="320935" y="733417"/>
                      <a:pt x="306229" y="758419"/>
                    </a:cubicBezTo>
                    <a:cubicBezTo>
                      <a:pt x="305493" y="759154"/>
                      <a:pt x="302552" y="759154"/>
                      <a:pt x="301081" y="759890"/>
                    </a:cubicBezTo>
                    <a:cubicBezTo>
                      <a:pt x="289316" y="761360"/>
                      <a:pt x="279021" y="739300"/>
                      <a:pt x="272403" y="751065"/>
                    </a:cubicBezTo>
                    <a:cubicBezTo>
                      <a:pt x="264314" y="766508"/>
                      <a:pt x="248872" y="785627"/>
                      <a:pt x="260637" y="804746"/>
                    </a:cubicBezTo>
                    <a:cubicBezTo>
                      <a:pt x="267255" y="815776"/>
                      <a:pt x="270197" y="826806"/>
                      <a:pt x="263579" y="835630"/>
                    </a:cubicBezTo>
                    <a:cubicBezTo>
                      <a:pt x="250343" y="852543"/>
                      <a:pt x="239312" y="831953"/>
                      <a:pt x="230488" y="828277"/>
                    </a:cubicBezTo>
                    <a:cubicBezTo>
                      <a:pt x="106951" y="769449"/>
                      <a:pt x="35622" y="671648"/>
                      <a:pt x="12826" y="537081"/>
                    </a:cubicBezTo>
                    <a:cubicBezTo>
                      <a:pt x="-10704" y="398836"/>
                      <a:pt x="1061" y="261327"/>
                      <a:pt x="24592" y="124553"/>
                    </a:cubicBezTo>
                    <a:cubicBezTo>
                      <a:pt x="30475" y="92198"/>
                      <a:pt x="20180" y="59107"/>
                      <a:pt x="33416" y="24546"/>
                    </a:cubicBezTo>
                    <a:cubicBezTo>
                      <a:pt x="42976" y="-456"/>
                      <a:pt x="40034" y="-8545"/>
                      <a:pt x="66507" y="10574"/>
                    </a:cubicBezTo>
                    <a:cubicBezTo>
                      <a:pt x="101067" y="36311"/>
                      <a:pt x="140041" y="56165"/>
                      <a:pt x="185632" y="56901"/>
                    </a:cubicBezTo>
                    <a:close/>
                  </a:path>
                </a:pathLst>
              </a:custGeom>
              <a:solidFill>
                <a:srgbClr val="ED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72CC3CC-78F4-8C52-8AEE-27830D008E51}"/>
                  </a:ext>
                </a:extLst>
              </p:cNvPr>
              <p:cNvSpPr/>
              <p:nvPr/>
            </p:nvSpPr>
            <p:spPr>
              <a:xfrm>
                <a:off x="7783613" y="1728820"/>
                <a:ext cx="781053" cy="841297"/>
              </a:xfrm>
              <a:custGeom>
                <a:avLst/>
                <a:gdLst>
                  <a:gd name="connsiteX0" fmla="*/ 457383 w 781053"/>
                  <a:gd name="connsiteY0" fmla="*/ 564073 h 841297"/>
                  <a:gd name="connsiteX1" fmla="*/ 103683 w 781053"/>
                  <a:gd name="connsiteY1" fmla="*/ 76540 h 841297"/>
                  <a:gd name="connsiteX2" fmla="*/ 0 w 781053"/>
                  <a:gd name="connsiteY2" fmla="*/ 64 h 841297"/>
                  <a:gd name="connsiteX3" fmla="*/ 113978 w 781053"/>
                  <a:gd name="connsiteY3" fmla="*/ 35360 h 841297"/>
                  <a:gd name="connsiteX4" fmla="*/ 492680 w 781053"/>
                  <a:gd name="connsiteY4" fmla="*/ 286113 h 841297"/>
                  <a:gd name="connsiteX5" fmla="*/ 767699 w 781053"/>
                  <a:gd name="connsiteY5" fmla="*/ 805266 h 841297"/>
                  <a:gd name="connsiteX6" fmla="*/ 780200 w 781053"/>
                  <a:gd name="connsiteY6" fmla="*/ 841297 h 841297"/>
                  <a:gd name="connsiteX7" fmla="*/ 512534 w 781053"/>
                  <a:gd name="connsiteY7" fmla="*/ 592016 h 841297"/>
                  <a:gd name="connsiteX8" fmla="*/ 457383 w 781053"/>
                  <a:gd name="connsiteY8" fmla="*/ 564073 h 84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81053" h="841297">
                    <a:moveTo>
                      <a:pt x="457383" y="564073"/>
                    </a:moveTo>
                    <a:cubicBezTo>
                      <a:pt x="375025" y="375825"/>
                      <a:pt x="256635" y="214049"/>
                      <a:pt x="103683" y="76540"/>
                    </a:cubicBezTo>
                    <a:cubicBezTo>
                      <a:pt x="73534" y="49332"/>
                      <a:pt x="37502" y="30213"/>
                      <a:pt x="0" y="64"/>
                    </a:cubicBezTo>
                    <a:cubicBezTo>
                      <a:pt x="48533" y="-1407"/>
                      <a:pt x="80153" y="22860"/>
                      <a:pt x="113978" y="35360"/>
                    </a:cubicBezTo>
                    <a:cubicBezTo>
                      <a:pt x="259577" y="89776"/>
                      <a:pt x="394144" y="165516"/>
                      <a:pt x="492680" y="286113"/>
                    </a:cubicBezTo>
                    <a:cubicBezTo>
                      <a:pt x="618424" y="439064"/>
                      <a:pt x="722843" y="607458"/>
                      <a:pt x="767699" y="805266"/>
                    </a:cubicBezTo>
                    <a:cubicBezTo>
                      <a:pt x="770641" y="817766"/>
                      <a:pt x="784611" y="825855"/>
                      <a:pt x="780200" y="841297"/>
                    </a:cubicBezTo>
                    <a:cubicBezTo>
                      <a:pt x="656662" y="794971"/>
                      <a:pt x="564744" y="714818"/>
                      <a:pt x="512534" y="592016"/>
                    </a:cubicBezTo>
                    <a:cubicBezTo>
                      <a:pt x="501504" y="565543"/>
                      <a:pt x="486797" y="550101"/>
                      <a:pt x="457383" y="564073"/>
                    </a:cubicBezTo>
                    <a:close/>
                  </a:path>
                </a:pathLst>
              </a:custGeom>
              <a:solidFill>
                <a:srgbClr val="ECCD9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2AA16C2-C896-2ABE-27A2-011BEE2E58BF}"/>
                  </a:ext>
                </a:extLst>
              </p:cNvPr>
              <p:cNvSpPr/>
              <p:nvPr/>
            </p:nvSpPr>
            <p:spPr>
              <a:xfrm>
                <a:off x="8240997" y="2286657"/>
                <a:ext cx="370702" cy="778346"/>
              </a:xfrm>
              <a:custGeom>
                <a:avLst/>
                <a:gdLst>
                  <a:gd name="connsiteX0" fmla="*/ 0 w 370702"/>
                  <a:gd name="connsiteY0" fmla="*/ 6235 h 778346"/>
                  <a:gd name="connsiteX1" fmla="*/ 54416 w 370702"/>
                  <a:gd name="connsiteY1" fmla="*/ 31237 h 778346"/>
                  <a:gd name="connsiteX2" fmla="*/ 322816 w 370702"/>
                  <a:gd name="connsiteY2" fmla="*/ 282725 h 778346"/>
                  <a:gd name="connsiteX3" fmla="*/ 367672 w 370702"/>
                  <a:gd name="connsiteY3" fmla="*/ 496710 h 778346"/>
                  <a:gd name="connsiteX4" fmla="*/ 369878 w 370702"/>
                  <a:gd name="connsiteY4" fmla="*/ 726137 h 778346"/>
                  <a:gd name="connsiteX5" fmla="*/ 355907 w 370702"/>
                  <a:gd name="connsiteY5" fmla="*/ 778346 h 778346"/>
                  <a:gd name="connsiteX6" fmla="*/ 208103 w 370702"/>
                  <a:gd name="connsiteY6" fmla="*/ 761434 h 778346"/>
                  <a:gd name="connsiteX7" fmla="*/ 172806 w 370702"/>
                  <a:gd name="connsiteY7" fmla="*/ 754815 h 778346"/>
                  <a:gd name="connsiteX8" fmla="*/ 199279 w 370702"/>
                  <a:gd name="connsiteY8" fmla="*/ 732020 h 778346"/>
                  <a:gd name="connsiteX9" fmla="*/ 218398 w 370702"/>
                  <a:gd name="connsiteY9" fmla="*/ 718784 h 778346"/>
                  <a:gd name="connsiteX10" fmla="*/ 200014 w 370702"/>
                  <a:gd name="connsiteY10" fmla="*/ 687164 h 778346"/>
                  <a:gd name="connsiteX11" fmla="*/ 124273 w 370702"/>
                  <a:gd name="connsiteY11" fmla="*/ 546713 h 778346"/>
                  <a:gd name="connsiteX12" fmla="*/ 2942 w 370702"/>
                  <a:gd name="connsiteY12" fmla="*/ 27560 h 778346"/>
                  <a:gd name="connsiteX13" fmla="*/ 0 w 370702"/>
                  <a:gd name="connsiteY13" fmla="*/ 6235 h 778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0702" h="778346">
                    <a:moveTo>
                      <a:pt x="0" y="6235"/>
                    </a:moveTo>
                    <a:cubicBezTo>
                      <a:pt x="28679" y="-8472"/>
                      <a:pt x="42650" y="4029"/>
                      <a:pt x="54416" y="31237"/>
                    </a:cubicBezTo>
                    <a:cubicBezTo>
                      <a:pt x="105890" y="155510"/>
                      <a:pt x="199279" y="235663"/>
                      <a:pt x="322816" y="282725"/>
                    </a:cubicBezTo>
                    <a:cubicBezTo>
                      <a:pt x="351495" y="351112"/>
                      <a:pt x="361055" y="424646"/>
                      <a:pt x="367672" y="496710"/>
                    </a:cubicBezTo>
                    <a:cubicBezTo>
                      <a:pt x="374290" y="572450"/>
                      <a:pt x="367672" y="649661"/>
                      <a:pt x="369878" y="726137"/>
                    </a:cubicBezTo>
                    <a:cubicBezTo>
                      <a:pt x="370613" y="747462"/>
                      <a:pt x="354436" y="759227"/>
                      <a:pt x="355907" y="778346"/>
                    </a:cubicBezTo>
                    <a:cubicBezTo>
                      <a:pt x="308109" y="745991"/>
                      <a:pt x="258106" y="751139"/>
                      <a:pt x="208103" y="761434"/>
                    </a:cubicBezTo>
                    <a:cubicBezTo>
                      <a:pt x="194131" y="764375"/>
                      <a:pt x="179424" y="776876"/>
                      <a:pt x="172806" y="754815"/>
                    </a:cubicBezTo>
                    <a:cubicBezTo>
                      <a:pt x="166188" y="732020"/>
                      <a:pt x="183101" y="730549"/>
                      <a:pt x="199279" y="732020"/>
                    </a:cubicBezTo>
                    <a:cubicBezTo>
                      <a:pt x="209573" y="733490"/>
                      <a:pt x="216191" y="732020"/>
                      <a:pt x="218398" y="718784"/>
                    </a:cubicBezTo>
                    <a:cubicBezTo>
                      <a:pt x="222074" y="701871"/>
                      <a:pt x="210309" y="688635"/>
                      <a:pt x="200014" y="687164"/>
                    </a:cubicBezTo>
                    <a:cubicBezTo>
                      <a:pt x="114714" y="671722"/>
                      <a:pt x="129421" y="607747"/>
                      <a:pt x="124273" y="546713"/>
                    </a:cubicBezTo>
                    <a:cubicBezTo>
                      <a:pt x="108831" y="368025"/>
                      <a:pt x="87506" y="190071"/>
                      <a:pt x="2942" y="27560"/>
                    </a:cubicBezTo>
                    <a:cubicBezTo>
                      <a:pt x="736" y="21678"/>
                      <a:pt x="736" y="13589"/>
                      <a:pt x="0" y="6235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159788A-2F4E-129D-DB05-FD50FFFB125C}"/>
                  </a:ext>
                </a:extLst>
              </p:cNvPr>
              <p:cNvSpPr/>
              <p:nvPr/>
            </p:nvSpPr>
            <p:spPr>
              <a:xfrm>
                <a:off x="6445061" y="2628945"/>
                <a:ext cx="1937828" cy="470620"/>
              </a:xfrm>
              <a:custGeom>
                <a:avLst/>
                <a:gdLst>
                  <a:gd name="connsiteX0" fmla="*/ 1922415 w 1937828"/>
                  <a:gd name="connsiteY0" fmla="*/ 470620 h 470620"/>
                  <a:gd name="connsiteX1" fmla="*/ 1904032 w 1937828"/>
                  <a:gd name="connsiteY1" fmla="*/ 431647 h 470620"/>
                  <a:gd name="connsiteX2" fmla="*/ 1537095 w 1937828"/>
                  <a:gd name="connsiteY2" fmla="*/ 286049 h 470620"/>
                  <a:gd name="connsiteX3" fmla="*/ 1220897 w 1937828"/>
                  <a:gd name="connsiteY3" fmla="*/ 230163 h 470620"/>
                  <a:gd name="connsiteX4" fmla="*/ 712775 w 1937828"/>
                  <a:gd name="connsiteY4" fmla="*/ 225751 h 470620"/>
                  <a:gd name="connsiteX5" fmla="*/ 398783 w 1937828"/>
                  <a:gd name="connsiteY5" fmla="*/ 276489 h 470620"/>
                  <a:gd name="connsiteX6" fmla="*/ 9786 w 1937828"/>
                  <a:gd name="connsiteY6" fmla="*/ 436059 h 470620"/>
                  <a:gd name="connsiteX7" fmla="*/ 9786 w 1937828"/>
                  <a:gd name="connsiteY7" fmla="*/ 424293 h 470620"/>
                  <a:gd name="connsiteX8" fmla="*/ 77438 w 1937828"/>
                  <a:gd name="connsiteY8" fmla="*/ 308109 h 470620"/>
                  <a:gd name="connsiteX9" fmla="*/ 209799 w 1937828"/>
                  <a:gd name="connsiteY9" fmla="*/ 266930 h 470620"/>
                  <a:gd name="connsiteX10" fmla="*/ 331866 w 1937828"/>
                  <a:gd name="connsiteY10" fmla="*/ 151481 h 470620"/>
                  <a:gd name="connsiteX11" fmla="*/ 401724 w 1937828"/>
                  <a:gd name="connsiteY11" fmla="*/ 0 h 470620"/>
                  <a:gd name="connsiteX12" fmla="*/ 401724 w 1937828"/>
                  <a:gd name="connsiteY12" fmla="*/ 130891 h 470620"/>
                  <a:gd name="connsiteX13" fmla="*/ 494378 w 1937828"/>
                  <a:gd name="connsiteY13" fmla="*/ 204426 h 470620"/>
                  <a:gd name="connsiteX14" fmla="*/ 1131186 w 1937828"/>
                  <a:gd name="connsiteY14" fmla="*/ 172071 h 470620"/>
                  <a:gd name="connsiteX15" fmla="*/ 1323110 w 1937828"/>
                  <a:gd name="connsiteY15" fmla="*/ 192660 h 470620"/>
                  <a:gd name="connsiteX16" fmla="*/ 1392233 w 1937828"/>
                  <a:gd name="connsiteY16" fmla="*/ 123538 h 470620"/>
                  <a:gd name="connsiteX17" fmla="*/ 1392233 w 1937828"/>
                  <a:gd name="connsiteY17" fmla="*/ 100007 h 470620"/>
                  <a:gd name="connsiteX18" fmla="*/ 1415763 w 1937828"/>
                  <a:gd name="connsiteY18" fmla="*/ 125008 h 470620"/>
                  <a:gd name="connsiteX19" fmla="*/ 1528271 w 1937828"/>
                  <a:gd name="connsiteY19" fmla="*/ 227957 h 470620"/>
                  <a:gd name="connsiteX20" fmla="*/ 1882707 w 1937828"/>
                  <a:gd name="connsiteY20" fmla="*/ 333111 h 470620"/>
                  <a:gd name="connsiteX21" fmla="*/ 1922415 w 1937828"/>
                  <a:gd name="connsiteY21" fmla="*/ 470620 h 47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37828" h="470620">
                    <a:moveTo>
                      <a:pt x="1922415" y="470620"/>
                    </a:moveTo>
                    <a:cubicBezTo>
                      <a:pt x="1921680" y="455178"/>
                      <a:pt x="1922415" y="444883"/>
                      <a:pt x="1904032" y="431647"/>
                    </a:cubicBezTo>
                    <a:cubicBezTo>
                      <a:pt x="1792995" y="352230"/>
                      <a:pt x="1668722" y="310315"/>
                      <a:pt x="1537095" y="286049"/>
                    </a:cubicBezTo>
                    <a:cubicBezTo>
                      <a:pt x="1431940" y="266930"/>
                      <a:pt x="1326787" y="236781"/>
                      <a:pt x="1220897" y="230163"/>
                    </a:cubicBezTo>
                    <a:cubicBezTo>
                      <a:pt x="1051768" y="219868"/>
                      <a:pt x="883374" y="208102"/>
                      <a:pt x="712775" y="225751"/>
                    </a:cubicBezTo>
                    <a:cubicBezTo>
                      <a:pt x="606150" y="236781"/>
                      <a:pt x="501731" y="252223"/>
                      <a:pt x="398783" y="276489"/>
                    </a:cubicBezTo>
                    <a:cubicBezTo>
                      <a:pt x="261273" y="309580"/>
                      <a:pt x="131118" y="363260"/>
                      <a:pt x="9786" y="436059"/>
                    </a:cubicBezTo>
                    <a:cubicBezTo>
                      <a:pt x="9786" y="432382"/>
                      <a:pt x="10521" y="427970"/>
                      <a:pt x="9786" y="424293"/>
                    </a:cubicBezTo>
                    <a:cubicBezTo>
                      <a:pt x="-8598" y="336052"/>
                      <a:pt x="-8598" y="336052"/>
                      <a:pt x="77438" y="308109"/>
                    </a:cubicBezTo>
                    <a:cubicBezTo>
                      <a:pt x="121558" y="294138"/>
                      <a:pt x="164944" y="271342"/>
                      <a:pt x="209799" y="266930"/>
                    </a:cubicBezTo>
                    <a:cubicBezTo>
                      <a:pt x="284069" y="259576"/>
                      <a:pt x="306865" y="205161"/>
                      <a:pt x="331866" y="151481"/>
                    </a:cubicBezTo>
                    <a:cubicBezTo>
                      <a:pt x="354662" y="102213"/>
                      <a:pt x="372310" y="50003"/>
                      <a:pt x="401724" y="0"/>
                    </a:cubicBezTo>
                    <a:cubicBezTo>
                      <a:pt x="401724" y="43385"/>
                      <a:pt x="400254" y="87506"/>
                      <a:pt x="401724" y="130891"/>
                    </a:cubicBezTo>
                    <a:cubicBezTo>
                      <a:pt x="403930" y="193395"/>
                      <a:pt x="435550" y="219133"/>
                      <a:pt x="494378" y="204426"/>
                    </a:cubicBezTo>
                    <a:cubicBezTo>
                      <a:pt x="704686" y="151481"/>
                      <a:pt x="918671" y="170600"/>
                      <a:pt x="1131186" y="172071"/>
                    </a:cubicBezTo>
                    <a:cubicBezTo>
                      <a:pt x="1194425" y="172806"/>
                      <a:pt x="1259871" y="181630"/>
                      <a:pt x="1323110" y="192660"/>
                    </a:cubicBezTo>
                    <a:cubicBezTo>
                      <a:pt x="1379731" y="202220"/>
                      <a:pt x="1396645" y="174276"/>
                      <a:pt x="1392233" y="123538"/>
                    </a:cubicBezTo>
                    <a:cubicBezTo>
                      <a:pt x="1391497" y="116184"/>
                      <a:pt x="1392233" y="108831"/>
                      <a:pt x="1392233" y="100007"/>
                    </a:cubicBezTo>
                    <a:cubicBezTo>
                      <a:pt x="1403998" y="106625"/>
                      <a:pt x="1412822" y="111772"/>
                      <a:pt x="1415763" y="125008"/>
                    </a:cubicBezTo>
                    <a:cubicBezTo>
                      <a:pt x="1436353" y="216191"/>
                      <a:pt x="1437824" y="211779"/>
                      <a:pt x="1528271" y="227957"/>
                    </a:cubicBezTo>
                    <a:cubicBezTo>
                      <a:pt x="1649603" y="250017"/>
                      <a:pt x="1767993" y="286784"/>
                      <a:pt x="1882707" y="333111"/>
                    </a:cubicBezTo>
                    <a:cubicBezTo>
                      <a:pt x="1940799" y="358848"/>
                      <a:pt x="1951094" y="403704"/>
                      <a:pt x="1922415" y="470620"/>
                    </a:cubicBezTo>
                    <a:close/>
                  </a:path>
                </a:pathLst>
              </a:custGeom>
              <a:solidFill>
                <a:srgbClr val="F3B9A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E0DCBB7-3D3D-8FEF-17A3-ECB1FBDAF5D8}"/>
                  </a:ext>
                </a:extLst>
              </p:cNvPr>
              <p:cNvSpPr/>
              <p:nvPr/>
            </p:nvSpPr>
            <p:spPr>
              <a:xfrm>
                <a:off x="6476346" y="2257596"/>
                <a:ext cx="438826" cy="643425"/>
              </a:xfrm>
              <a:custGeom>
                <a:avLst/>
                <a:gdLst>
                  <a:gd name="connsiteX0" fmla="*/ 35858 w 438826"/>
                  <a:gd name="connsiteY0" fmla="*/ 138980 h 643425"/>
                  <a:gd name="connsiteX1" fmla="*/ 52771 w 438826"/>
                  <a:gd name="connsiteY1" fmla="*/ 229427 h 643425"/>
                  <a:gd name="connsiteX2" fmla="*/ 238078 w 438826"/>
                  <a:gd name="connsiteY2" fmla="*/ 276489 h 643425"/>
                  <a:gd name="connsiteX3" fmla="*/ 389559 w 438826"/>
                  <a:gd name="connsiteY3" fmla="*/ 62504 h 643425"/>
                  <a:gd name="connsiteX4" fmla="*/ 438827 w 438826"/>
                  <a:gd name="connsiteY4" fmla="*/ 0 h 643425"/>
                  <a:gd name="connsiteX5" fmla="*/ 318230 w 438826"/>
                  <a:gd name="connsiteY5" fmla="*/ 371349 h 643425"/>
                  <a:gd name="connsiteX6" fmla="*/ 254991 w 438826"/>
                  <a:gd name="connsiteY6" fmla="*/ 523565 h 643425"/>
                  <a:gd name="connsiteX7" fmla="*/ 182927 w 438826"/>
                  <a:gd name="connsiteY7" fmla="*/ 595629 h 643425"/>
                  <a:gd name="connsiteX8" fmla="*/ 137336 w 438826"/>
                  <a:gd name="connsiteY8" fmla="*/ 610335 h 643425"/>
                  <a:gd name="connsiteX9" fmla="*/ 29975 w 438826"/>
                  <a:gd name="connsiteY9" fmla="*/ 643426 h 643425"/>
                  <a:gd name="connsiteX10" fmla="*/ 2768 w 438826"/>
                  <a:gd name="connsiteY10" fmla="*/ 516947 h 643425"/>
                  <a:gd name="connsiteX11" fmla="*/ 26299 w 438826"/>
                  <a:gd name="connsiteY11" fmla="*/ 141186 h 643425"/>
                  <a:gd name="connsiteX12" fmla="*/ 35858 w 438826"/>
                  <a:gd name="connsiteY12" fmla="*/ 138980 h 64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8826" h="643425">
                    <a:moveTo>
                      <a:pt x="35858" y="138980"/>
                    </a:moveTo>
                    <a:cubicBezTo>
                      <a:pt x="31446" y="171335"/>
                      <a:pt x="42476" y="201484"/>
                      <a:pt x="52771" y="229427"/>
                    </a:cubicBezTo>
                    <a:cubicBezTo>
                      <a:pt x="85862" y="319875"/>
                      <a:pt x="163073" y="337523"/>
                      <a:pt x="238078" y="276489"/>
                    </a:cubicBezTo>
                    <a:cubicBezTo>
                      <a:pt x="309406" y="219133"/>
                      <a:pt x="348379" y="138980"/>
                      <a:pt x="389559" y="62504"/>
                    </a:cubicBezTo>
                    <a:cubicBezTo>
                      <a:pt x="403530" y="36767"/>
                      <a:pt x="415296" y="15442"/>
                      <a:pt x="438827" y="0"/>
                    </a:cubicBezTo>
                    <a:cubicBezTo>
                      <a:pt x="399118" y="123538"/>
                      <a:pt x="396176" y="258841"/>
                      <a:pt x="318230" y="371349"/>
                    </a:cubicBezTo>
                    <a:cubicBezTo>
                      <a:pt x="287346" y="415469"/>
                      <a:pt x="274845" y="472091"/>
                      <a:pt x="254991" y="523565"/>
                    </a:cubicBezTo>
                    <a:cubicBezTo>
                      <a:pt x="241754" y="558861"/>
                      <a:pt x="222635" y="586804"/>
                      <a:pt x="182927" y="595629"/>
                    </a:cubicBezTo>
                    <a:cubicBezTo>
                      <a:pt x="167485" y="599305"/>
                      <a:pt x="152778" y="605923"/>
                      <a:pt x="137336" y="610335"/>
                    </a:cubicBezTo>
                    <a:cubicBezTo>
                      <a:pt x="102039" y="621366"/>
                      <a:pt x="66007" y="632396"/>
                      <a:pt x="29975" y="643426"/>
                    </a:cubicBezTo>
                    <a:cubicBezTo>
                      <a:pt x="20416" y="601511"/>
                      <a:pt x="3503" y="559597"/>
                      <a:pt x="2768" y="516947"/>
                    </a:cubicBezTo>
                    <a:cubicBezTo>
                      <a:pt x="-174" y="391203"/>
                      <a:pt x="-7527" y="264724"/>
                      <a:pt x="26299" y="141186"/>
                    </a:cubicBezTo>
                    <a:cubicBezTo>
                      <a:pt x="26299" y="141186"/>
                      <a:pt x="32181" y="140451"/>
                      <a:pt x="35858" y="138980"/>
                    </a:cubicBezTo>
                    <a:close/>
                  </a:path>
                </a:pathLst>
              </a:custGeom>
              <a:solidFill>
                <a:srgbClr val="E4B78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60136DA-0C6A-8A13-8199-41C7E79E38C6}"/>
                  </a:ext>
                </a:extLst>
              </p:cNvPr>
              <p:cNvSpPr/>
              <p:nvPr/>
            </p:nvSpPr>
            <p:spPr>
              <a:xfrm>
                <a:off x="6269570" y="1799477"/>
                <a:ext cx="619865" cy="1149711"/>
              </a:xfrm>
              <a:custGeom>
                <a:avLst/>
                <a:gdLst>
                  <a:gd name="connsiteX0" fmla="*/ 706 w 619865"/>
                  <a:gd name="connsiteY0" fmla="*/ 1116252 h 1149711"/>
                  <a:gd name="connsiteX1" fmla="*/ 93359 w 619865"/>
                  <a:gd name="connsiteY1" fmla="*/ 544890 h 1149711"/>
                  <a:gd name="connsiteX2" fmla="*/ 392644 w 619865"/>
                  <a:gd name="connsiteY2" fmla="*/ 147804 h 1149711"/>
                  <a:gd name="connsiteX3" fmla="*/ 571333 w 619865"/>
                  <a:gd name="connsiteY3" fmla="*/ 21325 h 1149711"/>
                  <a:gd name="connsiteX4" fmla="*/ 619866 w 619865"/>
                  <a:gd name="connsiteY4" fmla="*/ 0 h 1149711"/>
                  <a:gd name="connsiteX5" fmla="*/ 473532 w 619865"/>
                  <a:gd name="connsiteY5" fmla="*/ 129421 h 1149711"/>
                  <a:gd name="connsiteX6" fmla="*/ 229398 w 619865"/>
                  <a:gd name="connsiteY6" fmla="*/ 536066 h 1149711"/>
                  <a:gd name="connsiteX7" fmla="*/ 219838 w 619865"/>
                  <a:gd name="connsiteY7" fmla="*/ 540478 h 1149711"/>
                  <a:gd name="connsiteX8" fmla="*/ 174982 w 619865"/>
                  <a:gd name="connsiteY8" fmla="*/ 612541 h 1149711"/>
                  <a:gd name="connsiteX9" fmla="*/ 111743 w 619865"/>
                  <a:gd name="connsiteY9" fmla="*/ 789759 h 1149711"/>
                  <a:gd name="connsiteX10" fmla="*/ 83800 w 619865"/>
                  <a:gd name="connsiteY10" fmla="*/ 830203 h 1149711"/>
                  <a:gd name="connsiteX11" fmla="*/ 24972 w 619865"/>
                  <a:gd name="connsiteY11" fmla="*/ 971389 h 1149711"/>
                  <a:gd name="connsiteX12" fmla="*/ 33796 w 619865"/>
                  <a:gd name="connsiteY12" fmla="*/ 1129488 h 1149711"/>
                  <a:gd name="connsiteX13" fmla="*/ 27178 w 619865"/>
                  <a:gd name="connsiteY13" fmla="*/ 1148607 h 1149711"/>
                  <a:gd name="connsiteX14" fmla="*/ 11736 w 619865"/>
                  <a:gd name="connsiteY14" fmla="*/ 1133165 h 1149711"/>
                  <a:gd name="connsiteX15" fmla="*/ 706 w 619865"/>
                  <a:gd name="connsiteY15" fmla="*/ 1116252 h 1149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19865" h="1149711">
                    <a:moveTo>
                      <a:pt x="706" y="1116252"/>
                    </a:moveTo>
                    <a:cubicBezTo>
                      <a:pt x="-5177" y="919915"/>
                      <a:pt x="25707" y="727990"/>
                      <a:pt x="93359" y="544890"/>
                    </a:cubicBezTo>
                    <a:cubicBezTo>
                      <a:pt x="152922" y="383850"/>
                      <a:pt x="261753" y="257370"/>
                      <a:pt x="392644" y="147804"/>
                    </a:cubicBezTo>
                    <a:cubicBezTo>
                      <a:pt x="448530" y="100742"/>
                      <a:pt x="506622" y="57357"/>
                      <a:pt x="571333" y="21325"/>
                    </a:cubicBezTo>
                    <a:cubicBezTo>
                      <a:pt x="586775" y="12501"/>
                      <a:pt x="601482" y="3677"/>
                      <a:pt x="619866" y="0"/>
                    </a:cubicBezTo>
                    <a:cubicBezTo>
                      <a:pt x="575745" y="49268"/>
                      <a:pt x="518388" y="82359"/>
                      <a:pt x="473532" y="129421"/>
                    </a:cubicBezTo>
                    <a:cubicBezTo>
                      <a:pt x="361024" y="247076"/>
                      <a:pt x="277195" y="380173"/>
                      <a:pt x="229398" y="536066"/>
                    </a:cubicBezTo>
                    <a:cubicBezTo>
                      <a:pt x="228662" y="538272"/>
                      <a:pt x="222780" y="539007"/>
                      <a:pt x="219838" y="540478"/>
                    </a:cubicBezTo>
                    <a:cubicBezTo>
                      <a:pt x="188219" y="553714"/>
                      <a:pt x="182336" y="586804"/>
                      <a:pt x="174982" y="612541"/>
                    </a:cubicBezTo>
                    <a:cubicBezTo>
                      <a:pt x="157334" y="672840"/>
                      <a:pt x="129391" y="729461"/>
                      <a:pt x="111743" y="789759"/>
                    </a:cubicBezTo>
                    <a:cubicBezTo>
                      <a:pt x="107331" y="802996"/>
                      <a:pt x="97036" y="825056"/>
                      <a:pt x="83800" y="830203"/>
                    </a:cubicBezTo>
                    <a:cubicBezTo>
                      <a:pt x="15413" y="858146"/>
                      <a:pt x="27178" y="919915"/>
                      <a:pt x="24972" y="971389"/>
                    </a:cubicBezTo>
                    <a:cubicBezTo>
                      <a:pt x="22766" y="1023599"/>
                      <a:pt x="12471" y="1078014"/>
                      <a:pt x="33796" y="1129488"/>
                    </a:cubicBezTo>
                    <a:cubicBezTo>
                      <a:pt x="36737" y="1135371"/>
                      <a:pt x="37473" y="1145666"/>
                      <a:pt x="27178" y="1148607"/>
                    </a:cubicBezTo>
                    <a:cubicBezTo>
                      <a:pt x="13207" y="1153019"/>
                      <a:pt x="11736" y="1143460"/>
                      <a:pt x="11736" y="1133165"/>
                    </a:cubicBezTo>
                    <a:cubicBezTo>
                      <a:pt x="12471" y="1123605"/>
                      <a:pt x="9530" y="1117723"/>
                      <a:pt x="706" y="1116252"/>
                    </a:cubicBezTo>
                    <a:close/>
                  </a:path>
                </a:pathLst>
              </a:custGeom>
              <a:solidFill>
                <a:srgbClr val="EBD2A2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E7ADE8F-6DEA-12F4-FD45-86B67F4252F3}"/>
                  </a:ext>
                </a:extLst>
              </p:cNvPr>
              <p:cNvSpPr/>
              <p:nvPr/>
            </p:nvSpPr>
            <p:spPr>
              <a:xfrm>
                <a:off x="7726125" y="3937829"/>
                <a:ext cx="408575" cy="580669"/>
              </a:xfrm>
              <a:custGeom>
                <a:avLst/>
                <a:gdLst>
                  <a:gd name="connsiteX0" fmla="*/ 50135 w 408575"/>
                  <a:gd name="connsiteY0" fmla="*/ 2969 h 580669"/>
                  <a:gd name="connsiteX1" fmla="*/ 125140 w 408575"/>
                  <a:gd name="connsiteY1" fmla="*/ 57384 h 580669"/>
                  <a:gd name="connsiteX2" fmla="*/ 395012 w 408575"/>
                  <a:gd name="connsiteY2" fmla="*/ 463294 h 580669"/>
                  <a:gd name="connsiteX3" fmla="*/ 359715 w 408575"/>
                  <a:gd name="connsiteY3" fmla="*/ 544917 h 580669"/>
                  <a:gd name="connsiteX4" fmla="*/ 264120 w 408575"/>
                  <a:gd name="connsiteY4" fmla="*/ 578743 h 580669"/>
                  <a:gd name="connsiteX5" fmla="*/ 227353 w 408575"/>
                  <a:gd name="connsiteY5" fmla="*/ 545653 h 580669"/>
                  <a:gd name="connsiteX6" fmla="*/ 210441 w 408575"/>
                  <a:gd name="connsiteY6" fmla="*/ 400055 h 580669"/>
                  <a:gd name="connsiteX7" fmla="*/ 66313 w 408575"/>
                  <a:gd name="connsiteY7" fmla="*/ 91210 h 580669"/>
                  <a:gd name="connsiteX8" fmla="*/ 24398 w 408575"/>
                  <a:gd name="connsiteY8" fmla="*/ 57384 h 580669"/>
                  <a:gd name="connsiteX9" fmla="*/ 132 w 408575"/>
                  <a:gd name="connsiteY9" fmla="*/ 20617 h 580669"/>
                  <a:gd name="connsiteX10" fmla="*/ 50135 w 408575"/>
                  <a:gd name="connsiteY10" fmla="*/ 2969 h 580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8575" h="580669">
                    <a:moveTo>
                      <a:pt x="50135" y="2969"/>
                    </a:moveTo>
                    <a:cubicBezTo>
                      <a:pt x="94256" y="-11738"/>
                      <a:pt x="104551" y="31647"/>
                      <a:pt x="125140" y="57384"/>
                    </a:cubicBezTo>
                    <a:cubicBezTo>
                      <a:pt x="226618" y="184599"/>
                      <a:pt x="315594" y="321373"/>
                      <a:pt x="395012" y="463294"/>
                    </a:cubicBezTo>
                    <a:cubicBezTo>
                      <a:pt x="422954" y="513298"/>
                      <a:pt x="406042" y="530946"/>
                      <a:pt x="359715" y="544917"/>
                    </a:cubicBezTo>
                    <a:cubicBezTo>
                      <a:pt x="327360" y="554477"/>
                      <a:pt x="296475" y="569919"/>
                      <a:pt x="264120" y="578743"/>
                    </a:cubicBezTo>
                    <a:cubicBezTo>
                      <a:pt x="239118" y="585361"/>
                      <a:pt x="211911" y="575066"/>
                      <a:pt x="227353" y="545653"/>
                    </a:cubicBezTo>
                    <a:cubicBezTo>
                      <a:pt x="255296" y="491237"/>
                      <a:pt x="229559" y="443440"/>
                      <a:pt x="210441" y="400055"/>
                    </a:cubicBezTo>
                    <a:cubicBezTo>
                      <a:pt x="164849" y="295636"/>
                      <a:pt x="126611" y="188276"/>
                      <a:pt x="66313" y="91210"/>
                    </a:cubicBezTo>
                    <a:cubicBezTo>
                      <a:pt x="56018" y="75033"/>
                      <a:pt x="58959" y="49296"/>
                      <a:pt x="24398" y="57384"/>
                    </a:cubicBezTo>
                    <a:cubicBezTo>
                      <a:pt x="9691" y="61061"/>
                      <a:pt x="-1339" y="30912"/>
                      <a:pt x="132" y="20617"/>
                    </a:cubicBezTo>
                    <a:cubicBezTo>
                      <a:pt x="3808" y="-2914"/>
                      <a:pt x="28075" y="3704"/>
                      <a:pt x="50135" y="2969"/>
                    </a:cubicBezTo>
                    <a:close/>
                  </a:path>
                </a:pathLst>
              </a:custGeom>
              <a:solidFill>
                <a:srgbClr val="FA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6C4810D-CA27-D2A8-2093-E911A9602101}"/>
                  </a:ext>
                </a:extLst>
              </p:cNvPr>
              <p:cNvSpPr/>
              <p:nvPr/>
            </p:nvSpPr>
            <p:spPr>
              <a:xfrm>
                <a:off x="6270276" y="2339219"/>
                <a:ext cx="219132" cy="684605"/>
              </a:xfrm>
              <a:custGeom>
                <a:avLst/>
                <a:gdLst>
                  <a:gd name="connsiteX0" fmla="*/ 0 w 219132"/>
                  <a:gd name="connsiteY0" fmla="*/ 576510 h 684605"/>
                  <a:gd name="connsiteX1" fmla="*/ 12501 w 219132"/>
                  <a:gd name="connsiteY1" fmla="*/ 591216 h 684605"/>
                  <a:gd name="connsiteX2" fmla="*/ 25001 w 219132"/>
                  <a:gd name="connsiteY2" fmla="*/ 609600 h 684605"/>
                  <a:gd name="connsiteX3" fmla="*/ 33826 w 219132"/>
                  <a:gd name="connsiteY3" fmla="*/ 587540 h 684605"/>
                  <a:gd name="connsiteX4" fmla="*/ 34561 w 219132"/>
                  <a:gd name="connsiteY4" fmla="*/ 333111 h 684605"/>
                  <a:gd name="connsiteX5" fmla="*/ 39708 w 219132"/>
                  <a:gd name="connsiteY5" fmla="*/ 313256 h 684605"/>
                  <a:gd name="connsiteX6" fmla="*/ 173541 w 219132"/>
                  <a:gd name="connsiteY6" fmla="*/ 70593 h 684605"/>
                  <a:gd name="connsiteX7" fmla="*/ 219132 w 219132"/>
                  <a:gd name="connsiteY7" fmla="*/ 0 h 684605"/>
                  <a:gd name="connsiteX8" fmla="*/ 180159 w 219132"/>
                  <a:gd name="connsiteY8" fmla="*/ 244134 h 684605"/>
                  <a:gd name="connsiteX9" fmla="*/ 191189 w 219132"/>
                  <a:gd name="connsiteY9" fmla="*/ 481650 h 684605"/>
                  <a:gd name="connsiteX10" fmla="*/ 204425 w 219132"/>
                  <a:gd name="connsiteY10" fmla="*/ 555185 h 684605"/>
                  <a:gd name="connsiteX11" fmla="*/ 149275 w 219132"/>
                  <a:gd name="connsiteY11" fmla="*/ 600041 h 684605"/>
                  <a:gd name="connsiteX12" fmla="*/ 142656 w 219132"/>
                  <a:gd name="connsiteY12" fmla="*/ 656662 h 684605"/>
                  <a:gd name="connsiteX13" fmla="*/ 0 w 219132"/>
                  <a:gd name="connsiteY13" fmla="*/ 684605 h 684605"/>
                  <a:gd name="connsiteX14" fmla="*/ 0 w 219132"/>
                  <a:gd name="connsiteY14" fmla="*/ 576510 h 684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9132" h="684605">
                    <a:moveTo>
                      <a:pt x="0" y="576510"/>
                    </a:moveTo>
                    <a:cubicBezTo>
                      <a:pt x="8824" y="577245"/>
                      <a:pt x="13236" y="582392"/>
                      <a:pt x="12501" y="591216"/>
                    </a:cubicBezTo>
                    <a:cubicBezTo>
                      <a:pt x="11765" y="600776"/>
                      <a:pt x="11030" y="611806"/>
                      <a:pt x="25001" y="609600"/>
                    </a:cubicBezTo>
                    <a:cubicBezTo>
                      <a:pt x="38973" y="608129"/>
                      <a:pt x="36767" y="595629"/>
                      <a:pt x="33826" y="587540"/>
                    </a:cubicBezTo>
                    <a:cubicBezTo>
                      <a:pt x="9559" y="502240"/>
                      <a:pt x="25001" y="417675"/>
                      <a:pt x="34561" y="333111"/>
                    </a:cubicBezTo>
                    <a:cubicBezTo>
                      <a:pt x="35296" y="325757"/>
                      <a:pt x="31620" y="317669"/>
                      <a:pt x="39708" y="313256"/>
                    </a:cubicBezTo>
                    <a:cubicBezTo>
                      <a:pt x="142656" y="263988"/>
                      <a:pt x="133833" y="154422"/>
                      <a:pt x="173541" y="70593"/>
                    </a:cubicBezTo>
                    <a:cubicBezTo>
                      <a:pt x="185307" y="46327"/>
                      <a:pt x="186777" y="12501"/>
                      <a:pt x="219132" y="0"/>
                    </a:cubicBezTo>
                    <a:cubicBezTo>
                      <a:pt x="212514" y="82358"/>
                      <a:pt x="191925" y="162511"/>
                      <a:pt x="180159" y="244134"/>
                    </a:cubicBezTo>
                    <a:cubicBezTo>
                      <a:pt x="168393" y="326493"/>
                      <a:pt x="190454" y="402233"/>
                      <a:pt x="191189" y="481650"/>
                    </a:cubicBezTo>
                    <a:cubicBezTo>
                      <a:pt x="191189" y="502975"/>
                      <a:pt x="197807" y="530918"/>
                      <a:pt x="204425" y="555185"/>
                    </a:cubicBezTo>
                    <a:cubicBezTo>
                      <a:pt x="213250" y="587540"/>
                      <a:pt x="175747" y="591216"/>
                      <a:pt x="149275" y="600041"/>
                    </a:cubicBezTo>
                    <a:cubicBezTo>
                      <a:pt x="121332" y="608865"/>
                      <a:pt x="91182" y="625778"/>
                      <a:pt x="142656" y="656662"/>
                    </a:cubicBezTo>
                    <a:cubicBezTo>
                      <a:pt x="91918" y="652985"/>
                      <a:pt x="47062" y="660339"/>
                      <a:pt x="0" y="684605"/>
                    </a:cubicBezTo>
                    <a:cubicBezTo>
                      <a:pt x="0" y="644161"/>
                      <a:pt x="0" y="610335"/>
                      <a:pt x="0" y="576510"/>
                    </a:cubicBezTo>
                    <a:close/>
                  </a:path>
                </a:pathLst>
              </a:custGeom>
              <a:solidFill>
                <a:srgbClr val="E5B78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D68F5A7-D57B-BA1C-5CE5-3CA42744F052}"/>
                  </a:ext>
                </a:extLst>
              </p:cNvPr>
              <p:cNvSpPr/>
              <p:nvPr/>
            </p:nvSpPr>
            <p:spPr>
              <a:xfrm>
                <a:off x="6701730" y="3927590"/>
                <a:ext cx="374187" cy="624022"/>
              </a:xfrm>
              <a:custGeom>
                <a:avLst/>
                <a:gdLst>
                  <a:gd name="connsiteX0" fmla="*/ 139909 w 374187"/>
                  <a:gd name="connsiteY0" fmla="*/ 623544 h 624022"/>
                  <a:gd name="connsiteX1" fmla="*/ 11223 w 374187"/>
                  <a:gd name="connsiteY1" fmla="*/ 564716 h 624022"/>
                  <a:gd name="connsiteX2" fmla="*/ 5340 w 374187"/>
                  <a:gd name="connsiteY2" fmla="*/ 522801 h 624022"/>
                  <a:gd name="connsiteX3" fmla="*/ 172263 w 374187"/>
                  <a:gd name="connsiteY3" fmla="*/ 222781 h 624022"/>
                  <a:gd name="connsiteX4" fmla="*/ 309038 w 374187"/>
                  <a:gd name="connsiteY4" fmla="*/ 24974 h 624022"/>
                  <a:gd name="connsiteX5" fmla="*/ 356835 w 374187"/>
                  <a:gd name="connsiteY5" fmla="*/ 707 h 624022"/>
                  <a:gd name="connsiteX6" fmla="*/ 373748 w 374187"/>
                  <a:gd name="connsiteY6" fmla="*/ 9531 h 624022"/>
                  <a:gd name="connsiteX7" fmla="*/ 347275 w 374187"/>
                  <a:gd name="connsiteY7" fmla="*/ 65418 h 624022"/>
                  <a:gd name="connsiteX8" fmla="*/ 283301 w 374187"/>
                  <a:gd name="connsiteY8" fmla="*/ 149982 h 624022"/>
                  <a:gd name="connsiteX9" fmla="*/ 179617 w 374187"/>
                  <a:gd name="connsiteY9" fmla="*/ 516919 h 624022"/>
                  <a:gd name="connsiteX10" fmla="*/ 181823 w 374187"/>
                  <a:gd name="connsiteY10" fmla="*/ 583835 h 624022"/>
                  <a:gd name="connsiteX11" fmla="*/ 139909 w 374187"/>
                  <a:gd name="connsiteY11" fmla="*/ 623544 h 62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4187" h="624022">
                    <a:moveTo>
                      <a:pt x="139909" y="623544"/>
                    </a:moveTo>
                    <a:cubicBezTo>
                      <a:pt x="98729" y="613249"/>
                      <a:pt x="52403" y="594130"/>
                      <a:pt x="11223" y="564716"/>
                    </a:cubicBezTo>
                    <a:cubicBezTo>
                      <a:pt x="-4954" y="552951"/>
                      <a:pt x="-542" y="542656"/>
                      <a:pt x="5340" y="522801"/>
                    </a:cubicBezTo>
                    <a:cubicBezTo>
                      <a:pt x="41372" y="411029"/>
                      <a:pt x="111965" y="319846"/>
                      <a:pt x="172263" y="222781"/>
                    </a:cubicBezTo>
                    <a:cubicBezTo>
                      <a:pt x="214913" y="155129"/>
                      <a:pt x="265652" y="92625"/>
                      <a:pt x="309038" y="24974"/>
                    </a:cubicBezTo>
                    <a:cubicBezTo>
                      <a:pt x="322274" y="3649"/>
                      <a:pt x="334775" y="-2234"/>
                      <a:pt x="356835" y="707"/>
                    </a:cubicBezTo>
                    <a:cubicBezTo>
                      <a:pt x="364188" y="1443"/>
                      <a:pt x="376689" y="1443"/>
                      <a:pt x="373748" y="9531"/>
                    </a:cubicBezTo>
                    <a:cubicBezTo>
                      <a:pt x="367130" y="29386"/>
                      <a:pt x="357570" y="64682"/>
                      <a:pt x="347275" y="65418"/>
                    </a:cubicBezTo>
                    <a:cubicBezTo>
                      <a:pt x="289183" y="68359"/>
                      <a:pt x="296537" y="117627"/>
                      <a:pt x="283301" y="149982"/>
                    </a:cubicBezTo>
                    <a:cubicBezTo>
                      <a:pt x="235503" y="268372"/>
                      <a:pt x="218590" y="396322"/>
                      <a:pt x="179617" y="516919"/>
                    </a:cubicBezTo>
                    <a:cubicBezTo>
                      <a:pt x="172999" y="536773"/>
                      <a:pt x="177411" y="562510"/>
                      <a:pt x="181823" y="583835"/>
                    </a:cubicBezTo>
                    <a:cubicBezTo>
                      <a:pt x="188441" y="616190"/>
                      <a:pt x="176676" y="626485"/>
                      <a:pt x="139909" y="623544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55F0CBB-3BB6-7A2F-0FB7-2E6BD3B95900}"/>
                  </a:ext>
                </a:extLst>
              </p:cNvPr>
              <p:cNvSpPr/>
              <p:nvPr/>
            </p:nvSpPr>
            <p:spPr>
              <a:xfrm>
                <a:off x="7032828" y="4965593"/>
                <a:ext cx="298661" cy="244273"/>
              </a:xfrm>
              <a:custGeom>
                <a:avLst/>
                <a:gdLst>
                  <a:gd name="connsiteX0" fmla="*/ 0 w 298661"/>
                  <a:gd name="connsiteY0" fmla="*/ 15717 h 244273"/>
                  <a:gd name="connsiteX1" fmla="*/ 262517 w 298661"/>
                  <a:gd name="connsiteY1" fmla="*/ 1746 h 244273"/>
                  <a:gd name="connsiteX2" fmla="*/ 286048 w 298661"/>
                  <a:gd name="connsiteY2" fmla="*/ 16453 h 244273"/>
                  <a:gd name="connsiteX3" fmla="*/ 297079 w 298661"/>
                  <a:gd name="connsiteY3" fmla="*/ 212789 h 244273"/>
                  <a:gd name="connsiteX4" fmla="*/ 265459 w 298661"/>
                  <a:gd name="connsiteY4" fmla="*/ 243674 h 244273"/>
                  <a:gd name="connsiteX5" fmla="*/ 213985 w 298661"/>
                  <a:gd name="connsiteY5" fmla="*/ 243674 h 244273"/>
                  <a:gd name="connsiteX6" fmla="*/ 31620 w 298661"/>
                  <a:gd name="connsiteY6" fmla="*/ 106900 h 244273"/>
                  <a:gd name="connsiteX7" fmla="*/ 0 w 298661"/>
                  <a:gd name="connsiteY7" fmla="*/ 15717 h 24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661" h="244273">
                    <a:moveTo>
                      <a:pt x="0" y="15717"/>
                    </a:moveTo>
                    <a:cubicBezTo>
                      <a:pt x="88976" y="3216"/>
                      <a:pt x="176483" y="28953"/>
                      <a:pt x="262517" y="1746"/>
                    </a:cubicBezTo>
                    <a:cubicBezTo>
                      <a:pt x="271342" y="-1196"/>
                      <a:pt x="286048" y="-2666"/>
                      <a:pt x="286048" y="16453"/>
                    </a:cubicBezTo>
                    <a:cubicBezTo>
                      <a:pt x="287519" y="81898"/>
                      <a:pt x="303697" y="146608"/>
                      <a:pt x="297079" y="212789"/>
                    </a:cubicBezTo>
                    <a:cubicBezTo>
                      <a:pt x="294873" y="233379"/>
                      <a:pt x="286048" y="243674"/>
                      <a:pt x="265459" y="243674"/>
                    </a:cubicBezTo>
                    <a:cubicBezTo>
                      <a:pt x="248546" y="243674"/>
                      <a:pt x="230898" y="243674"/>
                      <a:pt x="213985" y="243674"/>
                    </a:cubicBezTo>
                    <a:cubicBezTo>
                      <a:pt x="65445" y="242938"/>
                      <a:pt x="91918" y="264263"/>
                      <a:pt x="31620" y="106900"/>
                    </a:cubicBezTo>
                    <a:cubicBezTo>
                      <a:pt x="21325" y="76751"/>
                      <a:pt x="11030" y="45866"/>
                      <a:pt x="0" y="15717"/>
                    </a:cubicBezTo>
                    <a:close/>
                  </a:path>
                </a:pathLst>
              </a:custGeom>
              <a:solidFill>
                <a:srgbClr val="FBF7F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A38C30E-FB6B-F3A1-DCC8-E3FF27046656}"/>
                  </a:ext>
                </a:extLst>
              </p:cNvPr>
              <p:cNvSpPr/>
              <p:nvPr/>
            </p:nvSpPr>
            <p:spPr>
              <a:xfrm>
                <a:off x="8342462" y="3075924"/>
                <a:ext cx="304478" cy="465479"/>
              </a:xfrm>
              <a:custGeom>
                <a:avLst/>
                <a:gdLst>
                  <a:gd name="connsiteX0" fmla="*/ 71341 w 304478"/>
                  <a:gd name="connsiteY0" fmla="*/ 35406 h 465479"/>
                  <a:gd name="connsiteX1" fmla="*/ 212527 w 304478"/>
                  <a:gd name="connsiteY1" fmla="*/ 11875 h 465479"/>
                  <a:gd name="connsiteX2" fmla="*/ 302239 w 304478"/>
                  <a:gd name="connsiteY2" fmla="*/ 151590 h 465479"/>
                  <a:gd name="connsiteX3" fmla="*/ 47075 w 304478"/>
                  <a:gd name="connsiteY3" fmla="*/ 461170 h 465479"/>
                  <a:gd name="connsiteX4" fmla="*/ 11043 w 304478"/>
                  <a:gd name="connsiteY4" fmla="*/ 421461 h 465479"/>
                  <a:gd name="connsiteX5" fmla="*/ 25015 w 304478"/>
                  <a:gd name="connsiteY5" fmla="*/ 381018 h 465479"/>
                  <a:gd name="connsiteX6" fmla="*/ 158847 w 304478"/>
                  <a:gd name="connsiteY6" fmla="*/ 322190 h 465479"/>
                  <a:gd name="connsiteX7" fmla="*/ 100019 w 304478"/>
                  <a:gd name="connsiteY7" fmla="*/ 80262 h 465479"/>
                  <a:gd name="connsiteX8" fmla="*/ 71341 w 304478"/>
                  <a:gd name="connsiteY8" fmla="*/ 35406 h 46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4478" h="465479">
                    <a:moveTo>
                      <a:pt x="71341" y="35406"/>
                    </a:moveTo>
                    <a:cubicBezTo>
                      <a:pt x="114726" y="4522"/>
                      <a:pt x="160318" y="-13127"/>
                      <a:pt x="212527" y="11875"/>
                    </a:cubicBezTo>
                    <a:cubicBezTo>
                      <a:pt x="271355" y="39818"/>
                      <a:pt x="294150" y="88351"/>
                      <a:pt x="302239" y="151590"/>
                    </a:cubicBezTo>
                    <a:cubicBezTo>
                      <a:pt x="325034" y="318513"/>
                      <a:pt x="169142" y="433962"/>
                      <a:pt x="47075" y="461170"/>
                    </a:cubicBezTo>
                    <a:cubicBezTo>
                      <a:pt x="27956" y="465582"/>
                      <a:pt x="-22048" y="478083"/>
                      <a:pt x="11043" y="421461"/>
                    </a:cubicBezTo>
                    <a:cubicBezTo>
                      <a:pt x="16926" y="411167"/>
                      <a:pt x="19867" y="394989"/>
                      <a:pt x="25015" y="381018"/>
                    </a:cubicBezTo>
                    <a:cubicBezTo>
                      <a:pt x="60310" y="392048"/>
                      <a:pt x="130904" y="361899"/>
                      <a:pt x="158847" y="322190"/>
                    </a:cubicBezTo>
                    <a:cubicBezTo>
                      <a:pt x="224293" y="228066"/>
                      <a:pt x="216939" y="125118"/>
                      <a:pt x="100019" y="80262"/>
                    </a:cubicBezTo>
                    <a:cubicBezTo>
                      <a:pt x="80900" y="72909"/>
                      <a:pt x="62517" y="61878"/>
                      <a:pt x="71341" y="35406"/>
                    </a:cubicBezTo>
                    <a:close/>
                  </a:path>
                </a:pathLst>
              </a:custGeom>
              <a:solidFill>
                <a:srgbClr val="FAE2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48CB938-431C-4EC0-ACCE-89A3D63B0F03}"/>
                  </a:ext>
                </a:extLst>
              </p:cNvPr>
              <p:cNvSpPr/>
              <p:nvPr/>
            </p:nvSpPr>
            <p:spPr>
              <a:xfrm>
                <a:off x="7547717" y="4941921"/>
                <a:ext cx="312267" cy="236686"/>
              </a:xfrm>
              <a:custGeom>
                <a:avLst/>
                <a:gdLst>
                  <a:gd name="connsiteX0" fmla="*/ 144713 w 312267"/>
                  <a:gd name="connsiteY0" fmla="*/ 13652 h 236686"/>
                  <a:gd name="connsiteX1" fmla="*/ 282958 w 312267"/>
                  <a:gd name="connsiteY1" fmla="*/ 3357 h 236686"/>
                  <a:gd name="connsiteX2" fmla="*/ 307960 w 312267"/>
                  <a:gd name="connsiteY2" fmla="*/ 37183 h 236686"/>
                  <a:gd name="connsiteX3" fmla="*/ 228543 w 312267"/>
                  <a:gd name="connsiteY3" fmla="*/ 194547 h 236686"/>
                  <a:gd name="connsiteX4" fmla="*/ 51325 w 312267"/>
                  <a:gd name="connsiteY4" fmla="*/ 228372 h 236686"/>
                  <a:gd name="connsiteX5" fmla="*/ 10146 w 312267"/>
                  <a:gd name="connsiteY5" fmla="*/ 175428 h 236686"/>
                  <a:gd name="connsiteX6" fmla="*/ 3528 w 312267"/>
                  <a:gd name="connsiteY6" fmla="*/ 41595 h 236686"/>
                  <a:gd name="connsiteX7" fmla="*/ 29265 w 312267"/>
                  <a:gd name="connsiteY7" fmla="*/ 12917 h 236686"/>
                  <a:gd name="connsiteX8" fmla="*/ 144713 w 312267"/>
                  <a:gd name="connsiteY8" fmla="*/ 13652 h 23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2267" h="236686">
                    <a:moveTo>
                      <a:pt x="144713" y="13652"/>
                    </a:moveTo>
                    <a:cubicBezTo>
                      <a:pt x="185157" y="7769"/>
                      <a:pt x="234426" y="21741"/>
                      <a:pt x="282958" y="3357"/>
                    </a:cubicBezTo>
                    <a:cubicBezTo>
                      <a:pt x="310166" y="-6938"/>
                      <a:pt x="318254" y="7034"/>
                      <a:pt x="307960" y="37183"/>
                    </a:cubicBezTo>
                    <a:cubicBezTo>
                      <a:pt x="288105" y="93805"/>
                      <a:pt x="263103" y="146749"/>
                      <a:pt x="228543" y="194547"/>
                    </a:cubicBezTo>
                    <a:cubicBezTo>
                      <a:pt x="182952" y="257051"/>
                      <a:pt x="113094" y="232784"/>
                      <a:pt x="51325" y="228372"/>
                    </a:cubicBezTo>
                    <a:cubicBezTo>
                      <a:pt x="26323" y="226902"/>
                      <a:pt x="-2355" y="223960"/>
                      <a:pt x="10146" y="175428"/>
                    </a:cubicBezTo>
                    <a:cubicBezTo>
                      <a:pt x="20440" y="134984"/>
                      <a:pt x="25588" y="86451"/>
                      <a:pt x="3528" y="41595"/>
                    </a:cubicBezTo>
                    <a:cubicBezTo>
                      <a:pt x="-6032" y="22476"/>
                      <a:pt x="4263" y="11446"/>
                      <a:pt x="29265" y="12917"/>
                    </a:cubicBezTo>
                    <a:cubicBezTo>
                      <a:pt x="64561" y="15123"/>
                      <a:pt x="101328" y="13652"/>
                      <a:pt x="144713" y="13652"/>
                    </a:cubicBezTo>
                    <a:close/>
                  </a:path>
                </a:pathLst>
              </a:custGeom>
              <a:solidFill>
                <a:srgbClr val="FBF7F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5181919-0303-2497-94F5-A0EE325F1EDB}"/>
                  </a:ext>
                </a:extLst>
              </p:cNvPr>
              <p:cNvSpPr/>
              <p:nvPr/>
            </p:nvSpPr>
            <p:spPr>
              <a:xfrm>
                <a:off x="6200127" y="3041473"/>
                <a:ext cx="278861" cy="475419"/>
              </a:xfrm>
              <a:custGeom>
                <a:avLst/>
                <a:gdLst>
                  <a:gd name="connsiteX0" fmla="*/ 253985 w 278861"/>
                  <a:gd name="connsiteY0" fmla="*/ 380908 h 475419"/>
                  <a:gd name="connsiteX1" fmla="*/ 267956 w 278861"/>
                  <a:gd name="connsiteY1" fmla="*/ 432382 h 475419"/>
                  <a:gd name="connsiteX2" fmla="*/ 236336 w 278861"/>
                  <a:gd name="connsiteY2" fmla="*/ 472091 h 475419"/>
                  <a:gd name="connsiteX3" fmla="*/ 11321 w 278861"/>
                  <a:gd name="connsiteY3" fmla="*/ 119861 h 475419"/>
                  <a:gd name="connsiteX4" fmla="*/ 207658 w 278861"/>
                  <a:gd name="connsiteY4" fmla="*/ 0 h 475419"/>
                  <a:gd name="connsiteX5" fmla="*/ 159861 w 278861"/>
                  <a:gd name="connsiteY5" fmla="*/ 79417 h 475419"/>
                  <a:gd name="connsiteX6" fmla="*/ 117211 w 278861"/>
                  <a:gd name="connsiteY6" fmla="*/ 306638 h 475419"/>
                  <a:gd name="connsiteX7" fmla="*/ 253985 w 278861"/>
                  <a:gd name="connsiteY7" fmla="*/ 380908 h 475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8861" h="475419">
                    <a:moveTo>
                      <a:pt x="253985" y="380908"/>
                    </a:moveTo>
                    <a:cubicBezTo>
                      <a:pt x="249573" y="400762"/>
                      <a:pt x="261338" y="420617"/>
                      <a:pt x="267956" y="432382"/>
                    </a:cubicBezTo>
                    <a:cubicBezTo>
                      <a:pt x="297370" y="481650"/>
                      <a:pt x="260603" y="477973"/>
                      <a:pt x="236336" y="472091"/>
                    </a:cubicBezTo>
                    <a:cubicBezTo>
                      <a:pt x="68678" y="435324"/>
                      <a:pt x="-35741" y="277225"/>
                      <a:pt x="11321" y="119861"/>
                    </a:cubicBezTo>
                    <a:cubicBezTo>
                      <a:pt x="40735" y="21325"/>
                      <a:pt x="78973" y="0"/>
                      <a:pt x="207658" y="0"/>
                    </a:cubicBezTo>
                    <a:cubicBezTo>
                      <a:pt x="210599" y="37502"/>
                      <a:pt x="212070" y="64710"/>
                      <a:pt x="159861" y="79417"/>
                    </a:cubicBezTo>
                    <a:cubicBezTo>
                      <a:pt x="86327" y="100007"/>
                      <a:pt x="63531" y="242663"/>
                      <a:pt x="117211" y="306638"/>
                    </a:cubicBezTo>
                    <a:cubicBezTo>
                      <a:pt x="153243" y="349288"/>
                      <a:pt x="192216" y="387526"/>
                      <a:pt x="253985" y="380908"/>
                    </a:cubicBezTo>
                    <a:close/>
                  </a:path>
                </a:pathLst>
              </a:custGeom>
              <a:solidFill>
                <a:srgbClr val="FAE1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8609158-3FA3-7611-94A1-B8D1ED58D44C}"/>
                  </a:ext>
                </a:extLst>
              </p:cNvPr>
              <p:cNvSpPr/>
              <p:nvPr/>
            </p:nvSpPr>
            <p:spPr>
              <a:xfrm>
                <a:off x="8353993" y="3111330"/>
                <a:ext cx="189645" cy="356805"/>
              </a:xfrm>
              <a:custGeom>
                <a:avLst/>
                <a:gdLst>
                  <a:gd name="connsiteX0" fmla="*/ 59809 w 189645"/>
                  <a:gd name="connsiteY0" fmla="*/ 0 h 356805"/>
                  <a:gd name="connsiteX1" fmla="*/ 87753 w 189645"/>
                  <a:gd name="connsiteY1" fmla="*/ 44856 h 356805"/>
                  <a:gd name="connsiteX2" fmla="*/ 187024 w 189645"/>
                  <a:gd name="connsiteY2" fmla="*/ 201484 h 356805"/>
                  <a:gd name="connsiteX3" fmla="*/ 37749 w 189645"/>
                  <a:gd name="connsiteY3" fmla="*/ 356642 h 356805"/>
                  <a:gd name="connsiteX4" fmla="*/ 14218 w 189645"/>
                  <a:gd name="connsiteY4" fmla="*/ 345612 h 356805"/>
                  <a:gd name="connsiteX5" fmla="*/ 2453 w 189645"/>
                  <a:gd name="connsiteY5" fmla="*/ 288255 h 356805"/>
                  <a:gd name="connsiteX6" fmla="*/ 2453 w 189645"/>
                  <a:gd name="connsiteY6" fmla="*/ 161776 h 356805"/>
                  <a:gd name="connsiteX7" fmla="*/ 37014 w 189645"/>
                  <a:gd name="connsiteY7" fmla="*/ 117655 h 356805"/>
                  <a:gd name="connsiteX8" fmla="*/ 59809 w 189645"/>
                  <a:gd name="connsiteY8" fmla="*/ 0 h 356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645" h="356805">
                    <a:moveTo>
                      <a:pt x="59809" y="0"/>
                    </a:moveTo>
                    <a:cubicBezTo>
                      <a:pt x="50986" y="25737"/>
                      <a:pt x="70104" y="35297"/>
                      <a:pt x="87753" y="44856"/>
                    </a:cubicBezTo>
                    <a:cubicBezTo>
                      <a:pt x="175994" y="91918"/>
                      <a:pt x="198054" y="125744"/>
                      <a:pt x="187024" y="201484"/>
                    </a:cubicBezTo>
                    <a:cubicBezTo>
                      <a:pt x="178201" y="266194"/>
                      <a:pt x="100989" y="347082"/>
                      <a:pt x="37749" y="356642"/>
                    </a:cubicBezTo>
                    <a:cubicBezTo>
                      <a:pt x="30396" y="358112"/>
                      <a:pt x="21572" y="349288"/>
                      <a:pt x="14218" y="345612"/>
                    </a:cubicBezTo>
                    <a:cubicBezTo>
                      <a:pt x="14954" y="325757"/>
                      <a:pt x="16425" y="305168"/>
                      <a:pt x="2453" y="288255"/>
                    </a:cubicBezTo>
                    <a:cubicBezTo>
                      <a:pt x="-7842" y="246340"/>
                      <a:pt x="18630" y="203690"/>
                      <a:pt x="2453" y="161776"/>
                    </a:cubicBezTo>
                    <a:cubicBezTo>
                      <a:pt x="34072" y="163246"/>
                      <a:pt x="38485" y="143392"/>
                      <a:pt x="37014" y="117655"/>
                    </a:cubicBezTo>
                    <a:cubicBezTo>
                      <a:pt x="35544" y="77211"/>
                      <a:pt x="42897" y="37502"/>
                      <a:pt x="59809" y="0"/>
                    </a:cubicBezTo>
                    <a:close/>
                  </a:path>
                </a:pathLst>
              </a:custGeom>
              <a:solidFill>
                <a:srgbClr val="F7B8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5329871-DD15-5F62-FE37-53A06A1738CF}"/>
                  </a:ext>
                </a:extLst>
              </p:cNvPr>
              <p:cNvSpPr/>
              <p:nvPr/>
            </p:nvSpPr>
            <p:spPr>
              <a:xfrm>
                <a:off x="6290524" y="3041473"/>
                <a:ext cx="187119" cy="380908"/>
              </a:xfrm>
              <a:custGeom>
                <a:avLst/>
                <a:gdLst>
                  <a:gd name="connsiteX0" fmla="*/ 163588 w 187119"/>
                  <a:gd name="connsiteY0" fmla="*/ 380908 h 380908"/>
                  <a:gd name="connsiteX1" fmla="*/ 10637 w 187119"/>
                  <a:gd name="connsiteY1" fmla="*/ 137509 h 380908"/>
                  <a:gd name="connsiteX2" fmla="*/ 70934 w 187119"/>
                  <a:gd name="connsiteY2" fmla="*/ 77946 h 380908"/>
                  <a:gd name="connsiteX3" fmla="*/ 117262 w 187119"/>
                  <a:gd name="connsiteY3" fmla="*/ 0 h 380908"/>
                  <a:gd name="connsiteX4" fmla="*/ 137851 w 187119"/>
                  <a:gd name="connsiteY4" fmla="*/ 146333 h 380908"/>
                  <a:gd name="connsiteX5" fmla="*/ 175353 w 187119"/>
                  <a:gd name="connsiteY5" fmla="*/ 207367 h 380908"/>
                  <a:gd name="connsiteX6" fmla="*/ 187119 w 187119"/>
                  <a:gd name="connsiteY6" fmla="*/ 311050 h 380908"/>
                  <a:gd name="connsiteX7" fmla="*/ 163588 w 187119"/>
                  <a:gd name="connsiteY7" fmla="*/ 380908 h 380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119" h="380908">
                    <a:moveTo>
                      <a:pt x="163588" y="380908"/>
                    </a:moveTo>
                    <a:cubicBezTo>
                      <a:pt x="28285" y="377231"/>
                      <a:pt x="-24660" y="249282"/>
                      <a:pt x="10637" y="137509"/>
                    </a:cubicBezTo>
                    <a:cubicBezTo>
                      <a:pt x="20196" y="106625"/>
                      <a:pt x="41521" y="81623"/>
                      <a:pt x="70934" y="77946"/>
                    </a:cubicBezTo>
                    <a:cubicBezTo>
                      <a:pt x="126821" y="72064"/>
                      <a:pt x="118732" y="36032"/>
                      <a:pt x="117262" y="0"/>
                    </a:cubicBezTo>
                    <a:cubicBezTo>
                      <a:pt x="143734" y="45591"/>
                      <a:pt x="120938" y="97801"/>
                      <a:pt x="137851" y="146333"/>
                    </a:cubicBezTo>
                    <a:cubicBezTo>
                      <a:pt x="146675" y="172070"/>
                      <a:pt x="148881" y="194866"/>
                      <a:pt x="175353" y="207367"/>
                    </a:cubicBezTo>
                    <a:cubicBezTo>
                      <a:pt x="179030" y="241928"/>
                      <a:pt x="165794" y="278695"/>
                      <a:pt x="187119" y="311050"/>
                    </a:cubicBezTo>
                    <a:cubicBezTo>
                      <a:pt x="124615" y="316933"/>
                      <a:pt x="164323" y="355906"/>
                      <a:pt x="163588" y="380908"/>
                    </a:cubicBezTo>
                    <a:close/>
                  </a:path>
                </a:pathLst>
              </a:custGeom>
              <a:solidFill>
                <a:srgbClr val="F6B7A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0051313-1DA6-4338-91D1-BFC54C0EA919}"/>
                  </a:ext>
                </a:extLst>
              </p:cNvPr>
              <p:cNvSpPr/>
              <p:nvPr/>
            </p:nvSpPr>
            <p:spPr>
              <a:xfrm>
                <a:off x="7537069" y="4798662"/>
                <a:ext cx="361634" cy="124073"/>
              </a:xfrm>
              <a:custGeom>
                <a:avLst/>
                <a:gdLst>
                  <a:gd name="connsiteX0" fmla="*/ 146538 w 361634"/>
                  <a:gd name="connsiteY0" fmla="*/ 121614 h 124073"/>
                  <a:gd name="connsiteX1" fmla="*/ 24471 w 361634"/>
                  <a:gd name="connsiteY1" fmla="*/ 111319 h 124073"/>
                  <a:gd name="connsiteX2" fmla="*/ 205 w 361634"/>
                  <a:gd name="connsiteY2" fmla="*/ 97348 h 124073"/>
                  <a:gd name="connsiteX3" fmla="*/ 14911 w 361634"/>
                  <a:gd name="connsiteY3" fmla="*/ 68669 h 124073"/>
                  <a:gd name="connsiteX4" fmla="*/ 82563 w 361634"/>
                  <a:gd name="connsiteY4" fmla="*/ 51756 h 124073"/>
                  <a:gd name="connsiteX5" fmla="*/ 298754 w 361634"/>
                  <a:gd name="connsiteY5" fmla="*/ 4694 h 124073"/>
                  <a:gd name="connsiteX6" fmla="*/ 351699 w 361634"/>
                  <a:gd name="connsiteY6" fmla="*/ 9107 h 124073"/>
                  <a:gd name="connsiteX7" fmla="*/ 353905 w 361634"/>
                  <a:gd name="connsiteY7" fmla="*/ 60581 h 124073"/>
                  <a:gd name="connsiteX8" fmla="*/ 314196 w 361634"/>
                  <a:gd name="connsiteY8" fmla="*/ 111319 h 124073"/>
                  <a:gd name="connsiteX9" fmla="*/ 146538 w 361634"/>
                  <a:gd name="connsiteY9" fmla="*/ 121614 h 124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634" h="124073">
                    <a:moveTo>
                      <a:pt x="146538" y="121614"/>
                    </a:moveTo>
                    <a:cubicBezTo>
                      <a:pt x="106094" y="115731"/>
                      <a:pt x="64179" y="134115"/>
                      <a:pt x="24471" y="111319"/>
                    </a:cubicBezTo>
                    <a:cubicBezTo>
                      <a:pt x="16382" y="106907"/>
                      <a:pt x="2411" y="115731"/>
                      <a:pt x="205" y="97348"/>
                    </a:cubicBezTo>
                    <a:cubicBezTo>
                      <a:pt x="-1266" y="83376"/>
                      <a:pt x="5352" y="75288"/>
                      <a:pt x="14911" y="68669"/>
                    </a:cubicBezTo>
                    <a:cubicBezTo>
                      <a:pt x="35501" y="55433"/>
                      <a:pt x="58297" y="53227"/>
                      <a:pt x="82563" y="51756"/>
                    </a:cubicBezTo>
                    <a:cubicBezTo>
                      <a:pt x="156833" y="48080"/>
                      <a:pt x="231103" y="45138"/>
                      <a:pt x="298754" y="4694"/>
                    </a:cubicBezTo>
                    <a:cubicBezTo>
                      <a:pt x="311990" y="-3394"/>
                      <a:pt x="339198" y="-453"/>
                      <a:pt x="351699" y="9107"/>
                    </a:cubicBezTo>
                    <a:cubicBezTo>
                      <a:pt x="366406" y="19401"/>
                      <a:pt x="362729" y="45874"/>
                      <a:pt x="353905" y="60581"/>
                    </a:cubicBezTo>
                    <a:cubicBezTo>
                      <a:pt x="342875" y="78229"/>
                      <a:pt x="353905" y="110584"/>
                      <a:pt x="314196" y="111319"/>
                    </a:cubicBezTo>
                    <a:cubicBezTo>
                      <a:pt x="258310" y="112790"/>
                      <a:pt x="203159" y="130438"/>
                      <a:pt x="146538" y="121614"/>
                    </a:cubicBezTo>
                    <a:close/>
                  </a:path>
                </a:pathLst>
              </a:custGeom>
              <a:solidFill>
                <a:srgbClr val="F3D8C4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2C0C5BD-02B9-8E46-6F13-EDBAC70A442F}"/>
                  </a:ext>
                </a:extLst>
              </p:cNvPr>
              <p:cNvSpPr/>
              <p:nvPr/>
            </p:nvSpPr>
            <p:spPr>
              <a:xfrm>
                <a:off x="7007045" y="4871737"/>
                <a:ext cx="321390" cy="74228"/>
              </a:xfrm>
              <a:custGeom>
                <a:avLst/>
                <a:gdLst>
                  <a:gd name="connsiteX0" fmla="*/ 133143 w 321390"/>
                  <a:gd name="connsiteY0" fmla="*/ 71335 h 74228"/>
                  <a:gd name="connsiteX1" fmla="*/ 27989 w 321390"/>
                  <a:gd name="connsiteY1" fmla="*/ 62511 h 74228"/>
                  <a:gd name="connsiteX2" fmla="*/ 46 w 321390"/>
                  <a:gd name="connsiteY2" fmla="*/ 20596 h 74228"/>
                  <a:gd name="connsiteX3" fmla="*/ 38283 w 321390"/>
                  <a:gd name="connsiteY3" fmla="*/ 3683 h 74228"/>
                  <a:gd name="connsiteX4" fmla="*/ 289036 w 321390"/>
                  <a:gd name="connsiteY4" fmla="*/ 13978 h 74228"/>
                  <a:gd name="connsiteX5" fmla="*/ 321391 w 321390"/>
                  <a:gd name="connsiteY5" fmla="*/ 37509 h 74228"/>
                  <a:gd name="connsiteX6" fmla="*/ 289771 w 321390"/>
                  <a:gd name="connsiteY6" fmla="*/ 61040 h 74228"/>
                  <a:gd name="connsiteX7" fmla="*/ 133143 w 321390"/>
                  <a:gd name="connsiteY7" fmla="*/ 71335 h 7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1390" h="74228">
                    <a:moveTo>
                      <a:pt x="133143" y="71335"/>
                    </a:moveTo>
                    <a:cubicBezTo>
                      <a:pt x="98582" y="66923"/>
                      <a:pt x="63285" y="78688"/>
                      <a:pt x="27989" y="62511"/>
                    </a:cubicBezTo>
                    <a:cubicBezTo>
                      <a:pt x="7399" y="52216"/>
                      <a:pt x="-690" y="42656"/>
                      <a:pt x="46" y="20596"/>
                    </a:cubicBezTo>
                    <a:cubicBezTo>
                      <a:pt x="1516" y="-11759"/>
                      <a:pt x="25783" y="3683"/>
                      <a:pt x="38283" y="3683"/>
                    </a:cubicBezTo>
                    <a:cubicBezTo>
                      <a:pt x="122113" y="5889"/>
                      <a:pt x="205206" y="11772"/>
                      <a:pt x="289036" y="13978"/>
                    </a:cubicBezTo>
                    <a:cubicBezTo>
                      <a:pt x="307419" y="14713"/>
                      <a:pt x="321391" y="21331"/>
                      <a:pt x="321391" y="37509"/>
                    </a:cubicBezTo>
                    <a:cubicBezTo>
                      <a:pt x="321391" y="53686"/>
                      <a:pt x="308155" y="61775"/>
                      <a:pt x="289771" y="61040"/>
                    </a:cubicBezTo>
                    <a:cubicBezTo>
                      <a:pt x="236826" y="58099"/>
                      <a:pt x="186823" y="82365"/>
                      <a:pt x="133143" y="71335"/>
                    </a:cubicBezTo>
                    <a:close/>
                  </a:path>
                </a:pathLst>
              </a:custGeom>
              <a:solidFill>
                <a:srgbClr val="E6CBB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F43EADE-ABDA-6416-A88D-49C25EE76D4B}"/>
                  </a:ext>
                </a:extLst>
              </p:cNvPr>
              <p:cNvSpPr/>
              <p:nvPr/>
            </p:nvSpPr>
            <p:spPr>
              <a:xfrm>
                <a:off x="6972529" y="3933445"/>
                <a:ext cx="168557" cy="326492"/>
              </a:xfrm>
              <a:custGeom>
                <a:avLst/>
                <a:gdLst>
                  <a:gd name="connsiteX0" fmla="*/ 144863 w 168557"/>
                  <a:gd name="connsiteY0" fmla="*/ 0 h 326492"/>
                  <a:gd name="connsiteX1" fmla="*/ 147804 w 168557"/>
                  <a:gd name="connsiteY1" fmla="*/ 108095 h 326492"/>
                  <a:gd name="connsiteX2" fmla="*/ 0 w 168557"/>
                  <a:gd name="connsiteY2" fmla="*/ 326493 h 326492"/>
                  <a:gd name="connsiteX3" fmla="*/ 144863 w 168557"/>
                  <a:gd name="connsiteY3" fmla="*/ 0 h 3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557" h="326492">
                    <a:moveTo>
                      <a:pt x="144863" y="0"/>
                    </a:moveTo>
                    <a:cubicBezTo>
                      <a:pt x="185307" y="43385"/>
                      <a:pt x="165452" y="76476"/>
                      <a:pt x="147804" y="108095"/>
                    </a:cubicBezTo>
                    <a:cubicBezTo>
                      <a:pt x="106625" y="182365"/>
                      <a:pt x="64710" y="255900"/>
                      <a:pt x="0" y="326493"/>
                    </a:cubicBezTo>
                    <a:cubicBezTo>
                      <a:pt x="19119" y="197807"/>
                      <a:pt x="108096" y="113978"/>
                      <a:pt x="144863" y="0"/>
                    </a:cubicBezTo>
                    <a:close/>
                  </a:path>
                </a:pathLst>
              </a:custGeom>
              <a:solidFill>
                <a:srgbClr val="EAD92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656F62A-259B-901D-D462-3077055A7118}"/>
                  </a:ext>
                </a:extLst>
              </p:cNvPr>
              <p:cNvSpPr/>
              <p:nvPr/>
            </p:nvSpPr>
            <p:spPr>
              <a:xfrm>
                <a:off x="7170493" y="3951093"/>
                <a:ext cx="194266" cy="88703"/>
              </a:xfrm>
              <a:custGeom>
                <a:avLst/>
                <a:gdLst>
                  <a:gd name="connsiteX0" fmla="*/ 41023 w 194266"/>
                  <a:gd name="connsiteY0" fmla="*/ 0 h 88703"/>
                  <a:gd name="connsiteX1" fmla="*/ 163090 w 194266"/>
                  <a:gd name="connsiteY1" fmla="*/ 12501 h 88703"/>
                  <a:gd name="connsiteX2" fmla="*/ 191033 w 194266"/>
                  <a:gd name="connsiteY2" fmla="*/ 28678 h 88703"/>
                  <a:gd name="connsiteX3" fmla="*/ 179267 w 194266"/>
                  <a:gd name="connsiteY3" fmla="*/ 56622 h 88703"/>
                  <a:gd name="connsiteX4" fmla="*/ 14550 w 194266"/>
                  <a:gd name="connsiteY4" fmla="*/ 47062 h 88703"/>
                  <a:gd name="connsiteX5" fmla="*/ 579 w 194266"/>
                  <a:gd name="connsiteY5" fmla="*/ 8824 h 88703"/>
                  <a:gd name="connsiteX6" fmla="*/ 41023 w 194266"/>
                  <a:gd name="connsiteY6" fmla="*/ 0 h 88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266" h="88703">
                    <a:moveTo>
                      <a:pt x="41023" y="0"/>
                    </a:moveTo>
                    <a:cubicBezTo>
                      <a:pt x="77790" y="16178"/>
                      <a:pt x="120440" y="15442"/>
                      <a:pt x="163090" y="12501"/>
                    </a:cubicBezTo>
                    <a:cubicBezTo>
                      <a:pt x="177061" y="11766"/>
                      <a:pt x="185150" y="19854"/>
                      <a:pt x="191033" y="28678"/>
                    </a:cubicBezTo>
                    <a:cubicBezTo>
                      <a:pt x="200592" y="41915"/>
                      <a:pt x="186621" y="48533"/>
                      <a:pt x="179267" y="56622"/>
                    </a:cubicBezTo>
                    <a:cubicBezTo>
                      <a:pt x="139559" y="102948"/>
                      <a:pt x="50582" y="98536"/>
                      <a:pt x="14550" y="47062"/>
                    </a:cubicBezTo>
                    <a:cubicBezTo>
                      <a:pt x="6461" y="36032"/>
                      <a:pt x="-2363" y="19854"/>
                      <a:pt x="579" y="8824"/>
                    </a:cubicBezTo>
                    <a:cubicBezTo>
                      <a:pt x="5726" y="-7353"/>
                      <a:pt x="24845" y="5883"/>
                      <a:pt x="41023" y="0"/>
                    </a:cubicBezTo>
                    <a:close/>
                  </a:path>
                </a:pathLst>
              </a:custGeom>
              <a:solidFill>
                <a:srgbClr val="ECE6E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E9E9B6E-EF04-2139-722A-09FCD19DB263}"/>
                  </a:ext>
                </a:extLst>
              </p:cNvPr>
              <p:cNvSpPr/>
              <p:nvPr/>
            </p:nvSpPr>
            <p:spPr>
              <a:xfrm>
                <a:off x="7670939" y="3964329"/>
                <a:ext cx="181226" cy="277204"/>
              </a:xfrm>
              <a:custGeom>
                <a:avLst/>
                <a:gdLst>
                  <a:gd name="connsiteX0" fmla="*/ 9726 w 181226"/>
                  <a:gd name="connsiteY0" fmla="*/ 0 h 277204"/>
                  <a:gd name="connsiteX1" fmla="*/ 166355 w 181226"/>
                  <a:gd name="connsiteY1" fmla="*/ 230163 h 277204"/>
                  <a:gd name="connsiteX2" fmla="*/ 172972 w 181226"/>
                  <a:gd name="connsiteY2" fmla="*/ 273548 h 277204"/>
                  <a:gd name="connsiteX3" fmla="*/ 137676 w 181226"/>
                  <a:gd name="connsiteY3" fmla="*/ 253694 h 277204"/>
                  <a:gd name="connsiteX4" fmla="*/ 3843 w 181226"/>
                  <a:gd name="connsiteY4" fmla="*/ 57357 h 277204"/>
                  <a:gd name="connsiteX5" fmla="*/ 9726 w 181226"/>
                  <a:gd name="connsiteY5" fmla="*/ 0 h 277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1226" h="277204">
                    <a:moveTo>
                      <a:pt x="9726" y="0"/>
                    </a:moveTo>
                    <a:cubicBezTo>
                      <a:pt x="56788" y="81623"/>
                      <a:pt x="100174" y="163246"/>
                      <a:pt x="166355" y="230163"/>
                    </a:cubicBezTo>
                    <a:cubicBezTo>
                      <a:pt x="174443" y="238252"/>
                      <a:pt x="191356" y="260312"/>
                      <a:pt x="172972" y="273548"/>
                    </a:cubicBezTo>
                    <a:cubicBezTo>
                      <a:pt x="156060" y="286049"/>
                      <a:pt x="147235" y="263253"/>
                      <a:pt x="137676" y="253694"/>
                    </a:cubicBezTo>
                    <a:cubicBezTo>
                      <a:pt x="79584" y="197808"/>
                      <a:pt x="42081" y="127215"/>
                      <a:pt x="3843" y="57357"/>
                    </a:cubicBezTo>
                    <a:cubicBezTo>
                      <a:pt x="-9393" y="32355"/>
                      <a:pt x="16344" y="20590"/>
                      <a:pt x="9726" y="0"/>
                    </a:cubicBezTo>
                    <a:close/>
                  </a:path>
                </a:pathLst>
              </a:custGeom>
              <a:solidFill>
                <a:srgbClr val="E1D13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072FC06-5E3A-FF5B-95A3-78341A186BFF}"/>
                  </a:ext>
                </a:extLst>
              </p:cNvPr>
              <p:cNvSpPr/>
              <p:nvPr/>
            </p:nvSpPr>
            <p:spPr>
              <a:xfrm>
                <a:off x="7966612" y="4503953"/>
                <a:ext cx="183938" cy="94928"/>
              </a:xfrm>
              <a:custGeom>
                <a:avLst/>
                <a:gdLst>
                  <a:gd name="connsiteX0" fmla="*/ 69960 w 183938"/>
                  <a:gd name="connsiteY0" fmla="*/ 94243 h 94928"/>
                  <a:gd name="connsiteX1" fmla="*/ 47165 w 183938"/>
                  <a:gd name="connsiteY1" fmla="*/ 94243 h 94928"/>
                  <a:gd name="connsiteX2" fmla="*/ 838 w 183938"/>
                  <a:gd name="connsiteY2" fmla="*/ 74388 h 94928"/>
                  <a:gd name="connsiteX3" fmla="*/ 37605 w 183938"/>
                  <a:gd name="connsiteY3" fmla="*/ 45710 h 94928"/>
                  <a:gd name="connsiteX4" fmla="*/ 147906 w 183938"/>
                  <a:gd name="connsiteY4" fmla="*/ 6737 h 94928"/>
                  <a:gd name="connsiteX5" fmla="*/ 178055 w 183938"/>
                  <a:gd name="connsiteY5" fmla="*/ 6002 h 94928"/>
                  <a:gd name="connsiteX6" fmla="*/ 182467 w 183938"/>
                  <a:gd name="connsiteY6" fmla="*/ 38357 h 94928"/>
                  <a:gd name="connsiteX7" fmla="*/ 69960 w 183938"/>
                  <a:gd name="connsiteY7" fmla="*/ 94243 h 9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938" h="94928">
                    <a:moveTo>
                      <a:pt x="69960" y="94243"/>
                    </a:moveTo>
                    <a:cubicBezTo>
                      <a:pt x="62607" y="94243"/>
                      <a:pt x="54518" y="93507"/>
                      <a:pt x="47165" y="94243"/>
                    </a:cubicBezTo>
                    <a:cubicBezTo>
                      <a:pt x="26575" y="97920"/>
                      <a:pt x="3779" y="86154"/>
                      <a:pt x="838" y="74388"/>
                    </a:cubicBezTo>
                    <a:cubicBezTo>
                      <a:pt x="-5046" y="50122"/>
                      <a:pt x="21428" y="53064"/>
                      <a:pt x="37605" y="45710"/>
                    </a:cubicBezTo>
                    <a:cubicBezTo>
                      <a:pt x="73637" y="29533"/>
                      <a:pt x="115551" y="31739"/>
                      <a:pt x="147906" y="6737"/>
                    </a:cubicBezTo>
                    <a:cubicBezTo>
                      <a:pt x="157466" y="-1352"/>
                      <a:pt x="171437" y="-2823"/>
                      <a:pt x="178055" y="6002"/>
                    </a:cubicBezTo>
                    <a:cubicBezTo>
                      <a:pt x="183938" y="14090"/>
                      <a:pt x="185409" y="28797"/>
                      <a:pt x="182467" y="38357"/>
                    </a:cubicBezTo>
                    <a:cubicBezTo>
                      <a:pt x="163348" y="92772"/>
                      <a:pt x="117022" y="95714"/>
                      <a:pt x="69960" y="94243"/>
                    </a:cubicBezTo>
                    <a:close/>
                  </a:path>
                </a:pathLst>
              </a:custGeom>
              <a:solidFill>
                <a:srgbClr val="E3C5B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CBA9534-E87B-700D-664D-A3DAB4F33777}"/>
                  </a:ext>
                </a:extLst>
              </p:cNvPr>
              <p:cNvSpPr/>
              <p:nvPr/>
            </p:nvSpPr>
            <p:spPr>
              <a:xfrm>
                <a:off x="7431384" y="3963171"/>
                <a:ext cx="211779" cy="73900"/>
              </a:xfrm>
              <a:custGeom>
                <a:avLst/>
                <a:gdLst>
                  <a:gd name="connsiteX0" fmla="*/ 211779 w 211779"/>
                  <a:gd name="connsiteY0" fmla="*/ 4835 h 73900"/>
                  <a:gd name="connsiteX1" fmla="*/ 0 w 211779"/>
                  <a:gd name="connsiteY1" fmla="*/ 9983 h 73900"/>
                  <a:gd name="connsiteX2" fmla="*/ 211779 w 211779"/>
                  <a:gd name="connsiteY2" fmla="*/ 4835 h 7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1779" h="73900">
                    <a:moveTo>
                      <a:pt x="211779" y="4835"/>
                    </a:moveTo>
                    <a:cubicBezTo>
                      <a:pt x="152217" y="94547"/>
                      <a:pt x="73534" y="97488"/>
                      <a:pt x="0" y="9983"/>
                    </a:cubicBezTo>
                    <a:cubicBezTo>
                      <a:pt x="73534" y="21748"/>
                      <a:pt x="138245" y="-12078"/>
                      <a:pt x="211779" y="4835"/>
                    </a:cubicBezTo>
                    <a:close/>
                  </a:path>
                </a:pathLst>
              </a:custGeom>
              <a:solidFill>
                <a:srgbClr val="EFE9E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1A93266-B5D1-2BCB-4E09-DD77BB8095A3}"/>
                  </a:ext>
                </a:extLst>
              </p:cNvPr>
              <p:cNvSpPr/>
              <p:nvPr/>
            </p:nvSpPr>
            <p:spPr>
              <a:xfrm>
                <a:off x="7307914" y="4065071"/>
                <a:ext cx="68319" cy="200257"/>
              </a:xfrm>
              <a:custGeom>
                <a:avLst/>
                <a:gdLst>
                  <a:gd name="connsiteX0" fmla="*/ 68319 w 68319"/>
                  <a:gd name="connsiteY0" fmla="*/ 0 h 200257"/>
                  <a:gd name="connsiteX1" fmla="*/ 68319 w 68319"/>
                  <a:gd name="connsiteY1" fmla="*/ 147804 h 200257"/>
                  <a:gd name="connsiteX2" fmla="*/ 44789 w 68319"/>
                  <a:gd name="connsiteY2" fmla="*/ 197072 h 200257"/>
                  <a:gd name="connsiteX3" fmla="*/ 8756 w 68319"/>
                  <a:gd name="connsiteY3" fmla="*/ 190454 h 200257"/>
                  <a:gd name="connsiteX4" fmla="*/ 5080 w 68319"/>
                  <a:gd name="connsiteY4" fmla="*/ 139715 h 200257"/>
                  <a:gd name="connsiteX5" fmla="*/ 68319 w 68319"/>
                  <a:gd name="connsiteY5" fmla="*/ 0 h 20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319" h="200257">
                    <a:moveTo>
                      <a:pt x="68319" y="0"/>
                    </a:moveTo>
                    <a:cubicBezTo>
                      <a:pt x="68319" y="61033"/>
                      <a:pt x="67584" y="104419"/>
                      <a:pt x="68319" y="147804"/>
                    </a:cubicBezTo>
                    <a:cubicBezTo>
                      <a:pt x="68319" y="169129"/>
                      <a:pt x="63172" y="188248"/>
                      <a:pt x="44789" y="197072"/>
                    </a:cubicBezTo>
                    <a:cubicBezTo>
                      <a:pt x="35229" y="201484"/>
                      <a:pt x="19051" y="202955"/>
                      <a:pt x="8756" y="190454"/>
                    </a:cubicBezTo>
                    <a:cubicBezTo>
                      <a:pt x="-5215" y="173541"/>
                      <a:pt x="668" y="158834"/>
                      <a:pt x="5080" y="139715"/>
                    </a:cubicBezTo>
                    <a:cubicBezTo>
                      <a:pt x="15375" y="94124"/>
                      <a:pt x="35229" y="54415"/>
                      <a:pt x="68319" y="0"/>
                    </a:cubicBezTo>
                    <a:close/>
                  </a:path>
                </a:pathLst>
              </a:custGeom>
              <a:solidFill>
                <a:srgbClr val="64B5D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7C9CE99-00AE-8E96-8333-9400DD539F7B}"/>
                  </a:ext>
                </a:extLst>
              </p:cNvPr>
              <p:cNvSpPr/>
              <p:nvPr/>
            </p:nvSpPr>
            <p:spPr>
              <a:xfrm>
                <a:off x="6730068" y="4551826"/>
                <a:ext cx="139187" cy="94733"/>
              </a:xfrm>
              <a:custGeom>
                <a:avLst/>
                <a:gdLst>
                  <a:gd name="connsiteX0" fmla="*/ 138042 w 139187"/>
                  <a:gd name="connsiteY0" fmla="*/ 55929 h 94733"/>
                  <a:gd name="connsiteX1" fmla="*/ 118924 w 139187"/>
                  <a:gd name="connsiteY1" fmla="*/ 92696 h 94733"/>
                  <a:gd name="connsiteX2" fmla="*/ 533 w 139187"/>
                  <a:gd name="connsiteY2" fmla="*/ 25045 h 94733"/>
                  <a:gd name="connsiteX3" fmla="*/ 13769 w 139187"/>
                  <a:gd name="connsiteY3" fmla="*/ 1514 h 94733"/>
                  <a:gd name="connsiteX4" fmla="*/ 132895 w 139187"/>
                  <a:gd name="connsiteY4" fmla="*/ 47840 h 94733"/>
                  <a:gd name="connsiteX5" fmla="*/ 138042 w 139187"/>
                  <a:gd name="connsiteY5" fmla="*/ 55929 h 9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9187" h="94733">
                    <a:moveTo>
                      <a:pt x="138042" y="55929"/>
                    </a:moveTo>
                    <a:cubicBezTo>
                      <a:pt x="143190" y="78725"/>
                      <a:pt x="129954" y="88284"/>
                      <a:pt x="118924" y="92696"/>
                    </a:cubicBezTo>
                    <a:cubicBezTo>
                      <a:pt x="88039" y="105197"/>
                      <a:pt x="5681" y="57400"/>
                      <a:pt x="533" y="25045"/>
                    </a:cubicBezTo>
                    <a:cubicBezTo>
                      <a:pt x="-938" y="15485"/>
                      <a:pt x="-202" y="-5840"/>
                      <a:pt x="13769" y="1514"/>
                    </a:cubicBezTo>
                    <a:cubicBezTo>
                      <a:pt x="52007" y="22839"/>
                      <a:pt x="93922" y="30927"/>
                      <a:pt x="132895" y="47840"/>
                    </a:cubicBezTo>
                    <a:cubicBezTo>
                      <a:pt x="137307" y="49311"/>
                      <a:pt x="138042" y="56664"/>
                      <a:pt x="138042" y="55929"/>
                    </a:cubicBezTo>
                    <a:close/>
                  </a:path>
                </a:pathLst>
              </a:custGeom>
              <a:solidFill>
                <a:srgbClr val="E5CDBC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91927C9-283E-6DDF-2BE4-CEBFCA856A21}"/>
                  </a:ext>
                </a:extLst>
              </p:cNvPr>
              <p:cNvSpPr/>
              <p:nvPr/>
            </p:nvSpPr>
            <p:spPr>
              <a:xfrm>
                <a:off x="7409914" y="4079778"/>
                <a:ext cx="93977" cy="174019"/>
              </a:xfrm>
              <a:custGeom>
                <a:avLst/>
                <a:gdLst>
                  <a:gd name="connsiteX0" fmla="*/ 2351 w 93977"/>
                  <a:gd name="connsiteY0" fmla="*/ 0 h 174019"/>
                  <a:gd name="connsiteX1" fmla="*/ 47207 w 93977"/>
                  <a:gd name="connsiteY1" fmla="*/ 102213 h 174019"/>
                  <a:gd name="connsiteX2" fmla="*/ 61178 w 93977"/>
                  <a:gd name="connsiteY2" fmla="*/ 126479 h 174019"/>
                  <a:gd name="connsiteX3" fmla="*/ 93534 w 93977"/>
                  <a:gd name="connsiteY3" fmla="*/ 156628 h 174019"/>
                  <a:gd name="connsiteX4" fmla="*/ 58972 w 93977"/>
                  <a:gd name="connsiteY4" fmla="*/ 172070 h 174019"/>
                  <a:gd name="connsiteX5" fmla="*/ 13381 w 93977"/>
                  <a:gd name="connsiteY5" fmla="*/ 145598 h 174019"/>
                  <a:gd name="connsiteX6" fmla="*/ 2351 w 93977"/>
                  <a:gd name="connsiteY6" fmla="*/ 0 h 17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977" h="174019">
                    <a:moveTo>
                      <a:pt x="2351" y="0"/>
                    </a:moveTo>
                    <a:cubicBezTo>
                      <a:pt x="31029" y="28678"/>
                      <a:pt x="25882" y="71328"/>
                      <a:pt x="47207" y="102213"/>
                    </a:cubicBezTo>
                    <a:cubicBezTo>
                      <a:pt x="52354" y="109566"/>
                      <a:pt x="42060" y="127950"/>
                      <a:pt x="61178" y="126479"/>
                    </a:cubicBezTo>
                    <a:cubicBezTo>
                      <a:pt x="84709" y="124273"/>
                      <a:pt x="96475" y="129421"/>
                      <a:pt x="93534" y="156628"/>
                    </a:cubicBezTo>
                    <a:cubicBezTo>
                      <a:pt x="90592" y="183836"/>
                      <a:pt x="71473" y="170600"/>
                      <a:pt x="58972" y="172070"/>
                    </a:cubicBezTo>
                    <a:cubicBezTo>
                      <a:pt x="37647" y="175012"/>
                      <a:pt x="10439" y="173541"/>
                      <a:pt x="13381" y="145598"/>
                    </a:cubicBezTo>
                    <a:cubicBezTo>
                      <a:pt x="19264" y="95595"/>
                      <a:pt x="-7944" y="50003"/>
                      <a:pt x="2351" y="0"/>
                    </a:cubicBezTo>
                    <a:close/>
                  </a:path>
                </a:pathLst>
              </a:custGeom>
              <a:solidFill>
                <a:srgbClr val="5EA4C8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677D7DC-201F-3330-9E09-D2AD20012FDE}"/>
                  </a:ext>
                </a:extLst>
              </p:cNvPr>
              <p:cNvSpPr/>
              <p:nvPr/>
            </p:nvSpPr>
            <p:spPr>
              <a:xfrm>
                <a:off x="7437267" y="4043011"/>
                <a:ext cx="94130" cy="136217"/>
              </a:xfrm>
              <a:custGeom>
                <a:avLst/>
                <a:gdLst>
                  <a:gd name="connsiteX0" fmla="*/ 0 w 94130"/>
                  <a:gd name="connsiteY0" fmla="*/ 0 h 136217"/>
                  <a:gd name="connsiteX1" fmla="*/ 89712 w 94130"/>
                  <a:gd name="connsiteY1" fmla="*/ 89712 h 136217"/>
                  <a:gd name="connsiteX2" fmla="*/ 50738 w 94130"/>
                  <a:gd name="connsiteY2" fmla="*/ 133833 h 136217"/>
                  <a:gd name="connsiteX3" fmla="*/ 30149 w 94130"/>
                  <a:gd name="connsiteY3" fmla="*/ 113243 h 136217"/>
                  <a:gd name="connsiteX4" fmla="*/ 0 w 94130"/>
                  <a:gd name="connsiteY4" fmla="*/ 0 h 13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130" h="136217">
                    <a:moveTo>
                      <a:pt x="0" y="0"/>
                    </a:moveTo>
                    <a:cubicBezTo>
                      <a:pt x="49268" y="13971"/>
                      <a:pt x="70593" y="52209"/>
                      <a:pt x="89712" y="89712"/>
                    </a:cubicBezTo>
                    <a:cubicBezTo>
                      <a:pt x="108830" y="127214"/>
                      <a:pt x="60298" y="113243"/>
                      <a:pt x="50738" y="133833"/>
                    </a:cubicBezTo>
                    <a:cubicBezTo>
                      <a:pt x="47062" y="142657"/>
                      <a:pt x="33090" y="125008"/>
                      <a:pt x="30149" y="113243"/>
                    </a:cubicBezTo>
                    <a:cubicBezTo>
                      <a:pt x="20590" y="77211"/>
                      <a:pt x="11030" y="40444"/>
                      <a:pt x="0" y="0"/>
                    </a:cubicBezTo>
                    <a:close/>
                  </a:path>
                </a:pathLst>
              </a:custGeom>
              <a:solidFill>
                <a:srgbClr val="62B5D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6402590-47C5-F784-57CE-85027C976487}"/>
                  </a:ext>
                </a:extLst>
              </p:cNvPr>
              <p:cNvSpPr/>
              <p:nvPr/>
            </p:nvSpPr>
            <p:spPr>
              <a:xfrm>
                <a:off x="7253406" y="4056983"/>
                <a:ext cx="96355" cy="98905"/>
              </a:xfrm>
              <a:custGeom>
                <a:avLst/>
                <a:gdLst>
                  <a:gd name="connsiteX0" fmla="*/ 96355 w 96355"/>
                  <a:gd name="connsiteY0" fmla="*/ 0 h 98905"/>
                  <a:gd name="connsiteX1" fmla="*/ 56646 w 96355"/>
                  <a:gd name="connsiteY1" fmla="*/ 76476 h 98905"/>
                  <a:gd name="connsiteX2" fmla="*/ 11790 w 96355"/>
                  <a:gd name="connsiteY2" fmla="*/ 79417 h 98905"/>
                  <a:gd name="connsiteX3" fmla="*/ 12526 w 96355"/>
                  <a:gd name="connsiteY3" fmla="*/ 45591 h 98905"/>
                  <a:gd name="connsiteX4" fmla="*/ 96355 w 96355"/>
                  <a:gd name="connsiteY4" fmla="*/ 0 h 98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355" h="98905">
                    <a:moveTo>
                      <a:pt x="96355" y="0"/>
                    </a:moveTo>
                    <a:cubicBezTo>
                      <a:pt x="75030" y="35297"/>
                      <a:pt x="64735" y="56622"/>
                      <a:pt x="56646" y="76476"/>
                    </a:cubicBezTo>
                    <a:cubicBezTo>
                      <a:pt x="38998" y="117655"/>
                      <a:pt x="27233" y="91918"/>
                      <a:pt x="11790" y="79417"/>
                    </a:cubicBezTo>
                    <a:cubicBezTo>
                      <a:pt x="-5122" y="65446"/>
                      <a:pt x="-2916" y="66916"/>
                      <a:pt x="12526" y="45591"/>
                    </a:cubicBezTo>
                    <a:cubicBezTo>
                      <a:pt x="30174" y="21325"/>
                      <a:pt x="59588" y="23531"/>
                      <a:pt x="96355" y="0"/>
                    </a:cubicBezTo>
                    <a:close/>
                  </a:path>
                </a:pathLst>
              </a:custGeom>
              <a:solidFill>
                <a:srgbClr val="63ACCF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4CA63549-859E-5311-E821-95C22DDFE92E}"/>
                  </a:ext>
                </a:extLst>
              </p:cNvPr>
              <p:cNvSpPr/>
              <p:nvPr/>
            </p:nvSpPr>
            <p:spPr>
              <a:xfrm>
                <a:off x="6673415" y="3125673"/>
                <a:ext cx="345440" cy="265321"/>
              </a:xfrm>
              <a:custGeom>
                <a:avLst/>
                <a:gdLst>
                  <a:gd name="connsiteX0" fmla="*/ 345441 w 345440"/>
                  <a:gd name="connsiteY0" fmla="*/ 89341 h 265321"/>
                  <a:gd name="connsiteX1" fmla="*/ 241022 w 345440"/>
                  <a:gd name="connsiteY1" fmla="*/ 256264 h 265321"/>
                  <a:gd name="connsiteX2" fmla="*/ 23360 w 345440"/>
                  <a:gd name="connsiteY2" fmla="*/ 212144 h 265321"/>
                  <a:gd name="connsiteX3" fmla="*/ 24095 w 345440"/>
                  <a:gd name="connsiteY3" fmla="*/ 59192 h 265321"/>
                  <a:gd name="connsiteX4" fmla="*/ 265288 w 345440"/>
                  <a:gd name="connsiteY4" fmla="*/ 20954 h 265321"/>
                  <a:gd name="connsiteX5" fmla="*/ 345441 w 345440"/>
                  <a:gd name="connsiteY5" fmla="*/ 89341 h 265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5440" h="265321">
                    <a:moveTo>
                      <a:pt x="345441" y="89341"/>
                    </a:moveTo>
                    <a:cubicBezTo>
                      <a:pt x="345441" y="187877"/>
                      <a:pt x="323380" y="223174"/>
                      <a:pt x="241022" y="256264"/>
                    </a:cubicBezTo>
                    <a:cubicBezTo>
                      <a:pt x="181459" y="279795"/>
                      <a:pt x="67481" y="254794"/>
                      <a:pt x="23360" y="212144"/>
                    </a:cubicBezTo>
                    <a:cubicBezTo>
                      <a:pt x="-6054" y="183465"/>
                      <a:pt x="-9730" y="91547"/>
                      <a:pt x="24095" y="59192"/>
                    </a:cubicBezTo>
                    <a:cubicBezTo>
                      <a:pt x="96159" y="-10665"/>
                      <a:pt x="177047" y="-12136"/>
                      <a:pt x="265288" y="20954"/>
                    </a:cubicBezTo>
                    <a:cubicBezTo>
                      <a:pt x="284407" y="51839"/>
                      <a:pt x="313085" y="73164"/>
                      <a:pt x="345441" y="89341"/>
                    </a:cubicBezTo>
                    <a:close/>
                  </a:path>
                </a:pathLst>
              </a:custGeom>
              <a:solidFill>
                <a:srgbClr val="F8AFA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9A84F29-0097-8995-1812-C1D26F477478}"/>
                  </a:ext>
                </a:extLst>
              </p:cNvPr>
              <p:cNvSpPr/>
              <p:nvPr/>
            </p:nvSpPr>
            <p:spPr>
              <a:xfrm>
                <a:off x="7790880" y="3123096"/>
                <a:ext cx="348675" cy="291660"/>
              </a:xfrm>
              <a:custGeom>
                <a:avLst/>
                <a:gdLst>
                  <a:gd name="connsiteX0" fmla="*/ 138332 w 348675"/>
                  <a:gd name="connsiteY0" fmla="*/ 0 h 291660"/>
                  <a:gd name="connsiteX1" fmla="*/ 176569 w 348675"/>
                  <a:gd name="connsiteY1" fmla="*/ 22796 h 291660"/>
                  <a:gd name="connsiteX2" fmla="*/ 294224 w 348675"/>
                  <a:gd name="connsiteY2" fmla="*/ 59563 h 291660"/>
                  <a:gd name="connsiteX3" fmla="*/ 345698 w 348675"/>
                  <a:gd name="connsiteY3" fmla="*/ 192660 h 291660"/>
                  <a:gd name="connsiteX4" fmla="*/ 254515 w 348675"/>
                  <a:gd name="connsiteY4" fmla="*/ 277225 h 291660"/>
                  <a:gd name="connsiteX5" fmla="*/ 58179 w 348675"/>
                  <a:gd name="connsiteY5" fmla="*/ 259576 h 291660"/>
                  <a:gd name="connsiteX6" fmla="*/ 11852 w 348675"/>
                  <a:gd name="connsiteY6" fmla="*/ 92653 h 291660"/>
                  <a:gd name="connsiteX7" fmla="*/ 138332 w 348675"/>
                  <a:gd name="connsiteY7" fmla="*/ 0 h 29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675" h="291660">
                    <a:moveTo>
                      <a:pt x="138332" y="0"/>
                    </a:moveTo>
                    <a:cubicBezTo>
                      <a:pt x="134655" y="34561"/>
                      <a:pt x="161127" y="22796"/>
                      <a:pt x="176569" y="22796"/>
                    </a:cubicBezTo>
                    <a:cubicBezTo>
                      <a:pt x="219955" y="22796"/>
                      <a:pt x="258927" y="37503"/>
                      <a:pt x="294224" y="59563"/>
                    </a:cubicBezTo>
                    <a:cubicBezTo>
                      <a:pt x="342757" y="89712"/>
                      <a:pt x="355258" y="140451"/>
                      <a:pt x="345698" y="192660"/>
                    </a:cubicBezTo>
                    <a:cubicBezTo>
                      <a:pt x="336874" y="239722"/>
                      <a:pt x="298636" y="263253"/>
                      <a:pt x="254515" y="277225"/>
                    </a:cubicBezTo>
                    <a:cubicBezTo>
                      <a:pt x="186864" y="297814"/>
                      <a:pt x="119948" y="300020"/>
                      <a:pt x="58179" y="259576"/>
                    </a:cubicBezTo>
                    <a:cubicBezTo>
                      <a:pt x="-5061" y="218397"/>
                      <a:pt x="-10208" y="158834"/>
                      <a:pt x="11852" y="92653"/>
                    </a:cubicBezTo>
                    <a:cubicBezTo>
                      <a:pt x="80974" y="97801"/>
                      <a:pt x="110388" y="49268"/>
                      <a:pt x="138332" y="0"/>
                    </a:cubicBezTo>
                    <a:close/>
                  </a:path>
                </a:pathLst>
              </a:custGeom>
              <a:solidFill>
                <a:srgbClr val="F8AFA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9BD1B3E-A572-CBD4-1A74-9B6468E24FB4}"/>
                  </a:ext>
                </a:extLst>
              </p:cNvPr>
              <p:cNvSpPr/>
              <p:nvPr/>
            </p:nvSpPr>
            <p:spPr>
              <a:xfrm>
                <a:off x="7700371" y="2965207"/>
                <a:ext cx="228840" cy="250414"/>
              </a:xfrm>
              <a:custGeom>
                <a:avLst/>
                <a:gdLst>
                  <a:gd name="connsiteX0" fmla="*/ 228840 w 228840"/>
                  <a:gd name="connsiteY0" fmla="*/ 157889 h 250414"/>
                  <a:gd name="connsiteX1" fmla="*/ 102361 w 228840"/>
                  <a:gd name="connsiteY1" fmla="*/ 249807 h 250414"/>
                  <a:gd name="connsiteX2" fmla="*/ 148 w 228840"/>
                  <a:gd name="connsiteY2" fmla="*/ 127005 h 250414"/>
                  <a:gd name="connsiteX3" fmla="*/ 82507 w 228840"/>
                  <a:gd name="connsiteY3" fmla="*/ 6408 h 250414"/>
                  <a:gd name="connsiteX4" fmla="*/ 203103 w 228840"/>
                  <a:gd name="connsiteY4" fmla="*/ 71119 h 250414"/>
                  <a:gd name="connsiteX5" fmla="*/ 171483 w 228840"/>
                  <a:gd name="connsiteY5" fmla="*/ 86561 h 250414"/>
                  <a:gd name="connsiteX6" fmla="*/ 196485 w 228840"/>
                  <a:gd name="connsiteY6" fmla="*/ 110827 h 250414"/>
                  <a:gd name="connsiteX7" fmla="*/ 217074 w 228840"/>
                  <a:gd name="connsiteY7" fmla="*/ 82884 h 250414"/>
                  <a:gd name="connsiteX8" fmla="*/ 203103 w 228840"/>
                  <a:gd name="connsiteY8" fmla="*/ 71119 h 250414"/>
                  <a:gd name="connsiteX9" fmla="*/ 228840 w 228840"/>
                  <a:gd name="connsiteY9" fmla="*/ 157889 h 25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840" h="250414">
                    <a:moveTo>
                      <a:pt x="228840" y="157889"/>
                    </a:moveTo>
                    <a:cubicBezTo>
                      <a:pt x="200162" y="207892"/>
                      <a:pt x="171483" y="256425"/>
                      <a:pt x="102361" y="249807"/>
                    </a:cubicBezTo>
                    <a:cubicBezTo>
                      <a:pt x="38386" y="229953"/>
                      <a:pt x="-2793" y="186568"/>
                      <a:pt x="148" y="127005"/>
                    </a:cubicBezTo>
                    <a:cubicBezTo>
                      <a:pt x="3089" y="74060"/>
                      <a:pt x="22944" y="27733"/>
                      <a:pt x="82507" y="6408"/>
                    </a:cubicBezTo>
                    <a:cubicBezTo>
                      <a:pt x="137658" y="-12711"/>
                      <a:pt x="191337" y="11556"/>
                      <a:pt x="203103" y="71119"/>
                    </a:cubicBezTo>
                    <a:cubicBezTo>
                      <a:pt x="170748" y="63765"/>
                      <a:pt x="170013" y="74795"/>
                      <a:pt x="171483" y="86561"/>
                    </a:cubicBezTo>
                    <a:cubicBezTo>
                      <a:pt x="173690" y="100532"/>
                      <a:pt x="182513" y="113033"/>
                      <a:pt x="196485" y="110827"/>
                    </a:cubicBezTo>
                    <a:cubicBezTo>
                      <a:pt x="208250" y="109356"/>
                      <a:pt x="221487" y="98326"/>
                      <a:pt x="217074" y="82884"/>
                    </a:cubicBezTo>
                    <a:cubicBezTo>
                      <a:pt x="213398" y="71119"/>
                      <a:pt x="200897" y="66706"/>
                      <a:pt x="203103" y="71119"/>
                    </a:cubicBezTo>
                    <a:cubicBezTo>
                      <a:pt x="241341" y="101268"/>
                      <a:pt x="223692" y="131417"/>
                      <a:pt x="228840" y="157889"/>
                    </a:cubicBezTo>
                    <a:close/>
                  </a:path>
                </a:pathLst>
              </a:custGeom>
              <a:solidFill>
                <a:srgbClr val="2621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005F59A1-2FDE-7E0E-9C21-ADC61D020268}"/>
                  </a:ext>
                </a:extLst>
              </p:cNvPr>
              <p:cNvSpPr/>
              <p:nvPr/>
            </p:nvSpPr>
            <p:spPr>
              <a:xfrm>
                <a:off x="6937539" y="2963478"/>
                <a:ext cx="219825" cy="251824"/>
              </a:xfrm>
              <a:custGeom>
                <a:avLst/>
                <a:gdLst>
                  <a:gd name="connsiteX0" fmla="*/ 81317 w 219825"/>
                  <a:gd name="connsiteY0" fmla="*/ 251536 h 251824"/>
                  <a:gd name="connsiteX1" fmla="*/ 429 w 219825"/>
                  <a:gd name="connsiteY1" fmla="*/ 182414 h 251824"/>
                  <a:gd name="connsiteX2" fmla="*/ 8518 w 219825"/>
                  <a:gd name="connsiteY2" fmla="*/ 77260 h 251824"/>
                  <a:gd name="connsiteX3" fmla="*/ 152645 w 219825"/>
                  <a:gd name="connsiteY3" fmla="*/ 8873 h 251824"/>
                  <a:gd name="connsiteX4" fmla="*/ 212943 w 219825"/>
                  <a:gd name="connsiteY4" fmla="*/ 172119 h 251824"/>
                  <a:gd name="connsiteX5" fmla="*/ 81317 w 219825"/>
                  <a:gd name="connsiteY5" fmla="*/ 251536 h 25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9825" h="251824">
                    <a:moveTo>
                      <a:pt x="81317" y="251536"/>
                    </a:moveTo>
                    <a:cubicBezTo>
                      <a:pt x="48226" y="235359"/>
                      <a:pt x="20283" y="213298"/>
                      <a:pt x="429" y="182414"/>
                    </a:cubicBezTo>
                    <a:cubicBezTo>
                      <a:pt x="4106" y="147853"/>
                      <a:pt x="-6925" y="111821"/>
                      <a:pt x="8518" y="77260"/>
                    </a:cubicBezTo>
                    <a:cubicBezTo>
                      <a:pt x="37196" y="13285"/>
                      <a:pt x="98965" y="-16129"/>
                      <a:pt x="152645" y="8873"/>
                    </a:cubicBezTo>
                    <a:cubicBezTo>
                      <a:pt x="206325" y="33874"/>
                      <a:pt x="233533" y="114027"/>
                      <a:pt x="212943" y="172119"/>
                    </a:cubicBezTo>
                    <a:cubicBezTo>
                      <a:pt x="190148" y="235359"/>
                      <a:pt x="143086" y="254478"/>
                      <a:pt x="81317" y="251536"/>
                    </a:cubicBezTo>
                    <a:close/>
                  </a:path>
                </a:pathLst>
              </a:custGeom>
              <a:solidFill>
                <a:srgbClr val="252223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0519E2F-B7DB-A9D6-DEB4-17A9834F5615}"/>
                  </a:ext>
                </a:extLst>
              </p:cNvPr>
              <p:cNvSpPr/>
              <p:nvPr/>
            </p:nvSpPr>
            <p:spPr>
              <a:xfrm>
                <a:off x="7223157" y="3215014"/>
                <a:ext cx="430731" cy="300100"/>
              </a:xfrm>
              <a:custGeom>
                <a:avLst/>
                <a:gdLst>
                  <a:gd name="connsiteX0" fmla="*/ 216316 w 430731"/>
                  <a:gd name="connsiteY0" fmla="*/ 0 h 300100"/>
                  <a:gd name="connsiteX1" fmla="*/ 360443 w 430731"/>
                  <a:gd name="connsiteY1" fmla="*/ 0 h 300100"/>
                  <a:gd name="connsiteX2" fmla="*/ 429565 w 430731"/>
                  <a:gd name="connsiteY2" fmla="*/ 73534 h 300100"/>
                  <a:gd name="connsiteX3" fmla="*/ 269996 w 430731"/>
                  <a:gd name="connsiteY3" fmla="*/ 291932 h 300100"/>
                  <a:gd name="connsiteX4" fmla="*/ 3066 w 430731"/>
                  <a:gd name="connsiteY4" fmla="*/ 113243 h 300100"/>
                  <a:gd name="connsiteX5" fmla="*/ 106749 w 430731"/>
                  <a:gd name="connsiteY5" fmla="*/ 0 h 300100"/>
                  <a:gd name="connsiteX6" fmla="*/ 216316 w 430731"/>
                  <a:gd name="connsiteY6" fmla="*/ 0 h 3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0731" h="300100">
                    <a:moveTo>
                      <a:pt x="216316" y="0"/>
                    </a:moveTo>
                    <a:cubicBezTo>
                      <a:pt x="264113" y="0"/>
                      <a:pt x="311910" y="0"/>
                      <a:pt x="360443" y="0"/>
                    </a:cubicBezTo>
                    <a:cubicBezTo>
                      <a:pt x="432507" y="0"/>
                      <a:pt x="433242" y="735"/>
                      <a:pt x="429565" y="73534"/>
                    </a:cubicBezTo>
                    <a:cubicBezTo>
                      <a:pt x="423683" y="199278"/>
                      <a:pt x="383974" y="255164"/>
                      <a:pt x="269996" y="291932"/>
                    </a:cubicBezTo>
                    <a:cubicBezTo>
                      <a:pt x="172930" y="323551"/>
                      <a:pt x="13361" y="263253"/>
                      <a:pt x="3066" y="113243"/>
                    </a:cubicBezTo>
                    <a:cubicBezTo>
                      <a:pt x="-5023" y="0"/>
                      <a:pt x="-5023" y="0"/>
                      <a:pt x="106749" y="0"/>
                    </a:cubicBezTo>
                    <a:cubicBezTo>
                      <a:pt x="143517" y="0"/>
                      <a:pt x="180284" y="0"/>
                      <a:pt x="216316" y="0"/>
                    </a:cubicBezTo>
                    <a:close/>
                  </a:path>
                </a:pathLst>
              </a:custGeom>
              <a:solidFill>
                <a:srgbClr val="352725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DB9B5F3-9779-68EB-9689-1D531F50DE4C}"/>
                  </a:ext>
                </a:extLst>
              </p:cNvPr>
              <p:cNvSpPr/>
              <p:nvPr/>
            </p:nvSpPr>
            <p:spPr>
              <a:xfrm>
                <a:off x="7368144" y="3109379"/>
                <a:ext cx="134063" cy="82188"/>
              </a:xfrm>
              <a:custGeom>
                <a:avLst/>
                <a:gdLst>
                  <a:gd name="connsiteX0" fmla="*/ 71328 w 134063"/>
                  <a:gd name="connsiteY0" fmla="*/ 3422 h 82188"/>
                  <a:gd name="connsiteX1" fmla="*/ 133833 w 134063"/>
                  <a:gd name="connsiteY1" fmla="*/ 38718 h 82188"/>
                  <a:gd name="connsiteX2" fmla="*/ 70593 w 134063"/>
                  <a:gd name="connsiteY2" fmla="*/ 82104 h 82188"/>
                  <a:gd name="connsiteX3" fmla="*/ 0 w 134063"/>
                  <a:gd name="connsiteY3" fmla="*/ 36512 h 82188"/>
                  <a:gd name="connsiteX4" fmla="*/ 71328 w 134063"/>
                  <a:gd name="connsiteY4" fmla="*/ 3422 h 82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063" h="82188">
                    <a:moveTo>
                      <a:pt x="71328" y="3422"/>
                    </a:moveTo>
                    <a:cubicBezTo>
                      <a:pt x="96330" y="6363"/>
                      <a:pt x="137509" y="-12756"/>
                      <a:pt x="133833" y="38718"/>
                    </a:cubicBezTo>
                    <a:cubicBezTo>
                      <a:pt x="130891" y="77692"/>
                      <a:pt x="99271" y="80633"/>
                      <a:pt x="70593" y="82104"/>
                    </a:cubicBezTo>
                    <a:cubicBezTo>
                      <a:pt x="36767" y="83574"/>
                      <a:pt x="0" y="65926"/>
                      <a:pt x="0" y="36512"/>
                    </a:cubicBezTo>
                    <a:cubicBezTo>
                      <a:pt x="0" y="4157"/>
                      <a:pt x="36767" y="-6138"/>
                      <a:pt x="71328" y="3422"/>
                    </a:cubicBezTo>
                    <a:close/>
                  </a:path>
                </a:pathLst>
              </a:custGeom>
              <a:solidFill>
                <a:srgbClr val="F38C8D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70A2AA88-5A40-2E81-1149-C3F25803B291}"/>
                  </a:ext>
                </a:extLst>
              </p:cNvPr>
              <p:cNvSpPr/>
              <p:nvPr/>
            </p:nvSpPr>
            <p:spPr>
              <a:xfrm>
                <a:off x="7871812" y="3029192"/>
                <a:ext cx="46467" cy="46762"/>
              </a:xfrm>
              <a:custGeom>
                <a:avLst/>
                <a:gdLst>
                  <a:gd name="connsiteX0" fmla="*/ 46370 w 46467"/>
                  <a:gd name="connsiteY0" fmla="*/ 26253 h 46762"/>
                  <a:gd name="connsiteX1" fmla="*/ 19897 w 46467"/>
                  <a:gd name="connsiteY1" fmla="*/ 46107 h 46762"/>
                  <a:gd name="connsiteX2" fmla="*/ 43 w 46467"/>
                  <a:gd name="connsiteY2" fmla="*/ 16693 h 46762"/>
                  <a:gd name="connsiteX3" fmla="*/ 22838 w 46467"/>
                  <a:gd name="connsiteY3" fmla="*/ 1251 h 46762"/>
                  <a:gd name="connsiteX4" fmla="*/ 46370 w 46467"/>
                  <a:gd name="connsiteY4" fmla="*/ 26253 h 4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467" h="46762">
                    <a:moveTo>
                      <a:pt x="46370" y="26253"/>
                    </a:moveTo>
                    <a:cubicBezTo>
                      <a:pt x="41957" y="37283"/>
                      <a:pt x="33868" y="49784"/>
                      <a:pt x="19897" y="46107"/>
                    </a:cubicBezTo>
                    <a:cubicBezTo>
                      <a:pt x="8131" y="43165"/>
                      <a:pt x="-692" y="32871"/>
                      <a:pt x="43" y="16693"/>
                    </a:cubicBezTo>
                    <a:cubicBezTo>
                      <a:pt x="43" y="-2426"/>
                      <a:pt x="14750" y="-955"/>
                      <a:pt x="22838" y="1251"/>
                    </a:cubicBezTo>
                    <a:cubicBezTo>
                      <a:pt x="32398" y="4192"/>
                      <a:pt x="47840" y="7134"/>
                      <a:pt x="46370" y="26253"/>
                    </a:cubicBezTo>
                    <a:close/>
                  </a:path>
                </a:pathLst>
              </a:custGeom>
              <a:solidFill>
                <a:srgbClr val="FEE3CB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A9FA46D-8999-7382-58B2-FF838D9683CD}"/>
                  </a:ext>
                </a:extLst>
              </p:cNvPr>
              <p:cNvSpPr/>
              <p:nvPr/>
            </p:nvSpPr>
            <p:spPr>
              <a:xfrm>
                <a:off x="6961048" y="3030382"/>
                <a:ext cx="45559" cy="47146"/>
              </a:xfrm>
              <a:custGeom>
                <a:avLst/>
                <a:gdLst>
                  <a:gd name="connsiteX0" fmla="*/ 17364 w 45559"/>
                  <a:gd name="connsiteY0" fmla="*/ 47123 h 47146"/>
                  <a:gd name="connsiteX1" fmla="*/ 451 w 45559"/>
                  <a:gd name="connsiteY1" fmla="*/ 19915 h 47146"/>
                  <a:gd name="connsiteX2" fmla="*/ 18099 w 45559"/>
                  <a:gd name="connsiteY2" fmla="*/ 61 h 47146"/>
                  <a:gd name="connsiteX3" fmla="*/ 45307 w 45559"/>
                  <a:gd name="connsiteY3" fmla="*/ 26533 h 47146"/>
                  <a:gd name="connsiteX4" fmla="*/ 17364 w 45559"/>
                  <a:gd name="connsiteY4" fmla="*/ 47123 h 47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59" h="47146">
                    <a:moveTo>
                      <a:pt x="17364" y="47123"/>
                    </a:moveTo>
                    <a:cubicBezTo>
                      <a:pt x="-6167" y="47858"/>
                      <a:pt x="1922" y="30945"/>
                      <a:pt x="451" y="19915"/>
                    </a:cubicBezTo>
                    <a:cubicBezTo>
                      <a:pt x="-1755" y="5208"/>
                      <a:pt x="4128" y="-674"/>
                      <a:pt x="18099" y="61"/>
                    </a:cubicBezTo>
                    <a:cubicBezTo>
                      <a:pt x="35012" y="796"/>
                      <a:pt x="47513" y="11091"/>
                      <a:pt x="45307" y="26533"/>
                    </a:cubicBezTo>
                    <a:cubicBezTo>
                      <a:pt x="43836" y="38299"/>
                      <a:pt x="31336" y="47123"/>
                      <a:pt x="17364" y="47123"/>
                    </a:cubicBezTo>
                    <a:close/>
                  </a:path>
                </a:pathLst>
              </a:custGeom>
              <a:solidFill>
                <a:srgbClr val="CECBCA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FC29656F-3600-3198-644A-8629399AD154}"/>
                  </a:ext>
                </a:extLst>
              </p:cNvPr>
              <p:cNvSpPr/>
              <p:nvPr/>
            </p:nvSpPr>
            <p:spPr>
              <a:xfrm>
                <a:off x="7248023" y="3237599"/>
                <a:ext cx="384511" cy="150955"/>
              </a:xfrm>
              <a:custGeom>
                <a:avLst/>
                <a:gdLst>
                  <a:gd name="connsiteX0" fmla="*/ 312781 w 384511"/>
                  <a:gd name="connsiteY0" fmla="*/ 946 h 150955"/>
                  <a:gd name="connsiteX1" fmla="*/ 374550 w 384511"/>
                  <a:gd name="connsiteY1" fmla="*/ 82569 h 150955"/>
                  <a:gd name="connsiteX2" fmla="*/ 359108 w 384511"/>
                  <a:gd name="connsiteY2" fmla="*/ 150956 h 150955"/>
                  <a:gd name="connsiteX3" fmla="*/ 24527 w 384511"/>
                  <a:gd name="connsiteY3" fmla="*/ 150956 h 150955"/>
                  <a:gd name="connsiteX4" fmla="*/ 2467 w 384511"/>
                  <a:gd name="connsiteY4" fmla="*/ 27418 h 150955"/>
                  <a:gd name="connsiteX5" fmla="*/ 70854 w 384511"/>
                  <a:gd name="connsiteY5" fmla="*/ 946 h 150955"/>
                  <a:gd name="connsiteX6" fmla="*/ 112768 w 384511"/>
                  <a:gd name="connsiteY6" fmla="*/ 31830 h 150955"/>
                  <a:gd name="connsiteX7" fmla="*/ 276750 w 384511"/>
                  <a:gd name="connsiteY7" fmla="*/ 34036 h 150955"/>
                  <a:gd name="connsiteX8" fmla="*/ 312781 w 384511"/>
                  <a:gd name="connsiteY8" fmla="*/ 946 h 150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511" h="150955">
                    <a:moveTo>
                      <a:pt x="312781" y="946"/>
                    </a:moveTo>
                    <a:cubicBezTo>
                      <a:pt x="386316" y="946"/>
                      <a:pt x="395876" y="13446"/>
                      <a:pt x="374550" y="82569"/>
                    </a:cubicBezTo>
                    <a:cubicBezTo>
                      <a:pt x="367197" y="105364"/>
                      <a:pt x="378227" y="131101"/>
                      <a:pt x="359108" y="150956"/>
                    </a:cubicBezTo>
                    <a:cubicBezTo>
                      <a:pt x="247336" y="118601"/>
                      <a:pt x="136299" y="114924"/>
                      <a:pt x="24527" y="150956"/>
                    </a:cubicBezTo>
                    <a:cubicBezTo>
                      <a:pt x="-3416" y="113453"/>
                      <a:pt x="-1945" y="69333"/>
                      <a:pt x="2467" y="27418"/>
                    </a:cubicBezTo>
                    <a:cubicBezTo>
                      <a:pt x="6878" y="-14497"/>
                      <a:pt x="45852" y="5358"/>
                      <a:pt x="70854" y="946"/>
                    </a:cubicBezTo>
                    <a:cubicBezTo>
                      <a:pt x="66442" y="35507"/>
                      <a:pt x="101003" y="30359"/>
                      <a:pt x="112768" y="31830"/>
                    </a:cubicBezTo>
                    <a:cubicBezTo>
                      <a:pt x="166448" y="39919"/>
                      <a:pt x="222335" y="36977"/>
                      <a:pt x="276750" y="34036"/>
                    </a:cubicBezTo>
                    <a:cubicBezTo>
                      <a:pt x="291457" y="32565"/>
                      <a:pt x="315723" y="28153"/>
                      <a:pt x="312781" y="946"/>
                    </a:cubicBezTo>
                    <a:close/>
                  </a:path>
                </a:pathLst>
              </a:custGeom>
              <a:solidFill>
                <a:srgbClr val="EF5E76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4C6B7FA-A6D9-910F-4A17-C13E162B618B}"/>
                  </a:ext>
                </a:extLst>
              </p:cNvPr>
              <p:cNvSpPr/>
              <p:nvPr/>
            </p:nvSpPr>
            <p:spPr>
              <a:xfrm>
                <a:off x="7272550" y="3362438"/>
                <a:ext cx="334581" cy="126142"/>
              </a:xfrm>
              <a:custGeom>
                <a:avLst/>
                <a:gdLst>
                  <a:gd name="connsiteX0" fmla="*/ 0 w 334581"/>
                  <a:gd name="connsiteY0" fmla="*/ 25381 h 126142"/>
                  <a:gd name="connsiteX1" fmla="*/ 334581 w 334581"/>
                  <a:gd name="connsiteY1" fmla="*/ 25381 h 126142"/>
                  <a:gd name="connsiteX2" fmla="*/ 175747 w 334581"/>
                  <a:gd name="connsiteY2" fmla="*/ 126123 h 126142"/>
                  <a:gd name="connsiteX3" fmla="*/ 0 w 334581"/>
                  <a:gd name="connsiteY3" fmla="*/ 25381 h 126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4581" h="126142">
                    <a:moveTo>
                      <a:pt x="0" y="25381"/>
                    </a:moveTo>
                    <a:cubicBezTo>
                      <a:pt x="111772" y="-9915"/>
                      <a:pt x="222809" y="-6974"/>
                      <a:pt x="334581" y="25381"/>
                    </a:cubicBezTo>
                    <a:cubicBezTo>
                      <a:pt x="307374" y="99651"/>
                      <a:pt x="241193" y="125388"/>
                      <a:pt x="175747" y="126123"/>
                    </a:cubicBezTo>
                    <a:cubicBezTo>
                      <a:pt x="105154" y="126859"/>
                      <a:pt x="30885" y="107005"/>
                      <a:pt x="0" y="25381"/>
                    </a:cubicBezTo>
                    <a:close/>
                  </a:path>
                </a:pathLst>
              </a:custGeom>
              <a:solidFill>
                <a:srgbClr val="F3919E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AE04186-7681-441B-6A71-1F0143383ED4}"/>
                  </a:ext>
                </a:extLst>
              </p:cNvPr>
              <p:cNvSpPr/>
              <p:nvPr/>
            </p:nvSpPr>
            <p:spPr>
              <a:xfrm>
                <a:off x="7318876" y="3238545"/>
                <a:ext cx="243285" cy="36824"/>
              </a:xfrm>
              <a:custGeom>
                <a:avLst/>
                <a:gdLst>
                  <a:gd name="connsiteX0" fmla="*/ 241928 w 243285"/>
                  <a:gd name="connsiteY0" fmla="*/ 0 h 36824"/>
                  <a:gd name="connsiteX1" fmla="*/ 217662 w 243285"/>
                  <a:gd name="connsiteY1" fmla="*/ 28678 h 36824"/>
                  <a:gd name="connsiteX2" fmla="*/ 4412 w 243285"/>
                  <a:gd name="connsiteY2" fmla="*/ 20590 h 36824"/>
                  <a:gd name="connsiteX3" fmla="*/ 0 w 243285"/>
                  <a:gd name="connsiteY3" fmla="*/ 735 h 36824"/>
                  <a:gd name="connsiteX4" fmla="*/ 241928 w 243285"/>
                  <a:gd name="connsiteY4" fmla="*/ 0 h 3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3285" h="36824">
                    <a:moveTo>
                      <a:pt x="241928" y="0"/>
                    </a:moveTo>
                    <a:cubicBezTo>
                      <a:pt x="248546" y="22060"/>
                      <a:pt x="229427" y="26472"/>
                      <a:pt x="217662" y="28678"/>
                    </a:cubicBezTo>
                    <a:cubicBezTo>
                      <a:pt x="146334" y="38973"/>
                      <a:pt x="75005" y="42650"/>
                      <a:pt x="4412" y="20590"/>
                    </a:cubicBezTo>
                    <a:cubicBezTo>
                      <a:pt x="736" y="19854"/>
                      <a:pt x="1471" y="7353"/>
                      <a:pt x="0" y="735"/>
                    </a:cubicBezTo>
                    <a:cubicBezTo>
                      <a:pt x="80153" y="0"/>
                      <a:pt x="161040" y="0"/>
                      <a:pt x="241928" y="0"/>
                    </a:cubicBezTo>
                    <a:close/>
                  </a:path>
                </a:pathLst>
              </a:custGeom>
              <a:solidFill>
                <a:srgbClr val="E4D8D9"/>
              </a:solidFill>
              <a:ln w="73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20" name="Picture 219">
            <a:extLst>
              <a:ext uri="{FF2B5EF4-FFF2-40B4-BE49-F238E27FC236}">
                <a16:creationId xmlns:a16="http://schemas.microsoft.com/office/drawing/2014/main" id="{D3FCE9E0-EB54-737B-E69B-7A8528255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744" y="182478"/>
            <a:ext cx="6529597" cy="199073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1" imgW="5036760" imgH="830520"/>
        </mc:Choice>
        <mc:Fallback>
          <p:control name="TextBox1" r:id="rId1" imgW="5036760" imgH="830520">
            <p:pic>
              <p:nvPicPr>
                <p:cNvPr id="4" name="TextBox1"/>
                <p:cNvPicPr>
                  <a:picLocks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3248025" y="2251075"/>
                  <a:ext cx="5040313" cy="831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9039816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34CCB5F3-1AFE-014E-9F82-FC7639CCBFA6}"/>
              </a:ext>
            </a:extLst>
          </p:cNvPr>
          <p:cNvSpPr/>
          <p:nvPr/>
        </p:nvSpPr>
        <p:spPr>
          <a:xfrm>
            <a:off x="2752725" y="1343025"/>
            <a:ext cx="9372600" cy="4998781"/>
          </a:xfrm>
          <a:custGeom>
            <a:avLst/>
            <a:gdLst>
              <a:gd name="connsiteX0" fmla="*/ 833147 w 9372600"/>
              <a:gd name="connsiteY0" fmla="*/ 0 h 4998781"/>
              <a:gd name="connsiteX1" fmla="*/ 9372600 w 9372600"/>
              <a:gd name="connsiteY1" fmla="*/ 0 h 4998781"/>
              <a:gd name="connsiteX2" fmla="*/ 9372600 w 9372600"/>
              <a:gd name="connsiteY2" fmla="*/ 0 h 4998781"/>
              <a:gd name="connsiteX3" fmla="*/ 9372600 w 9372600"/>
              <a:gd name="connsiteY3" fmla="*/ 4165634 h 4998781"/>
              <a:gd name="connsiteX4" fmla="*/ 8539453 w 9372600"/>
              <a:gd name="connsiteY4" fmla="*/ 4998781 h 4998781"/>
              <a:gd name="connsiteX5" fmla="*/ 0 w 9372600"/>
              <a:gd name="connsiteY5" fmla="*/ 4998781 h 4998781"/>
              <a:gd name="connsiteX6" fmla="*/ 0 w 9372600"/>
              <a:gd name="connsiteY6" fmla="*/ 4998781 h 4998781"/>
              <a:gd name="connsiteX7" fmla="*/ 0 w 9372600"/>
              <a:gd name="connsiteY7" fmla="*/ 833147 h 4998781"/>
              <a:gd name="connsiteX8" fmla="*/ 833147 w 9372600"/>
              <a:gd name="connsiteY8" fmla="*/ 0 h 49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72600" h="4998781" fill="none" extrusionOk="0">
                <a:moveTo>
                  <a:pt x="833147" y="0"/>
                </a:moveTo>
                <a:cubicBezTo>
                  <a:pt x="4520346" y="78011"/>
                  <a:pt x="7427953" y="21937"/>
                  <a:pt x="9372600" y="0"/>
                </a:cubicBezTo>
                <a:lnTo>
                  <a:pt x="9372600" y="0"/>
                </a:lnTo>
                <a:cubicBezTo>
                  <a:pt x="9527072" y="1446287"/>
                  <a:pt x="9538226" y="2904194"/>
                  <a:pt x="9372600" y="4165634"/>
                </a:cubicBezTo>
                <a:cubicBezTo>
                  <a:pt x="9382784" y="4613098"/>
                  <a:pt x="8988603" y="4997957"/>
                  <a:pt x="8539453" y="4998781"/>
                </a:cubicBezTo>
                <a:cubicBezTo>
                  <a:pt x="5903630" y="4853697"/>
                  <a:pt x="3540830" y="5033860"/>
                  <a:pt x="0" y="4998781"/>
                </a:cubicBezTo>
                <a:lnTo>
                  <a:pt x="0" y="4998781"/>
                </a:lnTo>
                <a:cubicBezTo>
                  <a:pt x="42204" y="3300547"/>
                  <a:pt x="161297" y="2843963"/>
                  <a:pt x="0" y="833147"/>
                </a:cubicBezTo>
                <a:cubicBezTo>
                  <a:pt x="67982" y="381695"/>
                  <a:pt x="374720" y="20663"/>
                  <a:pt x="833147" y="0"/>
                </a:cubicBezTo>
                <a:close/>
              </a:path>
              <a:path w="9372600" h="4998781" stroke="0" extrusionOk="0">
                <a:moveTo>
                  <a:pt x="833147" y="0"/>
                </a:moveTo>
                <a:cubicBezTo>
                  <a:pt x="1704425" y="-16420"/>
                  <a:pt x="7134999" y="-157111"/>
                  <a:pt x="9372600" y="0"/>
                </a:cubicBezTo>
                <a:lnTo>
                  <a:pt x="9372600" y="0"/>
                </a:lnTo>
                <a:cubicBezTo>
                  <a:pt x="9508690" y="1000791"/>
                  <a:pt x="9255313" y="3201043"/>
                  <a:pt x="9372600" y="4165634"/>
                </a:cubicBezTo>
                <a:cubicBezTo>
                  <a:pt x="9352888" y="4682904"/>
                  <a:pt x="9006800" y="5003680"/>
                  <a:pt x="8539453" y="4998781"/>
                </a:cubicBezTo>
                <a:cubicBezTo>
                  <a:pt x="6556428" y="4881286"/>
                  <a:pt x="2804782" y="5080403"/>
                  <a:pt x="0" y="4998781"/>
                </a:cubicBezTo>
                <a:lnTo>
                  <a:pt x="0" y="4998781"/>
                </a:lnTo>
                <a:cubicBezTo>
                  <a:pt x="-46332" y="4126446"/>
                  <a:pt x="133940" y="2502907"/>
                  <a:pt x="0" y="833147"/>
                </a:cubicBezTo>
                <a:cubicBezTo>
                  <a:pt x="4668" y="367407"/>
                  <a:pt x="391077" y="1692"/>
                  <a:pt x="833147" y="0"/>
                </a:cubicBezTo>
                <a:close/>
              </a:path>
            </a:pathLst>
          </a:custGeom>
          <a:solidFill>
            <a:srgbClr val="FFFF00">
              <a:alpha val="81000"/>
            </a:srgbClr>
          </a:solidFill>
          <a:ln w="76200">
            <a:solidFill>
              <a:schemeClr val="accent4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Luật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:</a:t>
            </a: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Giáo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viên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thu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âm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giọng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nói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của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1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số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bạn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trong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lớp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.</a:t>
            </a:r>
            <a:endParaRPr lang="vi-VN" sz="3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Chia lớp thành 4 đội mỗi đội cử ra 1 bạn đại diện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</a:t>
            </a: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ơ tay để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</a:t>
            </a: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ành quyền trả lời sau khi nghe giọng nói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đã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được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thu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âm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trước</a:t>
            </a:r>
            <a:r>
              <a:rPr lang="en-US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.</a:t>
            </a:r>
            <a:endParaRPr lang="vi-VN" sz="3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Khi bạn nói xong, đội nào </a:t>
            </a:r>
            <a:r>
              <a:rPr lang="en-US" sz="3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gi</a:t>
            </a: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ơ tay thì đội đó được quyền trả lời trước. Đội nào trả lời đúng tên bạn thì đội đó ghi được 1 điểm.</a:t>
            </a:r>
            <a:endParaRPr lang="en-US" sz="30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vi-VN" sz="3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Kết thúc trò chơi, đội nào giành được nhiều điểm nhất thì là đội chiến thắng.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LNTH-LuoLuoNotangYuanTi 1" pitchFamily="2" charset="-128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756BBD3-DF13-C51D-936D-D8D5205D63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987648" y="1234256"/>
            <a:ext cx="692203" cy="7558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917954-CB72-1C52-96FF-D0CADC78C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93" y="294101"/>
            <a:ext cx="11565114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8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3EB1C213-92B6-3A09-ACD0-AA08C55319A4}"/>
              </a:ext>
            </a:extLst>
          </p:cNvPr>
          <p:cNvSpPr/>
          <p:nvPr/>
        </p:nvSpPr>
        <p:spPr>
          <a:xfrm rot="365892">
            <a:off x="776116" y="467358"/>
            <a:ext cx="10639768" cy="6587614"/>
          </a:xfrm>
          <a:prstGeom prst="cloud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63693D45-2CB6-5F55-8AC7-768F05387F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48" t="-4552"/>
          <a:stretch/>
        </p:blipFill>
        <p:spPr>
          <a:xfrm>
            <a:off x="7329920" y="3172133"/>
            <a:ext cx="5374599" cy="3685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F74018-F3D0-B68F-FB0E-74C4E330C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091" y="1146657"/>
            <a:ext cx="6706181" cy="23105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7D610D-199E-D79C-BBC4-9C99782A7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491949"/>
            <a:ext cx="4512392" cy="36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2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id="{4FCC39D0-2C04-17DD-C56D-03696B8F1F70}"/>
              </a:ext>
            </a:extLst>
          </p:cNvPr>
          <p:cNvSpPr/>
          <p:nvPr/>
        </p:nvSpPr>
        <p:spPr>
          <a:xfrm rot="365892">
            <a:off x="2051200" y="1048717"/>
            <a:ext cx="8360432" cy="4739030"/>
          </a:xfrm>
          <a:prstGeom prst="cloud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5DA4F0-E200-256E-1D7B-69E5AF61E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299" y="2212298"/>
            <a:ext cx="3152775" cy="1150435"/>
          </a:xfrm>
          <a:prstGeom prst="rect">
            <a:avLst/>
          </a:prstGeom>
        </p:spPr>
      </p:pic>
      <p:pic>
        <p:nvPicPr>
          <p:cNvPr id="2" name="Picture 1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id="{E9F064F0-802B-592C-2339-8CA3E2DAB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06" b="94767" l="3074" r="96002">
                        <a14:foregroundMark x1="51056" y1="7892" x2="51056" y2="7892"/>
                        <a14:foregroundMark x1="41003" y1="7892" x2="48642" y2="7217"/>
                        <a14:foregroundMark x1="7431" y1="38574" x2="8035" y2="44440"/>
                        <a14:foregroundMark x1="62599" y1="82507" x2="51358" y2="86706"/>
                        <a14:foregroundMark x1="51358" y1="86706" x2="51358" y2="86706"/>
                        <a14:foregroundMark x1="93474" y1="32876" x2="93474" y2="32876"/>
                        <a14:foregroundMark x1="63033" y1="87888" x2="55545" y2="89892"/>
                        <a14:foregroundMark x1="96020" y1="35387" x2="96020" y2="35387"/>
                        <a14:foregroundMark x1="4131" y1="42266" x2="4131" y2="42266"/>
                        <a14:foregroundMark x1="46398" y1="4706" x2="46398" y2="4706"/>
                        <a14:foregroundMark x1="48642" y1="88225" x2="46398" y2="87550"/>
                        <a14:foregroundMark x1="71728" y1="87719" x2="73387" y2="90230"/>
                        <a14:foregroundMark x1="63636" y1="94429" x2="61392" y2="94767"/>
                        <a14:foregroundMark x1="3074" y1="88711" x2="3074" y2="88711"/>
                        <a14:foregroundMark x1="3074" y1="88711" x2="3074" y2="88711"/>
                        <a14:backgroundMark x1="50000" y1="78666" x2="50000" y2="78666"/>
                        <a14:backgroundMark x1="38910" y1="81177" x2="38910" y2="81177"/>
                        <a14:backgroundMark x1="81479" y1="71618" x2="81479" y2="71618"/>
                        <a14:backgroundMark x1="53452" y1="80333" x2="53452" y2="80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7938" y="3581783"/>
            <a:ext cx="3830313" cy="342358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6AFC7BE-BDDE-8786-9018-E5FBDD09AB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58" t="5779" r="12858" b="11553"/>
          <a:stretch/>
        </p:blipFill>
        <p:spPr>
          <a:xfrm>
            <a:off x="9467850" y="3220108"/>
            <a:ext cx="3043395" cy="39995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654BB6-970F-22D9-935F-E8CD2DD18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4547" y="2519863"/>
            <a:ext cx="1920406" cy="16277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5F0D47-3C6E-59C7-7B02-CA17CDD843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5044" y="3507061"/>
            <a:ext cx="6180455" cy="106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4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263C4-090A-AFC1-0C93-6663F4F0F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D8E91-1B5D-FCB9-3FEC-3E0BB8DAF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FC4F182D-F7B6-18AF-0C99-17B0046DE30D}"/>
              </a:ext>
            </a:extLst>
          </p:cNvPr>
          <p:cNvSpPr/>
          <p:nvPr/>
        </p:nvSpPr>
        <p:spPr>
          <a:xfrm>
            <a:off x="1273277" y="73326"/>
            <a:ext cx="9645445" cy="5560557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1B7F5635-07D3-D20E-AE7A-2020D5CA47D7}"/>
              </a:ext>
            </a:extLst>
          </p:cNvPr>
          <p:cNvSpPr/>
          <p:nvPr/>
        </p:nvSpPr>
        <p:spPr>
          <a:xfrm>
            <a:off x="1479755" y="523462"/>
            <a:ext cx="9094838" cy="4660283"/>
          </a:xfrm>
          <a:prstGeom prst="cloud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C0249F9B-C489-E4F6-BCB9-7C17DCBA28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409322" y="613642"/>
            <a:ext cx="1715878" cy="14820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BEB18A-4B79-2F1D-777D-001C79D1F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203" y="1533806"/>
            <a:ext cx="6182327" cy="2542894"/>
          </a:xfrm>
          <a:prstGeom prst="rect">
            <a:avLst/>
          </a:prstGeom>
        </p:spPr>
      </p:pic>
      <p:pic>
        <p:nvPicPr>
          <p:cNvPr id="11" name="Picture 10" descr="A picture containing clipart&#10;&#10;Description automatically generated">
            <a:extLst>
              <a:ext uri="{FF2B5EF4-FFF2-40B4-BE49-F238E27FC236}">
                <a16:creationId xmlns:a16="http://schemas.microsoft.com/office/drawing/2014/main" id="{024A57CB-4B8C-DD9D-981A-A32814A4F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4" b="89976" l="9994" r="89974">
                        <a14:foregroundMark x1="55951" y1="6184" x2="59282" y2="9175"/>
                        <a14:foregroundMark x1="44049" y1="13177" x2="48383" y2="17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459" y="3503357"/>
            <a:ext cx="4787079" cy="38296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B4B27A-BB8C-85DD-2786-1FD97D8D67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4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40519627-FAD2-1031-2944-14BC1BDA7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192" y="219919"/>
            <a:ext cx="11331615" cy="6238755"/>
          </a:xfrm>
          <a:custGeom>
            <a:avLst/>
            <a:gdLst>
              <a:gd name="connsiteX0" fmla="*/ 1039813 w 11331615"/>
              <a:gd name="connsiteY0" fmla="*/ 0 h 6238755"/>
              <a:gd name="connsiteX1" fmla="*/ 1725933 w 11331615"/>
              <a:gd name="connsiteY1" fmla="*/ 0 h 6238755"/>
              <a:gd name="connsiteX2" fmla="*/ 2309135 w 11331615"/>
              <a:gd name="connsiteY2" fmla="*/ 0 h 6238755"/>
              <a:gd name="connsiteX3" fmla="*/ 2789419 w 11331615"/>
              <a:gd name="connsiteY3" fmla="*/ 0 h 6238755"/>
              <a:gd name="connsiteX4" fmla="*/ 3681376 w 11331615"/>
              <a:gd name="connsiteY4" fmla="*/ 0 h 6238755"/>
              <a:gd name="connsiteX5" fmla="*/ 4161660 w 11331615"/>
              <a:gd name="connsiteY5" fmla="*/ 0 h 6238755"/>
              <a:gd name="connsiteX6" fmla="*/ 4641944 w 11331615"/>
              <a:gd name="connsiteY6" fmla="*/ 0 h 6238755"/>
              <a:gd name="connsiteX7" fmla="*/ 5225146 w 11331615"/>
              <a:gd name="connsiteY7" fmla="*/ 0 h 6238755"/>
              <a:gd name="connsiteX8" fmla="*/ 6014184 w 11331615"/>
              <a:gd name="connsiteY8" fmla="*/ 0 h 6238755"/>
              <a:gd name="connsiteX9" fmla="*/ 6700304 w 11331615"/>
              <a:gd name="connsiteY9" fmla="*/ 0 h 6238755"/>
              <a:gd name="connsiteX10" fmla="*/ 7386424 w 11331615"/>
              <a:gd name="connsiteY10" fmla="*/ 0 h 6238755"/>
              <a:gd name="connsiteX11" fmla="*/ 7763790 w 11331615"/>
              <a:gd name="connsiteY11" fmla="*/ 0 h 6238755"/>
              <a:gd name="connsiteX12" fmla="*/ 8655746 w 11331615"/>
              <a:gd name="connsiteY12" fmla="*/ 0 h 6238755"/>
              <a:gd name="connsiteX13" fmla="*/ 9033113 w 11331615"/>
              <a:gd name="connsiteY13" fmla="*/ 0 h 6238755"/>
              <a:gd name="connsiteX14" fmla="*/ 9410479 w 11331615"/>
              <a:gd name="connsiteY14" fmla="*/ 0 h 6238755"/>
              <a:gd name="connsiteX15" fmla="*/ 9787845 w 11331615"/>
              <a:gd name="connsiteY15" fmla="*/ 0 h 6238755"/>
              <a:gd name="connsiteX16" fmla="*/ 10165211 w 11331615"/>
              <a:gd name="connsiteY16" fmla="*/ 0 h 6238755"/>
              <a:gd name="connsiteX17" fmla="*/ 10645495 w 11331615"/>
              <a:gd name="connsiteY17" fmla="*/ 0 h 6238755"/>
              <a:gd name="connsiteX18" fmla="*/ 11331615 w 11331615"/>
              <a:gd name="connsiteY18" fmla="*/ 0 h 6238755"/>
              <a:gd name="connsiteX19" fmla="*/ 11331615 w 11331615"/>
              <a:gd name="connsiteY19" fmla="*/ 0 h 6238755"/>
              <a:gd name="connsiteX20" fmla="*/ 11331615 w 11331615"/>
              <a:gd name="connsiteY20" fmla="*/ 701857 h 6238755"/>
              <a:gd name="connsiteX21" fmla="*/ 11331615 w 11331615"/>
              <a:gd name="connsiteY21" fmla="*/ 1351725 h 6238755"/>
              <a:gd name="connsiteX22" fmla="*/ 11331615 w 11331615"/>
              <a:gd name="connsiteY22" fmla="*/ 2053582 h 6238755"/>
              <a:gd name="connsiteX23" fmla="*/ 11331615 w 11331615"/>
              <a:gd name="connsiteY23" fmla="*/ 2703450 h 6238755"/>
              <a:gd name="connsiteX24" fmla="*/ 11331615 w 11331615"/>
              <a:gd name="connsiteY24" fmla="*/ 3301328 h 6238755"/>
              <a:gd name="connsiteX25" fmla="*/ 11331615 w 11331615"/>
              <a:gd name="connsiteY25" fmla="*/ 4055175 h 6238755"/>
              <a:gd name="connsiteX26" fmla="*/ 11331615 w 11331615"/>
              <a:gd name="connsiteY26" fmla="*/ 5198942 h 6238755"/>
              <a:gd name="connsiteX27" fmla="*/ 10291802 w 11331615"/>
              <a:gd name="connsiteY27" fmla="*/ 6238755 h 6238755"/>
              <a:gd name="connsiteX28" fmla="*/ 9811518 w 11331615"/>
              <a:gd name="connsiteY28" fmla="*/ 6238755 h 6238755"/>
              <a:gd name="connsiteX29" fmla="*/ 9125398 w 11331615"/>
              <a:gd name="connsiteY29" fmla="*/ 6238755 h 6238755"/>
              <a:gd name="connsiteX30" fmla="*/ 8233442 w 11331615"/>
              <a:gd name="connsiteY30" fmla="*/ 6238755 h 6238755"/>
              <a:gd name="connsiteX31" fmla="*/ 7650239 w 11331615"/>
              <a:gd name="connsiteY31" fmla="*/ 6238755 h 6238755"/>
              <a:gd name="connsiteX32" fmla="*/ 7067037 w 11331615"/>
              <a:gd name="connsiteY32" fmla="*/ 6238755 h 6238755"/>
              <a:gd name="connsiteX33" fmla="*/ 6689671 w 11331615"/>
              <a:gd name="connsiteY33" fmla="*/ 6238755 h 6238755"/>
              <a:gd name="connsiteX34" fmla="*/ 6209387 w 11331615"/>
              <a:gd name="connsiteY34" fmla="*/ 6238755 h 6238755"/>
              <a:gd name="connsiteX35" fmla="*/ 5832021 w 11331615"/>
              <a:gd name="connsiteY35" fmla="*/ 6238755 h 6238755"/>
              <a:gd name="connsiteX36" fmla="*/ 5145901 w 11331615"/>
              <a:gd name="connsiteY36" fmla="*/ 6238755 h 6238755"/>
              <a:gd name="connsiteX37" fmla="*/ 4562699 w 11331615"/>
              <a:gd name="connsiteY37" fmla="*/ 6238755 h 6238755"/>
              <a:gd name="connsiteX38" fmla="*/ 3670743 w 11331615"/>
              <a:gd name="connsiteY38" fmla="*/ 6238755 h 6238755"/>
              <a:gd name="connsiteX39" fmla="*/ 3190459 w 11331615"/>
              <a:gd name="connsiteY39" fmla="*/ 6238755 h 6238755"/>
              <a:gd name="connsiteX40" fmla="*/ 2710175 w 11331615"/>
              <a:gd name="connsiteY40" fmla="*/ 6238755 h 6238755"/>
              <a:gd name="connsiteX41" fmla="*/ 2126972 w 11331615"/>
              <a:gd name="connsiteY41" fmla="*/ 6238755 h 6238755"/>
              <a:gd name="connsiteX42" fmla="*/ 1337934 w 11331615"/>
              <a:gd name="connsiteY42" fmla="*/ 6238755 h 6238755"/>
              <a:gd name="connsiteX43" fmla="*/ 0 w 11331615"/>
              <a:gd name="connsiteY43" fmla="*/ 6238755 h 6238755"/>
              <a:gd name="connsiteX44" fmla="*/ 0 w 11331615"/>
              <a:gd name="connsiteY44" fmla="*/ 6238755 h 6238755"/>
              <a:gd name="connsiteX45" fmla="*/ 0 w 11331615"/>
              <a:gd name="connsiteY45" fmla="*/ 5640877 h 6238755"/>
              <a:gd name="connsiteX46" fmla="*/ 0 w 11331615"/>
              <a:gd name="connsiteY46" fmla="*/ 4939020 h 6238755"/>
              <a:gd name="connsiteX47" fmla="*/ 0 w 11331615"/>
              <a:gd name="connsiteY47" fmla="*/ 4341141 h 6238755"/>
              <a:gd name="connsiteX48" fmla="*/ 0 w 11331615"/>
              <a:gd name="connsiteY48" fmla="*/ 3847242 h 6238755"/>
              <a:gd name="connsiteX49" fmla="*/ 0 w 11331615"/>
              <a:gd name="connsiteY49" fmla="*/ 3145385 h 6238755"/>
              <a:gd name="connsiteX50" fmla="*/ 0 w 11331615"/>
              <a:gd name="connsiteY50" fmla="*/ 2443527 h 6238755"/>
              <a:gd name="connsiteX51" fmla="*/ 0 w 11331615"/>
              <a:gd name="connsiteY51" fmla="*/ 1741670 h 6238755"/>
              <a:gd name="connsiteX52" fmla="*/ 0 w 11331615"/>
              <a:gd name="connsiteY52" fmla="*/ 1039813 h 6238755"/>
              <a:gd name="connsiteX53" fmla="*/ 1039813 w 11331615"/>
              <a:gd name="connsiteY53" fmla="*/ 0 h 6238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1331615" h="6238755" fill="none" extrusionOk="0">
                <a:moveTo>
                  <a:pt x="1039813" y="0"/>
                </a:moveTo>
                <a:cubicBezTo>
                  <a:pt x="1228809" y="-32465"/>
                  <a:pt x="1517436" y="-20323"/>
                  <a:pt x="1725933" y="0"/>
                </a:cubicBezTo>
                <a:cubicBezTo>
                  <a:pt x="1934430" y="20323"/>
                  <a:pt x="2135949" y="-19261"/>
                  <a:pt x="2309135" y="0"/>
                </a:cubicBezTo>
                <a:cubicBezTo>
                  <a:pt x="2482321" y="19261"/>
                  <a:pt x="2672189" y="12629"/>
                  <a:pt x="2789419" y="0"/>
                </a:cubicBezTo>
                <a:cubicBezTo>
                  <a:pt x="2906649" y="-12629"/>
                  <a:pt x="3392935" y="-37369"/>
                  <a:pt x="3681376" y="0"/>
                </a:cubicBezTo>
                <a:cubicBezTo>
                  <a:pt x="3969817" y="37369"/>
                  <a:pt x="3956860" y="15106"/>
                  <a:pt x="4161660" y="0"/>
                </a:cubicBezTo>
                <a:cubicBezTo>
                  <a:pt x="4366460" y="-15106"/>
                  <a:pt x="4457278" y="3616"/>
                  <a:pt x="4641944" y="0"/>
                </a:cubicBezTo>
                <a:cubicBezTo>
                  <a:pt x="4826610" y="-3616"/>
                  <a:pt x="5030784" y="29091"/>
                  <a:pt x="5225146" y="0"/>
                </a:cubicBezTo>
                <a:cubicBezTo>
                  <a:pt x="5419508" y="-29091"/>
                  <a:pt x="5730596" y="-1812"/>
                  <a:pt x="6014184" y="0"/>
                </a:cubicBezTo>
                <a:cubicBezTo>
                  <a:pt x="6297772" y="1812"/>
                  <a:pt x="6483594" y="-7710"/>
                  <a:pt x="6700304" y="0"/>
                </a:cubicBezTo>
                <a:cubicBezTo>
                  <a:pt x="6917014" y="7710"/>
                  <a:pt x="7057726" y="27697"/>
                  <a:pt x="7386424" y="0"/>
                </a:cubicBezTo>
                <a:cubicBezTo>
                  <a:pt x="7715122" y="-27697"/>
                  <a:pt x="7639523" y="-332"/>
                  <a:pt x="7763790" y="0"/>
                </a:cubicBezTo>
                <a:cubicBezTo>
                  <a:pt x="7888057" y="332"/>
                  <a:pt x="8364167" y="21933"/>
                  <a:pt x="8655746" y="0"/>
                </a:cubicBezTo>
                <a:cubicBezTo>
                  <a:pt x="8947325" y="-21933"/>
                  <a:pt x="8873581" y="4674"/>
                  <a:pt x="9033113" y="0"/>
                </a:cubicBezTo>
                <a:cubicBezTo>
                  <a:pt x="9192645" y="-4674"/>
                  <a:pt x="9226278" y="-2041"/>
                  <a:pt x="9410479" y="0"/>
                </a:cubicBezTo>
                <a:cubicBezTo>
                  <a:pt x="9594680" y="2041"/>
                  <a:pt x="9626276" y="10472"/>
                  <a:pt x="9787845" y="0"/>
                </a:cubicBezTo>
                <a:cubicBezTo>
                  <a:pt x="9949414" y="-10472"/>
                  <a:pt x="10029178" y="-10124"/>
                  <a:pt x="10165211" y="0"/>
                </a:cubicBezTo>
                <a:cubicBezTo>
                  <a:pt x="10301244" y="10124"/>
                  <a:pt x="10442220" y="10496"/>
                  <a:pt x="10645495" y="0"/>
                </a:cubicBezTo>
                <a:cubicBezTo>
                  <a:pt x="10848770" y="-10496"/>
                  <a:pt x="11009593" y="23463"/>
                  <a:pt x="11331615" y="0"/>
                </a:cubicBezTo>
                <a:lnTo>
                  <a:pt x="11331615" y="0"/>
                </a:lnTo>
                <a:cubicBezTo>
                  <a:pt x="11348309" y="278847"/>
                  <a:pt x="11338838" y="508735"/>
                  <a:pt x="11331615" y="701857"/>
                </a:cubicBezTo>
                <a:cubicBezTo>
                  <a:pt x="11324392" y="894979"/>
                  <a:pt x="11309433" y="1078656"/>
                  <a:pt x="11331615" y="1351725"/>
                </a:cubicBezTo>
                <a:cubicBezTo>
                  <a:pt x="11353797" y="1624794"/>
                  <a:pt x="11321002" y="1827330"/>
                  <a:pt x="11331615" y="2053582"/>
                </a:cubicBezTo>
                <a:cubicBezTo>
                  <a:pt x="11342228" y="2279834"/>
                  <a:pt x="11314054" y="2526818"/>
                  <a:pt x="11331615" y="2703450"/>
                </a:cubicBezTo>
                <a:cubicBezTo>
                  <a:pt x="11349176" y="2880082"/>
                  <a:pt x="11342245" y="3090539"/>
                  <a:pt x="11331615" y="3301328"/>
                </a:cubicBezTo>
                <a:cubicBezTo>
                  <a:pt x="11320985" y="3512117"/>
                  <a:pt x="11329199" y="3694210"/>
                  <a:pt x="11331615" y="4055175"/>
                </a:cubicBezTo>
                <a:cubicBezTo>
                  <a:pt x="11334031" y="4416140"/>
                  <a:pt x="11301026" y="4757125"/>
                  <a:pt x="11331615" y="5198942"/>
                </a:cubicBezTo>
                <a:cubicBezTo>
                  <a:pt x="11393998" y="5873238"/>
                  <a:pt x="10949412" y="6346916"/>
                  <a:pt x="10291802" y="6238755"/>
                </a:cubicBezTo>
                <a:cubicBezTo>
                  <a:pt x="10169024" y="6218501"/>
                  <a:pt x="9980543" y="6231604"/>
                  <a:pt x="9811518" y="6238755"/>
                </a:cubicBezTo>
                <a:cubicBezTo>
                  <a:pt x="9642493" y="6245906"/>
                  <a:pt x="9403477" y="6252701"/>
                  <a:pt x="9125398" y="6238755"/>
                </a:cubicBezTo>
                <a:cubicBezTo>
                  <a:pt x="8847319" y="6224809"/>
                  <a:pt x="8543907" y="6260241"/>
                  <a:pt x="8233442" y="6238755"/>
                </a:cubicBezTo>
                <a:cubicBezTo>
                  <a:pt x="7922977" y="6217269"/>
                  <a:pt x="7836463" y="6267779"/>
                  <a:pt x="7650239" y="6238755"/>
                </a:cubicBezTo>
                <a:cubicBezTo>
                  <a:pt x="7464015" y="6209731"/>
                  <a:pt x="7300547" y="6254392"/>
                  <a:pt x="7067037" y="6238755"/>
                </a:cubicBezTo>
                <a:cubicBezTo>
                  <a:pt x="6833527" y="6223118"/>
                  <a:pt x="6808838" y="6221406"/>
                  <a:pt x="6689671" y="6238755"/>
                </a:cubicBezTo>
                <a:cubicBezTo>
                  <a:pt x="6570504" y="6256104"/>
                  <a:pt x="6435025" y="6221211"/>
                  <a:pt x="6209387" y="6238755"/>
                </a:cubicBezTo>
                <a:cubicBezTo>
                  <a:pt x="5983749" y="6256299"/>
                  <a:pt x="5968619" y="6250082"/>
                  <a:pt x="5832021" y="6238755"/>
                </a:cubicBezTo>
                <a:cubicBezTo>
                  <a:pt x="5695423" y="6227428"/>
                  <a:pt x="5312707" y="6252126"/>
                  <a:pt x="5145901" y="6238755"/>
                </a:cubicBezTo>
                <a:cubicBezTo>
                  <a:pt x="4979095" y="6225384"/>
                  <a:pt x="4808424" y="6232402"/>
                  <a:pt x="4562699" y="6238755"/>
                </a:cubicBezTo>
                <a:cubicBezTo>
                  <a:pt x="4316974" y="6245108"/>
                  <a:pt x="3965839" y="6233857"/>
                  <a:pt x="3670743" y="6238755"/>
                </a:cubicBezTo>
                <a:cubicBezTo>
                  <a:pt x="3375647" y="6243653"/>
                  <a:pt x="3384760" y="6231851"/>
                  <a:pt x="3190459" y="6238755"/>
                </a:cubicBezTo>
                <a:cubicBezTo>
                  <a:pt x="2996158" y="6245659"/>
                  <a:pt x="2904582" y="6215540"/>
                  <a:pt x="2710175" y="6238755"/>
                </a:cubicBezTo>
                <a:cubicBezTo>
                  <a:pt x="2515768" y="6261970"/>
                  <a:pt x="2354715" y="6258174"/>
                  <a:pt x="2126972" y="6238755"/>
                </a:cubicBezTo>
                <a:cubicBezTo>
                  <a:pt x="1899229" y="6219336"/>
                  <a:pt x="1728681" y="6267962"/>
                  <a:pt x="1337934" y="6238755"/>
                </a:cubicBezTo>
                <a:cubicBezTo>
                  <a:pt x="947187" y="6209548"/>
                  <a:pt x="388098" y="6271216"/>
                  <a:pt x="0" y="6238755"/>
                </a:cubicBezTo>
                <a:lnTo>
                  <a:pt x="0" y="6238755"/>
                </a:lnTo>
                <a:cubicBezTo>
                  <a:pt x="16030" y="6115519"/>
                  <a:pt x="-1394" y="5914944"/>
                  <a:pt x="0" y="5640877"/>
                </a:cubicBezTo>
                <a:cubicBezTo>
                  <a:pt x="1394" y="5366810"/>
                  <a:pt x="-9902" y="5152535"/>
                  <a:pt x="0" y="4939020"/>
                </a:cubicBezTo>
                <a:cubicBezTo>
                  <a:pt x="9902" y="4725505"/>
                  <a:pt x="15517" y="4542991"/>
                  <a:pt x="0" y="4341141"/>
                </a:cubicBezTo>
                <a:cubicBezTo>
                  <a:pt x="-15517" y="4139291"/>
                  <a:pt x="18248" y="4065066"/>
                  <a:pt x="0" y="3847242"/>
                </a:cubicBezTo>
                <a:cubicBezTo>
                  <a:pt x="-18248" y="3629418"/>
                  <a:pt x="26308" y="3479654"/>
                  <a:pt x="0" y="3145385"/>
                </a:cubicBezTo>
                <a:cubicBezTo>
                  <a:pt x="-26308" y="2811116"/>
                  <a:pt x="15331" y="2656394"/>
                  <a:pt x="0" y="2443527"/>
                </a:cubicBezTo>
                <a:cubicBezTo>
                  <a:pt x="-15331" y="2230660"/>
                  <a:pt x="-12434" y="1936160"/>
                  <a:pt x="0" y="1741670"/>
                </a:cubicBezTo>
                <a:cubicBezTo>
                  <a:pt x="12434" y="1547180"/>
                  <a:pt x="-20348" y="1266751"/>
                  <a:pt x="0" y="1039813"/>
                </a:cubicBezTo>
                <a:cubicBezTo>
                  <a:pt x="-107389" y="385229"/>
                  <a:pt x="390235" y="-76357"/>
                  <a:pt x="1039813" y="0"/>
                </a:cubicBezTo>
                <a:close/>
              </a:path>
              <a:path w="11331615" h="6238755" stroke="0" extrusionOk="0">
                <a:moveTo>
                  <a:pt x="1039813" y="0"/>
                </a:moveTo>
                <a:cubicBezTo>
                  <a:pt x="1183281" y="-8826"/>
                  <a:pt x="1326909" y="7730"/>
                  <a:pt x="1417179" y="0"/>
                </a:cubicBezTo>
                <a:cubicBezTo>
                  <a:pt x="1507449" y="-7730"/>
                  <a:pt x="1869294" y="1808"/>
                  <a:pt x="2103299" y="0"/>
                </a:cubicBezTo>
                <a:cubicBezTo>
                  <a:pt x="2337304" y="-1808"/>
                  <a:pt x="2548129" y="23747"/>
                  <a:pt x="2686501" y="0"/>
                </a:cubicBezTo>
                <a:cubicBezTo>
                  <a:pt x="2824873" y="-23747"/>
                  <a:pt x="2927849" y="13967"/>
                  <a:pt x="3063867" y="0"/>
                </a:cubicBezTo>
                <a:cubicBezTo>
                  <a:pt x="3199885" y="-13967"/>
                  <a:pt x="3456385" y="3782"/>
                  <a:pt x="3647070" y="0"/>
                </a:cubicBezTo>
                <a:cubicBezTo>
                  <a:pt x="3837755" y="-3782"/>
                  <a:pt x="3962584" y="22204"/>
                  <a:pt x="4127354" y="0"/>
                </a:cubicBezTo>
                <a:cubicBezTo>
                  <a:pt x="4292124" y="-22204"/>
                  <a:pt x="4368937" y="-9048"/>
                  <a:pt x="4504720" y="0"/>
                </a:cubicBezTo>
                <a:cubicBezTo>
                  <a:pt x="4640503" y="9048"/>
                  <a:pt x="4844735" y="20172"/>
                  <a:pt x="5087922" y="0"/>
                </a:cubicBezTo>
                <a:cubicBezTo>
                  <a:pt x="5331109" y="-20172"/>
                  <a:pt x="5379688" y="-17118"/>
                  <a:pt x="5465288" y="0"/>
                </a:cubicBezTo>
                <a:cubicBezTo>
                  <a:pt x="5550888" y="17118"/>
                  <a:pt x="5894771" y="13960"/>
                  <a:pt x="6151408" y="0"/>
                </a:cubicBezTo>
                <a:cubicBezTo>
                  <a:pt x="6408045" y="-13960"/>
                  <a:pt x="6433821" y="-2153"/>
                  <a:pt x="6631692" y="0"/>
                </a:cubicBezTo>
                <a:cubicBezTo>
                  <a:pt x="6829563" y="2153"/>
                  <a:pt x="7045471" y="25701"/>
                  <a:pt x="7420730" y="0"/>
                </a:cubicBezTo>
                <a:cubicBezTo>
                  <a:pt x="7795989" y="-25701"/>
                  <a:pt x="7997560" y="44515"/>
                  <a:pt x="8312686" y="0"/>
                </a:cubicBezTo>
                <a:cubicBezTo>
                  <a:pt x="8627812" y="-44515"/>
                  <a:pt x="8809244" y="-33926"/>
                  <a:pt x="8998807" y="0"/>
                </a:cubicBezTo>
                <a:cubicBezTo>
                  <a:pt x="9188370" y="33926"/>
                  <a:pt x="9648903" y="34419"/>
                  <a:pt x="9890763" y="0"/>
                </a:cubicBezTo>
                <a:cubicBezTo>
                  <a:pt x="10132623" y="-34419"/>
                  <a:pt x="10202429" y="28236"/>
                  <a:pt x="10473965" y="0"/>
                </a:cubicBezTo>
                <a:cubicBezTo>
                  <a:pt x="10745501" y="-28236"/>
                  <a:pt x="10969424" y="-5751"/>
                  <a:pt x="11331615" y="0"/>
                </a:cubicBezTo>
                <a:lnTo>
                  <a:pt x="11331615" y="0"/>
                </a:lnTo>
                <a:cubicBezTo>
                  <a:pt x="11341493" y="110446"/>
                  <a:pt x="11343995" y="333988"/>
                  <a:pt x="11331615" y="493899"/>
                </a:cubicBezTo>
                <a:cubicBezTo>
                  <a:pt x="11319235" y="653810"/>
                  <a:pt x="11296474" y="1086621"/>
                  <a:pt x="11331615" y="1247746"/>
                </a:cubicBezTo>
                <a:cubicBezTo>
                  <a:pt x="11366756" y="1408871"/>
                  <a:pt x="11330725" y="1780263"/>
                  <a:pt x="11331615" y="2001593"/>
                </a:cubicBezTo>
                <a:cubicBezTo>
                  <a:pt x="11332505" y="2222923"/>
                  <a:pt x="11310057" y="2334747"/>
                  <a:pt x="11331615" y="2547482"/>
                </a:cubicBezTo>
                <a:cubicBezTo>
                  <a:pt x="11353173" y="2760217"/>
                  <a:pt x="11334224" y="2907403"/>
                  <a:pt x="11331615" y="3041381"/>
                </a:cubicBezTo>
                <a:cubicBezTo>
                  <a:pt x="11329006" y="3175359"/>
                  <a:pt x="11334472" y="3460208"/>
                  <a:pt x="11331615" y="3639259"/>
                </a:cubicBezTo>
                <a:cubicBezTo>
                  <a:pt x="11328758" y="3818310"/>
                  <a:pt x="11322117" y="3953165"/>
                  <a:pt x="11331615" y="4185148"/>
                </a:cubicBezTo>
                <a:cubicBezTo>
                  <a:pt x="11341113" y="4417131"/>
                  <a:pt x="11367465" y="4756260"/>
                  <a:pt x="11331615" y="5198942"/>
                </a:cubicBezTo>
                <a:cubicBezTo>
                  <a:pt x="11253469" y="5849258"/>
                  <a:pt x="10842114" y="6352032"/>
                  <a:pt x="10291802" y="6238755"/>
                </a:cubicBezTo>
                <a:cubicBezTo>
                  <a:pt x="10008976" y="6206586"/>
                  <a:pt x="9698140" y="6216142"/>
                  <a:pt x="9502764" y="6238755"/>
                </a:cubicBezTo>
                <a:cubicBezTo>
                  <a:pt x="9307388" y="6261368"/>
                  <a:pt x="8857688" y="6197589"/>
                  <a:pt x="8610808" y="6238755"/>
                </a:cubicBezTo>
                <a:cubicBezTo>
                  <a:pt x="8363928" y="6279921"/>
                  <a:pt x="8343710" y="6227990"/>
                  <a:pt x="8130524" y="6238755"/>
                </a:cubicBezTo>
                <a:cubicBezTo>
                  <a:pt x="7917338" y="6249520"/>
                  <a:pt x="7851473" y="6250054"/>
                  <a:pt x="7753158" y="6238755"/>
                </a:cubicBezTo>
                <a:cubicBezTo>
                  <a:pt x="7654843" y="6227456"/>
                  <a:pt x="7260280" y="6250081"/>
                  <a:pt x="6964119" y="6238755"/>
                </a:cubicBezTo>
                <a:cubicBezTo>
                  <a:pt x="6667958" y="6227429"/>
                  <a:pt x="6296179" y="6217840"/>
                  <a:pt x="6072163" y="6238755"/>
                </a:cubicBezTo>
                <a:cubicBezTo>
                  <a:pt x="5848147" y="6259670"/>
                  <a:pt x="5700893" y="6224611"/>
                  <a:pt x="5591879" y="6238755"/>
                </a:cubicBezTo>
                <a:cubicBezTo>
                  <a:pt x="5482865" y="6252899"/>
                  <a:pt x="5363258" y="6231563"/>
                  <a:pt x="5214513" y="6238755"/>
                </a:cubicBezTo>
                <a:cubicBezTo>
                  <a:pt x="5065768" y="6245947"/>
                  <a:pt x="4968931" y="6230986"/>
                  <a:pt x="4837147" y="6238755"/>
                </a:cubicBezTo>
                <a:cubicBezTo>
                  <a:pt x="4705363" y="6246524"/>
                  <a:pt x="4419212" y="6225956"/>
                  <a:pt x="4151027" y="6238755"/>
                </a:cubicBezTo>
                <a:cubicBezTo>
                  <a:pt x="3882842" y="6251554"/>
                  <a:pt x="3814097" y="6259168"/>
                  <a:pt x="3567825" y="6238755"/>
                </a:cubicBezTo>
                <a:cubicBezTo>
                  <a:pt x="3321553" y="6218342"/>
                  <a:pt x="3085669" y="6234280"/>
                  <a:pt x="2881705" y="6238755"/>
                </a:cubicBezTo>
                <a:cubicBezTo>
                  <a:pt x="2677741" y="6243230"/>
                  <a:pt x="2508721" y="6229259"/>
                  <a:pt x="2401420" y="6238755"/>
                </a:cubicBezTo>
                <a:cubicBezTo>
                  <a:pt x="2294120" y="6248251"/>
                  <a:pt x="2123621" y="6221599"/>
                  <a:pt x="2024054" y="6238755"/>
                </a:cubicBezTo>
                <a:cubicBezTo>
                  <a:pt x="1924487" y="6255911"/>
                  <a:pt x="1520849" y="6264783"/>
                  <a:pt x="1132098" y="6238755"/>
                </a:cubicBezTo>
                <a:cubicBezTo>
                  <a:pt x="743347" y="6212727"/>
                  <a:pt x="393882" y="6225334"/>
                  <a:pt x="0" y="6238755"/>
                </a:cubicBezTo>
                <a:lnTo>
                  <a:pt x="0" y="6238755"/>
                </a:lnTo>
                <a:cubicBezTo>
                  <a:pt x="-14479" y="5976292"/>
                  <a:pt x="21764" y="5860201"/>
                  <a:pt x="0" y="5692866"/>
                </a:cubicBezTo>
                <a:cubicBezTo>
                  <a:pt x="-21764" y="5525531"/>
                  <a:pt x="5329" y="5345042"/>
                  <a:pt x="0" y="5198967"/>
                </a:cubicBezTo>
                <a:cubicBezTo>
                  <a:pt x="-5329" y="5052892"/>
                  <a:pt x="-15195" y="4847040"/>
                  <a:pt x="0" y="4549099"/>
                </a:cubicBezTo>
                <a:cubicBezTo>
                  <a:pt x="15195" y="4251158"/>
                  <a:pt x="155" y="4091423"/>
                  <a:pt x="0" y="3847242"/>
                </a:cubicBezTo>
                <a:cubicBezTo>
                  <a:pt x="-155" y="3603061"/>
                  <a:pt x="6160" y="3477590"/>
                  <a:pt x="0" y="3301353"/>
                </a:cubicBezTo>
                <a:cubicBezTo>
                  <a:pt x="-6160" y="3125116"/>
                  <a:pt x="2386" y="2997965"/>
                  <a:pt x="0" y="2807453"/>
                </a:cubicBezTo>
                <a:cubicBezTo>
                  <a:pt x="-2386" y="2616941"/>
                  <a:pt x="-7030" y="2457478"/>
                  <a:pt x="0" y="2313554"/>
                </a:cubicBezTo>
                <a:cubicBezTo>
                  <a:pt x="7030" y="2169630"/>
                  <a:pt x="-7679" y="1907992"/>
                  <a:pt x="0" y="1663686"/>
                </a:cubicBezTo>
                <a:cubicBezTo>
                  <a:pt x="7679" y="1419380"/>
                  <a:pt x="4377" y="1295597"/>
                  <a:pt x="0" y="1039813"/>
                </a:cubicBezTo>
                <a:cubicBezTo>
                  <a:pt x="-38147" y="373569"/>
                  <a:pt x="479512" y="-1883"/>
                  <a:pt x="1039813" y="0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330128177">
                  <a:prstGeom prst="round2Diag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" name="Google Shape;2692;p47">
            <a:extLst>
              <a:ext uri="{FF2B5EF4-FFF2-40B4-BE49-F238E27FC236}">
                <a16:creationId xmlns:a16="http://schemas.microsoft.com/office/drawing/2014/main" id="{E0D595B6-2949-D067-D1B1-06F846F6C88E}"/>
              </a:ext>
            </a:extLst>
          </p:cNvPr>
          <p:cNvSpPr/>
          <p:nvPr/>
        </p:nvSpPr>
        <p:spPr>
          <a:xfrm>
            <a:off x="2441336" y="115168"/>
            <a:ext cx="7663255" cy="1225045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ffectLst>
            <a:outerShdw dist="57150" dir="5400000" algn="bl" rotWithShape="0">
              <a:srgbClr val="77C0EA">
                <a:alpha val="16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20414B-F16C-A5FC-45B0-618F3CF46B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3050" y="3502459"/>
            <a:ext cx="4512392" cy="36099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C4E3C41-ADAC-0888-BC01-EDEBDAD88B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766" y="0"/>
            <a:ext cx="4974767" cy="134123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81DEF09-C788-DADC-F5C4-57738F4F6EAA}"/>
              </a:ext>
            </a:extLst>
          </p:cNvPr>
          <p:cNvGrpSpPr/>
          <p:nvPr/>
        </p:nvGrpSpPr>
        <p:grpSpPr>
          <a:xfrm>
            <a:off x="1539625" y="1970571"/>
            <a:ext cx="2639300" cy="2284232"/>
            <a:chOff x="444471" y="2172590"/>
            <a:chExt cx="2639300" cy="2284232"/>
          </a:xfrm>
        </p:grpSpPr>
        <p:sp>
          <p:nvSpPr>
            <p:cNvPr id="20" name="Rectangle: Rounded Corners 26">
              <a:extLst>
                <a:ext uri="{FF2B5EF4-FFF2-40B4-BE49-F238E27FC236}">
                  <a16:creationId xmlns:a16="http://schemas.microsoft.com/office/drawing/2014/main" id="{F866063D-BD4C-C57D-0AAF-3EEEF65B42F5}"/>
                </a:ext>
              </a:extLst>
            </p:cNvPr>
            <p:cNvSpPr/>
            <p:nvPr/>
          </p:nvSpPr>
          <p:spPr>
            <a:xfrm>
              <a:off x="444471" y="3420400"/>
              <a:ext cx="2639300" cy="1007727"/>
            </a:xfrm>
            <a:custGeom>
              <a:avLst/>
              <a:gdLst>
                <a:gd name="connsiteX0" fmla="*/ 0 w 2639300"/>
                <a:gd name="connsiteY0" fmla="*/ 246097 h 1007727"/>
                <a:gd name="connsiteX1" fmla="*/ 246097 w 2639300"/>
                <a:gd name="connsiteY1" fmla="*/ 0 h 1007727"/>
                <a:gd name="connsiteX2" fmla="*/ 2393203 w 2639300"/>
                <a:gd name="connsiteY2" fmla="*/ 0 h 1007727"/>
                <a:gd name="connsiteX3" fmla="*/ 2639300 w 2639300"/>
                <a:gd name="connsiteY3" fmla="*/ 246097 h 1007727"/>
                <a:gd name="connsiteX4" fmla="*/ 2639300 w 2639300"/>
                <a:gd name="connsiteY4" fmla="*/ 761630 h 1007727"/>
                <a:gd name="connsiteX5" fmla="*/ 2393203 w 2639300"/>
                <a:gd name="connsiteY5" fmla="*/ 1007727 h 1007727"/>
                <a:gd name="connsiteX6" fmla="*/ 246097 w 2639300"/>
                <a:gd name="connsiteY6" fmla="*/ 1007727 h 1007727"/>
                <a:gd name="connsiteX7" fmla="*/ 0 w 2639300"/>
                <a:gd name="connsiteY7" fmla="*/ 761630 h 1007727"/>
                <a:gd name="connsiteX8" fmla="*/ 0 w 2639300"/>
                <a:gd name="connsiteY8" fmla="*/ 246097 h 1007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39300" h="1007727" fill="none" extrusionOk="0">
                  <a:moveTo>
                    <a:pt x="0" y="246097"/>
                  </a:moveTo>
                  <a:cubicBezTo>
                    <a:pt x="-6495" y="132941"/>
                    <a:pt x="91550" y="-12520"/>
                    <a:pt x="246097" y="0"/>
                  </a:cubicBezTo>
                  <a:cubicBezTo>
                    <a:pt x="1133478" y="-35273"/>
                    <a:pt x="1636359" y="-144294"/>
                    <a:pt x="2393203" y="0"/>
                  </a:cubicBezTo>
                  <a:cubicBezTo>
                    <a:pt x="2543482" y="4372"/>
                    <a:pt x="2628380" y="100974"/>
                    <a:pt x="2639300" y="246097"/>
                  </a:cubicBezTo>
                  <a:cubicBezTo>
                    <a:pt x="2626688" y="493582"/>
                    <a:pt x="2647779" y="650495"/>
                    <a:pt x="2639300" y="761630"/>
                  </a:cubicBezTo>
                  <a:cubicBezTo>
                    <a:pt x="2658706" y="882871"/>
                    <a:pt x="2534815" y="1001552"/>
                    <a:pt x="2393203" y="1007727"/>
                  </a:cubicBezTo>
                  <a:cubicBezTo>
                    <a:pt x="1848989" y="1085252"/>
                    <a:pt x="711687" y="964024"/>
                    <a:pt x="246097" y="1007727"/>
                  </a:cubicBezTo>
                  <a:cubicBezTo>
                    <a:pt x="94734" y="1003447"/>
                    <a:pt x="-15808" y="897330"/>
                    <a:pt x="0" y="761630"/>
                  </a:cubicBezTo>
                  <a:cubicBezTo>
                    <a:pt x="38133" y="664621"/>
                    <a:pt x="23936" y="447020"/>
                    <a:pt x="0" y="246097"/>
                  </a:cubicBezTo>
                  <a:close/>
                </a:path>
                <a:path w="2639300" h="1007727" stroke="0" extrusionOk="0">
                  <a:moveTo>
                    <a:pt x="0" y="246097"/>
                  </a:moveTo>
                  <a:cubicBezTo>
                    <a:pt x="-6767" y="86798"/>
                    <a:pt x="92672" y="14181"/>
                    <a:pt x="246097" y="0"/>
                  </a:cubicBezTo>
                  <a:cubicBezTo>
                    <a:pt x="1194012" y="-95379"/>
                    <a:pt x="1321176" y="58096"/>
                    <a:pt x="2393203" y="0"/>
                  </a:cubicBezTo>
                  <a:cubicBezTo>
                    <a:pt x="2517898" y="-7899"/>
                    <a:pt x="2631448" y="104538"/>
                    <a:pt x="2639300" y="246097"/>
                  </a:cubicBezTo>
                  <a:cubicBezTo>
                    <a:pt x="2636851" y="390694"/>
                    <a:pt x="2618559" y="529559"/>
                    <a:pt x="2639300" y="761630"/>
                  </a:cubicBezTo>
                  <a:cubicBezTo>
                    <a:pt x="2641170" y="895323"/>
                    <a:pt x="2510382" y="989062"/>
                    <a:pt x="2393203" y="1007727"/>
                  </a:cubicBezTo>
                  <a:cubicBezTo>
                    <a:pt x="1621600" y="947821"/>
                    <a:pt x="980153" y="1090241"/>
                    <a:pt x="246097" y="1007727"/>
                  </a:cubicBezTo>
                  <a:cubicBezTo>
                    <a:pt x="86650" y="1013544"/>
                    <a:pt x="-14992" y="912762"/>
                    <a:pt x="0" y="761630"/>
                  </a:cubicBezTo>
                  <a:cubicBezTo>
                    <a:pt x="-40503" y="636225"/>
                    <a:pt x="13730" y="334661"/>
                    <a:pt x="0" y="246097"/>
                  </a:cubicBezTo>
                  <a:close/>
                </a:path>
              </a:pathLst>
            </a:cu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906556544">
                    <a:prstGeom prst="roundRect">
                      <a:avLst>
                        <a:gd name="adj" fmla="val 24421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4800" b="1" dirty="0">
                <a:solidFill>
                  <a:srgbClr val="002060"/>
                </a:solidFill>
                <a:ea typeface="Cambria" panose="02040503050406030204" pitchFamily="18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1230BA3-20D0-6ABC-41C0-498C1642519A}"/>
                </a:ext>
              </a:extLst>
            </p:cNvPr>
            <p:cNvGrpSpPr/>
            <p:nvPr/>
          </p:nvGrpSpPr>
          <p:grpSpPr>
            <a:xfrm>
              <a:off x="832336" y="2172590"/>
              <a:ext cx="1831930" cy="1572681"/>
              <a:chOff x="1450279" y="400692"/>
              <a:chExt cx="2478196" cy="2383465"/>
            </a:xfrm>
          </p:grpSpPr>
          <p:sp>
            <p:nvSpPr>
              <p:cNvPr id="23" name="Rectangle: Rounded Corners 29">
                <a:extLst>
                  <a:ext uri="{FF2B5EF4-FFF2-40B4-BE49-F238E27FC236}">
                    <a16:creationId xmlns:a16="http://schemas.microsoft.com/office/drawing/2014/main" id="{4A6E01FA-8F7A-A07D-FB59-92BDFCEBDDFC}"/>
                  </a:ext>
                </a:extLst>
              </p:cNvPr>
              <p:cNvSpPr/>
              <p:nvPr/>
            </p:nvSpPr>
            <p:spPr>
              <a:xfrm>
                <a:off x="1450279" y="400692"/>
                <a:ext cx="2478196" cy="2312379"/>
              </a:xfrm>
              <a:custGeom>
                <a:avLst/>
                <a:gdLst>
                  <a:gd name="connsiteX0" fmla="*/ 0 w 2478196"/>
                  <a:gd name="connsiteY0" fmla="*/ 1156190 h 2312379"/>
                  <a:gd name="connsiteX1" fmla="*/ 1156190 w 2478196"/>
                  <a:gd name="connsiteY1" fmla="*/ 0 h 2312379"/>
                  <a:gd name="connsiteX2" fmla="*/ 1322007 w 2478196"/>
                  <a:gd name="connsiteY2" fmla="*/ 0 h 2312379"/>
                  <a:gd name="connsiteX3" fmla="*/ 2478197 w 2478196"/>
                  <a:gd name="connsiteY3" fmla="*/ 1156190 h 2312379"/>
                  <a:gd name="connsiteX4" fmla="*/ 2478196 w 2478196"/>
                  <a:gd name="connsiteY4" fmla="*/ 1156190 h 2312379"/>
                  <a:gd name="connsiteX5" fmla="*/ 1322006 w 2478196"/>
                  <a:gd name="connsiteY5" fmla="*/ 2312380 h 2312379"/>
                  <a:gd name="connsiteX6" fmla="*/ 1156190 w 2478196"/>
                  <a:gd name="connsiteY6" fmla="*/ 2312379 h 2312379"/>
                  <a:gd name="connsiteX7" fmla="*/ 0 w 2478196"/>
                  <a:gd name="connsiteY7" fmla="*/ 1156189 h 2312379"/>
                  <a:gd name="connsiteX8" fmla="*/ 0 w 2478196"/>
                  <a:gd name="connsiteY8" fmla="*/ 1156190 h 231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78196" h="2312379" fill="none" extrusionOk="0">
                    <a:moveTo>
                      <a:pt x="0" y="1156190"/>
                    </a:moveTo>
                    <a:cubicBezTo>
                      <a:pt x="-27916" y="524545"/>
                      <a:pt x="431369" y="87563"/>
                      <a:pt x="1156190" y="0"/>
                    </a:cubicBezTo>
                    <a:cubicBezTo>
                      <a:pt x="1216848" y="5255"/>
                      <a:pt x="1276299" y="4154"/>
                      <a:pt x="1322007" y="0"/>
                    </a:cubicBezTo>
                    <a:cubicBezTo>
                      <a:pt x="1951933" y="30207"/>
                      <a:pt x="2453192" y="500840"/>
                      <a:pt x="2478197" y="1156190"/>
                    </a:cubicBezTo>
                    <a:lnTo>
                      <a:pt x="2478196" y="1156190"/>
                    </a:lnTo>
                    <a:cubicBezTo>
                      <a:pt x="2441723" y="1805494"/>
                      <a:pt x="1957555" y="2217275"/>
                      <a:pt x="1322006" y="2312380"/>
                    </a:cubicBezTo>
                    <a:cubicBezTo>
                      <a:pt x="1260549" y="2320135"/>
                      <a:pt x="1236801" y="2326473"/>
                      <a:pt x="1156190" y="2312379"/>
                    </a:cubicBezTo>
                    <a:cubicBezTo>
                      <a:pt x="568958" y="2306879"/>
                      <a:pt x="16150" y="1854653"/>
                      <a:pt x="0" y="1156189"/>
                    </a:cubicBezTo>
                    <a:lnTo>
                      <a:pt x="0" y="1156190"/>
                    </a:lnTo>
                    <a:close/>
                  </a:path>
                  <a:path w="2478196" h="2312379" stroke="0" extrusionOk="0">
                    <a:moveTo>
                      <a:pt x="0" y="1156190"/>
                    </a:moveTo>
                    <a:cubicBezTo>
                      <a:pt x="-3510" y="505514"/>
                      <a:pt x="431027" y="70153"/>
                      <a:pt x="1156190" y="0"/>
                    </a:cubicBezTo>
                    <a:cubicBezTo>
                      <a:pt x="1191716" y="-5087"/>
                      <a:pt x="1296061" y="-14479"/>
                      <a:pt x="1322007" y="0"/>
                    </a:cubicBezTo>
                    <a:cubicBezTo>
                      <a:pt x="1912335" y="-33943"/>
                      <a:pt x="2425525" y="479789"/>
                      <a:pt x="2478197" y="1156190"/>
                    </a:cubicBezTo>
                    <a:lnTo>
                      <a:pt x="2478196" y="1156190"/>
                    </a:lnTo>
                    <a:cubicBezTo>
                      <a:pt x="2534213" y="1841322"/>
                      <a:pt x="2014389" y="2267064"/>
                      <a:pt x="1322006" y="2312380"/>
                    </a:cubicBezTo>
                    <a:cubicBezTo>
                      <a:pt x="1264031" y="2321565"/>
                      <a:pt x="1175823" y="2315032"/>
                      <a:pt x="1156190" y="2312379"/>
                    </a:cubicBezTo>
                    <a:cubicBezTo>
                      <a:pt x="533454" y="2385951"/>
                      <a:pt x="-17959" y="1792077"/>
                      <a:pt x="0" y="1156189"/>
                    </a:cubicBezTo>
                    <a:lnTo>
                      <a:pt x="0" y="1156190"/>
                    </a:lnTo>
                    <a:close/>
                  </a:path>
                </a:pathLst>
              </a:custGeom>
              <a:solidFill>
                <a:schemeClr val="bg1">
                  <a:alpha val="82000"/>
                </a:schemeClr>
              </a:solidFill>
              <a:ln w="28575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3906556544">
                      <a:prstGeom prst="roundRect">
                        <a:avLst>
                          <a:gd name="adj" fmla="val 50000"/>
                        </a:avLst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800" b="1" dirty="0">
                  <a:solidFill>
                    <a:srgbClr val="002060"/>
                  </a:solidFill>
                  <a:ea typeface="Cambria" panose="02040503050406030204" pitchFamily="18" charset="0"/>
                </a:endParaRPr>
              </a:p>
            </p:txBody>
          </p:sp>
          <p:pic>
            <p:nvPicPr>
              <p:cNvPr id="24" name="Picture 23" descr="A picture containing shape&#10;&#10;Description automatically generated">
                <a:extLst>
                  <a:ext uri="{FF2B5EF4-FFF2-40B4-BE49-F238E27FC236}">
                    <a16:creationId xmlns:a16="http://schemas.microsoft.com/office/drawing/2014/main" id="{6EA162FA-1398-E9EC-8467-AB780C1C3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85971" y="862184"/>
                <a:ext cx="1674219" cy="1921973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6C8EE2F-C6CA-5AC8-69C4-0F7F4F332805}"/>
                </a:ext>
              </a:extLst>
            </p:cNvPr>
            <p:cNvSpPr/>
            <p:nvPr/>
          </p:nvSpPr>
          <p:spPr>
            <a:xfrm>
              <a:off x="532804" y="3625825"/>
              <a:ext cx="21859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ea typeface="Cambria" panose="02040503050406030204" pitchFamily="18" charset="0"/>
                </a:rPr>
                <a:t>Mắt</a:t>
              </a:r>
              <a:r>
                <a:rPr lang="en-US" sz="4800" b="1" dirty="0">
                  <a:solidFill>
                    <a:srgbClr val="0070C0"/>
                  </a:solidFill>
                  <a:ea typeface="Cambria" panose="02040503050406030204" pitchFamily="18" charset="0"/>
                </a:rPr>
                <a:t> </a:t>
              </a:r>
              <a:r>
                <a:rPr lang="en-US" sz="4800" b="1" dirty="0" err="1">
                  <a:solidFill>
                    <a:srgbClr val="0070C0"/>
                  </a:solidFill>
                  <a:ea typeface="Cambria" panose="02040503050406030204" pitchFamily="18" charset="0"/>
                </a:rPr>
                <a:t>dõi</a:t>
              </a:r>
              <a:endParaRPr lang="en-US" sz="4800" b="1" dirty="0">
                <a:solidFill>
                  <a:srgbClr val="0070C0"/>
                </a:solidFill>
                <a:ea typeface="Cambria" panose="020405030504060302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8213257-0338-6401-ADE9-BBB1B65A18F6}"/>
              </a:ext>
            </a:extLst>
          </p:cNvPr>
          <p:cNvGrpSpPr/>
          <p:nvPr/>
        </p:nvGrpSpPr>
        <p:grpSpPr>
          <a:xfrm>
            <a:off x="5057024" y="1324391"/>
            <a:ext cx="2853408" cy="2256681"/>
            <a:chOff x="3345180" y="1356289"/>
            <a:chExt cx="2853408" cy="225668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D757C58-7401-925B-3884-ACB6AADBF58A}"/>
                </a:ext>
              </a:extLst>
            </p:cNvPr>
            <p:cNvGrpSpPr/>
            <p:nvPr/>
          </p:nvGrpSpPr>
          <p:grpSpPr>
            <a:xfrm>
              <a:off x="3345180" y="1356289"/>
              <a:ext cx="2853408" cy="2256681"/>
              <a:chOff x="3984768" y="31333"/>
              <a:chExt cx="3860030" cy="3318094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5D39059-4D0C-29B6-A2DC-F4205124C7A8}"/>
                  </a:ext>
                </a:extLst>
              </p:cNvPr>
              <p:cNvGrpSpPr/>
              <p:nvPr/>
            </p:nvGrpSpPr>
            <p:grpSpPr>
              <a:xfrm>
                <a:off x="3984768" y="31333"/>
                <a:ext cx="3860030" cy="3318094"/>
                <a:chOff x="693066" y="657558"/>
                <a:chExt cx="3860030" cy="3318094"/>
              </a:xfrm>
            </p:grpSpPr>
            <p:sp>
              <p:nvSpPr>
                <p:cNvPr id="30" name="Rectangle: Rounded Corners 35">
                  <a:extLst>
                    <a:ext uri="{FF2B5EF4-FFF2-40B4-BE49-F238E27FC236}">
                      <a16:creationId xmlns:a16="http://schemas.microsoft.com/office/drawing/2014/main" id="{9A736782-F25C-7117-C709-28C0B6DD3C62}"/>
                    </a:ext>
                  </a:extLst>
                </p:cNvPr>
                <p:cNvSpPr/>
                <p:nvPr/>
              </p:nvSpPr>
              <p:spPr>
                <a:xfrm>
                  <a:off x="693066" y="2251578"/>
                  <a:ext cx="3860030" cy="1724074"/>
                </a:xfrm>
                <a:custGeom>
                  <a:avLst/>
                  <a:gdLst>
                    <a:gd name="connsiteX0" fmla="*/ 0 w 3860030"/>
                    <a:gd name="connsiteY0" fmla="*/ 421036 h 1724074"/>
                    <a:gd name="connsiteX1" fmla="*/ 421036 w 3860030"/>
                    <a:gd name="connsiteY1" fmla="*/ 0 h 1724074"/>
                    <a:gd name="connsiteX2" fmla="*/ 3438994 w 3860030"/>
                    <a:gd name="connsiteY2" fmla="*/ 0 h 1724074"/>
                    <a:gd name="connsiteX3" fmla="*/ 3860030 w 3860030"/>
                    <a:gd name="connsiteY3" fmla="*/ 421036 h 1724074"/>
                    <a:gd name="connsiteX4" fmla="*/ 3860030 w 3860030"/>
                    <a:gd name="connsiteY4" fmla="*/ 1303038 h 1724074"/>
                    <a:gd name="connsiteX5" fmla="*/ 3438994 w 3860030"/>
                    <a:gd name="connsiteY5" fmla="*/ 1724074 h 1724074"/>
                    <a:gd name="connsiteX6" fmla="*/ 421036 w 3860030"/>
                    <a:gd name="connsiteY6" fmla="*/ 1724074 h 1724074"/>
                    <a:gd name="connsiteX7" fmla="*/ 0 w 3860030"/>
                    <a:gd name="connsiteY7" fmla="*/ 1303038 h 1724074"/>
                    <a:gd name="connsiteX8" fmla="*/ 0 w 3860030"/>
                    <a:gd name="connsiteY8" fmla="*/ 421036 h 1724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60030" h="1724074" fill="none" extrusionOk="0">
                      <a:moveTo>
                        <a:pt x="0" y="421036"/>
                      </a:moveTo>
                      <a:cubicBezTo>
                        <a:pt x="-10254" y="224437"/>
                        <a:pt x="182937" y="-3741"/>
                        <a:pt x="421036" y="0"/>
                      </a:cubicBezTo>
                      <a:cubicBezTo>
                        <a:pt x="1497895" y="-35273"/>
                        <a:pt x="2200335" y="-144294"/>
                        <a:pt x="3438994" y="0"/>
                      </a:cubicBezTo>
                      <a:cubicBezTo>
                        <a:pt x="3682363" y="3299"/>
                        <a:pt x="3846835" y="177379"/>
                        <a:pt x="3860030" y="421036"/>
                      </a:cubicBezTo>
                      <a:cubicBezTo>
                        <a:pt x="3795225" y="580650"/>
                        <a:pt x="3832922" y="919841"/>
                        <a:pt x="3860030" y="1303038"/>
                      </a:cubicBezTo>
                      <a:cubicBezTo>
                        <a:pt x="3896225" y="1508200"/>
                        <a:pt x="3676022" y="1719200"/>
                        <a:pt x="3438994" y="1724074"/>
                      </a:cubicBezTo>
                      <a:cubicBezTo>
                        <a:pt x="2945474" y="1801599"/>
                        <a:pt x="729335" y="1680371"/>
                        <a:pt x="421036" y="1724074"/>
                      </a:cubicBezTo>
                      <a:cubicBezTo>
                        <a:pt x="147628" y="1712748"/>
                        <a:pt x="-20188" y="1535294"/>
                        <a:pt x="0" y="1303038"/>
                      </a:cubicBezTo>
                      <a:cubicBezTo>
                        <a:pt x="-46943" y="1036608"/>
                        <a:pt x="46101" y="824172"/>
                        <a:pt x="0" y="421036"/>
                      </a:cubicBezTo>
                      <a:close/>
                    </a:path>
                    <a:path w="3860030" h="1724074" stroke="0" extrusionOk="0">
                      <a:moveTo>
                        <a:pt x="0" y="421036"/>
                      </a:moveTo>
                      <a:cubicBezTo>
                        <a:pt x="-3887" y="175072"/>
                        <a:pt x="181706" y="5506"/>
                        <a:pt x="421036" y="0"/>
                      </a:cubicBezTo>
                      <a:cubicBezTo>
                        <a:pt x="1860015" y="-95379"/>
                        <a:pt x="2551492" y="58096"/>
                        <a:pt x="3438994" y="0"/>
                      </a:cubicBezTo>
                      <a:cubicBezTo>
                        <a:pt x="3653000" y="-13041"/>
                        <a:pt x="3823589" y="162314"/>
                        <a:pt x="3860030" y="421036"/>
                      </a:cubicBezTo>
                      <a:cubicBezTo>
                        <a:pt x="3834105" y="531959"/>
                        <a:pt x="3915328" y="903839"/>
                        <a:pt x="3860030" y="1303038"/>
                      </a:cubicBezTo>
                      <a:cubicBezTo>
                        <a:pt x="3884775" y="1506156"/>
                        <a:pt x="3645459" y="1698107"/>
                        <a:pt x="3438994" y="1724074"/>
                      </a:cubicBezTo>
                      <a:cubicBezTo>
                        <a:pt x="2283581" y="1664168"/>
                        <a:pt x="1395821" y="1806588"/>
                        <a:pt x="421036" y="1724074"/>
                      </a:cubicBezTo>
                      <a:cubicBezTo>
                        <a:pt x="169849" y="1728686"/>
                        <a:pt x="-32218" y="1568269"/>
                        <a:pt x="0" y="1303038"/>
                      </a:cubicBezTo>
                      <a:cubicBezTo>
                        <a:pt x="-19342" y="1037331"/>
                        <a:pt x="28377" y="580575"/>
                        <a:pt x="0" y="421036"/>
                      </a:cubicBez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sd="3906556544">
                        <a:prstGeom prst="roundRect">
                          <a:avLst>
                            <a:gd name="adj" fmla="val 24421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1" name="Rectangle: Rounded Corners 39">
                  <a:extLst>
                    <a:ext uri="{FF2B5EF4-FFF2-40B4-BE49-F238E27FC236}">
                      <a16:creationId xmlns:a16="http://schemas.microsoft.com/office/drawing/2014/main" id="{4A64007C-319F-1286-9BA1-A1C93BBBCF67}"/>
                    </a:ext>
                  </a:extLst>
                </p:cNvPr>
                <p:cNvSpPr/>
                <p:nvPr/>
              </p:nvSpPr>
              <p:spPr>
                <a:xfrm>
                  <a:off x="1457700" y="657558"/>
                  <a:ext cx="2478196" cy="2312379"/>
                </a:xfrm>
                <a:custGeom>
                  <a:avLst/>
                  <a:gdLst>
                    <a:gd name="connsiteX0" fmla="*/ 0 w 2478196"/>
                    <a:gd name="connsiteY0" fmla="*/ 1156190 h 2312379"/>
                    <a:gd name="connsiteX1" fmla="*/ 1156190 w 2478196"/>
                    <a:gd name="connsiteY1" fmla="*/ 0 h 2312379"/>
                    <a:gd name="connsiteX2" fmla="*/ 1322007 w 2478196"/>
                    <a:gd name="connsiteY2" fmla="*/ 0 h 2312379"/>
                    <a:gd name="connsiteX3" fmla="*/ 2478197 w 2478196"/>
                    <a:gd name="connsiteY3" fmla="*/ 1156190 h 2312379"/>
                    <a:gd name="connsiteX4" fmla="*/ 2478196 w 2478196"/>
                    <a:gd name="connsiteY4" fmla="*/ 1156190 h 2312379"/>
                    <a:gd name="connsiteX5" fmla="*/ 1322006 w 2478196"/>
                    <a:gd name="connsiteY5" fmla="*/ 2312380 h 2312379"/>
                    <a:gd name="connsiteX6" fmla="*/ 1156190 w 2478196"/>
                    <a:gd name="connsiteY6" fmla="*/ 2312379 h 2312379"/>
                    <a:gd name="connsiteX7" fmla="*/ 0 w 2478196"/>
                    <a:gd name="connsiteY7" fmla="*/ 1156189 h 2312379"/>
                    <a:gd name="connsiteX8" fmla="*/ 0 w 2478196"/>
                    <a:gd name="connsiteY8" fmla="*/ 1156190 h 231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78196" h="2312379" fill="none" extrusionOk="0">
                      <a:moveTo>
                        <a:pt x="0" y="1156190"/>
                      </a:moveTo>
                      <a:cubicBezTo>
                        <a:pt x="-27916" y="524545"/>
                        <a:pt x="431369" y="87563"/>
                        <a:pt x="1156190" y="0"/>
                      </a:cubicBezTo>
                      <a:cubicBezTo>
                        <a:pt x="1216848" y="5255"/>
                        <a:pt x="1276299" y="4154"/>
                        <a:pt x="1322007" y="0"/>
                      </a:cubicBezTo>
                      <a:cubicBezTo>
                        <a:pt x="1951933" y="30207"/>
                        <a:pt x="2453192" y="500840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441723" y="1805494"/>
                        <a:pt x="1957555" y="2217275"/>
                        <a:pt x="1322006" y="2312380"/>
                      </a:cubicBezTo>
                      <a:cubicBezTo>
                        <a:pt x="1260549" y="2320135"/>
                        <a:pt x="1236801" y="2326473"/>
                        <a:pt x="1156190" y="2312379"/>
                      </a:cubicBezTo>
                      <a:cubicBezTo>
                        <a:pt x="568958" y="2306879"/>
                        <a:pt x="16150" y="1854653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  <a:path w="2478196" h="2312379" stroke="0" extrusionOk="0">
                      <a:moveTo>
                        <a:pt x="0" y="1156190"/>
                      </a:moveTo>
                      <a:cubicBezTo>
                        <a:pt x="-3510" y="505514"/>
                        <a:pt x="431027" y="70153"/>
                        <a:pt x="1156190" y="0"/>
                      </a:cubicBezTo>
                      <a:cubicBezTo>
                        <a:pt x="1191716" y="-5087"/>
                        <a:pt x="1296061" y="-14479"/>
                        <a:pt x="1322007" y="0"/>
                      </a:cubicBezTo>
                      <a:cubicBezTo>
                        <a:pt x="1912335" y="-33943"/>
                        <a:pt x="2425525" y="479789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534213" y="1841322"/>
                        <a:pt x="2014389" y="2267064"/>
                        <a:pt x="1322006" y="2312380"/>
                      </a:cubicBezTo>
                      <a:cubicBezTo>
                        <a:pt x="1264031" y="2321565"/>
                        <a:pt x="1175823" y="2315032"/>
                        <a:pt x="1156190" y="2312379"/>
                      </a:cubicBezTo>
                      <a:cubicBezTo>
                        <a:pt x="533454" y="2385951"/>
                        <a:pt x="-17959" y="1792077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sd="3906556544">
                        <a:prstGeom prst="roundRect">
                          <a:avLst>
                            <a:gd name="adj" fmla="val 5000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</p:grp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AA75B5A7-2770-0737-CA65-C731DF426B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55989" y="399065"/>
                <a:ext cx="1665021" cy="1665021"/>
              </a:xfrm>
              <a:prstGeom prst="rect">
                <a:avLst/>
              </a:prstGeom>
            </p:spPr>
          </p:pic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9AFD0DE-EC59-7A5E-D0AA-7D747ED835EA}"/>
                </a:ext>
              </a:extLst>
            </p:cNvPr>
            <p:cNvSpPr/>
            <p:nvPr/>
          </p:nvSpPr>
          <p:spPr>
            <a:xfrm>
              <a:off x="3676926" y="2781973"/>
              <a:ext cx="229889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800" b="1" dirty="0">
                  <a:solidFill>
                    <a:srgbClr val="FF0000"/>
                  </a:solidFill>
                  <a:ea typeface="Cambria" panose="02040503050406030204" pitchFamily="18" charset="0"/>
                </a:rPr>
                <a:t>Tai </a:t>
              </a:r>
              <a:r>
                <a:rPr lang="en-US" sz="4800" b="1" dirty="0" err="1">
                  <a:solidFill>
                    <a:srgbClr val="FF0000"/>
                  </a:solidFill>
                  <a:ea typeface="Cambria" panose="02040503050406030204" pitchFamily="18" charset="0"/>
                </a:rPr>
                <a:t>nghe</a:t>
              </a:r>
              <a:endParaRPr lang="en-US" sz="4800" b="1" dirty="0">
                <a:solidFill>
                  <a:srgbClr val="FF0000"/>
                </a:solidFill>
                <a:ea typeface="Cambria" panose="020405030504060302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79BDA2-84D8-02D4-3783-87B263049EA6}"/>
              </a:ext>
            </a:extLst>
          </p:cNvPr>
          <p:cNvGrpSpPr/>
          <p:nvPr/>
        </p:nvGrpSpPr>
        <p:grpSpPr>
          <a:xfrm>
            <a:off x="8384502" y="2611323"/>
            <a:ext cx="2639300" cy="2279740"/>
            <a:chOff x="6311152" y="2473100"/>
            <a:chExt cx="2639300" cy="22797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BB9042E-C564-38C0-6AB4-179C16B2FD77}"/>
                </a:ext>
              </a:extLst>
            </p:cNvPr>
            <p:cNvGrpSpPr/>
            <p:nvPr/>
          </p:nvGrpSpPr>
          <p:grpSpPr>
            <a:xfrm>
              <a:off x="6311152" y="2473100"/>
              <a:ext cx="2639300" cy="2279740"/>
              <a:chOff x="7482364" y="2696050"/>
              <a:chExt cx="3860030" cy="3318094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E7F0B711-02EE-F225-F35F-947156048E02}"/>
                  </a:ext>
                </a:extLst>
              </p:cNvPr>
              <p:cNvGrpSpPr/>
              <p:nvPr/>
            </p:nvGrpSpPr>
            <p:grpSpPr>
              <a:xfrm>
                <a:off x="7482364" y="2696050"/>
                <a:ext cx="3860030" cy="3318094"/>
                <a:chOff x="693066" y="657558"/>
                <a:chExt cx="3860030" cy="3318094"/>
              </a:xfrm>
            </p:grpSpPr>
            <p:sp>
              <p:nvSpPr>
                <p:cNvPr id="37" name="Rectangle: Rounded Corners 47">
                  <a:extLst>
                    <a:ext uri="{FF2B5EF4-FFF2-40B4-BE49-F238E27FC236}">
                      <a16:creationId xmlns:a16="http://schemas.microsoft.com/office/drawing/2014/main" id="{D6EEDE39-100E-ACF0-EDA0-AC0659A8F659}"/>
                    </a:ext>
                  </a:extLst>
                </p:cNvPr>
                <p:cNvSpPr/>
                <p:nvPr/>
              </p:nvSpPr>
              <p:spPr>
                <a:xfrm>
                  <a:off x="693066" y="2251578"/>
                  <a:ext cx="3860030" cy="1724074"/>
                </a:xfrm>
                <a:custGeom>
                  <a:avLst/>
                  <a:gdLst>
                    <a:gd name="connsiteX0" fmla="*/ 0 w 3860030"/>
                    <a:gd name="connsiteY0" fmla="*/ 421036 h 1724074"/>
                    <a:gd name="connsiteX1" fmla="*/ 421036 w 3860030"/>
                    <a:gd name="connsiteY1" fmla="*/ 0 h 1724074"/>
                    <a:gd name="connsiteX2" fmla="*/ 3438994 w 3860030"/>
                    <a:gd name="connsiteY2" fmla="*/ 0 h 1724074"/>
                    <a:gd name="connsiteX3" fmla="*/ 3860030 w 3860030"/>
                    <a:gd name="connsiteY3" fmla="*/ 421036 h 1724074"/>
                    <a:gd name="connsiteX4" fmla="*/ 3860030 w 3860030"/>
                    <a:gd name="connsiteY4" fmla="*/ 1303038 h 1724074"/>
                    <a:gd name="connsiteX5" fmla="*/ 3438994 w 3860030"/>
                    <a:gd name="connsiteY5" fmla="*/ 1724074 h 1724074"/>
                    <a:gd name="connsiteX6" fmla="*/ 421036 w 3860030"/>
                    <a:gd name="connsiteY6" fmla="*/ 1724074 h 1724074"/>
                    <a:gd name="connsiteX7" fmla="*/ 0 w 3860030"/>
                    <a:gd name="connsiteY7" fmla="*/ 1303038 h 1724074"/>
                    <a:gd name="connsiteX8" fmla="*/ 0 w 3860030"/>
                    <a:gd name="connsiteY8" fmla="*/ 421036 h 1724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60030" h="1724074" fill="none" extrusionOk="0">
                      <a:moveTo>
                        <a:pt x="0" y="421036"/>
                      </a:moveTo>
                      <a:cubicBezTo>
                        <a:pt x="-10254" y="224437"/>
                        <a:pt x="182937" y="-3741"/>
                        <a:pt x="421036" y="0"/>
                      </a:cubicBezTo>
                      <a:cubicBezTo>
                        <a:pt x="1497895" y="-35273"/>
                        <a:pt x="2200335" y="-144294"/>
                        <a:pt x="3438994" y="0"/>
                      </a:cubicBezTo>
                      <a:cubicBezTo>
                        <a:pt x="3682363" y="3299"/>
                        <a:pt x="3846835" y="177379"/>
                        <a:pt x="3860030" y="421036"/>
                      </a:cubicBezTo>
                      <a:cubicBezTo>
                        <a:pt x="3795225" y="580650"/>
                        <a:pt x="3832922" y="919841"/>
                        <a:pt x="3860030" y="1303038"/>
                      </a:cubicBezTo>
                      <a:cubicBezTo>
                        <a:pt x="3896225" y="1508200"/>
                        <a:pt x="3676022" y="1719200"/>
                        <a:pt x="3438994" y="1724074"/>
                      </a:cubicBezTo>
                      <a:cubicBezTo>
                        <a:pt x="2945474" y="1801599"/>
                        <a:pt x="729335" y="1680371"/>
                        <a:pt x="421036" y="1724074"/>
                      </a:cubicBezTo>
                      <a:cubicBezTo>
                        <a:pt x="147628" y="1712748"/>
                        <a:pt x="-20188" y="1535294"/>
                        <a:pt x="0" y="1303038"/>
                      </a:cubicBezTo>
                      <a:cubicBezTo>
                        <a:pt x="-46943" y="1036608"/>
                        <a:pt x="46101" y="824172"/>
                        <a:pt x="0" y="421036"/>
                      </a:cubicBezTo>
                      <a:close/>
                    </a:path>
                    <a:path w="3860030" h="1724074" stroke="0" extrusionOk="0">
                      <a:moveTo>
                        <a:pt x="0" y="421036"/>
                      </a:moveTo>
                      <a:cubicBezTo>
                        <a:pt x="-3887" y="175072"/>
                        <a:pt x="181706" y="5506"/>
                        <a:pt x="421036" y="0"/>
                      </a:cubicBezTo>
                      <a:cubicBezTo>
                        <a:pt x="1860015" y="-95379"/>
                        <a:pt x="2551492" y="58096"/>
                        <a:pt x="3438994" y="0"/>
                      </a:cubicBezTo>
                      <a:cubicBezTo>
                        <a:pt x="3653000" y="-13041"/>
                        <a:pt x="3823589" y="162314"/>
                        <a:pt x="3860030" y="421036"/>
                      </a:cubicBezTo>
                      <a:cubicBezTo>
                        <a:pt x="3834105" y="531959"/>
                        <a:pt x="3915328" y="903839"/>
                        <a:pt x="3860030" y="1303038"/>
                      </a:cubicBezTo>
                      <a:cubicBezTo>
                        <a:pt x="3884775" y="1506156"/>
                        <a:pt x="3645459" y="1698107"/>
                        <a:pt x="3438994" y="1724074"/>
                      </a:cubicBezTo>
                      <a:cubicBezTo>
                        <a:pt x="2283581" y="1664168"/>
                        <a:pt x="1395821" y="1806588"/>
                        <a:pt x="421036" y="1724074"/>
                      </a:cubicBezTo>
                      <a:cubicBezTo>
                        <a:pt x="169849" y="1728686"/>
                        <a:pt x="-32218" y="1568269"/>
                        <a:pt x="0" y="1303038"/>
                      </a:cubicBezTo>
                      <a:cubicBezTo>
                        <a:pt x="-19342" y="1037331"/>
                        <a:pt x="28377" y="580575"/>
                        <a:pt x="0" y="421036"/>
                      </a:cubicBez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sd="3906556544">
                        <a:prstGeom prst="roundRect">
                          <a:avLst>
                            <a:gd name="adj" fmla="val 24421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  <p:sp>
              <p:nvSpPr>
                <p:cNvPr id="38" name="Rectangle: Rounded Corners 48">
                  <a:extLst>
                    <a:ext uri="{FF2B5EF4-FFF2-40B4-BE49-F238E27FC236}">
                      <a16:creationId xmlns:a16="http://schemas.microsoft.com/office/drawing/2014/main" id="{2CE3A884-FE79-3697-866B-7DEDEF3B77A0}"/>
                    </a:ext>
                  </a:extLst>
                </p:cNvPr>
                <p:cNvSpPr/>
                <p:nvPr/>
              </p:nvSpPr>
              <p:spPr>
                <a:xfrm>
                  <a:off x="1457700" y="657558"/>
                  <a:ext cx="2478196" cy="2312379"/>
                </a:xfrm>
                <a:custGeom>
                  <a:avLst/>
                  <a:gdLst>
                    <a:gd name="connsiteX0" fmla="*/ 0 w 2478196"/>
                    <a:gd name="connsiteY0" fmla="*/ 1156190 h 2312379"/>
                    <a:gd name="connsiteX1" fmla="*/ 1156190 w 2478196"/>
                    <a:gd name="connsiteY1" fmla="*/ 0 h 2312379"/>
                    <a:gd name="connsiteX2" fmla="*/ 1322007 w 2478196"/>
                    <a:gd name="connsiteY2" fmla="*/ 0 h 2312379"/>
                    <a:gd name="connsiteX3" fmla="*/ 2478197 w 2478196"/>
                    <a:gd name="connsiteY3" fmla="*/ 1156190 h 2312379"/>
                    <a:gd name="connsiteX4" fmla="*/ 2478196 w 2478196"/>
                    <a:gd name="connsiteY4" fmla="*/ 1156190 h 2312379"/>
                    <a:gd name="connsiteX5" fmla="*/ 1322006 w 2478196"/>
                    <a:gd name="connsiteY5" fmla="*/ 2312380 h 2312379"/>
                    <a:gd name="connsiteX6" fmla="*/ 1156190 w 2478196"/>
                    <a:gd name="connsiteY6" fmla="*/ 2312379 h 2312379"/>
                    <a:gd name="connsiteX7" fmla="*/ 0 w 2478196"/>
                    <a:gd name="connsiteY7" fmla="*/ 1156189 h 2312379"/>
                    <a:gd name="connsiteX8" fmla="*/ 0 w 2478196"/>
                    <a:gd name="connsiteY8" fmla="*/ 1156190 h 2312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78196" h="2312379" fill="none" extrusionOk="0">
                      <a:moveTo>
                        <a:pt x="0" y="1156190"/>
                      </a:moveTo>
                      <a:cubicBezTo>
                        <a:pt x="-27916" y="524545"/>
                        <a:pt x="431369" y="87563"/>
                        <a:pt x="1156190" y="0"/>
                      </a:cubicBezTo>
                      <a:cubicBezTo>
                        <a:pt x="1216848" y="5255"/>
                        <a:pt x="1276299" y="4154"/>
                        <a:pt x="1322007" y="0"/>
                      </a:cubicBezTo>
                      <a:cubicBezTo>
                        <a:pt x="1951933" y="30207"/>
                        <a:pt x="2453192" y="500840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441723" y="1805494"/>
                        <a:pt x="1957555" y="2217275"/>
                        <a:pt x="1322006" y="2312380"/>
                      </a:cubicBezTo>
                      <a:cubicBezTo>
                        <a:pt x="1260549" y="2320135"/>
                        <a:pt x="1236801" y="2326473"/>
                        <a:pt x="1156190" y="2312379"/>
                      </a:cubicBezTo>
                      <a:cubicBezTo>
                        <a:pt x="568958" y="2306879"/>
                        <a:pt x="16150" y="1854653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  <a:path w="2478196" h="2312379" stroke="0" extrusionOk="0">
                      <a:moveTo>
                        <a:pt x="0" y="1156190"/>
                      </a:moveTo>
                      <a:cubicBezTo>
                        <a:pt x="-3510" y="505514"/>
                        <a:pt x="431027" y="70153"/>
                        <a:pt x="1156190" y="0"/>
                      </a:cubicBezTo>
                      <a:cubicBezTo>
                        <a:pt x="1191716" y="-5087"/>
                        <a:pt x="1296061" y="-14479"/>
                        <a:pt x="1322007" y="0"/>
                      </a:cubicBezTo>
                      <a:cubicBezTo>
                        <a:pt x="1912335" y="-33943"/>
                        <a:pt x="2425525" y="479789"/>
                        <a:pt x="2478197" y="1156190"/>
                      </a:cubicBezTo>
                      <a:lnTo>
                        <a:pt x="2478196" y="1156190"/>
                      </a:lnTo>
                      <a:cubicBezTo>
                        <a:pt x="2534213" y="1841322"/>
                        <a:pt x="2014389" y="2267064"/>
                        <a:pt x="1322006" y="2312380"/>
                      </a:cubicBezTo>
                      <a:cubicBezTo>
                        <a:pt x="1264031" y="2321565"/>
                        <a:pt x="1175823" y="2315032"/>
                        <a:pt x="1156190" y="2312379"/>
                      </a:cubicBezTo>
                      <a:cubicBezTo>
                        <a:pt x="533454" y="2385951"/>
                        <a:pt x="-17959" y="1792077"/>
                        <a:pt x="0" y="1156189"/>
                      </a:cubicBezTo>
                      <a:lnTo>
                        <a:pt x="0" y="1156190"/>
                      </a:lnTo>
                      <a:close/>
                    </a:path>
                  </a:pathLst>
                </a:custGeom>
                <a:solidFill>
                  <a:schemeClr val="bg1">
                    <a:alpha val="82000"/>
                  </a:schemeClr>
                </a:solidFill>
                <a:ln w="28575">
                  <a:solidFill>
                    <a:srgbClr val="002060"/>
                  </a:solidFill>
                  <a:extLst>
                    <a:ext uri="{C807C97D-BFC1-408E-A445-0C87EB9F89A2}">
                      <ask:lineSketchStyleProps xmlns:ask="http://schemas.microsoft.com/office/drawing/2018/sketchyshapes" sd="3906556544">
                        <a:prstGeom prst="roundRect">
                          <a:avLst>
                            <a:gd name="adj" fmla="val 5000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4800" b="1" dirty="0">
                    <a:solidFill>
                      <a:srgbClr val="002060"/>
                    </a:solidFill>
                    <a:ea typeface="Cambria" panose="02040503050406030204" pitchFamily="18" charset="0"/>
                  </a:endParaRPr>
                </a:p>
              </p:txBody>
            </p:sp>
          </p:grpSp>
          <p:pic>
            <p:nvPicPr>
              <p:cNvPr id="36" name="Picture 35" descr="Graphical user interface&#10;&#10;Description automatically generated with low confidence">
                <a:extLst>
                  <a:ext uri="{FF2B5EF4-FFF2-40B4-BE49-F238E27FC236}">
                    <a16:creationId xmlns:a16="http://schemas.microsoft.com/office/drawing/2014/main" id="{20BE7B94-1058-B47D-3327-CD28DFABC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40054" y="3171731"/>
                <a:ext cx="1892084" cy="1602775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B0025C3-1CCA-8DD3-93E8-232CF13209C2}"/>
                </a:ext>
              </a:extLst>
            </p:cNvPr>
            <p:cNvSpPr/>
            <p:nvPr/>
          </p:nvSpPr>
          <p:spPr>
            <a:xfrm>
              <a:off x="6835461" y="3938015"/>
              <a:ext cx="169149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00B050"/>
                  </a:solidFill>
                  <a:ea typeface="Cambria" panose="02040503050406030204" pitchFamily="18" charset="0"/>
                </a:rPr>
                <a:t>Tay </a:t>
              </a:r>
              <a:r>
                <a:rPr lang="en-US" sz="4400" b="1" dirty="0" err="1">
                  <a:solidFill>
                    <a:srgbClr val="00B050"/>
                  </a:solidFill>
                  <a:ea typeface="Cambria" panose="02040503050406030204" pitchFamily="18" charset="0"/>
                </a:rPr>
                <a:t>dò</a:t>
              </a:r>
              <a:endParaRPr lang="en-US" sz="4400" b="1" dirty="0">
                <a:solidFill>
                  <a:srgbClr val="00B050"/>
                </a:solidFill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12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CDA652-5AB3-E7AF-938D-CD822D358392}"/>
              </a:ext>
            </a:extLst>
          </p:cNvPr>
          <p:cNvSpPr txBox="1"/>
          <p:nvPr/>
        </p:nvSpPr>
        <p:spPr>
          <a:xfrm>
            <a:off x="752475" y="1276350"/>
            <a:ext cx="10515600" cy="504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0A08779-5C03-1F57-0E21-7783F52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4322" y="3115045"/>
            <a:ext cx="4676037" cy="3310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495739C-CA3F-C3D7-FF62-4026AC59F8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37588"/>
              </p:ext>
            </p:extLst>
          </p:nvPr>
        </p:nvGraphicFramePr>
        <p:xfrm>
          <a:off x="714374" y="982345"/>
          <a:ext cx="10417914" cy="5610860"/>
        </p:xfrm>
        <a:graphic>
          <a:graphicData uri="http://schemas.openxmlformats.org/drawingml/2006/table">
            <a:tbl>
              <a:tblPr/>
              <a:tblGrid>
                <a:gridCol w="4423494">
                  <a:extLst>
                    <a:ext uri="{9D8B030D-6E8A-4147-A177-3AD203B41FA5}">
                      <a16:colId xmlns:a16="http://schemas.microsoft.com/office/drawing/2014/main" val="983408930"/>
                    </a:ext>
                  </a:extLst>
                </a:gridCol>
                <a:gridCol w="5994420">
                  <a:extLst>
                    <a:ext uri="{9D8B030D-6E8A-4147-A177-3AD203B41FA5}">
                      <a16:colId xmlns:a16="http://schemas.microsoft.com/office/drawing/2014/main" val="2558629799"/>
                    </a:ext>
                  </a:extLst>
                </a:gridCol>
              </a:tblGrid>
              <a:tr h="3738511"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thấy lạ không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Mỗi đứa mình một khác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Cùng ngân nga câu hát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Chẳng giọng nào giống nhau.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đứng đầu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hay giận dỗi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thích thay đổi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Có bạn nhiều ước mơ.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Bạn có nghĩ vu vơ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Mình khác nhau nhiều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Nếu mỗi người một vẻ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Liệu mình có cách xa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vi-VN" sz="2600" b="1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Tớ bỗng phát hiện ra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Trong vườn hoa của mẹ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Lung linh màu sắc thế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Từng bông hoa tươi xinh.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Cũng giống như chúng mình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Ai cũng đều đáng mến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Và khi giọng hòa quyện </a:t>
                      </a:r>
                    </a:p>
                    <a:p>
                      <a:pPr algn="just" fontAlgn="t" latinLnBrk="0"/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Dàn đồng ca vang lừng</a:t>
                      </a:r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just" fontAlgn="t" latinLnBrk="0"/>
                      <a:r>
                        <a:rPr lang="en-US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                        </a:t>
                      </a:r>
                      <a:r>
                        <a:rPr lang="vi-VN" sz="2600" b="1" dirty="0">
                          <a:effectLst/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(Huỳnh Mai Liên)</a:t>
                      </a:r>
                    </a:p>
                  </a:txBody>
                  <a:tcPr marL="31750" marR="31750" marT="31750" marB="317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60596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C4909F0E-536F-4C78-9271-1042C7076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560" y="185190"/>
            <a:ext cx="4852837" cy="1072989"/>
          </a:xfrm>
          <a:prstGeom prst="rect">
            <a:avLst/>
          </a:prstGeom>
        </p:spPr>
      </p:pic>
      <p:sp>
        <p:nvSpPr>
          <p:cNvPr id="17" name="Cloud 16">
            <a:extLst>
              <a:ext uri="{FF2B5EF4-FFF2-40B4-BE49-F238E27FC236}">
                <a16:creationId xmlns:a16="http://schemas.microsoft.com/office/drawing/2014/main" id="{E4DAF5F7-A878-E281-1586-42F432D35767}"/>
              </a:ext>
            </a:extLst>
          </p:cNvPr>
          <p:cNvSpPr/>
          <p:nvPr/>
        </p:nvSpPr>
        <p:spPr>
          <a:xfrm>
            <a:off x="0" y="0"/>
            <a:ext cx="2685959" cy="881108"/>
          </a:xfrm>
          <a:prstGeom prst="cloud">
            <a:avLst/>
          </a:prstGeom>
          <a:solidFill>
            <a:srgbClr val="FFDF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 mẫu</a:t>
            </a:r>
          </a:p>
        </p:txBody>
      </p:sp>
    </p:spTree>
    <p:extLst>
      <p:ext uri="{BB962C8B-B14F-4D97-AF65-F5344CB8AC3E}">
        <p14:creationId xmlns:p14="http://schemas.microsoft.com/office/powerpoint/2010/main" val="35130264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C105007E-14B1-73BB-A78B-05463B9D5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49538" y="2150800"/>
            <a:ext cx="4419889" cy="363693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DE0D7B2-2BF7-9547-2D95-F677981747B5}"/>
              </a:ext>
            </a:extLst>
          </p:cNvPr>
          <p:cNvSpPr/>
          <p:nvPr/>
        </p:nvSpPr>
        <p:spPr>
          <a:xfrm>
            <a:off x="6712527" y="2732630"/>
            <a:ext cx="2618509" cy="1028700"/>
          </a:xfrm>
          <a:custGeom>
            <a:avLst/>
            <a:gdLst>
              <a:gd name="connsiteX0" fmla="*/ 0 w 2618509"/>
              <a:gd name="connsiteY0" fmla="*/ 400051 h 1028700"/>
              <a:gd name="connsiteX1" fmla="*/ 400051 w 2618509"/>
              <a:gd name="connsiteY1" fmla="*/ 0 h 1028700"/>
              <a:gd name="connsiteX2" fmla="*/ 988003 w 2618509"/>
              <a:gd name="connsiteY2" fmla="*/ 0 h 1028700"/>
              <a:gd name="connsiteX3" fmla="*/ 1557770 w 2618509"/>
              <a:gd name="connsiteY3" fmla="*/ 0 h 1028700"/>
              <a:gd name="connsiteX4" fmla="*/ 2218458 w 2618509"/>
              <a:gd name="connsiteY4" fmla="*/ 0 h 1028700"/>
              <a:gd name="connsiteX5" fmla="*/ 2618509 w 2618509"/>
              <a:gd name="connsiteY5" fmla="*/ 400051 h 1028700"/>
              <a:gd name="connsiteX6" fmla="*/ 2618509 w 2618509"/>
              <a:gd name="connsiteY6" fmla="*/ 628649 h 1028700"/>
              <a:gd name="connsiteX7" fmla="*/ 2218458 w 2618509"/>
              <a:gd name="connsiteY7" fmla="*/ 1028700 h 1028700"/>
              <a:gd name="connsiteX8" fmla="*/ 1594138 w 2618509"/>
              <a:gd name="connsiteY8" fmla="*/ 1028700 h 1028700"/>
              <a:gd name="connsiteX9" fmla="*/ 1006187 w 2618509"/>
              <a:gd name="connsiteY9" fmla="*/ 1028700 h 1028700"/>
              <a:gd name="connsiteX10" fmla="*/ 400051 w 2618509"/>
              <a:gd name="connsiteY10" fmla="*/ 1028700 h 1028700"/>
              <a:gd name="connsiteX11" fmla="*/ 0 w 2618509"/>
              <a:gd name="connsiteY11" fmla="*/ 628649 h 1028700"/>
              <a:gd name="connsiteX12" fmla="*/ 0 w 2618509"/>
              <a:gd name="connsiteY12" fmla="*/ 40005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18509" h="1028700" fill="none" extrusionOk="0">
                <a:moveTo>
                  <a:pt x="0" y="400051"/>
                </a:moveTo>
                <a:cubicBezTo>
                  <a:pt x="-7226" y="226364"/>
                  <a:pt x="153715" y="-22795"/>
                  <a:pt x="400051" y="0"/>
                </a:cubicBezTo>
                <a:cubicBezTo>
                  <a:pt x="528239" y="-16399"/>
                  <a:pt x="734255" y="-2185"/>
                  <a:pt x="988003" y="0"/>
                </a:cubicBezTo>
                <a:cubicBezTo>
                  <a:pt x="1241751" y="2185"/>
                  <a:pt x="1395937" y="-8103"/>
                  <a:pt x="1557770" y="0"/>
                </a:cubicBezTo>
                <a:cubicBezTo>
                  <a:pt x="1719603" y="8103"/>
                  <a:pt x="1949000" y="13504"/>
                  <a:pt x="2218458" y="0"/>
                </a:cubicBezTo>
                <a:cubicBezTo>
                  <a:pt x="2406706" y="29322"/>
                  <a:pt x="2645973" y="135551"/>
                  <a:pt x="2618509" y="400051"/>
                </a:cubicBezTo>
                <a:cubicBezTo>
                  <a:pt x="2620859" y="447882"/>
                  <a:pt x="2615091" y="536324"/>
                  <a:pt x="2618509" y="628649"/>
                </a:cubicBezTo>
                <a:cubicBezTo>
                  <a:pt x="2651709" y="851040"/>
                  <a:pt x="2490694" y="1033572"/>
                  <a:pt x="2218458" y="1028700"/>
                </a:cubicBezTo>
                <a:cubicBezTo>
                  <a:pt x="2042894" y="1051453"/>
                  <a:pt x="1851203" y="998549"/>
                  <a:pt x="1594138" y="1028700"/>
                </a:cubicBezTo>
                <a:cubicBezTo>
                  <a:pt x="1337073" y="1058851"/>
                  <a:pt x="1184076" y="1042141"/>
                  <a:pt x="1006187" y="1028700"/>
                </a:cubicBezTo>
                <a:cubicBezTo>
                  <a:pt x="828298" y="1015259"/>
                  <a:pt x="654612" y="1043465"/>
                  <a:pt x="400051" y="1028700"/>
                </a:cubicBezTo>
                <a:cubicBezTo>
                  <a:pt x="133106" y="1038476"/>
                  <a:pt x="29681" y="822064"/>
                  <a:pt x="0" y="628649"/>
                </a:cubicBezTo>
                <a:cubicBezTo>
                  <a:pt x="3047" y="515167"/>
                  <a:pt x="1679" y="511673"/>
                  <a:pt x="0" y="400051"/>
                </a:cubicBezTo>
                <a:close/>
              </a:path>
              <a:path w="2618509" h="1028700" stroke="0" extrusionOk="0">
                <a:moveTo>
                  <a:pt x="0" y="400051"/>
                </a:moveTo>
                <a:cubicBezTo>
                  <a:pt x="-848" y="160962"/>
                  <a:pt x="189961" y="5967"/>
                  <a:pt x="400051" y="0"/>
                </a:cubicBezTo>
                <a:cubicBezTo>
                  <a:pt x="629646" y="-6884"/>
                  <a:pt x="734795" y="-17769"/>
                  <a:pt x="1042555" y="0"/>
                </a:cubicBezTo>
                <a:cubicBezTo>
                  <a:pt x="1350315" y="17769"/>
                  <a:pt x="1360929" y="22822"/>
                  <a:pt x="1594138" y="0"/>
                </a:cubicBezTo>
                <a:cubicBezTo>
                  <a:pt x="1827347" y="-22822"/>
                  <a:pt x="2090450" y="2187"/>
                  <a:pt x="2218458" y="0"/>
                </a:cubicBezTo>
                <a:cubicBezTo>
                  <a:pt x="2396118" y="-4239"/>
                  <a:pt x="2626171" y="181723"/>
                  <a:pt x="2618509" y="400051"/>
                </a:cubicBezTo>
                <a:cubicBezTo>
                  <a:pt x="2625288" y="491946"/>
                  <a:pt x="2619631" y="534434"/>
                  <a:pt x="2618509" y="628649"/>
                </a:cubicBezTo>
                <a:cubicBezTo>
                  <a:pt x="2620219" y="857421"/>
                  <a:pt x="2476952" y="1059073"/>
                  <a:pt x="2218458" y="1028700"/>
                </a:cubicBezTo>
                <a:cubicBezTo>
                  <a:pt x="1966956" y="1037655"/>
                  <a:pt x="1910981" y="1009578"/>
                  <a:pt x="1612322" y="1028700"/>
                </a:cubicBezTo>
                <a:cubicBezTo>
                  <a:pt x="1313663" y="1047822"/>
                  <a:pt x="1296076" y="1030938"/>
                  <a:pt x="1024371" y="1028700"/>
                </a:cubicBezTo>
                <a:cubicBezTo>
                  <a:pt x="752666" y="1026462"/>
                  <a:pt x="653104" y="1056919"/>
                  <a:pt x="400051" y="1028700"/>
                </a:cubicBezTo>
                <a:cubicBezTo>
                  <a:pt x="190327" y="1059645"/>
                  <a:pt x="13674" y="833812"/>
                  <a:pt x="0" y="628649"/>
                </a:cubicBezTo>
                <a:cubicBezTo>
                  <a:pt x="4340" y="547120"/>
                  <a:pt x="9423" y="454617"/>
                  <a:pt x="0" y="400051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3366612962">
                  <a:prstGeom prst="roundRect">
                    <a:avLst>
                      <a:gd name="adj" fmla="val 388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liệu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B3F76E3-B3B0-3934-FD69-48DB492C0F4B}"/>
              </a:ext>
            </a:extLst>
          </p:cNvPr>
          <p:cNvSpPr/>
          <p:nvPr/>
        </p:nvSpPr>
        <p:spPr>
          <a:xfrm>
            <a:off x="5548742" y="1205167"/>
            <a:ext cx="3180588" cy="1028700"/>
          </a:xfrm>
          <a:custGeom>
            <a:avLst/>
            <a:gdLst>
              <a:gd name="connsiteX0" fmla="*/ 0 w 3180588"/>
              <a:gd name="connsiteY0" fmla="*/ 493570 h 1028700"/>
              <a:gd name="connsiteX1" fmla="*/ 493570 w 3180588"/>
              <a:gd name="connsiteY1" fmla="*/ 0 h 1028700"/>
              <a:gd name="connsiteX2" fmla="*/ 1041932 w 3180588"/>
              <a:gd name="connsiteY2" fmla="*/ 0 h 1028700"/>
              <a:gd name="connsiteX3" fmla="*/ 1612228 w 3180588"/>
              <a:gd name="connsiteY3" fmla="*/ 0 h 1028700"/>
              <a:gd name="connsiteX4" fmla="*/ 2204459 w 3180588"/>
              <a:gd name="connsiteY4" fmla="*/ 0 h 1028700"/>
              <a:gd name="connsiteX5" fmla="*/ 2687018 w 3180588"/>
              <a:gd name="connsiteY5" fmla="*/ 0 h 1028700"/>
              <a:gd name="connsiteX6" fmla="*/ 3180588 w 3180588"/>
              <a:gd name="connsiteY6" fmla="*/ 493570 h 1028700"/>
              <a:gd name="connsiteX7" fmla="*/ 3180588 w 3180588"/>
              <a:gd name="connsiteY7" fmla="*/ 535130 h 1028700"/>
              <a:gd name="connsiteX8" fmla="*/ 2687018 w 3180588"/>
              <a:gd name="connsiteY8" fmla="*/ 1028700 h 1028700"/>
              <a:gd name="connsiteX9" fmla="*/ 2094787 w 3180588"/>
              <a:gd name="connsiteY9" fmla="*/ 1028700 h 1028700"/>
              <a:gd name="connsiteX10" fmla="*/ 1568360 w 3180588"/>
              <a:gd name="connsiteY10" fmla="*/ 1028700 h 1028700"/>
              <a:gd name="connsiteX11" fmla="*/ 1019998 w 3180588"/>
              <a:gd name="connsiteY11" fmla="*/ 1028700 h 1028700"/>
              <a:gd name="connsiteX12" fmla="*/ 493570 w 3180588"/>
              <a:gd name="connsiteY12" fmla="*/ 1028700 h 1028700"/>
              <a:gd name="connsiteX13" fmla="*/ 0 w 3180588"/>
              <a:gd name="connsiteY13" fmla="*/ 535130 h 1028700"/>
              <a:gd name="connsiteX14" fmla="*/ 0 w 3180588"/>
              <a:gd name="connsiteY14" fmla="*/ 49357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80588" h="1028700" fill="none" extrusionOk="0">
                <a:moveTo>
                  <a:pt x="0" y="493570"/>
                </a:moveTo>
                <a:cubicBezTo>
                  <a:pt x="12540" y="190493"/>
                  <a:pt x="188025" y="-3688"/>
                  <a:pt x="493570" y="0"/>
                </a:cubicBezTo>
                <a:cubicBezTo>
                  <a:pt x="711624" y="-13421"/>
                  <a:pt x="874984" y="-18244"/>
                  <a:pt x="1041932" y="0"/>
                </a:cubicBezTo>
                <a:cubicBezTo>
                  <a:pt x="1208880" y="18244"/>
                  <a:pt x="1397346" y="-28365"/>
                  <a:pt x="1612228" y="0"/>
                </a:cubicBezTo>
                <a:cubicBezTo>
                  <a:pt x="1827110" y="28365"/>
                  <a:pt x="2036119" y="23916"/>
                  <a:pt x="2204459" y="0"/>
                </a:cubicBezTo>
                <a:cubicBezTo>
                  <a:pt x="2372799" y="-23916"/>
                  <a:pt x="2588741" y="-8797"/>
                  <a:pt x="2687018" y="0"/>
                </a:cubicBezTo>
                <a:cubicBezTo>
                  <a:pt x="2983002" y="1021"/>
                  <a:pt x="3189255" y="221802"/>
                  <a:pt x="3180588" y="493570"/>
                </a:cubicBezTo>
                <a:cubicBezTo>
                  <a:pt x="3181515" y="505368"/>
                  <a:pt x="3180591" y="516025"/>
                  <a:pt x="3180588" y="535130"/>
                </a:cubicBezTo>
                <a:cubicBezTo>
                  <a:pt x="3142490" y="782375"/>
                  <a:pt x="2978737" y="993158"/>
                  <a:pt x="2687018" y="1028700"/>
                </a:cubicBezTo>
                <a:cubicBezTo>
                  <a:pt x="2568530" y="1010032"/>
                  <a:pt x="2358066" y="1030117"/>
                  <a:pt x="2094787" y="1028700"/>
                </a:cubicBezTo>
                <a:cubicBezTo>
                  <a:pt x="1831508" y="1027283"/>
                  <a:pt x="1809113" y="1048108"/>
                  <a:pt x="1568360" y="1028700"/>
                </a:cubicBezTo>
                <a:cubicBezTo>
                  <a:pt x="1327607" y="1009292"/>
                  <a:pt x="1165510" y="1003469"/>
                  <a:pt x="1019998" y="1028700"/>
                </a:cubicBezTo>
                <a:cubicBezTo>
                  <a:pt x="874486" y="1053931"/>
                  <a:pt x="708012" y="1020122"/>
                  <a:pt x="493570" y="1028700"/>
                </a:cubicBezTo>
                <a:cubicBezTo>
                  <a:pt x="268619" y="1025418"/>
                  <a:pt x="-30403" y="801435"/>
                  <a:pt x="0" y="535130"/>
                </a:cubicBezTo>
                <a:cubicBezTo>
                  <a:pt x="-871" y="522408"/>
                  <a:pt x="1074" y="504371"/>
                  <a:pt x="0" y="493570"/>
                </a:cubicBezTo>
                <a:close/>
              </a:path>
              <a:path w="3180588" h="1028700" stroke="0" extrusionOk="0">
                <a:moveTo>
                  <a:pt x="0" y="493570"/>
                </a:moveTo>
                <a:cubicBezTo>
                  <a:pt x="-573" y="208705"/>
                  <a:pt x="276302" y="30421"/>
                  <a:pt x="493570" y="0"/>
                </a:cubicBezTo>
                <a:cubicBezTo>
                  <a:pt x="664053" y="29311"/>
                  <a:pt x="895100" y="9943"/>
                  <a:pt x="1085801" y="0"/>
                </a:cubicBezTo>
                <a:cubicBezTo>
                  <a:pt x="1276502" y="-9943"/>
                  <a:pt x="1401632" y="-8005"/>
                  <a:pt x="1568360" y="0"/>
                </a:cubicBezTo>
                <a:cubicBezTo>
                  <a:pt x="1735088" y="8005"/>
                  <a:pt x="1921853" y="-10307"/>
                  <a:pt x="2094787" y="0"/>
                </a:cubicBezTo>
                <a:cubicBezTo>
                  <a:pt x="2267721" y="10307"/>
                  <a:pt x="2439223" y="2129"/>
                  <a:pt x="2687018" y="0"/>
                </a:cubicBezTo>
                <a:cubicBezTo>
                  <a:pt x="2970542" y="10425"/>
                  <a:pt x="3156480" y="215818"/>
                  <a:pt x="3180588" y="493570"/>
                </a:cubicBezTo>
                <a:cubicBezTo>
                  <a:pt x="3179956" y="503078"/>
                  <a:pt x="3181637" y="519275"/>
                  <a:pt x="3180588" y="535130"/>
                </a:cubicBezTo>
                <a:cubicBezTo>
                  <a:pt x="3205017" y="791080"/>
                  <a:pt x="2997172" y="977899"/>
                  <a:pt x="2687018" y="1028700"/>
                </a:cubicBezTo>
                <a:cubicBezTo>
                  <a:pt x="2550889" y="1018550"/>
                  <a:pt x="2385478" y="1047705"/>
                  <a:pt x="2182525" y="1028700"/>
                </a:cubicBezTo>
                <a:cubicBezTo>
                  <a:pt x="1979572" y="1009695"/>
                  <a:pt x="1824761" y="1016802"/>
                  <a:pt x="1590294" y="1028700"/>
                </a:cubicBezTo>
                <a:cubicBezTo>
                  <a:pt x="1355827" y="1040598"/>
                  <a:pt x="1170917" y="1037324"/>
                  <a:pt x="1041932" y="1028700"/>
                </a:cubicBezTo>
                <a:cubicBezTo>
                  <a:pt x="912947" y="1020076"/>
                  <a:pt x="694525" y="1046719"/>
                  <a:pt x="493570" y="1028700"/>
                </a:cubicBezTo>
                <a:cubicBezTo>
                  <a:pt x="262079" y="1014718"/>
                  <a:pt x="52545" y="822351"/>
                  <a:pt x="0" y="535130"/>
                </a:cubicBezTo>
                <a:cubicBezTo>
                  <a:pt x="-1225" y="516441"/>
                  <a:pt x="-314" y="506998"/>
                  <a:pt x="0" y="493570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3366612962">
                  <a:prstGeom prst="roundRect">
                    <a:avLst>
                      <a:gd name="adj" fmla="val 4798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lạ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54E68E-1417-DF63-9B7B-2366F1D6FA8E}"/>
              </a:ext>
            </a:extLst>
          </p:cNvPr>
          <p:cNvSpPr/>
          <p:nvPr/>
        </p:nvSpPr>
        <p:spPr>
          <a:xfrm>
            <a:off x="8167251" y="4094199"/>
            <a:ext cx="3262749" cy="1028700"/>
          </a:xfrm>
          <a:custGeom>
            <a:avLst/>
            <a:gdLst>
              <a:gd name="connsiteX0" fmla="*/ 0 w 3262749"/>
              <a:gd name="connsiteY0" fmla="*/ 389661 h 1028700"/>
              <a:gd name="connsiteX1" fmla="*/ 389661 w 3262749"/>
              <a:gd name="connsiteY1" fmla="*/ 0 h 1028700"/>
              <a:gd name="connsiteX2" fmla="*/ 1010518 w 3262749"/>
              <a:gd name="connsiteY2" fmla="*/ 0 h 1028700"/>
              <a:gd name="connsiteX3" fmla="*/ 1656209 w 3262749"/>
              <a:gd name="connsiteY3" fmla="*/ 0 h 1028700"/>
              <a:gd name="connsiteX4" fmla="*/ 2326734 w 3262749"/>
              <a:gd name="connsiteY4" fmla="*/ 0 h 1028700"/>
              <a:gd name="connsiteX5" fmla="*/ 2873088 w 3262749"/>
              <a:gd name="connsiteY5" fmla="*/ 0 h 1028700"/>
              <a:gd name="connsiteX6" fmla="*/ 3262749 w 3262749"/>
              <a:gd name="connsiteY6" fmla="*/ 389661 h 1028700"/>
              <a:gd name="connsiteX7" fmla="*/ 3262749 w 3262749"/>
              <a:gd name="connsiteY7" fmla="*/ 639039 h 1028700"/>
              <a:gd name="connsiteX8" fmla="*/ 2873088 w 3262749"/>
              <a:gd name="connsiteY8" fmla="*/ 1028700 h 1028700"/>
              <a:gd name="connsiteX9" fmla="*/ 2202563 w 3262749"/>
              <a:gd name="connsiteY9" fmla="*/ 1028700 h 1028700"/>
              <a:gd name="connsiteX10" fmla="*/ 1606540 w 3262749"/>
              <a:gd name="connsiteY10" fmla="*/ 1028700 h 1028700"/>
              <a:gd name="connsiteX11" fmla="*/ 985683 w 3262749"/>
              <a:gd name="connsiteY11" fmla="*/ 1028700 h 1028700"/>
              <a:gd name="connsiteX12" fmla="*/ 389661 w 3262749"/>
              <a:gd name="connsiteY12" fmla="*/ 1028700 h 1028700"/>
              <a:gd name="connsiteX13" fmla="*/ 0 w 3262749"/>
              <a:gd name="connsiteY13" fmla="*/ 639039 h 1028700"/>
              <a:gd name="connsiteX14" fmla="*/ 0 w 3262749"/>
              <a:gd name="connsiteY14" fmla="*/ 38966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62749" h="1028700" fill="none" extrusionOk="0">
                <a:moveTo>
                  <a:pt x="0" y="389661"/>
                </a:moveTo>
                <a:cubicBezTo>
                  <a:pt x="4997" y="162308"/>
                  <a:pt x="155526" y="-2119"/>
                  <a:pt x="389661" y="0"/>
                </a:cubicBezTo>
                <a:cubicBezTo>
                  <a:pt x="673970" y="11893"/>
                  <a:pt x="824760" y="1593"/>
                  <a:pt x="1010518" y="0"/>
                </a:cubicBezTo>
                <a:cubicBezTo>
                  <a:pt x="1196276" y="-1593"/>
                  <a:pt x="1453976" y="22116"/>
                  <a:pt x="1656209" y="0"/>
                </a:cubicBezTo>
                <a:cubicBezTo>
                  <a:pt x="1858442" y="-22116"/>
                  <a:pt x="2041296" y="-25530"/>
                  <a:pt x="2326734" y="0"/>
                </a:cubicBezTo>
                <a:cubicBezTo>
                  <a:pt x="2612172" y="25530"/>
                  <a:pt x="2600533" y="15461"/>
                  <a:pt x="2873088" y="0"/>
                </a:cubicBezTo>
                <a:cubicBezTo>
                  <a:pt x="3103522" y="665"/>
                  <a:pt x="3275474" y="175666"/>
                  <a:pt x="3262749" y="389661"/>
                </a:cubicBezTo>
                <a:cubicBezTo>
                  <a:pt x="3257946" y="485150"/>
                  <a:pt x="3262056" y="585879"/>
                  <a:pt x="3262749" y="639039"/>
                </a:cubicBezTo>
                <a:cubicBezTo>
                  <a:pt x="3251224" y="846575"/>
                  <a:pt x="3111328" y="985895"/>
                  <a:pt x="2873088" y="1028700"/>
                </a:cubicBezTo>
                <a:cubicBezTo>
                  <a:pt x="2546173" y="1002156"/>
                  <a:pt x="2387861" y="1033654"/>
                  <a:pt x="2202563" y="1028700"/>
                </a:cubicBezTo>
                <a:cubicBezTo>
                  <a:pt x="2017265" y="1023746"/>
                  <a:pt x="1891703" y="1028169"/>
                  <a:pt x="1606540" y="1028700"/>
                </a:cubicBezTo>
                <a:cubicBezTo>
                  <a:pt x="1321377" y="1029231"/>
                  <a:pt x="1183991" y="1034311"/>
                  <a:pt x="985683" y="1028700"/>
                </a:cubicBezTo>
                <a:cubicBezTo>
                  <a:pt x="787375" y="1023089"/>
                  <a:pt x="520990" y="1032296"/>
                  <a:pt x="389661" y="1028700"/>
                </a:cubicBezTo>
                <a:cubicBezTo>
                  <a:pt x="195932" y="1027221"/>
                  <a:pt x="-33157" y="847387"/>
                  <a:pt x="0" y="639039"/>
                </a:cubicBezTo>
                <a:cubicBezTo>
                  <a:pt x="-8358" y="540757"/>
                  <a:pt x="8384" y="461820"/>
                  <a:pt x="0" y="389661"/>
                </a:cubicBezTo>
                <a:close/>
              </a:path>
              <a:path w="3262749" h="1028700" stroke="0" extrusionOk="0">
                <a:moveTo>
                  <a:pt x="0" y="389661"/>
                </a:moveTo>
                <a:cubicBezTo>
                  <a:pt x="-1022" y="152582"/>
                  <a:pt x="215636" y="22644"/>
                  <a:pt x="389661" y="0"/>
                </a:cubicBezTo>
                <a:cubicBezTo>
                  <a:pt x="590132" y="-17238"/>
                  <a:pt x="761915" y="32977"/>
                  <a:pt x="1060186" y="0"/>
                </a:cubicBezTo>
                <a:cubicBezTo>
                  <a:pt x="1358457" y="-32977"/>
                  <a:pt x="1383693" y="-23424"/>
                  <a:pt x="1606540" y="0"/>
                </a:cubicBezTo>
                <a:cubicBezTo>
                  <a:pt x="1829387" y="23424"/>
                  <a:pt x="2076288" y="5879"/>
                  <a:pt x="2202563" y="0"/>
                </a:cubicBezTo>
                <a:cubicBezTo>
                  <a:pt x="2328838" y="-5879"/>
                  <a:pt x="2709137" y="17646"/>
                  <a:pt x="2873088" y="0"/>
                </a:cubicBezTo>
                <a:cubicBezTo>
                  <a:pt x="3117727" y="28068"/>
                  <a:pt x="3221831" y="165697"/>
                  <a:pt x="3262749" y="389661"/>
                </a:cubicBezTo>
                <a:cubicBezTo>
                  <a:pt x="3251915" y="472437"/>
                  <a:pt x="3268913" y="524487"/>
                  <a:pt x="3262749" y="639039"/>
                </a:cubicBezTo>
                <a:cubicBezTo>
                  <a:pt x="3298285" y="830036"/>
                  <a:pt x="3108432" y="1001461"/>
                  <a:pt x="2873088" y="1028700"/>
                </a:cubicBezTo>
                <a:cubicBezTo>
                  <a:pt x="2646249" y="1049427"/>
                  <a:pt x="2444106" y="1057061"/>
                  <a:pt x="2301900" y="1028700"/>
                </a:cubicBezTo>
                <a:cubicBezTo>
                  <a:pt x="2159694" y="1000339"/>
                  <a:pt x="1836889" y="1006356"/>
                  <a:pt x="1631375" y="1028700"/>
                </a:cubicBezTo>
                <a:cubicBezTo>
                  <a:pt x="1425861" y="1051044"/>
                  <a:pt x="1293818" y="1010457"/>
                  <a:pt x="1010518" y="1028700"/>
                </a:cubicBezTo>
                <a:cubicBezTo>
                  <a:pt x="727218" y="1046943"/>
                  <a:pt x="517117" y="1020808"/>
                  <a:pt x="389661" y="1028700"/>
                </a:cubicBezTo>
                <a:cubicBezTo>
                  <a:pt x="193862" y="1022098"/>
                  <a:pt x="35412" y="864103"/>
                  <a:pt x="0" y="639039"/>
                </a:cubicBezTo>
                <a:cubicBezTo>
                  <a:pt x="-6951" y="521816"/>
                  <a:pt x="-3437" y="510907"/>
                  <a:pt x="0" y="389661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3366612962">
                  <a:prstGeom prst="roundRect">
                    <a:avLst>
                      <a:gd name="adj" fmla="val 378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lung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linh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F4CA9C-2028-AB1D-8468-D55179F7C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358" y="0"/>
            <a:ext cx="7571888" cy="101812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DAE4A66-11E5-2FCE-36DB-4FD1AE1DE68A}"/>
              </a:ext>
            </a:extLst>
          </p:cNvPr>
          <p:cNvSpPr/>
          <p:nvPr/>
        </p:nvSpPr>
        <p:spPr>
          <a:xfrm>
            <a:off x="8847734" y="5487064"/>
            <a:ext cx="3262749" cy="1028700"/>
          </a:xfrm>
          <a:custGeom>
            <a:avLst/>
            <a:gdLst>
              <a:gd name="connsiteX0" fmla="*/ 0 w 3262749"/>
              <a:gd name="connsiteY0" fmla="*/ 389661 h 1028700"/>
              <a:gd name="connsiteX1" fmla="*/ 389661 w 3262749"/>
              <a:gd name="connsiteY1" fmla="*/ 0 h 1028700"/>
              <a:gd name="connsiteX2" fmla="*/ 1010518 w 3262749"/>
              <a:gd name="connsiteY2" fmla="*/ 0 h 1028700"/>
              <a:gd name="connsiteX3" fmla="*/ 1656209 w 3262749"/>
              <a:gd name="connsiteY3" fmla="*/ 0 h 1028700"/>
              <a:gd name="connsiteX4" fmla="*/ 2326734 w 3262749"/>
              <a:gd name="connsiteY4" fmla="*/ 0 h 1028700"/>
              <a:gd name="connsiteX5" fmla="*/ 2873088 w 3262749"/>
              <a:gd name="connsiteY5" fmla="*/ 0 h 1028700"/>
              <a:gd name="connsiteX6" fmla="*/ 3262749 w 3262749"/>
              <a:gd name="connsiteY6" fmla="*/ 389661 h 1028700"/>
              <a:gd name="connsiteX7" fmla="*/ 3262749 w 3262749"/>
              <a:gd name="connsiteY7" fmla="*/ 639039 h 1028700"/>
              <a:gd name="connsiteX8" fmla="*/ 2873088 w 3262749"/>
              <a:gd name="connsiteY8" fmla="*/ 1028700 h 1028700"/>
              <a:gd name="connsiteX9" fmla="*/ 2202563 w 3262749"/>
              <a:gd name="connsiteY9" fmla="*/ 1028700 h 1028700"/>
              <a:gd name="connsiteX10" fmla="*/ 1606540 w 3262749"/>
              <a:gd name="connsiteY10" fmla="*/ 1028700 h 1028700"/>
              <a:gd name="connsiteX11" fmla="*/ 985683 w 3262749"/>
              <a:gd name="connsiteY11" fmla="*/ 1028700 h 1028700"/>
              <a:gd name="connsiteX12" fmla="*/ 389661 w 3262749"/>
              <a:gd name="connsiteY12" fmla="*/ 1028700 h 1028700"/>
              <a:gd name="connsiteX13" fmla="*/ 0 w 3262749"/>
              <a:gd name="connsiteY13" fmla="*/ 639039 h 1028700"/>
              <a:gd name="connsiteX14" fmla="*/ 0 w 3262749"/>
              <a:gd name="connsiteY14" fmla="*/ 389661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62749" h="1028700" fill="none" extrusionOk="0">
                <a:moveTo>
                  <a:pt x="0" y="389661"/>
                </a:moveTo>
                <a:cubicBezTo>
                  <a:pt x="4997" y="162308"/>
                  <a:pt x="155526" y="-2119"/>
                  <a:pt x="389661" y="0"/>
                </a:cubicBezTo>
                <a:cubicBezTo>
                  <a:pt x="673970" y="11893"/>
                  <a:pt x="824760" y="1593"/>
                  <a:pt x="1010518" y="0"/>
                </a:cubicBezTo>
                <a:cubicBezTo>
                  <a:pt x="1196276" y="-1593"/>
                  <a:pt x="1453976" y="22116"/>
                  <a:pt x="1656209" y="0"/>
                </a:cubicBezTo>
                <a:cubicBezTo>
                  <a:pt x="1858442" y="-22116"/>
                  <a:pt x="2041296" y="-25530"/>
                  <a:pt x="2326734" y="0"/>
                </a:cubicBezTo>
                <a:cubicBezTo>
                  <a:pt x="2612172" y="25530"/>
                  <a:pt x="2600533" y="15461"/>
                  <a:pt x="2873088" y="0"/>
                </a:cubicBezTo>
                <a:cubicBezTo>
                  <a:pt x="3103522" y="665"/>
                  <a:pt x="3275474" y="175666"/>
                  <a:pt x="3262749" y="389661"/>
                </a:cubicBezTo>
                <a:cubicBezTo>
                  <a:pt x="3257946" y="485150"/>
                  <a:pt x="3262056" y="585879"/>
                  <a:pt x="3262749" y="639039"/>
                </a:cubicBezTo>
                <a:cubicBezTo>
                  <a:pt x="3251224" y="846575"/>
                  <a:pt x="3111328" y="985895"/>
                  <a:pt x="2873088" y="1028700"/>
                </a:cubicBezTo>
                <a:cubicBezTo>
                  <a:pt x="2546173" y="1002156"/>
                  <a:pt x="2387861" y="1033654"/>
                  <a:pt x="2202563" y="1028700"/>
                </a:cubicBezTo>
                <a:cubicBezTo>
                  <a:pt x="2017265" y="1023746"/>
                  <a:pt x="1891703" y="1028169"/>
                  <a:pt x="1606540" y="1028700"/>
                </a:cubicBezTo>
                <a:cubicBezTo>
                  <a:pt x="1321377" y="1029231"/>
                  <a:pt x="1183991" y="1034311"/>
                  <a:pt x="985683" y="1028700"/>
                </a:cubicBezTo>
                <a:cubicBezTo>
                  <a:pt x="787375" y="1023089"/>
                  <a:pt x="520990" y="1032296"/>
                  <a:pt x="389661" y="1028700"/>
                </a:cubicBezTo>
                <a:cubicBezTo>
                  <a:pt x="195932" y="1027221"/>
                  <a:pt x="-33157" y="847387"/>
                  <a:pt x="0" y="639039"/>
                </a:cubicBezTo>
                <a:cubicBezTo>
                  <a:pt x="-8358" y="540757"/>
                  <a:pt x="8384" y="461820"/>
                  <a:pt x="0" y="389661"/>
                </a:cubicBezTo>
                <a:close/>
              </a:path>
              <a:path w="3262749" h="1028700" stroke="0" extrusionOk="0">
                <a:moveTo>
                  <a:pt x="0" y="389661"/>
                </a:moveTo>
                <a:cubicBezTo>
                  <a:pt x="-1022" y="152582"/>
                  <a:pt x="215636" y="22644"/>
                  <a:pt x="389661" y="0"/>
                </a:cubicBezTo>
                <a:cubicBezTo>
                  <a:pt x="590132" y="-17238"/>
                  <a:pt x="761915" y="32977"/>
                  <a:pt x="1060186" y="0"/>
                </a:cubicBezTo>
                <a:cubicBezTo>
                  <a:pt x="1358457" y="-32977"/>
                  <a:pt x="1383693" y="-23424"/>
                  <a:pt x="1606540" y="0"/>
                </a:cubicBezTo>
                <a:cubicBezTo>
                  <a:pt x="1829387" y="23424"/>
                  <a:pt x="2076288" y="5879"/>
                  <a:pt x="2202563" y="0"/>
                </a:cubicBezTo>
                <a:cubicBezTo>
                  <a:pt x="2328838" y="-5879"/>
                  <a:pt x="2709137" y="17646"/>
                  <a:pt x="2873088" y="0"/>
                </a:cubicBezTo>
                <a:cubicBezTo>
                  <a:pt x="3117727" y="28068"/>
                  <a:pt x="3221831" y="165697"/>
                  <a:pt x="3262749" y="389661"/>
                </a:cubicBezTo>
                <a:cubicBezTo>
                  <a:pt x="3251915" y="472437"/>
                  <a:pt x="3268913" y="524487"/>
                  <a:pt x="3262749" y="639039"/>
                </a:cubicBezTo>
                <a:cubicBezTo>
                  <a:pt x="3298285" y="830036"/>
                  <a:pt x="3108432" y="1001461"/>
                  <a:pt x="2873088" y="1028700"/>
                </a:cubicBezTo>
                <a:cubicBezTo>
                  <a:pt x="2646249" y="1049427"/>
                  <a:pt x="2444106" y="1057061"/>
                  <a:pt x="2301900" y="1028700"/>
                </a:cubicBezTo>
                <a:cubicBezTo>
                  <a:pt x="2159694" y="1000339"/>
                  <a:pt x="1836889" y="1006356"/>
                  <a:pt x="1631375" y="1028700"/>
                </a:cubicBezTo>
                <a:cubicBezTo>
                  <a:pt x="1425861" y="1051044"/>
                  <a:pt x="1293818" y="1010457"/>
                  <a:pt x="1010518" y="1028700"/>
                </a:cubicBezTo>
                <a:cubicBezTo>
                  <a:pt x="727218" y="1046943"/>
                  <a:pt x="517117" y="1020808"/>
                  <a:pt x="389661" y="1028700"/>
                </a:cubicBezTo>
                <a:cubicBezTo>
                  <a:pt x="193862" y="1022098"/>
                  <a:pt x="35412" y="864103"/>
                  <a:pt x="0" y="639039"/>
                </a:cubicBezTo>
                <a:cubicBezTo>
                  <a:pt x="-6951" y="521816"/>
                  <a:pt x="-3437" y="510907"/>
                  <a:pt x="0" y="389661"/>
                </a:cubicBezTo>
                <a:close/>
              </a:path>
            </a:pathLst>
          </a:custGeom>
          <a:ln w="38100">
            <a:solidFill>
              <a:srgbClr val="FF6600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3366612962">
                  <a:prstGeom prst="roundRect">
                    <a:avLst>
                      <a:gd name="adj" fmla="val 378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r>
              <a:rPr lang="en-US" sz="4800" dirty="0">
                <a:solidFill>
                  <a:prstClr val="black"/>
                </a:solidFill>
                <a:latin typeface="Calibri" panose="020F0502020204030204"/>
              </a:rPr>
              <a:t>vang </a:t>
            </a:r>
            <a:r>
              <a:rPr lang="en-US" sz="4800" dirty="0" err="1">
                <a:solidFill>
                  <a:prstClr val="black"/>
                </a:solidFill>
                <a:latin typeface="Calibri" panose="020F0502020204030204"/>
              </a:rPr>
              <a:t>lừng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585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79E9073-640A-B346-5E13-D5460BE2A564}"/>
              </a:ext>
            </a:extLst>
          </p:cNvPr>
          <p:cNvSpPr/>
          <p:nvPr/>
        </p:nvSpPr>
        <p:spPr>
          <a:xfrm>
            <a:off x="255638" y="161925"/>
            <a:ext cx="11748519" cy="6553507"/>
          </a:xfrm>
          <a:custGeom>
            <a:avLst/>
            <a:gdLst>
              <a:gd name="connsiteX0" fmla="*/ 1092273 w 11748519"/>
              <a:gd name="connsiteY0" fmla="*/ 0 h 6553507"/>
              <a:gd name="connsiteX1" fmla="*/ 11748519 w 11748519"/>
              <a:gd name="connsiteY1" fmla="*/ 0 h 6553507"/>
              <a:gd name="connsiteX2" fmla="*/ 11748519 w 11748519"/>
              <a:gd name="connsiteY2" fmla="*/ 0 h 6553507"/>
              <a:gd name="connsiteX3" fmla="*/ 11748519 w 11748519"/>
              <a:gd name="connsiteY3" fmla="*/ 5461234 h 6553507"/>
              <a:gd name="connsiteX4" fmla="*/ 10656246 w 11748519"/>
              <a:gd name="connsiteY4" fmla="*/ 6553507 h 6553507"/>
              <a:gd name="connsiteX5" fmla="*/ 0 w 11748519"/>
              <a:gd name="connsiteY5" fmla="*/ 6553507 h 6553507"/>
              <a:gd name="connsiteX6" fmla="*/ 0 w 11748519"/>
              <a:gd name="connsiteY6" fmla="*/ 6553507 h 6553507"/>
              <a:gd name="connsiteX7" fmla="*/ 0 w 11748519"/>
              <a:gd name="connsiteY7" fmla="*/ 1092273 h 6553507"/>
              <a:gd name="connsiteX8" fmla="*/ 1092273 w 11748519"/>
              <a:gd name="connsiteY8" fmla="*/ 0 h 655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8519" h="6553507" fill="none" extrusionOk="0">
                <a:moveTo>
                  <a:pt x="1092273" y="0"/>
                </a:moveTo>
                <a:cubicBezTo>
                  <a:pt x="4243630" y="78011"/>
                  <a:pt x="6490457" y="21937"/>
                  <a:pt x="11748519" y="0"/>
                </a:cubicBezTo>
                <a:lnTo>
                  <a:pt x="11748519" y="0"/>
                </a:lnTo>
                <a:cubicBezTo>
                  <a:pt x="11902991" y="2706032"/>
                  <a:pt x="11914145" y="4041026"/>
                  <a:pt x="11748519" y="5461234"/>
                </a:cubicBezTo>
                <a:cubicBezTo>
                  <a:pt x="11755801" y="6055421"/>
                  <a:pt x="11164844" y="6546410"/>
                  <a:pt x="10656246" y="6553507"/>
                </a:cubicBezTo>
                <a:cubicBezTo>
                  <a:pt x="7131279" y="6408423"/>
                  <a:pt x="3562345" y="6588586"/>
                  <a:pt x="0" y="6553507"/>
                </a:cubicBezTo>
                <a:lnTo>
                  <a:pt x="0" y="6553507"/>
                </a:lnTo>
                <a:cubicBezTo>
                  <a:pt x="42204" y="5550346"/>
                  <a:pt x="161297" y="3791319"/>
                  <a:pt x="0" y="1092273"/>
                </a:cubicBezTo>
                <a:cubicBezTo>
                  <a:pt x="87572" y="500211"/>
                  <a:pt x="494626" y="67772"/>
                  <a:pt x="1092273" y="0"/>
                </a:cubicBezTo>
                <a:close/>
              </a:path>
              <a:path w="11748519" h="6553507" stroke="0" extrusionOk="0">
                <a:moveTo>
                  <a:pt x="1092273" y="0"/>
                </a:moveTo>
                <a:cubicBezTo>
                  <a:pt x="5991799" y="-16420"/>
                  <a:pt x="6779772" y="-157111"/>
                  <a:pt x="11748519" y="0"/>
                </a:cubicBezTo>
                <a:lnTo>
                  <a:pt x="11748519" y="0"/>
                </a:lnTo>
                <a:cubicBezTo>
                  <a:pt x="11884609" y="1229510"/>
                  <a:pt x="11631232" y="4050621"/>
                  <a:pt x="11748519" y="5461234"/>
                </a:cubicBezTo>
                <a:cubicBezTo>
                  <a:pt x="11725725" y="6130548"/>
                  <a:pt x="11289693" y="6574021"/>
                  <a:pt x="10656246" y="6553507"/>
                </a:cubicBezTo>
                <a:cubicBezTo>
                  <a:pt x="9246204" y="6436012"/>
                  <a:pt x="4585787" y="6635129"/>
                  <a:pt x="0" y="6553507"/>
                </a:cubicBezTo>
                <a:lnTo>
                  <a:pt x="0" y="6553507"/>
                </a:lnTo>
                <a:cubicBezTo>
                  <a:pt x="-46332" y="4712141"/>
                  <a:pt x="133940" y="2784360"/>
                  <a:pt x="0" y="1092273"/>
                </a:cubicBezTo>
                <a:cubicBezTo>
                  <a:pt x="10160" y="476825"/>
                  <a:pt x="568513" y="7444"/>
                  <a:pt x="1092273" y="0"/>
                </a:cubicBezTo>
                <a:close/>
              </a:path>
            </a:pathLst>
          </a:custGeom>
          <a:solidFill>
            <a:schemeClr val="bg1">
              <a:alpha val="92000"/>
            </a:schemeClr>
          </a:solidFill>
          <a:ln w="57150">
            <a:solidFill>
              <a:srgbClr val="00B05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2ECCD5-3ED5-89CE-F25A-89412E41A7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34" b="93773" l="9994" r="89942">
                        <a14:foregroundMark x1="30782" y1="88112" x2="30779" y2="88800"/>
                        <a14:foregroundMark x1="30918" y1="58431" x2="30782" y2="88112"/>
                        <a14:foregroundMark x1="36417" y1="61464" x2="42400" y2="75172"/>
                        <a14:foregroundMark x1="41591" y1="59846" x2="40783" y2="64699"/>
                        <a14:foregroundMark x1="22186" y1="64092" x2="33668" y2="77800"/>
                        <a14:foregroundMark x1="45149" y1="10514" x2="52814" y2="8734"/>
                        <a14:foregroundMark x1="52814" y1="8734" x2="57115" y2="11524"/>
                        <a14:foregroundMark x1="22025" y1="70319" x2="32697" y2="82046"/>
                        <a14:foregroundMark x1="32859" y1="79013" x2="41591" y2="72139"/>
                        <a14:backgroundMark x1="26391" y1="91953" x2="33021" y2="94784"/>
                        <a14:backgroundMark x1="30433" y1="89123" x2="32374" y2="91751"/>
                        <a14:backgroundMark x1="29948" y1="91953" x2="30757" y2="92762"/>
                        <a14:backgroundMark x1="30757" y1="88112" x2="30757" y2="88112"/>
                        <a14:backgroundMark x1="31080" y1="90133" x2="32050" y2="89729"/>
                        <a14:backgroundMark x1="50935" y1="9972" x2="53792" y2="10491"/>
                        <a14:backgroundMark x1="46119" y1="9098" x2="47058" y2="9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3753" y="2290704"/>
            <a:ext cx="6354985" cy="508374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2172BDF-2294-5802-7442-3E2531186D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5060958" y="-222421"/>
            <a:ext cx="6354985" cy="39142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2DB5A0-4423-7F96-FBA9-AFB0BA66F0E8}"/>
              </a:ext>
            </a:extLst>
          </p:cNvPr>
          <p:cNvSpPr txBox="1"/>
          <p:nvPr/>
        </p:nvSpPr>
        <p:spPr>
          <a:xfrm>
            <a:off x="6400800" y="457414"/>
            <a:ext cx="4406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Giải</a:t>
            </a:r>
            <a:r>
              <a:rPr lang="en-US" sz="8000" b="1" dirty="0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nghĩa</a:t>
            </a:r>
            <a:r>
              <a:rPr lang="en-US" sz="8000" b="1" dirty="0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từ</a:t>
            </a:r>
            <a:r>
              <a:rPr lang="en-US" sz="8000" b="1" dirty="0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lang="en-US" sz="8000" b="1" dirty="0" err="1">
                <a:gradFill flip="none" rotWithShape="1">
                  <a:gsLst>
                    <a:gs pos="53000">
                      <a:srgbClr val="CB1983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  <a:tileRect/>
                </a:gradFill>
                <a:ea typeface="LNTH-LuoLuoNotangYuanTi 1" pitchFamily="2" charset="-128"/>
                <a:cs typeface="LNTH-LuoLuoNotangYuanTi 1" pitchFamily="2" charset="-128"/>
              </a:rPr>
              <a:t>khó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53000">
                    <a:srgbClr val="CB1983"/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0"/>
                <a:tileRect/>
              </a:gradFill>
              <a:effectLst/>
              <a:uLnTx/>
              <a:uFillTx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BBD07BA0-A765-E59D-599A-5FB2F2992B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60348" y="-1"/>
            <a:ext cx="4527409" cy="2925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8B2061-E76D-FE2C-6BBE-19431AD46237}"/>
              </a:ext>
            </a:extLst>
          </p:cNvPr>
          <p:cNvSpPr txBox="1"/>
          <p:nvPr/>
        </p:nvSpPr>
        <p:spPr>
          <a:xfrm>
            <a:off x="914400" y="1594629"/>
            <a:ext cx="4031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000000"/>
                </a:solidFill>
              </a:rPr>
              <a:t>ngân</a:t>
            </a:r>
            <a:r>
              <a:rPr lang="en-US" sz="5400" b="1" dirty="0">
                <a:solidFill>
                  <a:srgbClr val="000000"/>
                </a:solidFill>
              </a:rPr>
              <a:t> </a:t>
            </a:r>
            <a:r>
              <a:rPr lang="en-US" sz="5400" b="1" dirty="0" err="1">
                <a:solidFill>
                  <a:srgbClr val="000000"/>
                </a:solidFill>
              </a:rPr>
              <a:t>nga</a:t>
            </a:r>
            <a:endParaRPr lang="en-US" sz="5400" b="1" dirty="0"/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25E183B8-579A-D7FC-9F97-FDF3209854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67199" y="3624060"/>
            <a:ext cx="8008288" cy="32339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B75305-0855-F510-47DA-2AD15B6449B6}"/>
              </a:ext>
            </a:extLst>
          </p:cNvPr>
          <p:cNvSpPr txBox="1"/>
          <p:nvPr/>
        </p:nvSpPr>
        <p:spPr>
          <a:xfrm>
            <a:off x="505204" y="4023069"/>
            <a:ext cx="729288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</a:rPr>
              <a:t>Kéo dài tiếng rung khi hát hay ngâm thơ.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44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439</TotalTime>
  <Words>1298</Words>
  <Application>Microsoft Office PowerPoint</Application>
  <PresentationFormat>Widescreen</PresentationFormat>
  <Paragraphs>203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#9Slide07 IcielLa Chic Pro Shad</vt:lpstr>
      <vt:lpstr>Arial</vt:lpstr>
      <vt:lpstr>Arial-Rounded</vt:lpstr>
      <vt:lpstr>Calibri</vt:lpstr>
      <vt:lpstr>Calibri Light</vt:lpstr>
      <vt:lpstr>Cambria</vt:lpstr>
      <vt:lpstr>Pattaya</vt:lpstr>
      <vt:lpstr>SVN-Shintia Script</vt:lpstr>
      <vt:lpstr>Wingdings</vt:lpstr>
      <vt:lpstr>1_Office Theme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94</cp:revision>
  <dcterms:created xsi:type="dcterms:W3CDTF">2023-03-05T01:12:13Z</dcterms:created>
  <dcterms:modified xsi:type="dcterms:W3CDTF">2024-02-28T07:32:21Z</dcterms:modified>
</cp:coreProperties>
</file>