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media/audio2.wav" ContentType="audio/wav"/>
  <Override PartName="/ppt/media/audio3.wav" ContentType="audio/wav"/>
  <Override PartName="/ppt/media/audio4.wav" ContentType="audio/wav"/>
  <Override PartName="/ppt/media/audio5.wav" ContentType="audio/wav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8"/>
  </p:notesMasterIdLst>
  <p:sldIdLst>
    <p:sldId id="257" r:id="rId2"/>
    <p:sldId id="258" r:id="rId3"/>
    <p:sldId id="316" r:id="rId4"/>
    <p:sldId id="317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30" r:id="rId17"/>
    <p:sldId id="332" r:id="rId18"/>
    <p:sldId id="329" r:id="rId19"/>
    <p:sldId id="335" r:id="rId20"/>
    <p:sldId id="333" r:id="rId21"/>
    <p:sldId id="334" r:id="rId22"/>
    <p:sldId id="337" r:id="rId23"/>
    <p:sldId id="336" r:id="rId24"/>
    <p:sldId id="338" r:id="rId25"/>
    <p:sldId id="331" r:id="rId26"/>
    <p:sldId id="290" r:id="rId27"/>
    <p:sldId id="301" r:id="rId28"/>
    <p:sldId id="302" r:id="rId29"/>
    <p:sldId id="303" r:id="rId30"/>
    <p:sldId id="304" r:id="rId31"/>
    <p:sldId id="314" r:id="rId32"/>
    <p:sldId id="297" r:id="rId33"/>
    <p:sldId id="339" r:id="rId34"/>
    <p:sldId id="340" r:id="rId35"/>
    <p:sldId id="351" r:id="rId36"/>
    <p:sldId id="355" r:id="rId37"/>
    <p:sldId id="352" r:id="rId38"/>
    <p:sldId id="353" r:id="rId39"/>
    <p:sldId id="356" r:id="rId40"/>
    <p:sldId id="354" r:id="rId41"/>
    <p:sldId id="357" r:id="rId42"/>
    <p:sldId id="341" r:id="rId43"/>
    <p:sldId id="350" r:id="rId44"/>
    <p:sldId id="298" r:id="rId45"/>
    <p:sldId id="299" r:id="rId46"/>
    <p:sldId id="300" r:id="rId47"/>
  </p:sldIdLst>
  <p:sldSz cx="12192000" cy="6858000"/>
  <p:notesSz cx="6858000" cy="9144000"/>
  <p:embeddedFontLs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Arial Black" panose="020B0A04020102020204" pitchFamily="34" charset="0"/>
      <p:bold r:id="rId53"/>
    </p:embeddedFont>
    <p:embeddedFont>
      <p:font typeface="Franklin Gothic Heavy" panose="020B0903020102020204" pitchFamily="34" charset="0"/>
      <p:regular r:id="rId54"/>
      <p:italic r:id="rId55"/>
    </p:embeddedFont>
    <p:embeddedFont>
      <p:font typeface="Century Gothic" panose="020B0502020202020204" pitchFamily="34" charset="0"/>
      <p:regular r:id="rId56"/>
      <p:bold r:id="rId57"/>
      <p:italic r:id="rId58"/>
      <p:boldItalic r:id="rId59"/>
    </p:embeddedFont>
    <p:embeddedFont>
      <p:font typeface="Impact" panose="020B0806030902050204" pitchFamily="34" charset="0"/>
      <p:regular r:id="rId60"/>
    </p:embeddedFont>
    <p:embeddedFont>
      <p:font typeface="Arial Unicode MS" panose="020B0604020202020204" charset="-128"/>
      <p:regular r:id="rId61"/>
    </p:embeddedFont>
    <p:embeddedFont>
      <p:font typeface="Calibri Light" panose="020F0302020204030204" pitchFamily="34" charset="0"/>
      <p:regular r:id="rId62"/>
      <p:italic r:id="rId63"/>
    </p:embeddedFont>
    <p:embeddedFont>
      <p:font typeface="Broadway" panose="04040905080B02020502" pitchFamily="82" charset="0"/>
      <p:regular r:id="rId64"/>
    </p:embeddedFont>
    <p:embeddedFont>
      <p:font typeface=".VnTifani Heavy" panose="020B0604020202020204"/>
      <p:regular r:id="rId65"/>
    </p:embeddedFont>
    <p:embeddedFont>
      <p:font typeface=".VnBodoni" panose="020B0604020202020204"/>
      <p:regular r:id="rId66"/>
    </p:embeddedFont>
    <p:embeddedFont>
      <p:font typeface="Tahoma" panose="020B0604030504040204" pitchFamily="34" charset="0"/>
      <p:regular r:id="rId67"/>
      <p:bold r:id="rId68"/>
    </p:embeddedFont>
    <p:embeddedFont>
      <p:font typeface=".VnArabia" panose="020B0604020202020204"/>
      <p:regular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1AEE"/>
    <a:srgbClr val="B80505"/>
    <a:srgbClr val="FF1919"/>
    <a:srgbClr val="FFFF66"/>
    <a:srgbClr val="FFF9E7"/>
    <a:srgbClr val="C2E4D3"/>
    <a:srgbClr val="FCFCB3"/>
    <a:srgbClr val="97E4FF"/>
    <a:srgbClr val="3B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536" autoAdjust="0"/>
    <p:restoredTop sz="94660"/>
  </p:normalViewPr>
  <p:slideViewPr>
    <p:cSldViewPr snapToGrid="0">
      <p:cViewPr varScale="1">
        <p:scale>
          <a:sx n="84" d="100"/>
          <a:sy n="84" d="100"/>
        </p:scale>
        <p:origin x="360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5.fntdata"/><Relationship Id="rId68" Type="http://schemas.openxmlformats.org/officeDocument/2006/relationships/font" Target="fonts/font2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66" Type="http://schemas.openxmlformats.org/officeDocument/2006/relationships/font" Target="fonts/font18.fntdata"/><Relationship Id="rId5" Type="http://schemas.openxmlformats.org/officeDocument/2006/relationships/slide" Target="slides/slide4.xml"/><Relationship Id="rId61" Type="http://schemas.openxmlformats.org/officeDocument/2006/relationships/font" Target="fonts/font1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64" Type="http://schemas.openxmlformats.org/officeDocument/2006/relationships/font" Target="fonts/font16.fntdata"/><Relationship Id="rId69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1.fntdata"/><Relationship Id="rId67" Type="http://schemas.openxmlformats.org/officeDocument/2006/relationships/font" Target="fonts/font19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font" Target="fonts/font14.fntdata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font" Target="fonts/font17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E1B69-1106-484F-BE1C-4197A19167CE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10459D-F382-42E9-8315-FB1A2386D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4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327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09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982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065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465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30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733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131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7006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071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D6F71-FDC8-4112-BCA8-DAADD0FB712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486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4536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189477F-AB37-4844-B9F2-889EF64C8C05}" type="datetimeFigureOut">
              <a:rPr lang="es-ES" smtClean="0"/>
              <a:t>28/02/2024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589A273-377C-4DB5-8092-A1D43AFAB94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12376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79FC1C-5245-46ED-BEC5-1EFE2E40423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9E9EB9-DE01-4EF7-8E5A-71DEF9EBA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279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8818" y="-297"/>
            <a:ext cx="12229636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8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12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22.jpeg"/><Relationship Id="rId5" Type="http://schemas.openxmlformats.org/officeDocument/2006/relationships/image" Target="../media/image18.jpeg"/><Relationship Id="rId10" Type="http://schemas.openxmlformats.org/officeDocument/2006/relationships/image" Target="../media/image14.png"/><Relationship Id="rId4" Type="http://schemas.openxmlformats.org/officeDocument/2006/relationships/image" Target="../media/image17.jpeg"/><Relationship Id="rId9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audio" Target="../media/audio5.wav"/><Relationship Id="rId10" Type="http://schemas.openxmlformats.org/officeDocument/2006/relationships/image" Target="../media/image31.png"/><Relationship Id="rId4" Type="http://schemas.openxmlformats.org/officeDocument/2006/relationships/audio" Target="../media/audio4.wav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12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jpeg"/><Relationship Id="rId5" Type="http://schemas.openxmlformats.org/officeDocument/2006/relationships/audio" Target="../media/audio5.wav"/><Relationship Id="rId10" Type="http://schemas.openxmlformats.org/officeDocument/2006/relationships/image" Target="../media/image31.png"/><Relationship Id="rId4" Type="http://schemas.openxmlformats.org/officeDocument/2006/relationships/audio" Target="../media/audio4.wav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20.jpeg"/><Relationship Id="rId5" Type="http://schemas.openxmlformats.org/officeDocument/2006/relationships/audio" Target="../media/audio5.wav"/><Relationship Id="rId10" Type="http://schemas.openxmlformats.org/officeDocument/2006/relationships/image" Target="../media/image31.png"/><Relationship Id="rId4" Type="http://schemas.openxmlformats.org/officeDocument/2006/relationships/audio" Target="../media/audio4.wav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3.wav"/><Relationship Id="rId7" Type="http://schemas.openxmlformats.org/officeDocument/2006/relationships/image" Target="../media/image3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4.jpeg"/><Relationship Id="rId5" Type="http://schemas.openxmlformats.org/officeDocument/2006/relationships/audio" Target="../media/audio5.wav"/><Relationship Id="rId10" Type="http://schemas.microsoft.com/office/2007/relationships/hdphoto" Target="../media/hdphoto1.wdp"/><Relationship Id="rId4" Type="http://schemas.openxmlformats.org/officeDocument/2006/relationships/audio" Target="../media/audio4.wav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12" Type="http://schemas.openxmlformats.org/officeDocument/2006/relationships/image" Target="../media/image3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5.jpeg"/><Relationship Id="rId5" Type="http://schemas.openxmlformats.org/officeDocument/2006/relationships/audio" Target="../media/audio5.wav"/><Relationship Id="rId10" Type="http://schemas.openxmlformats.org/officeDocument/2006/relationships/image" Target="../media/image31.png"/><Relationship Id="rId4" Type="http://schemas.openxmlformats.org/officeDocument/2006/relationships/audio" Target="../media/audio4.wav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3.wav"/><Relationship Id="rId7" Type="http://schemas.openxmlformats.org/officeDocument/2006/relationships/image" Target="../media/image3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7.jpeg"/><Relationship Id="rId5" Type="http://schemas.openxmlformats.org/officeDocument/2006/relationships/audio" Target="../media/audio5.wav"/><Relationship Id="rId10" Type="http://schemas.microsoft.com/office/2007/relationships/hdphoto" Target="../media/hdphoto1.wdp"/><Relationship Id="rId4" Type="http://schemas.openxmlformats.org/officeDocument/2006/relationships/audio" Target="../media/audio4.wav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6.png"/><Relationship Id="rId5" Type="http://schemas.openxmlformats.org/officeDocument/2006/relationships/audio" Target="../media/audio5.wav"/><Relationship Id="rId10" Type="http://schemas.openxmlformats.org/officeDocument/2006/relationships/image" Target="../media/image31.png"/><Relationship Id="rId4" Type="http://schemas.openxmlformats.org/officeDocument/2006/relationships/audio" Target="../media/audio4.wav"/><Relationship Id="rId9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5.png"/><Relationship Id="rId5" Type="http://schemas.openxmlformats.org/officeDocument/2006/relationships/audio" Target="../media/audio5.wav"/><Relationship Id="rId10" Type="http://schemas.openxmlformats.org/officeDocument/2006/relationships/image" Target="../media/image31.png"/><Relationship Id="rId4" Type="http://schemas.openxmlformats.org/officeDocument/2006/relationships/audio" Target="../media/audio4.wav"/><Relationship Id="rId9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3.wav"/><Relationship Id="rId7" Type="http://schemas.openxmlformats.org/officeDocument/2006/relationships/image" Target="../media/image3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9.png"/><Relationship Id="rId5" Type="http://schemas.openxmlformats.org/officeDocument/2006/relationships/audio" Target="../media/audio5.wav"/><Relationship Id="rId10" Type="http://schemas.microsoft.com/office/2007/relationships/hdphoto" Target="../media/hdphoto1.wdp"/><Relationship Id="rId4" Type="http://schemas.openxmlformats.org/officeDocument/2006/relationships/audio" Target="../media/audio4.wav"/><Relationship Id="rId9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5.png"/><Relationship Id="rId5" Type="http://schemas.openxmlformats.org/officeDocument/2006/relationships/audio" Target="../media/audio5.wav"/><Relationship Id="rId10" Type="http://schemas.openxmlformats.org/officeDocument/2006/relationships/image" Target="../media/image31.png"/><Relationship Id="rId4" Type="http://schemas.openxmlformats.org/officeDocument/2006/relationships/audio" Target="../media/audio4.wav"/><Relationship Id="rId9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audio" Target="../media/audio17.wav"/><Relationship Id="rId3" Type="http://schemas.openxmlformats.org/officeDocument/2006/relationships/audio" Target="../media/audio7.wav"/><Relationship Id="rId7" Type="http://schemas.openxmlformats.org/officeDocument/2006/relationships/audio" Target="../media/audio11.wav"/><Relationship Id="rId12" Type="http://schemas.openxmlformats.org/officeDocument/2006/relationships/audio" Target="../media/audio16.wav"/><Relationship Id="rId17" Type="http://schemas.openxmlformats.org/officeDocument/2006/relationships/image" Target="../media/image39.png"/><Relationship Id="rId2" Type="http://schemas.openxmlformats.org/officeDocument/2006/relationships/audio" Target="../media/audio6.wav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0.wav"/><Relationship Id="rId11" Type="http://schemas.openxmlformats.org/officeDocument/2006/relationships/audio" Target="../media/audio15.wav"/><Relationship Id="rId5" Type="http://schemas.openxmlformats.org/officeDocument/2006/relationships/audio" Target="../media/audio9.wav"/><Relationship Id="rId15" Type="http://schemas.openxmlformats.org/officeDocument/2006/relationships/audio" Target="../media/audio19.wav"/><Relationship Id="rId10" Type="http://schemas.openxmlformats.org/officeDocument/2006/relationships/audio" Target="../media/audio14.wav"/><Relationship Id="rId4" Type="http://schemas.openxmlformats.org/officeDocument/2006/relationships/audio" Target="../media/audio8.wav"/><Relationship Id="rId9" Type="http://schemas.openxmlformats.org/officeDocument/2006/relationships/audio" Target="../media/audio13.wav"/><Relationship Id="rId14" Type="http://schemas.openxmlformats.org/officeDocument/2006/relationships/audio" Target="../media/audio18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" Type="http://schemas.openxmlformats.org/officeDocument/2006/relationships/audio" Target="../media/media1.mp3"/><Relationship Id="rId16" Type="http://schemas.openxmlformats.org/officeDocument/2006/relationships/image" Target="../media/image64.png"/><Relationship Id="rId1" Type="http://schemas.microsoft.com/office/2007/relationships/media" Target="../media/media1.mp3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13" Type="http://schemas.openxmlformats.org/officeDocument/2006/relationships/image" Target="../media/image71.png"/><Relationship Id="rId18" Type="http://schemas.openxmlformats.org/officeDocument/2006/relationships/image" Target="../media/image60.png"/><Relationship Id="rId3" Type="http://schemas.microsoft.com/office/2007/relationships/media" Target="../media/media3.wav"/><Relationship Id="rId7" Type="http://schemas.openxmlformats.org/officeDocument/2006/relationships/audio" Target="../media/audio20.wav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audio" Target="../media/media2.mp3"/><Relationship Id="rId16" Type="http://schemas.openxmlformats.org/officeDocument/2006/relationships/image" Target="../media/image74.png"/><Relationship Id="rId20" Type="http://schemas.openxmlformats.org/officeDocument/2006/relationships/image" Target="../media/image63.png"/><Relationship Id="rId1" Type="http://schemas.microsoft.com/office/2007/relationships/media" Target="../media/media2.mp3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6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6.png"/><Relationship Id="rId4" Type="http://schemas.openxmlformats.org/officeDocument/2006/relationships/audio" Target="../media/media3.wav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13" Type="http://schemas.openxmlformats.org/officeDocument/2006/relationships/image" Target="../media/image71.png"/><Relationship Id="rId18" Type="http://schemas.openxmlformats.org/officeDocument/2006/relationships/image" Target="../media/image60.png"/><Relationship Id="rId3" Type="http://schemas.microsoft.com/office/2007/relationships/media" Target="../media/media3.wav"/><Relationship Id="rId7" Type="http://schemas.openxmlformats.org/officeDocument/2006/relationships/audio" Target="../media/audio20.wav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audio" Target="../media/media2.mp3"/><Relationship Id="rId16" Type="http://schemas.openxmlformats.org/officeDocument/2006/relationships/image" Target="../media/image74.png"/><Relationship Id="rId20" Type="http://schemas.openxmlformats.org/officeDocument/2006/relationships/image" Target="../media/image63.png"/><Relationship Id="rId1" Type="http://schemas.microsoft.com/office/2007/relationships/media" Target="../media/media2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6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6.png"/><Relationship Id="rId4" Type="http://schemas.openxmlformats.org/officeDocument/2006/relationships/audio" Target="../media/media3.wav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13" Type="http://schemas.openxmlformats.org/officeDocument/2006/relationships/image" Target="../media/image71.png"/><Relationship Id="rId18" Type="http://schemas.openxmlformats.org/officeDocument/2006/relationships/image" Target="../media/image60.png"/><Relationship Id="rId3" Type="http://schemas.microsoft.com/office/2007/relationships/media" Target="../media/media3.wav"/><Relationship Id="rId7" Type="http://schemas.openxmlformats.org/officeDocument/2006/relationships/audio" Target="../media/audio20.wav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audio" Target="../media/media2.mp3"/><Relationship Id="rId16" Type="http://schemas.openxmlformats.org/officeDocument/2006/relationships/image" Target="../media/image74.png"/><Relationship Id="rId20" Type="http://schemas.openxmlformats.org/officeDocument/2006/relationships/image" Target="../media/image63.png"/><Relationship Id="rId1" Type="http://schemas.microsoft.com/office/2007/relationships/media" Target="../media/media2.mp3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6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6.png"/><Relationship Id="rId4" Type="http://schemas.openxmlformats.org/officeDocument/2006/relationships/audio" Target="../media/media3.wav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13" Type="http://schemas.openxmlformats.org/officeDocument/2006/relationships/image" Target="../media/image71.png"/><Relationship Id="rId18" Type="http://schemas.openxmlformats.org/officeDocument/2006/relationships/image" Target="../media/image60.png"/><Relationship Id="rId3" Type="http://schemas.microsoft.com/office/2007/relationships/media" Target="../media/media3.wav"/><Relationship Id="rId7" Type="http://schemas.openxmlformats.org/officeDocument/2006/relationships/audio" Target="../media/audio20.wav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audio" Target="../media/media2.mp3"/><Relationship Id="rId16" Type="http://schemas.openxmlformats.org/officeDocument/2006/relationships/image" Target="../media/image74.png"/><Relationship Id="rId20" Type="http://schemas.openxmlformats.org/officeDocument/2006/relationships/image" Target="../media/image63.png"/><Relationship Id="rId1" Type="http://schemas.microsoft.com/office/2007/relationships/media" Target="../media/media2.mp3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6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6.png"/><Relationship Id="rId4" Type="http://schemas.openxmlformats.org/officeDocument/2006/relationships/audio" Target="../media/media3.wav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13" Type="http://schemas.openxmlformats.org/officeDocument/2006/relationships/image" Target="../media/image71.png"/><Relationship Id="rId18" Type="http://schemas.openxmlformats.org/officeDocument/2006/relationships/image" Target="../media/image60.png"/><Relationship Id="rId3" Type="http://schemas.microsoft.com/office/2007/relationships/media" Target="../media/media3.wav"/><Relationship Id="rId7" Type="http://schemas.openxmlformats.org/officeDocument/2006/relationships/audio" Target="../media/audio20.wav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audio" Target="../media/media2.mp3"/><Relationship Id="rId16" Type="http://schemas.openxmlformats.org/officeDocument/2006/relationships/image" Target="../media/image74.png"/><Relationship Id="rId20" Type="http://schemas.openxmlformats.org/officeDocument/2006/relationships/image" Target="../media/image63.png"/><Relationship Id="rId1" Type="http://schemas.microsoft.com/office/2007/relationships/media" Target="../media/media2.mp3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6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6.png"/><Relationship Id="rId4" Type="http://schemas.openxmlformats.org/officeDocument/2006/relationships/audio" Target="../media/media3.wav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13" Type="http://schemas.openxmlformats.org/officeDocument/2006/relationships/image" Target="../media/image71.png"/><Relationship Id="rId18" Type="http://schemas.openxmlformats.org/officeDocument/2006/relationships/image" Target="../media/image60.png"/><Relationship Id="rId3" Type="http://schemas.microsoft.com/office/2007/relationships/media" Target="../media/media3.wav"/><Relationship Id="rId7" Type="http://schemas.openxmlformats.org/officeDocument/2006/relationships/audio" Target="../media/audio20.wav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audio" Target="../media/media2.mp3"/><Relationship Id="rId16" Type="http://schemas.openxmlformats.org/officeDocument/2006/relationships/image" Target="../media/image74.png"/><Relationship Id="rId20" Type="http://schemas.openxmlformats.org/officeDocument/2006/relationships/image" Target="../media/image63.png"/><Relationship Id="rId1" Type="http://schemas.microsoft.com/office/2007/relationships/media" Target="../media/media2.mp3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6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6.png"/><Relationship Id="rId4" Type="http://schemas.openxmlformats.org/officeDocument/2006/relationships/audio" Target="../media/media3.wav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13" Type="http://schemas.openxmlformats.org/officeDocument/2006/relationships/image" Target="../media/image71.png"/><Relationship Id="rId18" Type="http://schemas.openxmlformats.org/officeDocument/2006/relationships/image" Target="../media/image60.png"/><Relationship Id="rId3" Type="http://schemas.microsoft.com/office/2007/relationships/media" Target="../media/media3.wav"/><Relationship Id="rId7" Type="http://schemas.openxmlformats.org/officeDocument/2006/relationships/audio" Target="../media/audio20.wav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audio" Target="../media/media2.mp3"/><Relationship Id="rId16" Type="http://schemas.openxmlformats.org/officeDocument/2006/relationships/image" Target="../media/image74.png"/><Relationship Id="rId20" Type="http://schemas.openxmlformats.org/officeDocument/2006/relationships/image" Target="../media/image63.png"/><Relationship Id="rId1" Type="http://schemas.microsoft.com/office/2007/relationships/media" Target="../media/media2.mp3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6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6.png"/><Relationship Id="rId4" Type="http://schemas.openxmlformats.org/officeDocument/2006/relationships/audio" Target="../media/media3.wav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13" Type="http://schemas.openxmlformats.org/officeDocument/2006/relationships/image" Target="../media/image71.png"/><Relationship Id="rId18" Type="http://schemas.openxmlformats.org/officeDocument/2006/relationships/image" Target="../media/image60.png"/><Relationship Id="rId3" Type="http://schemas.microsoft.com/office/2007/relationships/media" Target="../media/media3.wav"/><Relationship Id="rId7" Type="http://schemas.openxmlformats.org/officeDocument/2006/relationships/audio" Target="../media/audio20.wav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audio" Target="../media/media2.mp3"/><Relationship Id="rId16" Type="http://schemas.openxmlformats.org/officeDocument/2006/relationships/image" Target="../media/image74.png"/><Relationship Id="rId20" Type="http://schemas.openxmlformats.org/officeDocument/2006/relationships/image" Target="../media/image63.png"/><Relationship Id="rId1" Type="http://schemas.microsoft.com/office/2007/relationships/media" Target="../media/media2.mp3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6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6.png"/><Relationship Id="rId4" Type="http://schemas.openxmlformats.org/officeDocument/2006/relationships/audio" Target="../media/media3.wav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13" Type="http://schemas.openxmlformats.org/officeDocument/2006/relationships/image" Target="../media/image71.png"/><Relationship Id="rId18" Type="http://schemas.openxmlformats.org/officeDocument/2006/relationships/image" Target="../media/image60.png"/><Relationship Id="rId3" Type="http://schemas.microsoft.com/office/2007/relationships/media" Target="../media/media3.wav"/><Relationship Id="rId7" Type="http://schemas.openxmlformats.org/officeDocument/2006/relationships/audio" Target="../media/audio20.wav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audio" Target="../media/media2.mp3"/><Relationship Id="rId16" Type="http://schemas.openxmlformats.org/officeDocument/2006/relationships/image" Target="../media/image74.png"/><Relationship Id="rId20" Type="http://schemas.openxmlformats.org/officeDocument/2006/relationships/image" Target="../media/image63.png"/><Relationship Id="rId1" Type="http://schemas.microsoft.com/office/2007/relationships/media" Target="../media/media2.mp3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6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6.png"/><Relationship Id="rId4" Type="http://schemas.openxmlformats.org/officeDocument/2006/relationships/audio" Target="../media/media3.wav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2.wav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72.png"/><Relationship Id="rId4" Type="http://schemas.openxmlformats.org/officeDocument/2006/relationships/image" Target="../media/image7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24.wav"/><Relationship Id="rId7" Type="http://schemas.openxmlformats.org/officeDocument/2006/relationships/image" Target="../media/image79.png"/><Relationship Id="rId2" Type="http://schemas.openxmlformats.org/officeDocument/2006/relationships/audio" Target="../media/audio23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7.wav"/><Relationship Id="rId5" Type="http://schemas.openxmlformats.org/officeDocument/2006/relationships/audio" Target="../media/audio26.wav"/><Relationship Id="rId4" Type="http://schemas.openxmlformats.org/officeDocument/2006/relationships/audio" Target="../media/audio25.wav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75006" y="-146971"/>
            <a:ext cx="13318119" cy="802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-389279" y="-8192"/>
            <a:ext cx="12991702" cy="77424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9279" y="-1681689"/>
            <a:ext cx="12991702" cy="334699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3901" y="-33477"/>
            <a:ext cx="13615908" cy="624894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0769" y="4516682"/>
            <a:ext cx="12674683" cy="418221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 rot="21357555">
            <a:off x="609600" y="553465"/>
            <a:ext cx="10972800" cy="57510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60000">
            <a:off x="754437" y="502920"/>
            <a:ext cx="10683128" cy="58521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127000">
                  <a:srgbClr val="FFFF66"/>
                </a:glow>
              </a:effectLst>
            </a:endParaRPr>
          </a:p>
        </p:txBody>
      </p:sp>
      <p:sp>
        <p:nvSpPr>
          <p:cNvPr id="13" name="MsPham50"/>
          <p:cNvSpPr txBox="1">
            <a:spLocks noChangeArrowheads="1"/>
          </p:cNvSpPr>
          <p:nvPr/>
        </p:nvSpPr>
        <p:spPr bwMode="auto">
          <a:xfrm>
            <a:off x="5975351" y="5337266"/>
            <a:ext cx="45125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Nexa Light" pitchFamily="50" charset="0"/>
                <a:ea typeface="华康少女文字W5(P)" pitchFamily="8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Nexa Light" pitchFamily="50" charset="0"/>
                <a:ea typeface="华康少女文字W5(P)" pitchFamily="8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Nexa Light" pitchFamily="50" charset="0"/>
                <a:ea typeface="华康少女文字W5(P)" pitchFamily="8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Nexa Light" pitchFamily="50" charset="0"/>
                <a:ea typeface="华康少女文字W5(P)" pitchFamily="8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Nexa Light" pitchFamily="50" charset="0"/>
                <a:ea typeface="华康少女文字W5(P)" pitchFamily="8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Nexa Light" pitchFamily="50" charset="0"/>
                <a:ea typeface="华康少女文字W5(P)" pitchFamily="8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Nexa Light" pitchFamily="50" charset="0"/>
                <a:ea typeface="华康少女文字W5(P)" pitchFamily="8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Nexa Light" pitchFamily="50" charset="0"/>
                <a:ea typeface="华康少女文字W5(P)" pitchFamily="8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Nexa Light" pitchFamily="50" charset="0"/>
                <a:ea typeface="华康少女文字W5(P)" pitchFamily="8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Teacher: Ms. Huyền Phạm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Facebook: Học Tiếng Anh cùng Ms.Pham</a:t>
            </a:r>
            <a:endParaRPr lang="zh-CN" altLang="en-US" sz="1600" b="1" dirty="0">
              <a:solidFill>
                <a:srgbClr val="C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10925" y="1443290"/>
            <a:ext cx="16385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rgbClr val="00B050"/>
                </a:solidFill>
                <a:latin typeface=".VnArabia" panose="020B7200000000000000" pitchFamily="34" charset="0"/>
              </a:rPr>
              <a:t>Unit 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32983" y="2524079"/>
            <a:ext cx="9126035" cy="1761710"/>
          </a:xfrm>
          <a:prstGeom prst="rect">
            <a:avLst/>
          </a:prstGeom>
          <a:noFill/>
        </p:spPr>
        <p:txBody>
          <a:bodyPr wrap="none" rtlCol="0">
            <a:prstTxWarp prst="textDoubleWave1">
              <a:avLst>
                <a:gd name="adj1" fmla="val 0"/>
                <a:gd name="adj2" fmla="val 0"/>
              </a:avLst>
            </a:prstTxWarp>
            <a:spAutoFit/>
          </a:bodyPr>
          <a:lstStyle/>
          <a:p>
            <a:r>
              <a:rPr lang="en-US" sz="540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rgbClr val="FF1919"/>
                </a:solidFill>
                <a:effectLst>
                  <a:glow rad="63500">
                    <a:srgbClr val="FFFF66">
                      <a:alpha val="72000"/>
                    </a:srgbClr>
                  </a:glow>
                </a:effectLst>
                <a:latin typeface=".VnTifani Heavy" panose="020B7200000000000000" pitchFamily="34" charset="0"/>
              </a:rPr>
              <a:t>What’s your address?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03725" y="4346408"/>
            <a:ext cx="2143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rgbClr val="00B050"/>
                </a:solidFill>
                <a:latin typeface=".VnArabia" panose="020B7200000000000000" pitchFamily="34" charset="0"/>
              </a:rPr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44145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3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22222E-6 L 0 -0.07222 " pathEditMode="relative" rAng="0" ptsTypes="AA">
                                      <p:cBhvr>
                                        <p:cTn id="3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85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6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13" grpId="0"/>
      <p:bldP spid="3" grpId="0"/>
      <p:bldP spid="16" grpId="0"/>
      <p:bldP spid="16" grpId="1"/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64"/>
          <a:stretch/>
        </p:blipFill>
        <p:spPr>
          <a:xfrm>
            <a:off x="1473224" y="1383614"/>
            <a:ext cx="5568429" cy="37976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9934" y="2866948"/>
            <a:ext cx="828695" cy="75531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7281447" y="2801673"/>
            <a:ext cx="4030270" cy="1411210"/>
            <a:chOff x="8110389" y="4635521"/>
            <a:chExt cx="4030270" cy="1411210"/>
          </a:xfrm>
        </p:grpSpPr>
        <p:sp>
          <p:nvSpPr>
            <p:cNvPr id="8" name="TextBox 7"/>
            <p:cNvSpPr txBox="1"/>
            <p:nvPr/>
          </p:nvSpPr>
          <p:spPr>
            <a:xfrm>
              <a:off x="8110389" y="4635521"/>
              <a:ext cx="403027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>
                  <a:latin typeface="Arial" panose="020B0604020202020204" pitchFamily="34" charset="0"/>
                  <a:cs typeface="Arial" panose="020B0604020202020204" pitchFamily="34" charset="0"/>
                </a:rPr>
                <a:t>hometown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940327" y="5461956"/>
              <a:ext cx="23703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/ˈhəʊmtaʊn/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222049" y="598206"/>
            <a:ext cx="1905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55834" y="4276164"/>
            <a:ext cx="1481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(n) quê</a:t>
            </a:r>
          </a:p>
        </p:txBody>
      </p:sp>
    </p:spTree>
    <p:extLst>
      <p:ext uri="{BB962C8B-B14F-4D97-AF65-F5344CB8AC3E}">
        <p14:creationId xmlns:p14="http://schemas.microsoft.com/office/powerpoint/2010/main" val="299843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9" t="22418" r="2" b="21904"/>
          <a:stretch/>
        </p:blipFill>
        <p:spPr>
          <a:xfrm>
            <a:off x="1422400" y="1553025"/>
            <a:ext cx="5637652" cy="3744687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456716" y="2870040"/>
            <a:ext cx="3645550" cy="1436846"/>
            <a:chOff x="8302749" y="4635521"/>
            <a:chExt cx="3645550" cy="1436846"/>
          </a:xfrm>
        </p:grpSpPr>
        <p:sp>
          <p:nvSpPr>
            <p:cNvPr id="6" name="TextBox 5"/>
            <p:cNvSpPr txBox="1"/>
            <p:nvPr/>
          </p:nvSpPr>
          <p:spPr>
            <a:xfrm>
              <a:off x="8302749" y="4635521"/>
              <a:ext cx="364555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>
                  <a:latin typeface="Arial" panose="020B0604020202020204" pitchFamily="34" charset="0"/>
                  <a:cs typeface="Arial" panose="020B0604020202020204" pitchFamily="34" charset="0"/>
                </a:rPr>
                <a:t>mountain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052440" y="5487592"/>
              <a:ext cx="214616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/ˈmaʊntən/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222049" y="598206"/>
            <a:ext cx="1905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23961" y="4276164"/>
            <a:ext cx="13452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(n) núi</a:t>
            </a:r>
          </a:p>
        </p:txBody>
      </p:sp>
    </p:spTree>
    <p:extLst>
      <p:ext uri="{BB962C8B-B14F-4D97-AF65-F5344CB8AC3E}">
        <p14:creationId xmlns:p14="http://schemas.microsoft.com/office/powerpoint/2010/main" val="3396240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939543" y="2810219"/>
            <a:ext cx="2406429" cy="1445392"/>
            <a:chOff x="8922309" y="4635521"/>
            <a:chExt cx="2406429" cy="1445392"/>
          </a:xfrm>
        </p:grpSpPr>
        <p:sp>
          <p:nvSpPr>
            <p:cNvPr id="7" name="TextBox 6"/>
            <p:cNvSpPr txBox="1"/>
            <p:nvPr/>
          </p:nvSpPr>
          <p:spPr>
            <a:xfrm>
              <a:off x="8922309" y="4635521"/>
              <a:ext cx="2406429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>
                  <a:latin typeface="Arial" panose="020B0604020202020204" pitchFamily="34" charset="0"/>
                  <a:cs typeface="Arial" panose="020B0604020202020204" pitchFamily="34" charset="0"/>
                </a:rPr>
                <a:t>island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334279" y="5496138"/>
              <a:ext cx="158248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ˈaɪlənd/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222049" y="598206"/>
            <a:ext cx="1905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510" y="1726250"/>
            <a:ext cx="4687905" cy="344822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23024" y="4276164"/>
            <a:ext cx="23471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(n) Hòn đảo</a:t>
            </a:r>
          </a:p>
        </p:txBody>
      </p:sp>
    </p:spTree>
    <p:extLst>
      <p:ext uri="{BB962C8B-B14F-4D97-AF65-F5344CB8AC3E}">
        <p14:creationId xmlns:p14="http://schemas.microsoft.com/office/powerpoint/2010/main" val="2142882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2049" y="598206"/>
            <a:ext cx="1905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4326" y="3677949"/>
            <a:ext cx="1999525" cy="17008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0665" y="3758555"/>
            <a:ext cx="1820027" cy="1553882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7334845" y="3786954"/>
            <a:ext cx="1786178" cy="1525482"/>
            <a:chOff x="8942785" y="3700621"/>
            <a:chExt cx="1613488" cy="1377996"/>
          </a:xfrm>
        </p:grpSpPr>
        <p:grpSp>
          <p:nvGrpSpPr>
            <p:cNvPr id="5" name="Group 4"/>
            <p:cNvGrpSpPr/>
            <p:nvPr/>
          </p:nvGrpSpPr>
          <p:grpSpPr>
            <a:xfrm>
              <a:off x="8942785" y="3700621"/>
              <a:ext cx="1613488" cy="1377996"/>
              <a:chOff x="1790700" y="1595379"/>
              <a:chExt cx="4667250" cy="3986055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00" t="556" r="8900" b="9722"/>
              <a:stretch/>
            </p:blipFill>
            <p:spPr>
              <a:xfrm>
                <a:off x="1790700" y="1595379"/>
                <a:ext cx="1790700" cy="2182627"/>
              </a:xfrm>
              <a:prstGeom prst="rect">
                <a:avLst/>
              </a:prstGeom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216" r="12584" b="11531"/>
              <a:stretch/>
            </p:blipFill>
            <p:spPr>
              <a:xfrm>
                <a:off x="3581400" y="1974578"/>
                <a:ext cx="2876550" cy="3606856"/>
              </a:xfrm>
              <a:prstGeom prst="rect">
                <a:avLst/>
              </a:prstGeom>
            </p:spPr>
          </p:pic>
        </p:grpSp>
        <p:sp>
          <p:nvSpPr>
            <p:cNvPr id="8" name="Right Arrow 7"/>
            <p:cNvSpPr/>
            <p:nvPr/>
          </p:nvSpPr>
          <p:spPr>
            <a:xfrm rot="8128819">
              <a:off x="10338158" y="4006071"/>
              <a:ext cx="149170" cy="14364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6157" y="4142367"/>
            <a:ext cx="1659407" cy="10575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" b="13994"/>
          <a:stretch/>
        </p:blipFill>
        <p:spPr>
          <a:xfrm>
            <a:off x="1046480" y="4040719"/>
            <a:ext cx="1581094" cy="1219586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8906016" y="1228065"/>
            <a:ext cx="2255505" cy="1522362"/>
            <a:chOff x="1556495" y="3342788"/>
            <a:chExt cx="5808225" cy="39202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014" b="19541"/>
            <a:stretch/>
          </p:blipFill>
          <p:spPr>
            <a:xfrm>
              <a:off x="1556495" y="3342788"/>
              <a:ext cx="5808225" cy="3920285"/>
            </a:xfrm>
            <a:prstGeom prst="rect">
              <a:avLst/>
            </a:prstGeom>
          </p:spPr>
        </p:pic>
        <p:cxnSp>
          <p:nvCxnSpPr>
            <p:cNvPr id="12" name="Straight Arrow Connector 11"/>
            <p:cNvCxnSpPr/>
            <p:nvPr/>
          </p:nvCxnSpPr>
          <p:spPr>
            <a:xfrm>
              <a:off x="2905518" y="5161527"/>
              <a:ext cx="2101850" cy="65405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64"/>
          <a:stretch/>
        </p:blipFill>
        <p:spPr>
          <a:xfrm>
            <a:off x="6385629" y="1244425"/>
            <a:ext cx="2221960" cy="15153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05571" y="1909167"/>
            <a:ext cx="286483" cy="2611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9" t="22418" r="2" b="21904"/>
          <a:stretch/>
        </p:blipFill>
        <p:spPr>
          <a:xfrm>
            <a:off x="3756820" y="1328544"/>
            <a:ext cx="2249583" cy="14942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604" y="1328544"/>
            <a:ext cx="1870607" cy="137594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796744" y="2898946"/>
            <a:ext cx="1072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island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24068" y="2898946"/>
            <a:ext cx="1568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mountain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22114" y="2898946"/>
            <a:ext cx="1721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hometown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68573" y="2898946"/>
            <a:ext cx="579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27464" y="5430491"/>
            <a:ext cx="920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12925" y="5430491"/>
            <a:ext cx="918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94725" y="5444691"/>
            <a:ext cx="971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17652" y="5436439"/>
            <a:ext cx="14654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beautiful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511142" y="5364098"/>
            <a:ext cx="1449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crowded</a:t>
            </a:r>
          </a:p>
        </p:txBody>
      </p:sp>
      <p:sp>
        <p:nvSpPr>
          <p:cNvPr id="31" name="Right Arrow 30"/>
          <p:cNvSpPr/>
          <p:nvPr/>
        </p:nvSpPr>
        <p:spPr>
          <a:xfrm rot="19061267">
            <a:off x="4035197" y="5293757"/>
            <a:ext cx="231406" cy="140683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4919597" y="3677949"/>
            <a:ext cx="644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</a:t>
            </a:r>
          </a:p>
        </p:txBody>
      </p:sp>
      <p:sp>
        <p:nvSpPr>
          <p:cNvPr id="33" name="Right Arrow 32"/>
          <p:cNvSpPr/>
          <p:nvPr/>
        </p:nvSpPr>
        <p:spPr>
          <a:xfrm rot="2229441">
            <a:off x="5439090" y="4126213"/>
            <a:ext cx="284950" cy="160118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Arrow 33"/>
          <p:cNvSpPr/>
          <p:nvPr/>
        </p:nvSpPr>
        <p:spPr>
          <a:xfrm rot="7795399">
            <a:off x="3563703" y="4028843"/>
            <a:ext cx="182699" cy="152497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3569144" y="3565812"/>
            <a:ext cx="987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noisy</a:t>
            </a:r>
          </a:p>
        </p:txBody>
      </p:sp>
      <p:sp>
        <p:nvSpPr>
          <p:cNvPr id="36" name="Right Arrow 35"/>
          <p:cNvSpPr/>
          <p:nvPr/>
        </p:nvSpPr>
        <p:spPr>
          <a:xfrm rot="16200000">
            <a:off x="6215560" y="5324571"/>
            <a:ext cx="231406" cy="140683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3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 animBg="1"/>
      <p:bldP spid="32" grpId="0"/>
      <p:bldP spid="33" grpId="0" animBg="1"/>
      <p:bldP spid="34" grpId="0" animBg="1"/>
      <p:bldP spid="35" grpId="0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7" b="18634"/>
          <a:stretch/>
        </p:blipFill>
        <p:spPr>
          <a:xfrm>
            <a:off x="0" y="106680"/>
            <a:ext cx="12192000" cy="6720840"/>
          </a:xfrm>
          <a:prstGeom prst="rect">
            <a:avLst/>
          </a:prstGeom>
        </p:spPr>
      </p:pic>
      <p:sp>
        <p:nvSpPr>
          <p:cNvPr id="9" name="3 Marco">
            <a:extLst>
              <a:ext uri="{FF2B5EF4-FFF2-40B4-BE49-F238E27FC236}">
                <a16:creationId xmlns:a16="http://schemas.microsoft.com/office/drawing/2014/main" id="{A5CAC95D-B590-478F-8A56-DE2E4F0E5BC2}"/>
              </a:ext>
            </a:extLst>
          </p:cNvPr>
          <p:cNvSpPr/>
          <p:nvPr/>
        </p:nvSpPr>
        <p:spPr>
          <a:xfrm>
            <a:off x="-96688" y="0"/>
            <a:ext cx="12288688" cy="68580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pic>
        <p:nvPicPr>
          <p:cNvPr id="2" name="1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120" y="5648023"/>
            <a:ext cx="1133639" cy="6281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5A5C6B-2415-4AAE-B9CE-F8C48977808F}"/>
              </a:ext>
            </a:extLst>
          </p:cNvPr>
          <p:cNvSpPr txBox="1"/>
          <p:nvPr/>
        </p:nvSpPr>
        <p:spPr>
          <a:xfrm>
            <a:off x="2567608" y="858750"/>
            <a:ext cx="6938730" cy="80885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s-ES_tradnl" b="1">
                <a:ln w="381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.VnBodoni" pitchFamily="34" charset="0"/>
              </a:rPr>
              <a:t>WHERE  IS</a:t>
            </a:r>
            <a:endParaRPr lang="es-ES" b="1" dirty="0">
              <a:ln w="381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latin typeface=".VnBodoni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F61E3A-E29E-4F40-83A9-24EC5B37923D}"/>
              </a:ext>
            </a:extLst>
          </p:cNvPr>
          <p:cNvSpPr txBox="1"/>
          <p:nvPr/>
        </p:nvSpPr>
        <p:spPr>
          <a:xfrm>
            <a:off x="9158678" y="2438103"/>
            <a:ext cx="784080" cy="131050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s-ES_tradnl" b="1" dirty="0">
                <a:ln w="381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</a:rPr>
              <a:t>?</a:t>
            </a:r>
            <a:endParaRPr lang="es-ES" b="1" dirty="0">
              <a:ln w="381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945842-5778-469F-9B92-C498D865E2B8}"/>
              </a:ext>
            </a:extLst>
          </p:cNvPr>
          <p:cNvSpPr txBox="1"/>
          <p:nvPr/>
        </p:nvSpPr>
        <p:spPr>
          <a:xfrm>
            <a:off x="3324447" y="2466231"/>
            <a:ext cx="5497355" cy="972747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49766"/>
              </a:avLst>
            </a:prstTxWarp>
            <a:spAutoFit/>
          </a:bodyPr>
          <a:lstStyle/>
          <a:p>
            <a:pPr algn="ctr"/>
            <a:r>
              <a:rPr lang="es-ES_tradnl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114300" dir="2700000" sx="97000" sy="97000" algn="tl" rotWithShape="0">
                    <a:schemeClr val="accent2"/>
                  </a:outerShdw>
                </a:effectLst>
              </a:rPr>
              <a:t>BART</a:t>
            </a:r>
            <a:endParaRPr lang="es-ES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dist="114300" dir="2700000" sx="97000" sy="97000" algn="tl" rotWithShape="0">
                  <a:schemeClr val="accent2"/>
                </a:outerShdw>
              </a:effectLst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611864" y="3748608"/>
            <a:ext cx="1978317" cy="197831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Bart Simpson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6636" y="-2200276"/>
            <a:ext cx="2466975" cy="440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7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21080" y="365760"/>
            <a:ext cx="6461760" cy="3384375"/>
          </a:xfrm>
          <a:prstGeom prst="roundRect">
            <a:avLst>
              <a:gd name="adj" fmla="val 315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34 Pentágono">
            <a:hlinkClick r:id="" action="ppaction://hlinkshowjump?jump=nextslide"/>
          </p:cNvPr>
          <p:cNvSpPr/>
          <p:nvPr/>
        </p:nvSpPr>
        <p:spPr>
          <a:xfrm>
            <a:off x="9007615" y="2725225"/>
            <a:ext cx="1481830" cy="627650"/>
          </a:xfrm>
          <a:prstGeom prst="homePlate">
            <a:avLst/>
          </a:prstGeom>
          <a:blipFill dpi="0"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>
                <a:solidFill>
                  <a:schemeClr val="accent6">
                    <a:lumMod val="75000"/>
                  </a:schemeClr>
                </a:solidFill>
              </a:rPr>
              <a:t>NEXT</a:t>
            </a:r>
            <a:endParaRPr lang="es-E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2423592" y="5036513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B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144236" y="4976288"/>
            <a:ext cx="566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I live on an Island.</a:t>
            </a:r>
            <a:endParaRPr lang="es-ES" sz="36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3144236" y="4344458"/>
            <a:ext cx="566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I live on an village.</a:t>
            </a:r>
            <a:endParaRPr lang="es-ES" sz="36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3144236" y="5643656"/>
            <a:ext cx="566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I live on an mountain.</a:t>
            </a:r>
            <a:endParaRPr lang="es-ES" sz="3600" b="1" dirty="0"/>
          </a:p>
        </p:txBody>
      </p:sp>
      <p:sp>
        <p:nvSpPr>
          <p:cNvPr id="23" name="22 Elipse"/>
          <p:cNvSpPr/>
          <p:nvPr/>
        </p:nvSpPr>
        <p:spPr>
          <a:xfrm>
            <a:off x="9234039" y="1220087"/>
            <a:ext cx="832990" cy="83299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165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4" name="23 Anillo"/>
          <p:cNvSpPr/>
          <p:nvPr/>
        </p:nvSpPr>
        <p:spPr>
          <a:xfrm>
            <a:off x="9100391" y="1086439"/>
            <a:ext cx="1110655" cy="1110655"/>
          </a:xfrm>
          <a:prstGeom prst="donut">
            <a:avLst>
              <a:gd name="adj" fmla="val 11444"/>
            </a:avLst>
          </a:prstGeom>
          <a:solidFill>
            <a:srgbClr val="00FF00"/>
          </a:solidFill>
          <a:ln w="285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5" name="24 Anillo"/>
          <p:cNvSpPr/>
          <p:nvPr/>
        </p:nvSpPr>
        <p:spPr>
          <a:xfrm>
            <a:off x="9100391" y="1086439"/>
            <a:ext cx="1110655" cy="1110655"/>
          </a:xfrm>
          <a:prstGeom prst="donut">
            <a:avLst>
              <a:gd name="adj" fmla="val 11444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6" name="25 Anillo"/>
          <p:cNvSpPr/>
          <p:nvPr/>
        </p:nvSpPr>
        <p:spPr>
          <a:xfrm>
            <a:off x="8938977" y="925025"/>
            <a:ext cx="1416084" cy="1416084"/>
          </a:xfrm>
          <a:prstGeom prst="donut">
            <a:avLst>
              <a:gd name="adj" fmla="val 11444"/>
            </a:avLst>
          </a:prstGeom>
          <a:solidFill>
            <a:schemeClr val="bg1">
              <a:lumMod val="85000"/>
            </a:schemeClr>
          </a:solidFill>
          <a:ln w="127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977900"/>
            <a:bevelB w="482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9103417" y="1396295"/>
            <a:ext cx="11076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16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8" name="27 Elipse"/>
          <p:cNvSpPr/>
          <p:nvPr/>
        </p:nvSpPr>
        <p:spPr>
          <a:xfrm>
            <a:off x="2423594" y="4404683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A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29" name="28 Elipse"/>
          <p:cNvSpPr/>
          <p:nvPr/>
        </p:nvSpPr>
        <p:spPr>
          <a:xfrm>
            <a:off x="2423594" y="5703881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C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076" name="Picture 4" descr="http://images1.wikia.nocookie.net/__cb20120202180130/tibia/en/images/2/29/Tick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136" y="5038971"/>
            <a:ext cx="520964" cy="5209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06" y="4405947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06" y="5705145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3 Marco">
            <a:extLst>
              <a:ext uri="{FF2B5EF4-FFF2-40B4-BE49-F238E27FC236}">
                <a16:creationId xmlns:a16="http://schemas.microsoft.com/office/drawing/2014/main" id="{85723AFE-3704-4C28-9DF0-0CA74C6D5D78}"/>
              </a:ext>
            </a:extLst>
          </p:cNvPr>
          <p:cNvSpPr/>
          <p:nvPr/>
        </p:nvSpPr>
        <p:spPr>
          <a:xfrm>
            <a:off x="911424" y="247396"/>
            <a:ext cx="6696744" cy="3615084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575" y="698910"/>
            <a:ext cx="3858769" cy="283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0244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_t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7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5" grpId="0" animBg="1"/>
      <p:bldP spid="19" grpId="0"/>
      <p:bldP spid="20" grpId="0"/>
      <p:bldP spid="21" grpId="0"/>
      <p:bldP spid="25" grpId="0" animBg="1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956908" y="362750"/>
            <a:ext cx="6461760" cy="3384375"/>
          </a:xfrm>
          <a:prstGeom prst="roundRect">
            <a:avLst>
              <a:gd name="adj" fmla="val 315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34 Pentágono">
            <a:hlinkClick r:id="" action="ppaction://hlinkshowjump?jump=nextslide"/>
          </p:cNvPr>
          <p:cNvSpPr/>
          <p:nvPr/>
        </p:nvSpPr>
        <p:spPr>
          <a:xfrm>
            <a:off x="8972393" y="2605651"/>
            <a:ext cx="1481830" cy="627650"/>
          </a:xfrm>
          <a:prstGeom prst="homePlate">
            <a:avLst/>
          </a:prstGeom>
          <a:blipFill dpi="0"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>
                <a:solidFill>
                  <a:schemeClr val="accent6">
                    <a:lumMod val="75000"/>
                  </a:schemeClr>
                </a:solidFill>
              </a:rPr>
              <a:t>NEXT</a:t>
            </a:r>
            <a:endParaRPr lang="es-E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2423592" y="5815452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C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071664" y="5755227"/>
            <a:ext cx="5982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Hai Phong is my hometown.</a:t>
            </a:r>
            <a:endParaRPr lang="es-ES" sz="36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3071664" y="4450777"/>
            <a:ext cx="5982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Hai Phong is my mountain.</a:t>
            </a:r>
            <a:endParaRPr lang="es-ES" sz="36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3071664" y="5122395"/>
            <a:ext cx="5982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Hai Phong is my island.</a:t>
            </a:r>
            <a:endParaRPr lang="es-ES" sz="3600" b="1" dirty="0"/>
          </a:p>
        </p:txBody>
      </p:sp>
      <p:sp>
        <p:nvSpPr>
          <p:cNvPr id="23" name="22 Elipse"/>
          <p:cNvSpPr/>
          <p:nvPr/>
        </p:nvSpPr>
        <p:spPr>
          <a:xfrm>
            <a:off x="9198817" y="1100513"/>
            <a:ext cx="832990" cy="83299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165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4" name="23 Anillo"/>
          <p:cNvSpPr/>
          <p:nvPr/>
        </p:nvSpPr>
        <p:spPr>
          <a:xfrm>
            <a:off x="9065169" y="966865"/>
            <a:ext cx="1110655" cy="1110655"/>
          </a:xfrm>
          <a:prstGeom prst="donut">
            <a:avLst>
              <a:gd name="adj" fmla="val 11444"/>
            </a:avLst>
          </a:prstGeom>
          <a:solidFill>
            <a:srgbClr val="00FF00"/>
          </a:solidFill>
          <a:ln w="285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5" name="24 Anillo"/>
          <p:cNvSpPr/>
          <p:nvPr/>
        </p:nvSpPr>
        <p:spPr>
          <a:xfrm>
            <a:off x="9065169" y="966865"/>
            <a:ext cx="1110655" cy="1110655"/>
          </a:xfrm>
          <a:prstGeom prst="donut">
            <a:avLst>
              <a:gd name="adj" fmla="val 11444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6" name="25 Anillo"/>
          <p:cNvSpPr/>
          <p:nvPr/>
        </p:nvSpPr>
        <p:spPr>
          <a:xfrm>
            <a:off x="8903755" y="805451"/>
            <a:ext cx="1416084" cy="1416084"/>
          </a:xfrm>
          <a:prstGeom prst="donut">
            <a:avLst>
              <a:gd name="adj" fmla="val 11444"/>
            </a:avLst>
          </a:prstGeom>
          <a:solidFill>
            <a:schemeClr val="bg1">
              <a:lumMod val="85000"/>
            </a:schemeClr>
          </a:solidFill>
          <a:ln w="127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977900"/>
            <a:bevelB w="482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9068195" y="1276721"/>
            <a:ext cx="11076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16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8" name="27 Elipse"/>
          <p:cNvSpPr/>
          <p:nvPr/>
        </p:nvSpPr>
        <p:spPr>
          <a:xfrm>
            <a:off x="2423594" y="4511002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A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29" name="28 Elipse"/>
          <p:cNvSpPr/>
          <p:nvPr/>
        </p:nvSpPr>
        <p:spPr>
          <a:xfrm>
            <a:off x="2423594" y="5182620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B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076" name="Picture 4" descr="http://images1.wikia.nocookie.net/__cb20120202180130/tibia/en/images/2/29/Tick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875" y="5817910"/>
            <a:ext cx="520964" cy="5209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145" y="4512266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145" y="5183884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3 Marco">
            <a:extLst>
              <a:ext uri="{FF2B5EF4-FFF2-40B4-BE49-F238E27FC236}">
                <a16:creationId xmlns:a16="http://schemas.microsoft.com/office/drawing/2014/main" id="{7BB54FE4-C001-4968-9754-7B561A3BB847}"/>
              </a:ext>
            </a:extLst>
          </p:cNvPr>
          <p:cNvSpPr/>
          <p:nvPr/>
        </p:nvSpPr>
        <p:spPr>
          <a:xfrm>
            <a:off x="839416" y="247396"/>
            <a:ext cx="6696744" cy="3615084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64"/>
          <a:stretch/>
        </p:blipFill>
        <p:spPr>
          <a:xfrm>
            <a:off x="2364637" y="763192"/>
            <a:ext cx="3880668" cy="264661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57690" y="1469017"/>
            <a:ext cx="861218" cy="78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214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_t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7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5" grpId="0" animBg="1"/>
      <p:bldP spid="19" grpId="0"/>
      <p:bldP spid="20" grpId="0"/>
      <p:bldP spid="21" grpId="0"/>
      <p:bldP spid="25" grpId="0" animBg="1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21080" y="247396"/>
            <a:ext cx="6461760" cy="3502739"/>
          </a:xfrm>
          <a:prstGeom prst="roundRect">
            <a:avLst>
              <a:gd name="adj" fmla="val 315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34 Pentágono">
            <a:hlinkClick r:id="" action="ppaction://hlinkshowjump?jump=nextslide"/>
          </p:cNvPr>
          <p:cNvSpPr/>
          <p:nvPr/>
        </p:nvSpPr>
        <p:spPr>
          <a:xfrm>
            <a:off x="9007615" y="2725225"/>
            <a:ext cx="1481830" cy="627650"/>
          </a:xfrm>
          <a:prstGeom prst="homePlate">
            <a:avLst/>
          </a:prstGeom>
          <a:blipFill dpi="0"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>
                <a:solidFill>
                  <a:schemeClr val="accent6">
                    <a:lumMod val="75000"/>
                  </a:schemeClr>
                </a:solidFill>
              </a:rPr>
              <a:t>NEXT</a:t>
            </a:r>
            <a:endParaRPr lang="es-E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2423592" y="5036513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B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144236" y="4976288"/>
            <a:ext cx="566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Far </a:t>
            </a:r>
            <a:endParaRPr lang="es-ES" sz="36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3144236" y="4344458"/>
            <a:ext cx="566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Near </a:t>
            </a:r>
            <a:endParaRPr lang="es-ES" sz="36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3144236" y="5643656"/>
            <a:ext cx="566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Small </a:t>
            </a:r>
            <a:endParaRPr lang="es-ES" sz="3600" b="1" dirty="0"/>
          </a:p>
        </p:txBody>
      </p:sp>
      <p:sp>
        <p:nvSpPr>
          <p:cNvPr id="23" name="22 Elipse"/>
          <p:cNvSpPr/>
          <p:nvPr/>
        </p:nvSpPr>
        <p:spPr>
          <a:xfrm>
            <a:off x="9234039" y="1220087"/>
            <a:ext cx="832990" cy="83299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165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4" name="23 Anillo"/>
          <p:cNvSpPr/>
          <p:nvPr/>
        </p:nvSpPr>
        <p:spPr>
          <a:xfrm>
            <a:off x="9100391" y="1086439"/>
            <a:ext cx="1110655" cy="1110655"/>
          </a:xfrm>
          <a:prstGeom prst="donut">
            <a:avLst>
              <a:gd name="adj" fmla="val 11444"/>
            </a:avLst>
          </a:prstGeom>
          <a:solidFill>
            <a:srgbClr val="00FF00"/>
          </a:solidFill>
          <a:ln w="285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5" name="24 Anillo"/>
          <p:cNvSpPr/>
          <p:nvPr/>
        </p:nvSpPr>
        <p:spPr>
          <a:xfrm>
            <a:off x="9100391" y="1086439"/>
            <a:ext cx="1110655" cy="1110655"/>
          </a:xfrm>
          <a:prstGeom prst="donut">
            <a:avLst>
              <a:gd name="adj" fmla="val 11444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6" name="25 Anillo"/>
          <p:cNvSpPr/>
          <p:nvPr/>
        </p:nvSpPr>
        <p:spPr>
          <a:xfrm>
            <a:off x="8938977" y="925025"/>
            <a:ext cx="1416084" cy="1416084"/>
          </a:xfrm>
          <a:prstGeom prst="donut">
            <a:avLst>
              <a:gd name="adj" fmla="val 11444"/>
            </a:avLst>
          </a:prstGeom>
          <a:solidFill>
            <a:schemeClr val="bg1">
              <a:lumMod val="85000"/>
            </a:schemeClr>
          </a:solidFill>
          <a:ln w="127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977900"/>
            <a:bevelB w="482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9103417" y="1396295"/>
            <a:ext cx="11076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16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8" name="27 Elipse"/>
          <p:cNvSpPr/>
          <p:nvPr/>
        </p:nvSpPr>
        <p:spPr>
          <a:xfrm>
            <a:off x="2423594" y="4404683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A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29" name="28 Elipse"/>
          <p:cNvSpPr/>
          <p:nvPr/>
        </p:nvSpPr>
        <p:spPr>
          <a:xfrm>
            <a:off x="2423594" y="5703881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C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076" name="Picture 4" descr="http://images1.wikia.nocookie.net/__cb20120202180130/tibia/en/images/2/29/Tick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136" y="5038971"/>
            <a:ext cx="520964" cy="5209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06" y="4405947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06" y="5705145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3 Marco">
            <a:extLst>
              <a:ext uri="{FF2B5EF4-FFF2-40B4-BE49-F238E27FC236}">
                <a16:creationId xmlns:a16="http://schemas.microsoft.com/office/drawing/2014/main" id="{85723AFE-3704-4C28-9DF0-0CA74C6D5D78}"/>
              </a:ext>
            </a:extLst>
          </p:cNvPr>
          <p:cNvSpPr/>
          <p:nvPr/>
        </p:nvSpPr>
        <p:spPr>
          <a:xfrm>
            <a:off x="911424" y="247396"/>
            <a:ext cx="6696744" cy="3615084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2423592" y="866956"/>
            <a:ext cx="3514672" cy="2372242"/>
            <a:chOff x="1556495" y="3342788"/>
            <a:chExt cx="5808225" cy="3920285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014" b="19541"/>
            <a:stretch/>
          </p:blipFill>
          <p:spPr>
            <a:xfrm>
              <a:off x="1556495" y="3342788"/>
              <a:ext cx="5808225" cy="3920285"/>
            </a:xfrm>
            <a:prstGeom prst="rect">
              <a:avLst/>
            </a:prstGeom>
          </p:spPr>
        </p:pic>
        <p:cxnSp>
          <p:nvCxnSpPr>
            <p:cNvPr id="42" name="Straight Arrow Connector 41"/>
            <p:cNvCxnSpPr/>
            <p:nvPr/>
          </p:nvCxnSpPr>
          <p:spPr>
            <a:xfrm>
              <a:off x="2905518" y="5161527"/>
              <a:ext cx="2101850" cy="65405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954544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_t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7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5" grpId="0" animBg="1"/>
      <p:bldP spid="19" grpId="0"/>
      <p:bldP spid="20" grpId="0"/>
      <p:bldP spid="21" grpId="0"/>
      <p:bldP spid="25" grpId="0" animBg="1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9" name="Rounded Rectangle 48"/>
          <p:cNvSpPr/>
          <p:nvPr/>
        </p:nvSpPr>
        <p:spPr>
          <a:xfrm>
            <a:off x="1021080" y="365760"/>
            <a:ext cx="6461760" cy="3384375"/>
          </a:xfrm>
          <a:prstGeom prst="roundRect">
            <a:avLst>
              <a:gd name="adj" fmla="val 315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12 Elipse"/>
          <p:cNvSpPr/>
          <p:nvPr/>
        </p:nvSpPr>
        <p:spPr>
          <a:xfrm>
            <a:off x="2423592" y="4421334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A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143673" y="4361109"/>
            <a:ext cx="5867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moutain</a:t>
            </a:r>
            <a:endParaRPr lang="es-ES" sz="36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3143673" y="5009181"/>
            <a:ext cx="5867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city</a:t>
            </a:r>
            <a:endParaRPr lang="es-ES" sz="36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3143672" y="5654607"/>
            <a:ext cx="5870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village</a:t>
            </a:r>
            <a:endParaRPr lang="es-ES" sz="3600" b="1" dirty="0"/>
          </a:p>
        </p:txBody>
      </p:sp>
      <p:sp>
        <p:nvSpPr>
          <p:cNvPr id="23" name="22 Elipse"/>
          <p:cNvSpPr/>
          <p:nvPr/>
        </p:nvSpPr>
        <p:spPr>
          <a:xfrm>
            <a:off x="9274623" y="1134147"/>
            <a:ext cx="832990" cy="83299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165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4" name="23 Anillo"/>
          <p:cNvSpPr/>
          <p:nvPr/>
        </p:nvSpPr>
        <p:spPr>
          <a:xfrm>
            <a:off x="9140975" y="1000499"/>
            <a:ext cx="1110655" cy="1110655"/>
          </a:xfrm>
          <a:prstGeom prst="donut">
            <a:avLst>
              <a:gd name="adj" fmla="val 11444"/>
            </a:avLst>
          </a:prstGeom>
          <a:solidFill>
            <a:srgbClr val="00FF00"/>
          </a:solidFill>
          <a:ln w="285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5" name="24 Anillo"/>
          <p:cNvSpPr/>
          <p:nvPr/>
        </p:nvSpPr>
        <p:spPr>
          <a:xfrm>
            <a:off x="9140975" y="1000499"/>
            <a:ext cx="1110655" cy="1110655"/>
          </a:xfrm>
          <a:prstGeom prst="donut">
            <a:avLst>
              <a:gd name="adj" fmla="val 11444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6" name="25 Anillo"/>
          <p:cNvSpPr/>
          <p:nvPr/>
        </p:nvSpPr>
        <p:spPr>
          <a:xfrm>
            <a:off x="8979561" y="839085"/>
            <a:ext cx="1416084" cy="1416084"/>
          </a:xfrm>
          <a:prstGeom prst="donut">
            <a:avLst>
              <a:gd name="adj" fmla="val 11444"/>
            </a:avLst>
          </a:prstGeom>
          <a:solidFill>
            <a:schemeClr val="bg1">
              <a:lumMod val="85000"/>
            </a:schemeClr>
          </a:solidFill>
          <a:ln w="127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977900"/>
            <a:bevelB w="482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9144001" y="1310355"/>
            <a:ext cx="11076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16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8" name="27 Elipse"/>
          <p:cNvSpPr/>
          <p:nvPr/>
        </p:nvSpPr>
        <p:spPr>
          <a:xfrm>
            <a:off x="2472143" y="5038268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B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29" name="28 Elipse"/>
          <p:cNvSpPr/>
          <p:nvPr/>
        </p:nvSpPr>
        <p:spPr>
          <a:xfrm>
            <a:off x="2472142" y="5711432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C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076" name="Picture 4" descr="http://images1.wikia.nocookie.net/__cb20120202180130/tibia/en/images/2/29/Tic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798" y="4423792"/>
            <a:ext cx="520964" cy="5209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068" y="50636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068" y="5711432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34 Pentágono">
            <a:hlinkClick r:id="" action="ppaction://hlinkshowjump?jump=nextslide"/>
          </p:cNvPr>
          <p:cNvSpPr/>
          <p:nvPr/>
        </p:nvSpPr>
        <p:spPr>
          <a:xfrm>
            <a:off x="9027493" y="2635631"/>
            <a:ext cx="1481830" cy="627650"/>
          </a:xfrm>
          <a:prstGeom prst="homePlate">
            <a:avLst/>
          </a:prstGeom>
          <a:blipFill dpi="0"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>
                <a:solidFill>
                  <a:schemeClr val="accent6">
                    <a:lumMod val="75000"/>
                  </a:schemeClr>
                </a:solidFill>
              </a:rPr>
              <a:t>NEXT</a:t>
            </a:r>
            <a:endParaRPr lang="es-E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3 Marco">
            <a:extLst>
              <a:ext uri="{FF2B5EF4-FFF2-40B4-BE49-F238E27FC236}">
                <a16:creationId xmlns:a16="http://schemas.microsoft.com/office/drawing/2014/main" id="{F892B739-3FD1-489C-A150-8CF0982C7445}"/>
              </a:ext>
            </a:extLst>
          </p:cNvPr>
          <p:cNvSpPr/>
          <p:nvPr/>
        </p:nvSpPr>
        <p:spPr>
          <a:xfrm>
            <a:off x="839416" y="247396"/>
            <a:ext cx="6768752" cy="3615084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9" t="22418" r="2" b="21904"/>
          <a:stretch/>
        </p:blipFill>
        <p:spPr>
          <a:xfrm>
            <a:off x="2686532" y="970398"/>
            <a:ext cx="3673106" cy="243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604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_t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7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5" grpId="0" animBg="1"/>
      <p:bldP spid="27" grpId="0"/>
      <p:bldP spid="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21080" y="247396"/>
            <a:ext cx="6461760" cy="3589274"/>
          </a:xfrm>
          <a:prstGeom prst="roundRect">
            <a:avLst>
              <a:gd name="adj" fmla="val 315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34 Pentágono">
            <a:hlinkClick r:id="" action="ppaction://hlinkshowjump?jump=nextslide"/>
          </p:cNvPr>
          <p:cNvSpPr/>
          <p:nvPr/>
        </p:nvSpPr>
        <p:spPr>
          <a:xfrm>
            <a:off x="9007615" y="2725225"/>
            <a:ext cx="1481830" cy="627650"/>
          </a:xfrm>
          <a:prstGeom prst="homePlate">
            <a:avLst/>
          </a:prstGeom>
          <a:blipFill dpi="0"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>
                <a:solidFill>
                  <a:schemeClr val="accent6">
                    <a:lumMod val="75000"/>
                  </a:schemeClr>
                </a:solidFill>
              </a:rPr>
              <a:t>NEXT</a:t>
            </a:r>
            <a:endParaRPr lang="es-E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2423592" y="5036513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B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144236" y="4976288"/>
            <a:ext cx="566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Beautiful</a:t>
            </a:r>
            <a:endParaRPr lang="es-ES" sz="36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3144236" y="4344458"/>
            <a:ext cx="566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Crowded </a:t>
            </a:r>
            <a:endParaRPr lang="es-ES" sz="36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3144236" y="5643656"/>
            <a:ext cx="566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Quiet </a:t>
            </a:r>
            <a:endParaRPr lang="es-ES" sz="3600" b="1" dirty="0"/>
          </a:p>
        </p:txBody>
      </p:sp>
      <p:sp>
        <p:nvSpPr>
          <p:cNvPr id="23" name="22 Elipse"/>
          <p:cNvSpPr/>
          <p:nvPr/>
        </p:nvSpPr>
        <p:spPr>
          <a:xfrm>
            <a:off x="9234039" y="1220087"/>
            <a:ext cx="832990" cy="83299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165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4" name="23 Anillo"/>
          <p:cNvSpPr/>
          <p:nvPr/>
        </p:nvSpPr>
        <p:spPr>
          <a:xfrm>
            <a:off x="9100391" y="1086439"/>
            <a:ext cx="1110655" cy="1110655"/>
          </a:xfrm>
          <a:prstGeom prst="donut">
            <a:avLst>
              <a:gd name="adj" fmla="val 11444"/>
            </a:avLst>
          </a:prstGeom>
          <a:solidFill>
            <a:srgbClr val="00FF00"/>
          </a:solidFill>
          <a:ln w="285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5" name="24 Anillo"/>
          <p:cNvSpPr/>
          <p:nvPr/>
        </p:nvSpPr>
        <p:spPr>
          <a:xfrm>
            <a:off x="9100391" y="1086439"/>
            <a:ext cx="1110655" cy="1110655"/>
          </a:xfrm>
          <a:prstGeom prst="donut">
            <a:avLst>
              <a:gd name="adj" fmla="val 11444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6" name="25 Anillo"/>
          <p:cNvSpPr/>
          <p:nvPr/>
        </p:nvSpPr>
        <p:spPr>
          <a:xfrm>
            <a:off x="8938977" y="925025"/>
            <a:ext cx="1416084" cy="1416084"/>
          </a:xfrm>
          <a:prstGeom prst="donut">
            <a:avLst>
              <a:gd name="adj" fmla="val 11444"/>
            </a:avLst>
          </a:prstGeom>
          <a:solidFill>
            <a:schemeClr val="bg1">
              <a:lumMod val="85000"/>
            </a:schemeClr>
          </a:solidFill>
          <a:ln w="127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977900"/>
            <a:bevelB w="482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9103417" y="1396295"/>
            <a:ext cx="11076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16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8" name="27 Elipse"/>
          <p:cNvSpPr/>
          <p:nvPr/>
        </p:nvSpPr>
        <p:spPr>
          <a:xfrm>
            <a:off x="2423594" y="4404683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A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29" name="28 Elipse"/>
          <p:cNvSpPr/>
          <p:nvPr/>
        </p:nvSpPr>
        <p:spPr>
          <a:xfrm>
            <a:off x="2423594" y="5703881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C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076" name="Picture 4" descr="http://images1.wikia.nocookie.net/__cb20120202180130/tibia/en/images/2/29/Tick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136" y="5038971"/>
            <a:ext cx="520964" cy="5209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06" y="4405947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06" y="5705145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3 Marco">
            <a:extLst>
              <a:ext uri="{FF2B5EF4-FFF2-40B4-BE49-F238E27FC236}">
                <a16:creationId xmlns:a16="http://schemas.microsoft.com/office/drawing/2014/main" id="{85723AFE-3704-4C28-9DF0-0CA74C6D5D78}"/>
              </a:ext>
            </a:extLst>
          </p:cNvPr>
          <p:cNvSpPr/>
          <p:nvPr/>
        </p:nvSpPr>
        <p:spPr>
          <a:xfrm>
            <a:off x="911424" y="247396"/>
            <a:ext cx="6696744" cy="3615084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423592" y="530556"/>
            <a:ext cx="3475982" cy="2968655"/>
            <a:chOff x="8942785" y="3700621"/>
            <a:chExt cx="1613488" cy="1377996"/>
          </a:xfrm>
        </p:grpSpPr>
        <p:grpSp>
          <p:nvGrpSpPr>
            <p:cNvPr id="31" name="Group 30"/>
            <p:cNvGrpSpPr/>
            <p:nvPr/>
          </p:nvGrpSpPr>
          <p:grpSpPr>
            <a:xfrm>
              <a:off x="8942785" y="3700621"/>
              <a:ext cx="1613488" cy="1377996"/>
              <a:chOff x="1790700" y="1595379"/>
              <a:chExt cx="4667250" cy="3986055"/>
            </a:xfrm>
          </p:grpSpPr>
          <p:pic>
            <p:nvPicPr>
              <p:cNvPr id="34" name="Picture 33"/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00" t="556" r="8900" b="9722"/>
              <a:stretch/>
            </p:blipFill>
            <p:spPr>
              <a:xfrm>
                <a:off x="1790700" y="1595379"/>
                <a:ext cx="1790700" cy="2182627"/>
              </a:xfrm>
              <a:prstGeom prst="rect">
                <a:avLst/>
              </a:prstGeom>
            </p:spPr>
          </p:pic>
          <p:pic>
            <p:nvPicPr>
              <p:cNvPr id="36" name="Picture 35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216" r="12584" b="11531"/>
              <a:stretch/>
            </p:blipFill>
            <p:spPr>
              <a:xfrm>
                <a:off x="3581400" y="1974578"/>
                <a:ext cx="2876550" cy="3606856"/>
              </a:xfrm>
              <a:prstGeom prst="rect">
                <a:avLst/>
              </a:prstGeom>
            </p:spPr>
          </p:pic>
        </p:grpSp>
        <p:sp>
          <p:nvSpPr>
            <p:cNvPr id="33" name="Right Arrow 32"/>
            <p:cNvSpPr/>
            <p:nvPr/>
          </p:nvSpPr>
          <p:spPr>
            <a:xfrm rot="8128819">
              <a:off x="10338158" y="4006071"/>
              <a:ext cx="149170" cy="14364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16021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_t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7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5" grpId="0" animBg="1"/>
      <p:bldP spid="19" grpId="0"/>
      <p:bldP spid="20" grpId="0"/>
      <p:bldP spid="21" grpId="0"/>
      <p:bldP spid="25" grpId="0" animBg="1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4195" y="2705725"/>
            <a:ext cx="944361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>
                <a:solidFill>
                  <a:srgbClr val="FF0000"/>
                </a:solidFill>
                <a:effectLst>
                  <a:outerShdw blurRad="60007" dir="1500000" sy="-30000" kx="800400" algn="bl" rotWithShape="0">
                    <a:prstClr val="black">
                      <a:alpha val="20000"/>
                    </a:prstClr>
                  </a:outerShdw>
                </a:effectLst>
                <a:latin typeface=".VnTifani Heavy" panose="020B7200000000000000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169602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9" name="Rounded Rectangle 48"/>
          <p:cNvSpPr/>
          <p:nvPr/>
        </p:nvSpPr>
        <p:spPr>
          <a:xfrm>
            <a:off x="1021080" y="245656"/>
            <a:ext cx="6461760" cy="3504480"/>
          </a:xfrm>
          <a:prstGeom prst="roundRect">
            <a:avLst>
              <a:gd name="adj" fmla="val 315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12 Elipse"/>
          <p:cNvSpPr/>
          <p:nvPr/>
        </p:nvSpPr>
        <p:spPr>
          <a:xfrm>
            <a:off x="2423592" y="4421334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A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143673" y="4361109"/>
            <a:ext cx="5867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Large </a:t>
            </a:r>
            <a:endParaRPr lang="es-ES" sz="36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3143673" y="5009181"/>
            <a:ext cx="5867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Small </a:t>
            </a:r>
            <a:endParaRPr lang="es-ES" sz="36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3143672" y="5654607"/>
            <a:ext cx="5870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Noisy </a:t>
            </a:r>
            <a:endParaRPr lang="es-ES" sz="3600" b="1" dirty="0"/>
          </a:p>
        </p:txBody>
      </p:sp>
      <p:sp>
        <p:nvSpPr>
          <p:cNvPr id="23" name="22 Elipse"/>
          <p:cNvSpPr/>
          <p:nvPr/>
        </p:nvSpPr>
        <p:spPr>
          <a:xfrm>
            <a:off x="9274623" y="1134147"/>
            <a:ext cx="832990" cy="83299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165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4" name="23 Anillo"/>
          <p:cNvSpPr/>
          <p:nvPr/>
        </p:nvSpPr>
        <p:spPr>
          <a:xfrm>
            <a:off x="9140975" y="1000499"/>
            <a:ext cx="1110655" cy="1110655"/>
          </a:xfrm>
          <a:prstGeom prst="donut">
            <a:avLst>
              <a:gd name="adj" fmla="val 11444"/>
            </a:avLst>
          </a:prstGeom>
          <a:solidFill>
            <a:srgbClr val="00FF00"/>
          </a:solidFill>
          <a:ln w="285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5" name="24 Anillo"/>
          <p:cNvSpPr/>
          <p:nvPr/>
        </p:nvSpPr>
        <p:spPr>
          <a:xfrm>
            <a:off x="9140975" y="1000499"/>
            <a:ext cx="1110655" cy="1110655"/>
          </a:xfrm>
          <a:prstGeom prst="donut">
            <a:avLst>
              <a:gd name="adj" fmla="val 11444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6" name="25 Anillo"/>
          <p:cNvSpPr/>
          <p:nvPr/>
        </p:nvSpPr>
        <p:spPr>
          <a:xfrm>
            <a:off x="8979561" y="839085"/>
            <a:ext cx="1416084" cy="1416084"/>
          </a:xfrm>
          <a:prstGeom prst="donut">
            <a:avLst>
              <a:gd name="adj" fmla="val 11444"/>
            </a:avLst>
          </a:prstGeom>
          <a:solidFill>
            <a:schemeClr val="bg1">
              <a:lumMod val="85000"/>
            </a:schemeClr>
          </a:solidFill>
          <a:ln w="127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977900"/>
            <a:bevelB w="482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9144001" y="1310355"/>
            <a:ext cx="11076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16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8" name="27 Elipse"/>
          <p:cNvSpPr/>
          <p:nvPr/>
        </p:nvSpPr>
        <p:spPr>
          <a:xfrm>
            <a:off x="2472143" y="5038268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B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29" name="28 Elipse"/>
          <p:cNvSpPr/>
          <p:nvPr/>
        </p:nvSpPr>
        <p:spPr>
          <a:xfrm>
            <a:off x="2472142" y="5711432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C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076" name="Picture 4" descr="http://images1.wikia.nocookie.net/__cb20120202180130/tibia/en/images/2/29/Tic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798" y="4423792"/>
            <a:ext cx="520964" cy="5209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068" y="50636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068" y="5711432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34 Pentágono">
            <a:hlinkClick r:id="" action="ppaction://hlinkshowjump?jump=nextslide"/>
          </p:cNvPr>
          <p:cNvSpPr/>
          <p:nvPr/>
        </p:nvSpPr>
        <p:spPr>
          <a:xfrm>
            <a:off x="9027493" y="2635631"/>
            <a:ext cx="1481830" cy="627650"/>
          </a:xfrm>
          <a:prstGeom prst="homePlate">
            <a:avLst/>
          </a:prstGeom>
          <a:blipFill dpi="0"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>
                <a:solidFill>
                  <a:schemeClr val="accent6">
                    <a:lumMod val="75000"/>
                  </a:schemeClr>
                </a:solidFill>
              </a:rPr>
              <a:t>NEXT</a:t>
            </a:r>
            <a:endParaRPr lang="es-E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3 Marco">
            <a:extLst>
              <a:ext uri="{FF2B5EF4-FFF2-40B4-BE49-F238E27FC236}">
                <a16:creationId xmlns:a16="http://schemas.microsoft.com/office/drawing/2014/main" id="{F892B739-3FD1-489C-A150-8CF0982C7445}"/>
              </a:ext>
            </a:extLst>
          </p:cNvPr>
          <p:cNvSpPr/>
          <p:nvPr/>
        </p:nvSpPr>
        <p:spPr>
          <a:xfrm>
            <a:off x="839416" y="247396"/>
            <a:ext cx="6768752" cy="3615084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" b="13994"/>
          <a:stretch/>
        </p:blipFill>
        <p:spPr>
          <a:xfrm>
            <a:off x="2321762" y="659177"/>
            <a:ext cx="3766969" cy="290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05435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_t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7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5" grpId="0" animBg="1"/>
      <p:bldP spid="27" grpId="0"/>
      <p:bldP spid="3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956908" y="362750"/>
            <a:ext cx="6461760" cy="3384375"/>
          </a:xfrm>
          <a:prstGeom prst="roundRect">
            <a:avLst>
              <a:gd name="adj" fmla="val 315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34 Pentágono">
            <a:hlinkClick r:id="" action="ppaction://hlinkshowjump?jump=nextslide"/>
          </p:cNvPr>
          <p:cNvSpPr/>
          <p:nvPr/>
        </p:nvSpPr>
        <p:spPr>
          <a:xfrm>
            <a:off x="8972393" y="2605651"/>
            <a:ext cx="1481830" cy="627650"/>
          </a:xfrm>
          <a:prstGeom prst="homePlate">
            <a:avLst/>
          </a:prstGeom>
          <a:blipFill dpi="0"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>
                <a:solidFill>
                  <a:schemeClr val="accent6">
                    <a:lumMod val="75000"/>
                  </a:schemeClr>
                </a:solidFill>
              </a:rPr>
              <a:t>NEXT</a:t>
            </a:r>
            <a:endParaRPr lang="es-E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2423592" y="5815452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C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071664" y="5755227"/>
            <a:ext cx="5982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Quiet </a:t>
            </a:r>
            <a:endParaRPr lang="es-ES" sz="36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3071664" y="4450777"/>
            <a:ext cx="5982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Noisy</a:t>
            </a:r>
            <a:endParaRPr lang="es-ES" sz="36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3071664" y="5122395"/>
            <a:ext cx="5982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Busy </a:t>
            </a:r>
            <a:endParaRPr lang="es-ES" sz="3600" b="1" dirty="0"/>
          </a:p>
        </p:txBody>
      </p:sp>
      <p:sp>
        <p:nvSpPr>
          <p:cNvPr id="23" name="22 Elipse"/>
          <p:cNvSpPr/>
          <p:nvPr/>
        </p:nvSpPr>
        <p:spPr>
          <a:xfrm>
            <a:off x="9198817" y="1100513"/>
            <a:ext cx="832990" cy="83299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165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4" name="23 Anillo"/>
          <p:cNvSpPr/>
          <p:nvPr/>
        </p:nvSpPr>
        <p:spPr>
          <a:xfrm>
            <a:off x="9065169" y="966865"/>
            <a:ext cx="1110655" cy="1110655"/>
          </a:xfrm>
          <a:prstGeom prst="donut">
            <a:avLst>
              <a:gd name="adj" fmla="val 11444"/>
            </a:avLst>
          </a:prstGeom>
          <a:solidFill>
            <a:srgbClr val="00FF00"/>
          </a:solidFill>
          <a:ln w="285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5" name="24 Anillo"/>
          <p:cNvSpPr/>
          <p:nvPr/>
        </p:nvSpPr>
        <p:spPr>
          <a:xfrm>
            <a:off x="9065169" y="966865"/>
            <a:ext cx="1110655" cy="1110655"/>
          </a:xfrm>
          <a:prstGeom prst="donut">
            <a:avLst>
              <a:gd name="adj" fmla="val 11444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6" name="25 Anillo"/>
          <p:cNvSpPr/>
          <p:nvPr/>
        </p:nvSpPr>
        <p:spPr>
          <a:xfrm>
            <a:off x="8903755" y="805451"/>
            <a:ext cx="1416084" cy="1416084"/>
          </a:xfrm>
          <a:prstGeom prst="donut">
            <a:avLst>
              <a:gd name="adj" fmla="val 11444"/>
            </a:avLst>
          </a:prstGeom>
          <a:solidFill>
            <a:schemeClr val="bg1">
              <a:lumMod val="85000"/>
            </a:schemeClr>
          </a:solidFill>
          <a:ln w="127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977900"/>
            <a:bevelB w="482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9068195" y="1276721"/>
            <a:ext cx="11076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16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8" name="27 Elipse"/>
          <p:cNvSpPr/>
          <p:nvPr/>
        </p:nvSpPr>
        <p:spPr>
          <a:xfrm>
            <a:off x="2423594" y="4511002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A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29" name="28 Elipse"/>
          <p:cNvSpPr/>
          <p:nvPr/>
        </p:nvSpPr>
        <p:spPr>
          <a:xfrm>
            <a:off x="2423594" y="5182620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B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076" name="Picture 4" descr="http://images1.wikia.nocookie.net/__cb20120202180130/tibia/en/images/2/29/Tick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875" y="5817910"/>
            <a:ext cx="520964" cy="5209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145" y="4512266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145" y="5183884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3 Marco">
            <a:extLst>
              <a:ext uri="{FF2B5EF4-FFF2-40B4-BE49-F238E27FC236}">
                <a16:creationId xmlns:a16="http://schemas.microsoft.com/office/drawing/2014/main" id="{7BB54FE4-C001-4968-9754-7B561A3BB847}"/>
              </a:ext>
            </a:extLst>
          </p:cNvPr>
          <p:cNvSpPr/>
          <p:nvPr/>
        </p:nvSpPr>
        <p:spPr>
          <a:xfrm>
            <a:off x="839416" y="247396"/>
            <a:ext cx="6696744" cy="3615084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51588" y="663965"/>
            <a:ext cx="3362212" cy="287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1099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_t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7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5" grpId="0" animBg="1"/>
      <p:bldP spid="19" grpId="0"/>
      <p:bldP spid="20" grpId="0"/>
      <p:bldP spid="21" grpId="0"/>
      <p:bldP spid="25" grpId="0" animBg="1"/>
      <p:bldP spid="2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839416" y="247396"/>
            <a:ext cx="6602401" cy="3522311"/>
          </a:xfrm>
          <a:prstGeom prst="roundRect">
            <a:avLst>
              <a:gd name="adj" fmla="val 315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34 Pentágono">
            <a:hlinkClick r:id="" action="ppaction://hlinkshowjump?jump=nextslide"/>
          </p:cNvPr>
          <p:cNvSpPr/>
          <p:nvPr/>
        </p:nvSpPr>
        <p:spPr>
          <a:xfrm>
            <a:off x="8972393" y="2605651"/>
            <a:ext cx="1481830" cy="627650"/>
          </a:xfrm>
          <a:prstGeom prst="homePlate">
            <a:avLst/>
          </a:prstGeom>
          <a:blipFill dpi="0"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>
                <a:solidFill>
                  <a:schemeClr val="accent6">
                    <a:lumMod val="75000"/>
                  </a:schemeClr>
                </a:solidFill>
              </a:rPr>
              <a:t>NEXT</a:t>
            </a:r>
            <a:endParaRPr lang="es-E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2423592" y="5815452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C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071664" y="5755227"/>
            <a:ext cx="5982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Big</a:t>
            </a:r>
            <a:endParaRPr lang="es-ES" sz="36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3071664" y="4450777"/>
            <a:ext cx="5982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Noisy </a:t>
            </a:r>
            <a:endParaRPr lang="es-ES" sz="36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3071664" y="5122395"/>
            <a:ext cx="5982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Small </a:t>
            </a:r>
            <a:endParaRPr lang="es-ES" sz="3600" b="1" dirty="0"/>
          </a:p>
        </p:txBody>
      </p:sp>
      <p:sp>
        <p:nvSpPr>
          <p:cNvPr id="23" name="22 Elipse"/>
          <p:cNvSpPr/>
          <p:nvPr/>
        </p:nvSpPr>
        <p:spPr>
          <a:xfrm>
            <a:off x="9198817" y="1100513"/>
            <a:ext cx="832990" cy="83299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165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4" name="23 Anillo"/>
          <p:cNvSpPr/>
          <p:nvPr/>
        </p:nvSpPr>
        <p:spPr>
          <a:xfrm>
            <a:off x="9065169" y="966865"/>
            <a:ext cx="1110655" cy="1110655"/>
          </a:xfrm>
          <a:prstGeom prst="donut">
            <a:avLst>
              <a:gd name="adj" fmla="val 11444"/>
            </a:avLst>
          </a:prstGeom>
          <a:solidFill>
            <a:srgbClr val="00FF00"/>
          </a:solidFill>
          <a:ln w="285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5" name="24 Anillo"/>
          <p:cNvSpPr/>
          <p:nvPr/>
        </p:nvSpPr>
        <p:spPr>
          <a:xfrm>
            <a:off x="9065169" y="966865"/>
            <a:ext cx="1110655" cy="1110655"/>
          </a:xfrm>
          <a:prstGeom prst="donut">
            <a:avLst>
              <a:gd name="adj" fmla="val 11444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6" name="25 Anillo"/>
          <p:cNvSpPr/>
          <p:nvPr/>
        </p:nvSpPr>
        <p:spPr>
          <a:xfrm>
            <a:off x="8903755" y="805451"/>
            <a:ext cx="1416084" cy="1416084"/>
          </a:xfrm>
          <a:prstGeom prst="donut">
            <a:avLst>
              <a:gd name="adj" fmla="val 11444"/>
            </a:avLst>
          </a:prstGeom>
          <a:solidFill>
            <a:schemeClr val="bg1">
              <a:lumMod val="85000"/>
            </a:schemeClr>
          </a:solidFill>
          <a:ln w="127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977900"/>
            <a:bevelB w="482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9068195" y="1276721"/>
            <a:ext cx="11076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16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8" name="27 Elipse"/>
          <p:cNvSpPr/>
          <p:nvPr/>
        </p:nvSpPr>
        <p:spPr>
          <a:xfrm>
            <a:off x="2423594" y="4511002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A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29" name="28 Elipse"/>
          <p:cNvSpPr/>
          <p:nvPr/>
        </p:nvSpPr>
        <p:spPr>
          <a:xfrm>
            <a:off x="2423594" y="5182620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B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076" name="Picture 4" descr="http://images1.wikia.nocookie.net/__cb20120202180130/tibia/en/images/2/29/Tick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875" y="5817910"/>
            <a:ext cx="520964" cy="5209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145" y="4512266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145" y="5183884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3 Marco">
            <a:extLst>
              <a:ext uri="{FF2B5EF4-FFF2-40B4-BE49-F238E27FC236}">
                <a16:creationId xmlns:a16="http://schemas.microsoft.com/office/drawing/2014/main" id="{7BB54FE4-C001-4968-9754-7B561A3BB847}"/>
              </a:ext>
            </a:extLst>
          </p:cNvPr>
          <p:cNvSpPr/>
          <p:nvPr/>
        </p:nvSpPr>
        <p:spPr>
          <a:xfrm>
            <a:off x="839416" y="247396"/>
            <a:ext cx="6696744" cy="3615084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08167" y="831555"/>
            <a:ext cx="2864897" cy="2437001"/>
          </a:xfrm>
          <a:prstGeom prst="rect">
            <a:avLst/>
          </a:prstGeom>
        </p:spPr>
      </p:pic>
      <p:sp>
        <p:nvSpPr>
          <p:cNvPr id="31" name="Right Arrow 30"/>
          <p:cNvSpPr/>
          <p:nvPr/>
        </p:nvSpPr>
        <p:spPr>
          <a:xfrm rot="2229441">
            <a:off x="3296173" y="927680"/>
            <a:ext cx="284950" cy="160118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6566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_t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7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5" grpId="0" animBg="1"/>
      <p:bldP spid="19" grpId="0"/>
      <p:bldP spid="20" grpId="0"/>
      <p:bldP spid="21" grpId="0"/>
      <p:bldP spid="25" grpId="0" animBg="1"/>
      <p:bldP spid="27" grpId="0"/>
      <p:bldP spid="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9" name="Rounded Rectangle 48"/>
          <p:cNvSpPr/>
          <p:nvPr/>
        </p:nvSpPr>
        <p:spPr>
          <a:xfrm>
            <a:off x="839416" y="245656"/>
            <a:ext cx="6643424" cy="3504480"/>
          </a:xfrm>
          <a:prstGeom prst="roundRect">
            <a:avLst>
              <a:gd name="adj" fmla="val 315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12 Elipse"/>
          <p:cNvSpPr/>
          <p:nvPr/>
        </p:nvSpPr>
        <p:spPr>
          <a:xfrm>
            <a:off x="2423592" y="4421334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A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143673" y="4361109"/>
            <a:ext cx="5867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Crowded</a:t>
            </a:r>
            <a:endParaRPr lang="es-ES" sz="36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3143673" y="5009181"/>
            <a:ext cx="5867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Quiet </a:t>
            </a:r>
            <a:endParaRPr lang="es-ES" sz="36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3143672" y="5654607"/>
            <a:ext cx="5870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Moutain </a:t>
            </a:r>
            <a:endParaRPr lang="es-ES" sz="3600" b="1" dirty="0"/>
          </a:p>
        </p:txBody>
      </p:sp>
      <p:sp>
        <p:nvSpPr>
          <p:cNvPr id="23" name="22 Elipse"/>
          <p:cNvSpPr/>
          <p:nvPr/>
        </p:nvSpPr>
        <p:spPr>
          <a:xfrm>
            <a:off x="9274623" y="1134147"/>
            <a:ext cx="832990" cy="83299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165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4" name="23 Anillo"/>
          <p:cNvSpPr/>
          <p:nvPr/>
        </p:nvSpPr>
        <p:spPr>
          <a:xfrm>
            <a:off x="9140975" y="1000499"/>
            <a:ext cx="1110655" cy="1110655"/>
          </a:xfrm>
          <a:prstGeom prst="donut">
            <a:avLst>
              <a:gd name="adj" fmla="val 11444"/>
            </a:avLst>
          </a:prstGeom>
          <a:solidFill>
            <a:srgbClr val="00FF00"/>
          </a:solidFill>
          <a:ln w="285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5" name="24 Anillo"/>
          <p:cNvSpPr/>
          <p:nvPr/>
        </p:nvSpPr>
        <p:spPr>
          <a:xfrm>
            <a:off x="9140975" y="1000499"/>
            <a:ext cx="1110655" cy="1110655"/>
          </a:xfrm>
          <a:prstGeom prst="donut">
            <a:avLst>
              <a:gd name="adj" fmla="val 11444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6" name="25 Anillo"/>
          <p:cNvSpPr/>
          <p:nvPr/>
        </p:nvSpPr>
        <p:spPr>
          <a:xfrm>
            <a:off x="8979561" y="839085"/>
            <a:ext cx="1416084" cy="1416084"/>
          </a:xfrm>
          <a:prstGeom prst="donut">
            <a:avLst>
              <a:gd name="adj" fmla="val 11444"/>
            </a:avLst>
          </a:prstGeom>
          <a:solidFill>
            <a:schemeClr val="bg1">
              <a:lumMod val="85000"/>
            </a:schemeClr>
          </a:solidFill>
          <a:ln w="127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977900"/>
            <a:bevelB w="482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9144001" y="1310355"/>
            <a:ext cx="11076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16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8" name="27 Elipse"/>
          <p:cNvSpPr/>
          <p:nvPr/>
        </p:nvSpPr>
        <p:spPr>
          <a:xfrm>
            <a:off x="2472143" y="5038268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B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29" name="28 Elipse"/>
          <p:cNvSpPr/>
          <p:nvPr/>
        </p:nvSpPr>
        <p:spPr>
          <a:xfrm>
            <a:off x="2472142" y="5711432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C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076" name="Picture 4" descr="http://images1.wikia.nocookie.net/__cb20120202180130/tibia/en/images/2/29/Tic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798" y="4423792"/>
            <a:ext cx="520964" cy="5209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068" y="5063693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068" y="5711432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34 Pentágono">
            <a:hlinkClick r:id="" action="ppaction://hlinkshowjump?jump=nextslide"/>
          </p:cNvPr>
          <p:cNvSpPr/>
          <p:nvPr/>
        </p:nvSpPr>
        <p:spPr>
          <a:xfrm>
            <a:off x="9027493" y="2635631"/>
            <a:ext cx="1481830" cy="627650"/>
          </a:xfrm>
          <a:prstGeom prst="homePlate">
            <a:avLst/>
          </a:prstGeom>
          <a:blipFill dpi="0"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>
                <a:solidFill>
                  <a:schemeClr val="accent6">
                    <a:lumMod val="75000"/>
                  </a:schemeClr>
                </a:solidFill>
              </a:rPr>
              <a:t>NEXT</a:t>
            </a:r>
            <a:endParaRPr lang="es-E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3 Marco">
            <a:extLst>
              <a:ext uri="{FF2B5EF4-FFF2-40B4-BE49-F238E27FC236}">
                <a16:creationId xmlns:a16="http://schemas.microsoft.com/office/drawing/2014/main" id="{F892B739-3FD1-489C-A150-8CF0982C7445}"/>
              </a:ext>
            </a:extLst>
          </p:cNvPr>
          <p:cNvSpPr/>
          <p:nvPr/>
        </p:nvSpPr>
        <p:spPr>
          <a:xfrm>
            <a:off x="839416" y="247396"/>
            <a:ext cx="6768752" cy="3615084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7278" y="674891"/>
            <a:ext cx="4301486" cy="274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566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_t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7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5" grpId="0" animBg="1"/>
      <p:bldP spid="27" grpId="0"/>
      <p:bldP spid="3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21080" y="247396"/>
            <a:ext cx="6461760" cy="3502739"/>
          </a:xfrm>
          <a:prstGeom prst="roundRect">
            <a:avLst>
              <a:gd name="adj" fmla="val 315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34 Pentágono">
            <a:hlinkClick r:id="" action="ppaction://hlinkshowjump?jump=nextslide"/>
          </p:cNvPr>
          <p:cNvSpPr/>
          <p:nvPr/>
        </p:nvSpPr>
        <p:spPr>
          <a:xfrm>
            <a:off x="9007615" y="2725225"/>
            <a:ext cx="1481830" cy="627650"/>
          </a:xfrm>
          <a:prstGeom prst="homePlate">
            <a:avLst/>
          </a:prstGeom>
          <a:blipFill dpi="0"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>
                <a:solidFill>
                  <a:schemeClr val="accent6">
                    <a:lumMod val="75000"/>
                  </a:schemeClr>
                </a:solidFill>
              </a:rPr>
              <a:t>NEXT</a:t>
            </a:r>
            <a:endParaRPr lang="es-E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2423592" y="5036513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B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144236" y="4976288"/>
            <a:ext cx="566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Small </a:t>
            </a:r>
            <a:endParaRPr lang="es-ES" sz="36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3144236" y="4344458"/>
            <a:ext cx="566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Big</a:t>
            </a:r>
            <a:endParaRPr lang="es-ES" sz="36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3144236" y="5643656"/>
            <a:ext cx="566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600" b="1"/>
              <a:t>Noisy </a:t>
            </a:r>
            <a:endParaRPr lang="es-ES" sz="3600" b="1" dirty="0"/>
          </a:p>
        </p:txBody>
      </p:sp>
      <p:sp>
        <p:nvSpPr>
          <p:cNvPr id="23" name="22 Elipse"/>
          <p:cNvSpPr/>
          <p:nvPr/>
        </p:nvSpPr>
        <p:spPr>
          <a:xfrm>
            <a:off x="9234039" y="1220087"/>
            <a:ext cx="832990" cy="83299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165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dirty="0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4" name="23 Anillo"/>
          <p:cNvSpPr/>
          <p:nvPr/>
        </p:nvSpPr>
        <p:spPr>
          <a:xfrm>
            <a:off x="9100391" y="1086439"/>
            <a:ext cx="1110655" cy="1110655"/>
          </a:xfrm>
          <a:prstGeom prst="donut">
            <a:avLst>
              <a:gd name="adj" fmla="val 11444"/>
            </a:avLst>
          </a:prstGeom>
          <a:solidFill>
            <a:srgbClr val="00FF00"/>
          </a:solidFill>
          <a:ln w="285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5" name="24 Anillo"/>
          <p:cNvSpPr/>
          <p:nvPr/>
        </p:nvSpPr>
        <p:spPr>
          <a:xfrm>
            <a:off x="9100391" y="1086439"/>
            <a:ext cx="1110655" cy="1110655"/>
          </a:xfrm>
          <a:prstGeom prst="donut">
            <a:avLst>
              <a:gd name="adj" fmla="val 11444"/>
            </a:avLst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6" name="25 Anillo"/>
          <p:cNvSpPr/>
          <p:nvPr/>
        </p:nvSpPr>
        <p:spPr>
          <a:xfrm>
            <a:off x="8938977" y="925025"/>
            <a:ext cx="1416084" cy="1416084"/>
          </a:xfrm>
          <a:prstGeom prst="donut">
            <a:avLst>
              <a:gd name="adj" fmla="val 11444"/>
            </a:avLst>
          </a:prstGeom>
          <a:solidFill>
            <a:schemeClr val="bg1">
              <a:lumMod val="85000"/>
            </a:schemeClr>
          </a:solidFill>
          <a:ln w="127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977900"/>
            <a:bevelB w="482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  <a:latin typeface="Impact" panose="020B0806030902050204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9103417" y="1396295"/>
            <a:ext cx="11076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16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TIME’S UP</a:t>
            </a:r>
            <a:endParaRPr lang="es-ES" sz="16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8" name="27 Elipse"/>
          <p:cNvSpPr/>
          <p:nvPr/>
        </p:nvSpPr>
        <p:spPr>
          <a:xfrm>
            <a:off x="2423594" y="4404683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A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sp>
        <p:nvSpPr>
          <p:cNvPr id="29" name="28 Elipse"/>
          <p:cNvSpPr/>
          <p:nvPr/>
        </p:nvSpPr>
        <p:spPr>
          <a:xfrm>
            <a:off x="2423594" y="5703881"/>
            <a:ext cx="525880" cy="5258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rPr>
              <a:t>C</a:t>
            </a:r>
            <a:endParaRPr lang="es-ES" sz="2400" b="1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076" name="Picture 4" descr="http://images1.wikia.nocookie.net/__cb20120202180130/tibia/en/images/2/29/Tick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136" y="5038971"/>
            <a:ext cx="520964" cy="5209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06" y="4405947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mypad.northampton.ac.uk/12402247/files/2014/02/red-wrong-cross-hi-23y1kex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406" y="5705145"/>
            <a:ext cx="530424" cy="5233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3 Marco">
            <a:extLst>
              <a:ext uri="{FF2B5EF4-FFF2-40B4-BE49-F238E27FC236}">
                <a16:creationId xmlns:a16="http://schemas.microsoft.com/office/drawing/2014/main" id="{85723AFE-3704-4C28-9DF0-0CA74C6D5D78}"/>
              </a:ext>
            </a:extLst>
          </p:cNvPr>
          <p:cNvSpPr/>
          <p:nvPr/>
        </p:nvSpPr>
        <p:spPr>
          <a:xfrm>
            <a:off x="911424" y="247396"/>
            <a:ext cx="6696744" cy="3615084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53447" y="694653"/>
            <a:ext cx="3024578" cy="2572833"/>
          </a:xfrm>
          <a:prstGeom prst="rect">
            <a:avLst/>
          </a:prstGeom>
        </p:spPr>
      </p:pic>
      <p:sp>
        <p:nvSpPr>
          <p:cNvPr id="22" name="Right Arrow 21"/>
          <p:cNvSpPr/>
          <p:nvPr/>
        </p:nvSpPr>
        <p:spPr>
          <a:xfrm rot="13500000">
            <a:off x="4419801" y="2946602"/>
            <a:ext cx="397755" cy="223505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6725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_t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7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k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5" grpId="0" animBg="1"/>
      <p:bldP spid="19" grpId="0"/>
      <p:bldP spid="20" grpId="0"/>
      <p:bldP spid="21" grpId="0"/>
      <p:bldP spid="25" grpId="0" animBg="1"/>
      <p:bldP spid="27" grpId="0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7" b="18634"/>
          <a:stretch/>
        </p:blipFill>
        <p:spPr>
          <a:xfrm>
            <a:off x="0" y="106680"/>
            <a:ext cx="12192000" cy="6720840"/>
          </a:xfrm>
          <a:prstGeom prst="rect">
            <a:avLst/>
          </a:prstGeom>
        </p:spPr>
      </p:pic>
      <p:sp>
        <p:nvSpPr>
          <p:cNvPr id="9" name="3 Marco">
            <a:extLst>
              <a:ext uri="{FF2B5EF4-FFF2-40B4-BE49-F238E27FC236}">
                <a16:creationId xmlns:a16="http://schemas.microsoft.com/office/drawing/2014/main" id="{A5CAC95D-B590-478F-8A56-DE2E4F0E5BC2}"/>
              </a:ext>
            </a:extLst>
          </p:cNvPr>
          <p:cNvSpPr/>
          <p:nvPr/>
        </p:nvSpPr>
        <p:spPr>
          <a:xfrm>
            <a:off x="-96688" y="0"/>
            <a:ext cx="12288688" cy="6858000"/>
          </a:xfrm>
          <a:custGeom>
            <a:avLst/>
            <a:gdLst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  <a:gd name="connsiteX0" fmla="*/ 0 w 9144000"/>
              <a:gd name="connsiteY0" fmla="*/ 0 h 6858000"/>
              <a:gd name="connsiteX1" fmla="*/ 9144000 w 9144000"/>
              <a:gd name="connsiteY1" fmla="*/ 0 h 6858000"/>
              <a:gd name="connsiteX2" fmla="*/ 9144000 w 9144000"/>
              <a:gd name="connsiteY2" fmla="*/ 6858000 h 6858000"/>
              <a:gd name="connsiteX3" fmla="*/ 0 w 9144000"/>
              <a:gd name="connsiteY3" fmla="*/ 6858000 h 6858000"/>
              <a:gd name="connsiteX4" fmla="*/ 0 w 9144000"/>
              <a:gd name="connsiteY4" fmla="*/ 0 h 6858000"/>
              <a:gd name="connsiteX5" fmla="*/ 319377 w 9144000"/>
              <a:gd name="connsiteY5" fmla="*/ 319377 h 6858000"/>
              <a:gd name="connsiteX6" fmla="*/ 319377 w 9144000"/>
              <a:gd name="connsiteY6" fmla="*/ 6538623 h 6858000"/>
              <a:gd name="connsiteX7" fmla="*/ 8824623 w 9144000"/>
              <a:gd name="connsiteY7" fmla="*/ 6538623 h 6858000"/>
              <a:gd name="connsiteX8" fmla="*/ 8824623 w 9144000"/>
              <a:gd name="connsiteY8" fmla="*/ 319377 h 6858000"/>
              <a:gd name="connsiteX9" fmla="*/ 319377 w 9144000"/>
              <a:gd name="connsiteY9" fmla="*/ 3193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319377" y="319377"/>
                </a:moveTo>
                <a:cubicBezTo>
                  <a:pt x="104224" y="2405906"/>
                  <a:pt x="77330" y="4411753"/>
                  <a:pt x="319377" y="6538623"/>
                </a:cubicBezTo>
                <a:cubicBezTo>
                  <a:pt x="3167906" y="6740329"/>
                  <a:pt x="6016435" y="6767223"/>
                  <a:pt x="8824623" y="6538623"/>
                </a:cubicBezTo>
                <a:cubicBezTo>
                  <a:pt x="9039775" y="4478988"/>
                  <a:pt x="9026329" y="2432801"/>
                  <a:pt x="8824623" y="319377"/>
                </a:cubicBezTo>
                <a:cubicBezTo>
                  <a:pt x="6029882" y="90777"/>
                  <a:pt x="3181353" y="104224"/>
                  <a:pt x="319377" y="31937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809120" y="5648023"/>
            <a:ext cx="1133639" cy="628143"/>
            <a:chOff x="8809120" y="5648023"/>
            <a:chExt cx="1133639" cy="628143"/>
          </a:xfrm>
        </p:grpSpPr>
        <p:pic>
          <p:nvPicPr>
            <p:cNvPr id="2" name="1 Imagen">
              <a:hlinkClick r:id="" action="ppaction://hlinkshowjump?jump=nextslide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9120" y="5648023"/>
              <a:ext cx="1133639" cy="62814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" name="Rounded Rectangle 3">
              <a:hlinkClick r:id="" action="ppaction://hlinkshowjump?jump=nextslide"/>
            </p:cNvPr>
            <p:cNvSpPr/>
            <p:nvPr/>
          </p:nvSpPr>
          <p:spPr>
            <a:xfrm>
              <a:off x="8995410" y="5817871"/>
              <a:ext cx="765810" cy="285750"/>
            </a:xfrm>
            <a:prstGeom prst="roundRect">
              <a:avLst>
                <a:gd name="adj" fmla="val 11262"/>
              </a:avLst>
            </a:prstGeom>
            <a:solidFill>
              <a:srgbClr val="B80505"/>
            </a:solidFill>
            <a:ln>
              <a:solidFill>
                <a:schemeClr val="tx1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END</a:t>
              </a:r>
            </a:p>
          </p:txBody>
        </p:sp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916664" y="3169488"/>
            <a:ext cx="1978317" cy="197831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945842-5778-469F-9B92-C498D865E2B8}"/>
              </a:ext>
            </a:extLst>
          </p:cNvPr>
          <p:cNvSpPr txBox="1"/>
          <p:nvPr/>
        </p:nvSpPr>
        <p:spPr>
          <a:xfrm>
            <a:off x="3751167" y="1904604"/>
            <a:ext cx="5497355" cy="972747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49766"/>
              </a:avLst>
            </a:prstTxWarp>
            <a:spAutoFit/>
          </a:bodyPr>
          <a:lstStyle/>
          <a:p>
            <a:pPr algn="ctr"/>
            <a:r>
              <a:rPr lang="es-ES_tradnl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114300" dir="2700000" sx="97000" sy="97000" algn="tl" rotWithShape="0">
                    <a:schemeClr val="accent2"/>
                  </a:outerShdw>
                </a:effectLst>
                <a:latin typeface="Franklin Gothic Heavy" panose="020B0903020102020204" pitchFamily="34" charset="0"/>
              </a:rPr>
              <a:t>Welldone!</a:t>
            </a:r>
            <a:endParaRPr lang="es-ES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dist="114300" dir="2700000" sx="97000" sy="97000" algn="tl" rotWithShape="0">
                  <a:schemeClr val="accent2"/>
                </a:outerShdw>
              </a:effectLst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07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74239" y="794496"/>
            <a:ext cx="7965441" cy="54209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08900" y="482681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Mspham0936082789">
            <a:extLst>
              <a:ext uri="{FF2B5EF4-FFF2-40B4-BE49-F238E27FC236}">
                <a16:creationId xmlns:a16="http://schemas.microsoft.com/office/drawing/2014/main" id="{683015CE-8497-4913-94E4-AC94345CEB3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12301" y="905692"/>
            <a:ext cx="361938" cy="365760"/>
          </a:xfrm>
          <a:prstGeom prst="rect">
            <a:avLst/>
          </a:prstGeom>
        </p:spPr>
      </p:pic>
      <p:pic>
        <p:nvPicPr>
          <p:cNvPr id="11" name="Mspham0936082789">
            <a:extLst>
              <a:ext uri="{FF2B5EF4-FFF2-40B4-BE49-F238E27FC236}">
                <a16:creationId xmlns:a16="http://schemas.microsoft.com/office/drawing/2014/main" id="{D9FD6FC2-74F6-4C07-8B58-14869AC52C4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62521" y="1088572"/>
            <a:ext cx="226211" cy="228600"/>
          </a:xfrm>
          <a:prstGeom prst="rect">
            <a:avLst/>
          </a:prstGeom>
        </p:spPr>
      </p:pic>
      <p:pic>
        <p:nvPicPr>
          <p:cNvPr id="12" name="Mspham0936082789">
            <a:extLst>
              <a:ext uri="{FF2B5EF4-FFF2-40B4-BE49-F238E27FC236}">
                <a16:creationId xmlns:a16="http://schemas.microsoft.com/office/drawing/2014/main" id="{EA8142E3-2A8B-4171-A09A-2C82F00F028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69789" y="2699658"/>
            <a:ext cx="226211" cy="228600"/>
          </a:xfrm>
          <a:prstGeom prst="rect">
            <a:avLst/>
          </a:prstGeom>
        </p:spPr>
      </p:pic>
      <p:pic>
        <p:nvPicPr>
          <p:cNvPr id="13" name="Mspham0936082789">
            <a:extLst>
              <a:ext uri="{FF2B5EF4-FFF2-40B4-BE49-F238E27FC236}">
                <a16:creationId xmlns:a16="http://schemas.microsoft.com/office/drawing/2014/main" id="{F17A2EBE-F835-40B1-9FA6-E8CCE9C2DF8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77015" y="726280"/>
            <a:ext cx="226211" cy="228600"/>
          </a:xfrm>
          <a:prstGeom prst="rect">
            <a:avLst/>
          </a:prstGeom>
        </p:spPr>
      </p:pic>
      <p:pic>
        <p:nvPicPr>
          <p:cNvPr id="14" name="Mspham0936082789">
            <a:extLst>
              <a:ext uri="{FF2B5EF4-FFF2-40B4-BE49-F238E27FC236}">
                <a16:creationId xmlns:a16="http://schemas.microsoft.com/office/drawing/2014/main" id="{4620014A-9CDD-4E1E-BF2E-973C30ADC7B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47129" y="1202872"/>
            <a:ext cx="226211" cy="228600"/>
          </a:xfrm>
          <a:prstGeom prst="rect">
            <a:avLst/>
          </a:prstGeom>
        </p:spPr>
      </p:pic>
      <p:pic>
        <p:nvPicPr>
          <p:cNvPr id="15" name="Mspham0936082789">
            <a:extLst>
              <a:ext uri="{FF2B5EF4-FFF2-40B4-BE49-F238E27FC236}">
                <a16:creationId xmlns:a16="http://schemas.microsoft.com/office/drawing/2014/main" id="{D86B04CD-5788-43CC-895F-15A1518FAAD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08743" y="2732317"/>
            <a:ext cx="226211" cy="228600"/>
          </a:xfrm>
          <a:prstGeom prst="rect">
            <a:avLst/>
          </a:prstGeom>
        </p:spPr>
      </p:pic>
      <p:pic>
        <p:nvPicPr>
          <p:cNvPr id="16" name="Mspham0936082789">
            <a:extLst>
              <a:ext uri="{FF2B5EF4-FFF2-40B4-BE49-F238E27FC236}">
                <a16:creationId xmlns:a16="http://schemas.microsoft.com/office/drawing/2014/main" id="{6BA60444-43AD-4B5C-B9E8-8A64BA99088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78444" y="2911930"/>
            <a:ext cx="226211" cy="228600"/>
          </a:xfrm>
          <a:prstGeom prst="rect">
            <a:avLst/>
          </a:prstGeom>
        </p:spPr>
      </p:pic>
      <p:pic>
        <p:nvPicPr>
          <p:cNvPr id="17" name="Mspham0936082789">
            <a:extLst>
              <a:ext uri="{FF2B5EF4-FFF2-40B4-BE49-F238E27FC236}">
                <a16:creationId xmlns:a16="http://schemas.microsoft.com/office/drawing/2014/main" id="{4D00D95F-5F29-4F1B-B2FA-7F5CE103D14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873779" y="5274130"/>
            <a:ext cx="226211" cy="228600"/>
          </a:xfrm>
          <a:prstGeom prst="rect">
            <a:avLst/>
          </a:prstGeom>
        </p:spPr>
      </p:pic>
      <p:pic>
        <p:nvPicPr>
          <p:cNvPr id="18" name="Mspham0936082789">
            <a:extLst>
              <a:ext uri="{FF2B5EF4-FFF2-40B4-BE49-F238E27FC236}">
                <a16:creationId xmlns:a16="http://schemas.microsoft.com/office/drawing/2014/main" id="{566F0D26-45FF-4B83-8146-B642B1CB881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56683" y="4343239"/>
            <a:ext cx="226211" cy="228600"/>
          </a:xfrm>
          <a:prstGeom prst="rect">
            <a:avLst/>
          </a:prstGeom>
        </p:spPr>
      </p:pic>
      <p:pic>
        <p:nvPicPr>
          <p:cNvPr id="19" name="Mspham0936082789">
            <a:extLst>
              <a:ext uri="{FF2B5EF4-FFF2-40B4-BE49-F238E27FC236}">
                <a16:creationId xmlns:a16="http://schemas.microsoft.com/office/drawing/2014/main" id="{BD2987A5-19EE-4D26-A354-BC48C6618F9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03226" y="4277764"/>
            <a:ext cx="226211" cy="228600"/>
          </a:xfrm>
          <a:prstGeom prst="rect">
            <a:avLst/>
          </a:prstGeom>
        </p:spPr>
      </p:pic>
      <p:pic>
        <p:nvPicPr>
          <p:cNvPr id="20" name="Mspham0936082789">
            <a:extLst>
              <a:ext uri="{FF2B5EF4-FFF2-40B4-BE49-F238E27FC236}">
                <a16:creationId xmlns:a16="http://schemas.microsoft.com/office/drawing/2014/main" id="{4B3922DA-CB04-4FF3-8F83-1BB29A1C048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69283" y="5856514"/>
            <a:ext cx="226211" cy="228600"/>
          </a:xfrm>
          <a:prstGeom prst="rect">
            <a:avLst/>
          </a:prstGeom>
        </p:spPr>
      </p:pic>
      <p:pic>
        <p:nvPicPr>
          <p:cNvPr id="21" name="Mspham0936082789">
            <a:extLst>
              <a:ext uri="{FF2B5EF4-FFF2-40B4-BE49-F238E27FC236}">
                <a16:creationId xmlns:a16="http://schemas.microsoft.com/office/drawing/2014/main" id="{2281FC33-9D05-431E-9B70-82FF22B24AB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2786" y="3628090"/>
            <a:ext cx="361938" cy="365760"/>
          </a:xfrm>
          <a:prstGeom prst="rect">
            <a:avLst/>
          </a:prstGeom>
        </p:spPr>
      </p:pic>
      <p:pic>
        <p:nvPicPr>
          <p:cNvPr id="22" name="Mspham0936082789">
            <a:extLst>
              <a:ext uri="{FF2B5EF4-FFF2-40B4-BE49-F238E27FC236}">
                <a16:creationId xmlns:a16="http://schemas.microsoft.com/office/drawing/2014/main" id="{2DE1AB52-EE8E-411C-B8F2-F3737F317B9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04655" y="952586"/>
            <a:ext cx="361938" cy="365760"/>
          </a:xfrm>
          <a:prstGeom prst="rect">
            <a:avLst/>
          </a:prstGeom>
        </p:spPr>
      </p:pic>
      <p:pic>
        <p:nvPicPr>
          <p:cNvPr id="23" name="Mspham0936082789">
            <a:extLst>
              <a:ext uri="{FF2B5EF4-FFF2-40B4-BE49-F238E27FC236}">
                <a16:creationId xmlns:a16="http://schemas.microsoft.com/office/drawing/2014/main" id="{A1040DE2-BFDD-4685-8201-CAE607863DB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91550" y="4073197"/>
            <a:ext cx="361938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26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1 What’s your address- - Lesson 2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1 What’s your address- - Lesson 2 - 1 Look, listen and repeat (mp3cut.net) (1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1 What’s your address- - Lesson 2 - 1 Look, listen and repeat (mp3cut.net) (1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1 What’s your address- - Lesson 2 - 1 Look, listen and repeat (mp3cut.net) (1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1 - Unit 1 What’s your address- - Lesson 2 - 1 Look, listen and repeat (mp3cut.net) (1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5 Tập 1 - Unit 1 What’s your address- - Lesson 2 - 1 Look, listen and repeat (mp3cut.net) (1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5 Tập 1 - Unit 1 What’s your address- - Lesson 2 - 1 Look, listen and repeat (mp3cut.net)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5 Tập 1 - Unit 1 What’s your address- - Lesson 2 - 1 Look, listen and repeat (mp3cut.net) (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ếng Anh 5 Tập 1 - Unit 1 What’s your address- - Lesson 2 - 1 Look, listen and repeat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iếng Anh 5 Tập 1 - Unit 1 What’s your address- - Lesson 2 - 1 Look,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iếng Anh 5 Tập 1 - Unit 1 What’s your address- - Lesson 2 - 1 Look,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Tiếng Anh 5 Tập 1 - Unit 1 What’s your address- - Lesson 2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Tiếng Anh 5 Tập 1 - Unit 1 What’s your address- - Lesson 2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Tiếng Anh 5 Tập 1 - Unit 1 What’s your address- - Lesson 2 - 1 Look, listen and repeat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s.sachmem.vn/public/images/TA5T1SHSDEMO/U1-L2-3-b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5" r="26403"/>
          <a:stretch/>
        </p:blipFill>
        <p:spPr bwMode="auto">
          <a:xfrm>
            <a:off x="4079109" y="4194997"/>
            <a:ext cx="3459396" cy="201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1" descr="https://s.sachmem.vn/public/images/TA5T1SHSDEMO/U1-L2-2-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564" y="755915"/>
            <a:ext cx="4906514" cy="335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08900" y="482681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830122" y="4072377"/>
            <a:ext cx="4456070" cy="578882"/>
          </a:xfrm>
          <a:prstGeom prst="wedgeRoundRectCallout">
            <a:avLst>
              <a:gd name="adj1" fmla="val 37504"/>
              <a:gd name="adj2" fmla="val 84981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What's the </a:t>
            </a: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 like?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6745449" y="4126423"/>
            <a:ext cx="4480348" cy="578882"/>
          </a:xfrm>
          <a:prstGeom prst="wedgeRoundRectCallout">
            <a:avLst>
              <a:gd name="adj1" fmla="val -42080"/>
              <a:gd name="adj2" fmla="val 9354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It's </a:t>
            </a:r>
            <a:r>
              <a:rPr lang="en-US" sz="28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8055206" y="4185031"/>
            <a:ext cx="20794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 and busy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020525" y="882791"/>
            <a:ext cx="2952275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2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 and busy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987933" y="4126423"/>
            <a:ext cx="715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</a:p>
        </p:txBody>
      </p:sp>
    </p:spTree>
    <p:extLst>
      <p:ext uri="{BB962C8B-B14F-4D97-AF65-F5344CB8AC3E}">
        <p14:creationId xmlns:p14="http://schemas.microsoft.com/office/powerpoint/2010/main" val="257580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s.sachmem.vn/public/images/TA5T1SHSDEMO/U1-L2-3-b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5" r="26403"/>
          <a:stretch/>
        </p:blipFill>
        <p:spPr bwMode="auto">
          <a:xfrm>
            <a:off x="4079109" y="4194997"/>
            <a:ext cx="3459396" cy="201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08900" y="482681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830122" y="4072377"/>
            <a:ext cx="4456070" cy="578882"/>
          </a:xfrm>
          <a:prstGeom prst="wedgeRoundRectCallout">
            <a:avLst>
              <a:gd name="adj1" fmla="val 37504"/>
              <a:gd name="adj2" fmla="val 84981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What's the </a:t>
            </a: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 like?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6745449" y="4126423"/>
            <a:ext cx="4480348" cy="578882"/>
          </a:xfrm>
          <a:prstGeom prst="wedgeRoundRectCallout">
            <a:avLst>
              <a:gd name="adj1" fmla="val -42080"/>
              <a:gd name="adj2" fmla="val 9354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It's </a:t>
            </a:r>
            <a:r>
              <a:rPr lang="en-US" sz="28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8080052" y="4185031"/>
            <a:ext cx="2029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 and quiet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020525" y="882791"/>
            <a:ext cx="2952275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village</a:t>
            </a:r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2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 and quiet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74734" y="4126423"/>
            <a:ext cx="11416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village</a:t>
            </a:r>
          </a:p>
        </p:txBody>
      </p:sp>
      <p:pic>
        <p:nvPicPr>
          <p:cNvPr id="10" name="Picture 2" descr="https://s.sachmem.vn/public/images/TA5T1SHSDEMO/U1-L2-2-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473" y="860250"/>
            <a:ext cx="5034668" cy="314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46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https://s.sachmem.vn/public/images/TA5T1SHSDEMO/U1-L2-2-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421" y="807664"/>
            <a:ext cx="4918719" cy="335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.sachmem.vn/public/images/TA5T1SHSDEMO/U1-L2-3-bg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5" r="26403"/>
          <a:stretch/>
        </p:blipFill>
        <p:spPr bwMode="auto">
          <a:xfrm>
            <a:off x="4079109" y="4194997"/>
            <a:ext cx="3459396" cy="201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08900" y="482681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830122" y="4072377"/>
            <a:ext cx="4456070" cy="578882"/>
          </a:xfrm>
          <a:prstGeom prst="wedgeRoundRectCallout">
            <a:avLst>
              <a:gd name="adj1" fmla="val 37504"/>
              <a:gd name="adj2" fmla="val 84981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What's the </a:t>
            </a: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 like?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6745449" y="4126423"/>
            <a:ext cx="4480348" cy="578882"/>
          </a:xfrm>
          <a:prstGeom prst="wedgeRoundRectCallout">
            <a:avLst>
              <a:gd name="adj1" fmla="val -42080"/>
              <a:gd name="adj2" fmla="val 9354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It's </a:t>
            </a:r>
            <a:r>
              <a:rPr lang="en-US" sz="28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7822771" y="4185031"/>
            <a:ext cx="25442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and pretty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538505" y="882791"/>
            <a:ext cx="3761772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island</a:t>
            </a:r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2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and pretty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09200" y="4126423"/>
            <a:ext cx="10727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island</a:t>
            </a:r>
          </a:p>
        </p:txBody>
      </p:sp>
    </p:spTree>
    <p:extLst>
      <p:ext uri="{BB962C8B-B14F-4D97-AF65-F5344CB8AC3E}">
        <p14:creationId xmlns:p14="http://schemas.microsoft.com/office/powerpoint/2010/main" val="115388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714" y="993171"/>
            <a:ext cx="5224725" cy="4444369"/>
          </a:xfrm>
          <a:prstGeom prst="rect">
            <a:avLst/>
          </a:prstGeom>
        </p:spPr>
      </p:pic>
      <p:cxnSp>
        <p:nvCxnSpPr>
          <p:cNvPr id="23" name="Straight Arrow Connector 22"/>
          <p:cNvCxnSpPr>
            <a:endCxn id="9" idx="1"/>
          </p:cNvCxnSpPr>
          <p:nvPr/>
        </p:nvCxnSpPr>
        <p:spPr>
          <a:xfrm flipV="1">
            <a:off x="6093151" y="4525616"/>
            <a:ext cx="2623560" cy="140388"/>
          </a:xfrm>
          <a:prstGeom prst="straightConnector1">
            <a:avLst/>
          </a:prstGeom>
          <a:ln w="38100">
            <a:solidFill>
              <a:srgbClr val="FF191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3221764" y="2036309"/>
            <a:ext cx="1571569" cy="775455"/>
          </a:xfrm>
          <a:prstGeom prst="straightConnector1">
            <a:avLst/>
          </a:prstGeom>
          <a:ln w="38100">
            <a:solidFill>
              <a:srgbClr val="FF191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1536252" y="1454836"/>
            <a:ext cx="1636987" cy="1505864"/>
            <a:chOff x="1828799" y="1328864"/>
            <a:chExt cx="1636987" cy="1505864"/>
          </a:xfrm>
        </p:grpSpPr>
        <p:sp>
          <p:nvSpPr>
            <p:cNvPr id="2" name="TextBox 1"/>
            <p:cNvSpPr txBox="1"/>
            <p:nvPr/>
          </p:nvSpPr>
          <p:spPr>
            <a:xfrm>
              <a:off x="1828799" y="1328864"/>
              <a:ext cx="163698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>
                  <a:latin typeface="Arial" panose="020B0604020202020204" pitchFamily="34" charset="0"/>
                  <a:cs typeface="Arial" panose="020B0604020202020204" pitchFamily="34" charset="0"/>
                </a:rPr>
                <a:t>Big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110928" y="2249953"/>
              <a:ext cx="10727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/big/ 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8716711" y="4017784"/>
            <a:ext cx="2236510" cy="1419756"/>
            <a:chOff x="9007267" y="4635521"/>
            <a:chExt cx="2236510" cy="1419756"/>
          </a:xfrm>
        </p:grpSpPr>
        <p:sp>
          <p:nvSpPr>
            <p:cNvPr id="9" name="TextBox 8"/>
            <p:cNvSpPr txBox="1"/>
            <p:nvPr/>
          </p:nvSpPr>
          <p:spPr>
            <a:xfrm>
              <a:off x="9007267" y="4635521"/>
              <a:ext cx="223651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>
                  <a:latin typeface="Arial" panose="020B0604020202020204" pitchFamily="34" charset="0"/>
                  <a:cs typeface="Arial" panose="020B0604020202020204" pitchFamily="34" charset="0"/>
                </a:rPr>
                <a:t>Small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443189" y="5470502"/>
              <a:ext cx="13646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/smɔːl/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218808" y="540829"/>
            <a:ext cx="1905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52633" y="5352020"/>
            <a:ext cx="1481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 nhỏ</a:t>
            </a:r>
          </a:p>
        </p:txBody>
      </p:sp>
    </p:spTree>
    <p:extLst>
      <p:ext uri="{BB962C8B-B14F-4D97-AF65-F5344CB8AC3E}">
        <p14:creationId xmlns:p14="http://schemas.microsoft.com/office/powerpoint/2010/main" val="1063164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https://s.sachmem.vn/public/images/TA5T1SHSDEMO/U1-L2-2-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139" y="799224"/>
            <a:ext cx="5034668" cy="320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.sachmem.vn/public/images/TA5T1SHSDEMO/U1-L2-3-bg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5" r="26403"/>
          <a:stretch/>
        </p:blipFill>
        <p:spPr bwMode="auto">
          <a:xfrm>
            <a:off x="4079109" y="4194997"/>
            <a:ext cx="3459396" cy="201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08900" y="482681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830122" y="4072377"/>
            <a:ext cx="4456070" cy="578882"/>
          </a:xfrm>
          <a:prstGeom prst="wedgeRoundRectCallout">
            <a:avLst>
              <a:gd name="adj1" fmla="val 37504"/>
              <a:gd name="adj2" fmla="val 84981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What's the </a:t>
            </a: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 like?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6745449" y="4126423"/>
            <a:ext cx="4480348" cy="578882"/>
          </a:xfrm>
          <a:prstGeom prst="wedgeRoundRectCallout">
            <a:avLst>
              <a:gd name="adj1" fmla="val -42080"/>
              <a:gd name="adj2" fmla="val 9354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It's </a:t>
            </a:r>
            <a:r>
              <a:rPr lang="en-US" sz="28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7644036" y="4185031"/>
            <a:ext cx="29017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and crowded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538505" y="882791"/>
            <a:ext cx="3761772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town</a:t>
            </a:r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2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and crowded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94959" y="4126423"/>
            <a:ext cx="9012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town</a:t>
            </a:r>
          </a:p>
        </p:txBody>
      </p:sp>
    </p:spTree>
    <p:extLst>
      <p:ext uri="{BB962C8B-B14F-4D97-AF65-F5344CB8AC3E}">
        <p14:creationId xmlns:p14="http://schemas.microsoft.com/office/powerpoint/2010/main" val="374951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https://s.sachmem.vn/public/images/TA5T1SHSDEMO/U1-L2-2-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474" y="3281973"/>
            <a:ext cx="1944286" cy="123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.sachmem.vn/public/images/TA5T1SHSDEMO/U1-L2-3-bg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5" r="26403"/>
          <a:stretch/>
        </p:blipFill>
        <p:spPr bwMode="auto">
          <a:xfrm>
            <a:off x="3387171" y="130317"/>
            <a:ext cx="1898280" cy="110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08900" y="482681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5398627" y="689680"/>
            <a:ext cx="4456070" cy="578882"/>
          </a:xfrm>
          <a:prstGeom prst="wedgeRoundRectCallout">
            <a:avLst>
              <a:gd name="adj1" fmla="val -54550"/>
              <a:gd name="adj2" fmla="val 3787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What's the </a:t>
            </a: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 like?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5398627" y="1384915"/>
            <a:ext cx="3064155" cy="578882"/>
          </a:xfrm>
          <a:prstGeom prst="wedgeRoundRectCallout">
            <a:avLst>
              <a:gd name="adj1" fmla="val -88934"/>
              <a:gd name="adj2" fmla="val -82130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It's </a:t>
            </a:r>
            <a:r>
              <a:rPr lang="en-US" sz="28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172925" y="4350733"/>
            <a:ext cx="3737249" cy="9144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town</a:t>
            </a: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4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and crowded</a:t>
            </a:r>
          </a:p>
        </p:txBody>
      </p:sp>
      <p:pic>
        <p:nvPicPr>
          <p:cNvPr id="10" name="Picture 4" descr="https://s.sachmem.vn/public/images/TA5T1SHSDEMO/U1-L2-2-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233" y="4206931"/>
            <a:ext cx="1764692" cy="120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6069902" y="5265133"/>
            <a:ext cx="2441355" cy="9144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island, </a:t>
            </a:r>
          </a:p>
          <a:p>
            <a:pPr algn="ctr"/>
            <a:r>
              <a:rPr lang="en-US" sz="24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and pretty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013632" y="5265133"/>
            <a:ext cx="2952275" cy="9144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village, </a:t>
            </a:r>
          </a:p>
          <a:p>
            <a:pPr algn="ctr"/>
            <a:r>
              <a:rPr lang="en-US" sz="24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 and quiet</a:t>
            </a:r>
          </a:p>
        </p:txBody>
      </p:sp>
      <p:pic>
        <p:nvPicPr>
          <p:cNvPr id="16" name="Picture 2" descr="https://s.sachmem.vn/public/images/TA5T1SHSDEMO/U1-L2-2-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543" y="4195471"/>
            <a:ext cx="1958454" cy="122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" descr="https://s.sachmem.vn/public/images/TA5T1SHSDEMO/U1-L2-2-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736" y="2640160"/>
            <a:ext cx="1879845" cy="128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800522" y="3809700"/>
            <a:ext cx="2952275" cy="9144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city, </a:t>
            </a:r>
          </a:p>
          <a:p>
            <a:pPr algn="ctr"/>
            <a:r>
              <a:rPr lang="en-US" sz="24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 and busy</a:t>
            </a:r>
          </a:p>
        </p:txBody>
      </p:sp>
      <p:cxnSp>
        <p:nvCxnSpPr>
          <p:cNvPr id="7" name="Straight Arrow Connector 6"/>
          <p:cNvCxnSpPr>
            <a:stCxn id="11" idx="2"/>
            <a:endCxn id="17" idx="3"/>
          </p:cNvCxnSpPr>
          <p:nvPr/>
        </p:nvCxnSpPr>
        <p:spPr>
          <a:xfrm flipH="1">
            <a:off x="3216581" y="1963797"/>
            <a:ext cx="3714124" cy="13181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11" idx="2"/>
            <a:endCxn id="16" idx="0"/>
          </p:cNvCxnSpPr>
          <p:nvPr/>
        </p:nvCxnSpPr>
        <p:spPr>
          <a:xfrm flipH="1">
            <a:off x="4489770" y="1963797"/>
            <a:ext cx="2440935" cy="2231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1" idx="2"/>
            <a:endCxn id="10" idx="0"/>
          </p:cNvCxnSpPr>
          <p:nvPr/>
        </p:nvCxnSpPr>
        <p:spPr>
          <a:xfrm>
            <a:off x="6930705" y="1963797"/>
            <a:ext cx="359874" cy="2243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1" idx="2"/>
            <a:endCxn id="12" idx="0"/>
          </p:cNvCxnSpPr>
          <p:nvPr/>
        </p:nvCxnSpPr>
        <p:spPr>
          <a:xfrm>
            <a:off x="6930705" y="1963797"/>
            <a:ext cx="3006912" cy="13181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176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20677" b="49849"/>
          <a:stretch/>
        </p:blipFill>
        <p:spPr>
          <a:xfrm>
            <a:off x="2513620" y="658476"/>
            <a:ext cx="7024192" cy="1028077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096006" y="2473141"/>
            <a:ext cx="3295602" cy="578882"/>
          </a:xfrm>
          <a:prstGeom prst="wedgeRoundRectCallout">
            <a:avLst>
              <a:gd name="adj1" fmla="val 48053"/>
              <a:gd name="adj2" fmla="val 108234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Where do you live?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4610369" y="2287333"/>
            <a:ext cx="3633002" cy="578882"/>
          </a:xfrm>
          <a:prstGeom prst="wedgeRoundRectCallout">
            <a:avLst>
              <a:gd name="adj1" fmla="val 2703"/>
              <a:gd name="adj2" fmla="val 104284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 live ____________.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08900" y="482681"/>
            <a:ext cx="1568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3. Let’s talk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6" descr="https://s.sachmem.vn/public/images/TA5T1SHSDEMO/U1-L2-3-bg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5" r="26403"/>
          <a:stretch/>
        </p:blipFill>
        <p:spPr bwMode="auto">
          <a:xfrm>
            <a:off x="4338796" y="2923925"/>
            <a:ext cx="2450884" cy="142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ular Callout 14"/>
          <p:cNvSpPr/>
          <p:nvPr/>
        </p:nvSpPr>
        <p:spPr>
          <a:xfrm>
            <a:off x="1096006" y="3445361"/>
            <a:ext cx="2436634" cy="578882"/>
          </a:xfrm>
          <a:prstGeom prst="wedgeRoundRectCallout">
            <a:avLst>
              <a:gd name="adj1" fmla="val 76688"/>
              <a:gd name="adj2" fmla="val 6260"/>
              <a:gd name="adj3" fmla="val 16667"/>
            </a:avLst>
          </a:prstGeom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What's it like?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6966376" y="3570794"/>
            <a:ext cx="2134025" cy="578882"/>
          </a:xfrm>
          <a:prstGeom prst="wedgeRoundRectCallout">
            <a:avLst>
              <a:gd name="adj1" fmla="val -62041"/>
              <a:gd name="adj2" fmla="val 14307"/>
              <a:gd name="adj3" fmla="val 16667"/>
            </a:avLst>
          </a:prstGeom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It’s ______.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1545986" y="4594786"/>
            <a:ext cx="2395642" cy="1055608"/>
          </a:xfrm>
          <a:prstGeom prst="wedgeRoundRectCallout">
            <a:avLst>
              <a:gd name="adj1" fmla="val 69265"/>
              <a:gd name="adj2" fmla="val -63144"/>
              <a:gd name="adj3" fmla="val 16667"/>
            </a:avLst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Who do you live with?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4894005" y="4551102"/>
            <a:ext cx="3627159" cy="578882"/>
          </a:xfrm>
          <a:prstGeom prst="wedgeRoundRectCallout">
            <a:avLst>
              <a:gd name="adj1" fmla="val 1143"/>
              <a:gd name="adj2" fmla="val -83667"/>
              <a:gd name="adj3" fmla="val 16667"/>
            </a:avLst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 live with ________.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r="3189"/>
          <a:stretch/>
        </p:blipFill>
        <p:spPr>
          <a:xfrm>
            <a:off x="9671972" y="1878863"/>
            <a:ext cx="1717517" cy="39627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94005" y="5834563"/>
            <a:ext cx="1270808" cy="71508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parents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07584" y="5841606"/>
            <a:ext cx="2058921" cy="71508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grandparents</a:t>
            </a:r>
          </a:p>
        </p:txBody>
      </p:sp>
      <p:cxnSp>
        <p:nvCxnSpPr>
          <p:cNvPr id="26" name="Straight Arrow Connector 25"/>
          <p:cNvCxnSpPr>
            <a:stCxn id="5" idx="0"/>
          </p:cNvCxnSpPr>
          <p:nvPr/>
        </p:nvCxnSpPr>
        <p:spPr>
          <a:xfrm flipH="1" flipV="1">
            <a:off x="3532640" y="1686553"/>
            <a:ext cx="2894230" cy="600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5" idx="0"/>
          </p:cNvCxnSpPr>
          <p:nvPr/>
        </p:nvCxnSpPr>
        <p:spPr>
          <a:xfrm flipH="1" flipV="1">
            <a:off x="5312556" y="1582832"/>
            <a:ext cx="1114314" cy="704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5" idx="0"/>
          </p:cNvCxnSpPr>
          <p:nvPr/>
        </p:nvCxnSpPr>
        <p:spPr>
          <a:xfrm flipV="1">
            <a:off x="6426870" y="1582832"/>
            <a:ext cx="532895" cy="704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5" idx="0"/>
          </p:cNvCxnSpPr>
          <p:nvPr/>
        </p:nvCxnSpPr>
        <p:spPr>
          <a:xfrm flipV="1">
            <a:off x="6426870" y="1582832"/>
            <a:ext cx="2184695" cy="704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6" idx="3"/>
          </p:cNvCxnSpPr>
          <p:nvPr/>
        </p:nvCxnSpPr>
        <p:spPr>
          <a:xfrm flipV="1">
            <a:off x="9100401" y="2391132"/>
            <a:ext cx="571571" cy="1469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6" idx="3"/>
          </p:cNvCxnSpPr>
          <p:nvPr/>
        </p:nvCxnSpPr>
        <p:spPr>
          <a:xfrm flipV="1">
            <a:off x="9100401" y="3356658"/>
            <a:ext cx="571571" cy="503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6" idx="3"/>
          </p:cNvCxnSpPr>
          <p:nvPr/>
        </p:nvCxnSpPr>
        <p:spPr>
          <a:xfrm>
            <a:off x="9100401" y="3860235"/>
            <a:ext cx="571571" cy="5122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16" idx="3"/>
          </p:cNvCxnSpPr>
          <p:nvPr/>
        </p:nvCxnSpPr>
        <p:spPr>
          <a:xfrm>
            <a:off x="9100401" y="3860235"/>
            <a:ext cx="571571" cy="1469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20" idx="2"/>
            <a:endCxn id="10" idx="0"/>
          </p:cNvCxnSpPr>
          <p:nvPr/>
        </p:nvCxnSpPr>
        <p:spPr>
          <a:xfrm flipH="1">
            <a:off x="5529409" y="5129984"/>
            <a:ext cx="1178176" cy="7045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20" idx="2"/>
            <a:endCxn id="24" idx="0"/>
          </p:cNvCxnSpPr>
          <p:nvPr/>
        </p:nvCxnSpPr>
        <p:spPr>
          <a:xfrm>
            <a:off x="6707585" y="5129984"/>
            <a:ext cx="1029460" cy="7116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28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5" grpId="0" animBg="1"/>
      <p:bldP spid="16" grpId="0" animBg="1"/>
      <p:bldP spid="19" grpId="0" animBg="1"/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flipH="1">
            <a:off x="-1" y="5406595"/>
            <a:ext cx="12842718" cy="183479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om And Jerry PNG Image | Disney achtergrond, Disney, Achtergronde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7" b="14113"/>
          <a:stretch/>
        </p:blipFill>
        <p:spPr bwMode="auto">
          <a:xfrm>
            <a:off x="1359222" y="403346"/>
            <a:ext cx="9753600" cy="539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nknown Tom and Jerry Facts That'll Expose Fans To Amazing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2729" y="14333394"/>
            <a:ext cx="7354323" cy="477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om And Jerry Free PNG Image | PNG Al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2718" y="-5572448"/>
            <a:ext cx="48768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1091" y="-3624585"/>
            <a:ext cx="6501587" cy="63238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9891" y="7706032"/>
            <a:ext cx="4840855" cy="41590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05463" y="848032"/>
            <a:ext cx="5511076" cy="6858000"/>
          </a:xfrm>
          <a:prstGeom prst="rect">
            <a:avLst/>
          </a:prstGeom>
        </p:spPr>
      </p:pic>
      <p:pic>
        <p:nvPicPr>
          <p:cNvPr id="1034" name="Picture 10" descr="Tom and Jerry Friends transparent PNG - Stick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98836" y="3546987"/>
            <a:ext cx="4876800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70" y="15682401"/>
            <a:ext cx="8193974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15825" y="12626914"/>
            <a:ext cx="9523809" cy="609523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03254" y="16330970"/>
            <a:ext cx="2219136" cy="3298222"/>
          </a:xfrm>
          <a:prstGeom prst="rect">
            <a:avLst/>
          </a:prstGeom>
        </p:spPr>
      </p:pic>
      <p:pic>
        <p:nvPicPr>
          <p:cNvPr id="23" name="Picture 22" descr="Tom And Jerry Free PNG Image | PNG All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70" b="6570"/>
          <a:stretch/>
        </p:blipFill>
        <p:spPr bwMode="auto">
          <a:xfrm>
            <a:off x="12264589" y="20234056"/>
            <a:ext cx="4312541" cy="2945631"/>
          </a:xfrm>
          <a:custGeom>
            <a:avLst/>
            <a:gdLst>
              <a:gd name="connsiteX0" fmla="*/ 0 w 4312541"/>
              <a:gd name="connsiteY0" fmla="*/ 0 h 2945631"/>
              <a:gd name="connsiteX1" fmla="*/ 4312541 w 4312541"/>
              <a:gd name="connsiteY1" fmla="*/ 0 h 2945631"/>
              <a:gd name="connsiteX2" fmla="*/ 4312541 w 4312541"/>
              <a:gd name="connsiteY2" fmla="*/ 2649157 h 2945631"/>
              <a:gd name="connsiteX3" fmla="*/ 4284308 w 4312541"/>
              <a:gd name="connsiteY3" fmla="*/ 2669441 h 2945631"/>
              <a:gd name="connsiteX4" fmla="*/ 4188166 w 4312541"/>
              <a:gd name="connsiteY4" fmla="*/ 2792566 h 2945631"/>
              <a:gd name="connsiteX5" fmla="*/ 4150989 w 4312541"/>
              <a:gd name="connsiteY5" fmla="*/ 2893644 h 2945631"/>
              <a:gd name="connsiteX6" fmla="*/ 4146721 w 4312541"/>
              <a:gd name="connsiteY6" fmla="*/ 2945631 h 2945631"/>
              <a:gd name="connsiteX7" fmla="*/ 0 w 4312541"/>
              <a:gd name="connsiteY7" fmla="*/ 2945631 h 2945631"/>
              <a:gd name="connsiteX8" fmla="*/ 0 w 4312541"/>
              <a:gd name="connsiteY8" fmla="*/ 0 h 2945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2541" h="2945631">
                <a:moveTo>
                  <a:pt x="0" y="0"/>
                </a:moveTo>
                <a:lnTo>
                  <a:pt x="4312541" y="0"/>
                </a:lnTo>
                <a:lnTo>
                  <a:pt x="4312541" y="2649157"/>
                </a:lnTo>
                <a:lnTo>
                  <a:pt x="4284308" y="2669441"/>
                </a:lnTo>
                <a:cubicBezTo>
                  <a:pt x="4247963" y="2699993"/>
                  <a:pt x="4214247" y="2742038"/>
                  <a:pt x="4188166" y="2792566"/>
                </a:cubicBezTo>
                <a:cubicBezTo>
                  <a:pt x="4170779" y="2826252"/>
                  <a:pt x="4158431" y="2860520"/>
                  <a:pt x="4150989" y="2893644"/>
                </a:cubicBezTo>
                <a:lnTo>
                  <a:pt x="4146721" y="2945631"/>
                </a:lnTo>
                <a:lnTo>
                  <a:pt x="0" y="2945631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tom-and-jerry-rington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90770" y="-2724473"/>
            <a:ext cx="609600" cy="609600"/>
          </a:xfrm>
          <a:prstGeom prst="rect">
            <a:avLst/>
          </a:prstGeom>
        </p:spPr>
      </p:pic>
      <p:pic>
        <p:nvPicPr>
          <p:cNvPr id="32" name="Picture 10" descr="Tom and Jerry Friends transparent PNG - Stick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09820" y="12719475"/>
            <a:ext cx="2906247" cy="232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Unknown Tom and Jerry Facts That'll Expose Fans To Amazing ...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70817" y="14492094"/>
            <a:ext cx="4218565" cy="274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Spike Bulldog | Tom and Jerry Wiki | Fandom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1" r="22032"/>
          <a:stretch/>
        </p:blipFill>
        <p:spPr bwMode="auto">
          <a:xfrm>
            <a:off x="15699849" y="11758101"/>
            <a:ext cx="3460012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40526" y="5440059"/>
            <a:ext cx="1730291" cy="838783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6673515" y="3935862"/>
            <a:ext cx="2137202" cy="488647"/>
          </a:xfrm>
          <a:prstGeom prst="roundRect">
            <a:avLst>
              <a:gd name="adj" fmla="val 10318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GAME</a:t>
            </a:r>
          </a:p>
        </p:txBody>
      </p:sp>
    </p:spTree>
    <p:extLst>
      <p:ext uri="{BB962C8B-B14F-4D97-AF65-F5344CB8AC3E}">
        <p14:creationId xmlns:p14="http://schemas.microsoft.com/office/powerpoint/2010/main" val="368503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6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/>
          <a:srcRect l="11186" r="22563"/>
          <a:stretch/>
        </p:blipFill>
        <p:spPr>
          <a:xfrm>
            <a:off x="9108725" y="3429000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645296" y="7417239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220681" y="7199482"/>
            <a:ext cx="609600" cy="609600"/>
          </a:xfrm>
          <a:prstGeom prst="rect">
            <a:avLst/>
          </a:prstGeom>
        </p:spPr>
      </p:pic>
      <p:sp>
        <p:nvSpPr>
          <p:cNvPr id="2" name="Down Arrow 1"/>
          <p:cNvSpPr/>
          <p:nvPr/>
        </p:nvSpPr>
        <p:spPr>
          <a:xfrm>
            <a:off x="3381942" y="-714202"/>
            <a:ext cx="704443" cy="5515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613198" y="938655"/>
            <a:ext cx="6687600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do you live?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live in Quang Ninh.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329561" y="7278554"/>
            <a:ext cx="7372269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live ____________.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-1184802" y="8436582"/>
            <a:ext cx="4944539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it like?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685569" y="8562015"/>
            <a:ext cx="433047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______.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-734821" y="9586007"/>
            <a:ext cx="4861356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do you live with?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613198" y="9542323"/>
            <a:ext cx="7360412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live with ________.</a:t>
            </a:r>
          </a:p>
        </p:txBody>
      </p:sp>
    </p:spTree>
    <p:extLst>
      <p:ext uri="{BB962C8B-B14F-4D97-AF65-F5344CB8AC3E}">
        <p14:creationId xmlns:p14="http://schemas.microsoft.com/office/powerpoint/2010/main" val="404213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/>
          <a:srcRect l="11186" r="22563"/>
          <a:stretch/>
        </p:blipFill>
        <p:spPr>
          <a:xfrm>
            <a:off x="9108725" y="3429000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645296" y="7417239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220681" y="7199482"/>
            <a:ext cx="609600" cy="609600"/>
          </a:xfrm>
          <a:prstGeom prst="rect">
            <a:avLst/>
          </a:prstGeom>
        </p:spPr>
      </p:pic>
      <p:sp>
        <p:nvSpPr>
          <p:cNvPr id="2" name="Down Arrow 1"/>
          <p:cNvSpPr/>
          <p:nvPr/>
        </p:nvSpPr>
        <p:spPr>
          <a:xfrm>
            <a:off x="3381942" y="-714202"/>
            <a:ext cx="704443" cy="5515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329561" y="7278554"/>
            <a:ext cx="7372269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live ____________.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290034" y="1146639"/>
            <a:ext cx="5521501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hometown like?</a:t>
            </a:r>
            <a:b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large and far.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685569" y="8562015"/>
            <a:ext cx="433047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______.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613198" y="9542323"/>
            <a:ext cx="7360412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live with ________.</a:t>
            </a:r>
          </a:p>
        </p:txBody>
      </p:sp>
      <p:sp>
        <p:nvSpPr>
          <p:cNvPr id="3" name="Rectangle 2"/>
          <p:cNvSpPr/>
          <p:nvPr/>
        </p:nvSpPr>
        <p:spPr>
          <a:xfrm>
            <a:off x="14692071" y="321921"/>
            <a:ext cx="6096000" cy="61863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Mai: (1)  your address?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Trung: (2)  81, Tran Hung Dao Street.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Mai: (3)  do you live with?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Trung: My grandparents.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Mai: Do you (4)  living in Ha Noi?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Trung: Yes, very much.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Mai: (5)  your hometown like?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Trung: It's small and quiet.</a:t>
            </a:r>
          </a:p>
        </p:txBody>
      </p:sp>
    </p:spTree>
    <p:extLst>
      <p:ext uri="{BB962C8B-B14F-4D97-AF65-F5344CB8AC3E}">
        <p14:creationId xmlns:p14="http://schemas.microsoft.com/office/powerpoint/2010/main" val="420481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/>
          <a:srcRect l="11186" r="22563"/>
          <a:stretch/>
        </p:blipFill>
        <p:spPr>
          <a:xfrm>
            <a:off x="9108725" y="3429000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645296" y="7417239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220681" y="7199482"/>
            <a:ext cx="609600" cy="609600"/>
          </a:xfrm>
          <a:prstGeom prst="rect">
            <a:avLst/>
          </a:prstGeom>
        </p:spPr>
      </p:pic>
      <p:sp>
        <p:nvSpPr>
          <p:cNvPr id="2" name="Down Arrow 1"/>
          <p:cNvSpPr/>
          <p:nvPr/>
        </p:nvSpPr>
        <p:spPr>
          <a:xfrm>
            <a:off x="3381942" y="-714202"/>
            <a:ext cx="704443" cy="5515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932277" y="1698786"/>
            <a:ext cx="4890416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flat like?</a:t>
            </a:r>
          </a:p>
          <a:p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beautiful.</a:t>
            </a:r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81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/>
          <a:srcRect l="11186" r="22563"/>
          <a:stretch/>
        </p:blipFill>
        <p:spPr>
          <a:xfrm>
            <a:off x="9023199" y="3404657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737725" y="8480425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461625" y="7566025"/>
            <a:ext cx="609600" cy="609600"/>
          </a:xfrm>
          <a:prstGeom prst="rect">
            <a:avLst/>
          </a:prstGeom>
        </p:spPr>
      </p:pic>
      <p:sp>
        <p:nvSpPr>
          <p:cNvPr id="2" name="Down Arrow 1"/>
          <p:cNvSpPr/>
          <p:nvPr/>
        </p:nvSpPr>
        <p:spPr>
          <a:xfrm>
            <a:off x="7895771" y="-1059542"/>
            <a:ext cx="915764" cy="10443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261785" y="1057373"/>
            <a:ext cx="5613420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do you live with?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live in a village.</a:t>
            </a:r>
          </a:p>
        </p:txBody>
      </p:sp>
      <p:sp>
        <p:nvSpPr>
          <p:cNvPr id="3" name="Msphamcheck"/>
          <p:cNvSpPr/>
          <p:nvPr/>
        </p:nvSpPr>
        <p:spPr>
          <a:xfrm>
            <a:off x="9737725" y="908888"/>
            <a:ext cx="1539875" cy="59721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</a:rPr>
              <a:t>Check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25455" y="2488183"/>
            <a:ext cx="561342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do you live?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506151" y="1325880"/>
            <a:ext cx="4997769" cy="10690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521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2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/>
          <a:srcRect l="11186" r="22563"/>
          <a:stretch/>
        </p:blipFill>
        <p:spPr>
          <a:xfrm>
            <a:off x="9023199" y="3404657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737725" y="8480425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461625" y="7566025"/>
            <a:ext cx="609600" cy="609600"/>
          </a:xfrm>
          <a:prstGeom prst="rect">
            <a:avLst/>
          </a:prstGeom>
        </p:spPr>
      </p:pic>
      <p:sp>
        <p:nvSpPr>
          <p:cNvPr id="2" name="Down Arrow 1"/>
          <p:cNvSpPr/>
          <p:nvPr/>
        </p:nvSpPr>
        <p:spPr>
          <a:xfrm>
            <a:off x="7895771" y="-1059542"/>
            <a:ext cx="915764" cy="10443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261785" y="1057373"/>
            <a:ext cx="5613420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Where’s your address?</a:t>
            </a:r>
            <a:b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81, Orange street.</a:t>
            </a:r>
          </a:p>
        </p:txBody>
      </p:sp>
      <p:sp>
        <p:nvSpPr>
          <p:cNvPr id="3" name="Msphamcheck"/>
          <p:cNvSpPr/>
          <p:nvPr/>
        </p:nvSpPr>
        <p:spPr>
          <a:xfrm>
            <a:off x="9737725" y="908888"/>
            <a:ext cx="1539875" cy="59721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</a:rPr>
              <a:t>Check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25455" y="2488183"/>
            <a:ext cx="561342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506151" y="1325880"/>
            <a:ext cx="1787209" cy="18021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468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2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/>
          <a:srcRect l="11186" r="22563"/>
          <a:stretch/>
        </p:blipFill>
        <p:spPr>
          <a:xfrm>
            <a:off x="9023199" y="3404657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737725" y="8480425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461625" y="7566025"/>
            <a:ext cx="609600" cy="609600"/>
          </a:xfrm>
          <a:prstGeom prst="rect">
            <a:avLst/>
          </a:prstGeom>
        </p:spPr>
      </p:pic>
      <p:sp>
        <p:nvSpPr>
          <p:cNvPr id="2" name="Down Arrow 1"/>
          <p:cNvSpPr/>
          <p:nvPr/>
        </p:nvSpPr>
        <p:spPr>
          <a:xfrm>
            <a:off x="7895771" y="-1059542"/>
            <a:ext cx="915764" cy="10443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261785" y="1057373"/>
            <a:ext cx="5613420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How’s the village like?</a:t>
            </a:r>
            <a:b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small and quiet.</a:t>
            </a:r>
          </a:p>
        </p:txBody>
      </p:sp>
      <p:sp>
        <p:nvSpPr>
          <p:cNvPr id="3" name="Msphamcheck"/>
          <p:cNvSpPr/>
          <p:nvPr/>
        </p:nvSpPr>
        <p:spPr>
          <a:xfrm>
            <a:off x="9737725" y="908888"/>
            <a:ext cx="1539875" cy="59721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</a:rPr>
              <a:t>Check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25455" y="2488183"/>
            <a:ext cx="561342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256427" y="1254809"/>
            <a:ext cx="1784548" cy="1776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011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721" y="796052"/>
            <a:ext cx="5419814" cy="4627265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 rot="1370803">
            <a:off x="3090929" y="3144691"/>
            <a:ext cx="431496" cy="415499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12647001">
            <a:off x="8303036" y="4488339"/>
            <a:ext cx="431496" cy="415499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48474" y="1115220"/>
            <a:ext cx="2279791" cy="1505864"/>
            <a:chOff x="1507397" y="1328864"/>
            <a:chExt cx="2279791" cy="1505864"/>
          </a:xfrm>
        </p:grpSpPr>
        <p:sp>
          <p:nvSpPr>
            <p:cNvPr id="9" name="TextBox 8"/>
            <p:cNvSpPr txBox="1"/>
            <p:nvPr/>
          </p:nvSpPr>
          <p:spPr>
            <a:xfrm>
              <a:off x="1507397" y="1328864"/>
              <a:ext cx="227979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>
                  <a:latin typeface="Arial" panose="020B0604020202020204" pitchFamily="34" charset="0"/>
                  <a:cs typeface="Arial" panose="020B0604020202020204" pitchFamily="34" charset="0"/>
                </a:rPr>
                <a:t>Noisy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52230" y="2249953"/>
              <a:ext cx="139012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</a:rPr>
                <a:t>/ˈnɔɪzi/</a:t>
              </a:r>
              <a:endParaRPr lang="en-US" sz="32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810460" y="4245199"/>
            <a:ext cx="2021708" cy="1479576"/>
            <a:chOff x="9114669" y="4635521"/>
            <a:chExt cx="2021708" cy="1479576"/>
          </a:xfrm>
        </p:grpSpPr>
        <p:sp>
          <p:nvSpPr>
            <p:cNvPr id="16" name="TextBox 15"/>
            <p:cNvSpPr txBox="1"/>
            <p:nvPr/>
          </p:nvSpPr>
          <p:spPr>
            <a:xfrm>
              <a:off x="9114669" y="4635521"/>
              <a:ext cx="202170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>
                  <a:latin typeface="Arial" panose="020B0604020202020204" pitchFamily="34" charset="0"/>
                  <a:cs typeface="Arial" panose="020B0604020202020204" pitchFamily="34" charset="0"/>
                </a:rPr>
                <a:t>quiet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246820" y="5530322"/>
              <a:ext cx="175740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/ˈkwaɪət/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219537" y="625019"/>
            <a:ext cx="1905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01988" y="5669615"/>
            <a:ext cx="23172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 Yên tĩnh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60018" y="2621808"/>
            <a:ext cx="19143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 Ồn ào</a:t>
            </a:r>
          </a:p>
        </p:txBody>
      </p:sp>
    </p:spTree>
    <p:extLst>
      <p:ext uri="{BB962C8B-B14F-4D97-AF65-F5344CB8AC3E}">
        <p14:creationId xmlns:p14="http://schemas.microsoft.com/office/powerpoint/2010/main" val="25363923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/>
          <a:srcRect l="11186" r="22563"/>
          <a:stretch/>
        </p:blipFill>
        <p:spPr>
          <a:xfrm>
            <a:off x="9108725" y="3429000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645296" y="7417239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220681" y="7199482"/>
            <a:ext cx="609600" cy="609600"/>
          </a:xfrm>
          <a:prstGeom prst="rect">
            <a:avLst/>
          </a:prstGeom>
        </p:spPr>
      </p:pic>
      <p:sp>
        <p:nvSpPr>
          <p:cNvPr id="2" name="Down Arrow 1"/>
          <p:cNvSpPr/>
          <p:nvPr/>
        </p:nvSpPr>
        <p:spPr>
          <a:xfrm>
            <a:off x="3381942" y="-714202"/>
            <a:ext cx="704443" cy="5515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473220" y="1249003"/>
            <a:ext cx="6172076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Mai: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Who do you live with?</a:t>
            </a:r>
          </a:p>
          <a:p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Trung: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My grandparents</a:t>
            </a:r>
          </a:p>
        </p:txBody>
      </p:sp>
    </p:spTree>
    <p:extLst>
      <p:ext uri="{BB962C8B-B14F-4D97-AF65-F5344CB8AC3E}">
        <p14:creationId xmlns:p14="http://schemas.microsoft.com/office/powerpoint/2010/main" val="154855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/>
          <a:srcRect l="11186" r="22563"/>
          <a:stretch/>
        </p:blipFill>
        <p:spPr>
          <a:xfrm>
            <a:off x="9108725" y="3429000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645296" y="7417239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220681" y="7199482"/>
            <a:ext cx="609600" cy="609600"/>
          </a:xfrm>
          <a:prstGeom prst="rect">
            <a:avLst/>
          </a:prstGeom>
        </p:spPr>
      </p:pic>
      <p:sp>
        <p:nvSpPr>
          <p:cNvPr id="2" name="Down Arrow 1"/>
          <p:cNvSpPr/>
          <p:nvPr/>
        </p:nvSpPr>
        <p:spPr>
          <a:xfrm>
            <a:off x="3381942" y="-714202"/>
            <a:ext cx="704443" cy="5515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830095" y="1653328"/>
            <a:ext cx="4890416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the like?</a:t>
            </a:r>
          </a:p>
          <a:p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small and pretty.</a:t>
            </a:r>
            <a:endParaRPr lang="en-US" sz="3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51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325456" y="640684"/>
            <a:ext cx="5486079" cy="3756796"/>
          </a:xfrm>
          <a:prstGeom prst="roundRect">
            <a:avLst>
              <a:gd name="adj" fmla="val 10392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6" name="13 Imagen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 flipH="1">
            <a:off x="9008268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/>
          <a:srcRect l="11186" r="22563"/>
          <a:stretch/>
        </p:blipFill>
        <p:spPr>
          <a:xfrm>
            <a:off x="9023199" y="3404657"/>
            <a:ext cx="2786085" cy="344632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390" y="3705644"/>
            <a:ext cx="2776797" cy="2385699"/>
          </a:xfrm>
          <a:prstGeom prst="rect">
            <a:avLst/>
          </a:prstGeom>
        </p:spPr>
      </p:pic>
      <p:pic>
        <p:nvPicPr>
          <p:cNvPr id="21" name="TMsPham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948027" y="3791209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FMsPham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66983" y="384653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6339590" y="3404657"/>
            <a:ext cx="2507367" cy="3572910"/>
            <a:chOff x="8691782" y="830423"/>
            <a:chExt cx="2622943" cy="373760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691782" y="830423"/>
              <a:ext cx="2622943" cy="3737601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72" t="-6036" r="2546" b="6036"/>
            <a:stretch/>
          </p:blipFill>
          <p:spPr>
            <a:xfrm>
              <a:off x="8709269" y="836439"/>
              <a:ext cx="484643" cy="946892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002" y="4307885"/>
            <a:ext cx="1484797" cy="184768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57" y="5800296"/>
            <a:ext cx="946892" cy="946892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3734164" y="3839445"/>
            <a:ext cx="1860481" cy="2292488"/>
            <a:chOff x="5721289" y="1212330"/>
            <a:chExt cx="1860481" cy="2292488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80" t="39461" r="54029" b="16043"/>
            <a:stretch>
              <a:fillRect/>
            </a:stretch>
          </p:blipFill>
          <p:spPr>
            <a:xfrm>
              <a:off x="5721289" y="1309885"/>
              <a:ext cx="1856029" cy="2194933"/>
            </a:xfrm>
            <a:custGeom>
              <a:avLst/>
              <a:gdLst>
                <a:gd name="connsiteX0" fmla="*/ 1290192 w 2580384"/>
                <a:gd name="connsiteY0" fmla="*/ 0 h 3051552"/>
                <a:gd name="connsiteX1" fmla="*/ 2580384 w 2580384"/>
                <a:gd name="connsiteY1" fmla="*/ 1525776 h 3051552"/>
                <a:gd name="connsiteX2" fmla="*/ 1290192 w 2580384"/>
                <a:gd name="connsiteY2" fmla="*/ 3051552 h 3051552"/>
                <a:gd name="connsiteX3" fmla="*/ 0 w 2580384"/>
                <a:gd name="connsiteY3" fmla="*/ 1525776 h 3051552"/>
                <a:gd name="connsiteX4" fmla="*/ 1290192 w 2580384"/>
                <a:gd name="connsiteY4" fmla="*/ 0 h 305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0384" h="3051552">
                  <a:moveTo>
                    <a:pt x="1290192" y="0"/>
                  </a:moveTo>
                  <a:cubicBezTo>
                    <a:pt x="2002745" y="0"/>
                    <a:pt x="2580384" y="683113"/>
                    <a:pt x="2580384" y="1525776"/>
                  </a:cubicBezTo>
                  <a:cubicBezTo>
                    <a:pt x="2580384" y="2368439"/>
                    <a:pt x="2002745" y="3051552"/>
                    <a:pt x="1290192" y="3051552"/>
                  </a:cubicBezTo>
                  <a:cubicBezTo>
                    <a:pt x="577639" y="3051552"/>
                    <a:pt x="0" y="2368439"/>
                    <a:pt x="0" y="1525776"/>
                  </a:cubicBezTo>
                  <a:cubicBezTo>
                    <a:pt x="0" y="683113"/>
                    <a:pt x="577639" y="0"/>
                    <a:pt x="1290192" y="0"/>
                  </a:cubicBezTo>
                  <a:close/>
                </a:path>
              </a:pathLst>
            </a:cu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8"/>
            <a:stretch/>
          </p:blipFill>
          <p:spPr>
            <a:xfrm>
              <a:off x="7097127" y="1212330"/>
              <a:ext cx="484643" cy="946892"/>
            </a:xfrm>
            <a:prstGeom prst="rect">
              <a:avLst/>
            </a:prstGeom>
          </p:spPr>
        </p:pic>
      </p:grpSp>
      <p:pic>
        <p:nvPicPr>
          <p:cNvPr id="65" name="13 Imagen">
            <a:hlinkClick r:id="" action="ppaction://hlinkshowjump?jump=previousslide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1641" r="5305" b="9943"/>
          <a:stretch/>
        </p:blipFill>
        <p:spPr>
          <a:xfrm>
            <a:off x="2500071" y="2207138"/>
            <a:ext cx="628651" cy="623889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8" name="TheCatsMeOuch-Ah-H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737725" y="8480425"/>
            <a:ext cx="609600" cy="609600"/>
          </a:xfrm>
          <a:prstGeom prst="rect">
            <a:avLst/>
          </a:prstGeom>
        </p:spPr>
      </p:pic>
      <p:pic>
        <p:nvPicPr>
          <p:cNvPr id="2049" name="cruisecat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461625" y="7566025"/>
            <a:ext cx="609600" cy="609600"/>
          </a:xfrm>
          <a:prstGeom prst="rect">
            <a:avLst/>
          </a:prstGeom>
        </p:spPr>
      </p:pic>
      <p:sp>
        <p:nvSpPr>
          <p:cNvPr id="2" name="Down Arrow 1"/>
          <p:cNvSpPr/>
          <p:nvPr/>
        </p:nvSpPr>
        <p:spPr>
          <a:xfrm>
            <a:off x="7895771" y="-1059542"/>
            <a:ext cx="915764" cy="10443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613198" y="938655"/>
            <a:ext cx="6687600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do you live?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in Quang Ninh.</a:t>
            </a:r>
          </a:p>
        </p:txBody>
      </p:sp>
      <p:sp>
        <p:nvSpPr>
          <p:cNvPr id="24" name="Msphamcheck"/>
          <p:cNvSpPr/>
          <p:nvPr/>
        </p:nvSpPr>
        <p:spPr>
          <a:xfrm>
            <a:off x="9737725" y="908888"/>
            <a:ext cx="1539875" cy="59721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</a:rPr>
              <a:t>Check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325455" y="2488183"/>
            <a:ext cx="561342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live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3932277" y="1828800"/>
            <a:ext cx="729901" cy="26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53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36" fill="hold"/>
                                        <p:tgtEl>
                                          <p:spTgt spid="20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9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086" fill="hold"/>
                                        <p:tgtEl>
                                          <p:spTgt spid="2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4" grpId="0" animBg="1"/>
      <p:bldP spid="2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" action="ppaction://hlinkshowjump?jump=nextslide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flipH="1">
            <a:off x="579431" y="5573341"/>
            <a:ext cx="10946050" cy="16680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5740" y="741895"/>
            <a:ext cx="5511262" cy="3785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2379" y="3037070"/>
            <a:ext cx="2503604" cy="3567548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0" t="39461" r="54029" b="16043"/>
          <a:stretch>
            <a:fillRect/>
          </a:stretch>
        </p:blipFill>
        <p:spPr>
          <a:xfrm>
            <a:off x="1903903" y="3482337"/>
            <a:ext cx="2263675" cy="2677014"/>
          </a:xfrm>
          <a:custGeom>
            <a:avLst/>
            <a:gdLst>
              <a:gd name="connsiteX0" fmla="*/ 1290192 w 2580384"/>
              <a:gd name="connsiteY0" fmla="*/ 0 h 3051552"/>
              <a:gd name="connsiteX1" fmla="*/ 2580384 w 2580384"/>
              <a:gd name="connsiteY1" fmla="*/ 1525776 h 3051552"/>
              <a:gd name="connsiteX2" fmla="*/ 1290192 w 2580384"/>
              <a:gd name="connsiteY2" fmla="*/ 3051552 h 3051552"/>
              <a:gd name="connsiteX3" fmla="*/ 0 w 2580384"/>
              <a:gd name="connsiteY3" fmla="*/ 1525776 h 3051552"/>
              <a:gd name="connsiteX4" fmla="*/ 1290192 w 2580384"/>
              <a:gd name="connsiteY4" fmla="*/ 0 h 3051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0384" h="3051552">
                <a:moveTo>
                  <a:pt x="1290192" y="0"/>
                </a:moveTo>
                <a:cubicBezTo>
                  <a:pt x="2002745" y="0"/>
                  <a:pt x="2580384" y="683113"/>
                  <a:pt x="2580384" y="1525776"/>
                </a:cubicBezTo>
                <a:cubicBezTo>
                  <a:pt x="2580384" y="2368439"/>
                  <a:pt x="2002745" y="3051552"/>
                  <a:pt x="1290192" y="3051552"/>
                </a:cubicBezTo>
                <a:cubicBezTo>
                  <a:pt x="577639" y="3051552"/>
                  <a:pt x="0" y="2368439"/>
                  <a:pt x="0" y="1525776"/>
                </a:cubicBezTo>
                <a:cubicBezTo>
                  <a:pt x="0" y="683113"/>
                  <a:pt x="577639" y="0"/>
                  <a:pt x="1290192" y="0"/>
                </a:cubicBezTo>
                <a:close/>
              </a:path>
            </a:pathLst>
          </a:custGeom>
        </p:spPr>
      </p:pic>
      <p:pic>
        <p:nvPicPr>
          <p:cNvPr id="4" name="Picture 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64454" y="5573341"/>
            <a:ext cx="1259498" cy="59605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 rot="21201130">
            <a:off x="3142047" y="1398749"/>
            <a:ext cx="5208854" cy="21391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roadway" panose="04040905080B02020502" pitchFamily="82" charset="0"/>
              </a:rPr>
              <a:t>Good job!</a:t>
            </a:r>
          </a:p>
        </p:txBody>
      </p:sp>
    </p:spTree>
    <p:extLst>
      <p:ext uri="{BB962C8B-B14F-4D97-AF65-F5344CB8AC3E}">
        <p14:creationId xmlns:p14="http://schemas.microsoft.com/office/powerpoint/2010/main" val="237852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9405" y="992107"/>
            <a:ext cx="10308104" cy="51540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25053" y="638294"/>
            <a:ext cx="24897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4. Listen and circle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85731" y="1192192"/>
            <a:ext cx="555585" cy="42479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245489" y="1736203"/>
            <a:ext cx="590309" cy="578734"/>
          </a:xfrm>
          <a:prstGeom prst="ellipse">
            <a:avLst/>
          </a:prstGeom>
          <a:noFill/>
          <a:ln w="28575">
            <a:solidFill>
              <a:srgbClr val="FF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782765" y="2955674"/>
            <a:ext cx="590309" cy="578734"/>
          </a:xfrm>
          <a:prstGeom prst="ellipse">
            <a:avLst/>
          </a:prstGeom>
          <a:noFill/>
          <a:ln w="28575">
            <a:solidFill>
              <a:srgbClr val="FF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782765" y="4161370"/>
            <a:ext cx="590309" cy="578734"/>
          </a:xfrm>
          <a:prstGeom prst="ellipse">
            <a:avLst/>
          </a:prstGeom>
          <a:noFill/>
          <a:ln w="28575">
            <a:solidFill>
              <a:srgbClr val="FF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18021" y="5367066"/>
            <a:ext cx="590309" cy="578734"/>
          </a:xfrm>
          <a:prstGeom prst="ellipse">
            <a:avLst/>
          </a:prstGeom>
          <a:noFill/>
          <a:ln w="28575">
            <a:solidFill>
              <a:srgbClr val="FF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Mspham0936082789">
            <a:extLst>
              <a:ext uri="{FF2B5EF4-FFF2-40B4-BE49-F238E27FC236}">
                <a16:creationId xmlns:a16="http://schemas.microsoft.com/office/drawing/2014/main" id="{3D4CCA76-F195-4A3A-9081-FBCFCE3845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4837" y="626347"/>
            <a:ext cx="361938" cy="365760"/>
          </a:xfrm>
          <a:prstGeom prst="rect">
            <a:avLst/>
          </a:prstGeom>
        </p:spPr>
      </p:pic>
      <p:pic>
        <p:nvPicPr>
          <p:cNvPr id="11" name="Mspham0936082789">
            <a:extLst>
              <a:ext uri="{FF2B5EF4-FFF2-40B4-BE49-F238E27FC236}">
                <a16:creationId xmlns:a16="http://schemas.microsoft.com/office/drawing/2014/main" id="{8A0CD2AB-F827-4311-9724-60B6F0AC73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2554" y="1235019"/>
            <a:ext cx="361938" cy="365760"/>
          </a:xfrm>
          <a:prstGeom prst="rect">
            <a:avLst/>
          </a:prstGeom>
        </p:spPr>
      </p:pic>
      <p:pic>
        <p:nvPicPr>
          <p:cNvPr id="12" name="Mspham0936082789">
            <a:extLst>
              <a:ext uri="{FF2B5EF4-FFF2-40B4-BE49-F238E27FC236}">
                <a16:creationId xmlns:a16="http://schemas.microsoft.com/office/drawing/2014/main" id="{E7289F97-F6FF-4246-9F11-827D4FBEE1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1340" y="2549127"/>
            <a:ext cx="361938" cy="365760"/>
          </a:xfrm>
          <a:prstGeom prst="rect">
            <a:avLst/>
          </a:prstGeom>
        </p:spPr>
      </p:pic>
      <p:pic>
        <p:nvPicPr>
          <p:cNvPr id="13" name="Mspham0936082789">
            <a:extLst>
              <a:ext uri="{FF2B5EF4-FFF2-40B4-BE49-F238E27FC236}">
                <a16:creationId xmlns:a16="http://schemas.microsoft.com/office/drawing/2014/main" id="{D81A764D-0CBE-4C2E-862D-EFCA3539BA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0496" y="3760234"/>
            <a:ext cx="361938" cy="365760"/>
          </a:xfrm>
          <a:prstGeom prst="rect">
            <a:avLst/>
          </a:prstGeom>
        </p:spPr>
      </p:pic>
      <p:pic>
        <p:nvPicPr>
          <p:cNvPr id="14" name="Mspham0936082789">
            <a:extLst>
              <a:ext uri="{FF2B5EF4-FFF2-40B4-BE49-F238E27FC236}">
                <a16:creationId xmlns:a16="http://schemas.microsoft.com/office/drawing/2014/main" id="{EAAF7ACF-994E-417A-B664-A2684911AC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4554" y="5001306"/>
            <a:ext cx="361938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2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1 What’s your address- - Lesson 2 - 4 Listen and circle a or b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1 What’s your address- - Lesson 2 - 4 Listen and circle a or b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1 What’s your address- - Lesson 2 - 4 Listen and circle a or b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1 What’s your address- - Lesson 2 - 4 Listen and circle a or b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1 - Unit 1 What’s your address- - Lesson 2 - 4 Listen and circle a or b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2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25053" y="638294"/>
            <a:ext cx="24707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5. Write about you.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053" y="1736138"/>
            <a:ext cx="10133315" cy="322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034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25053" y="638294"/>
            <a:ext cx="16403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6. Let’s play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689" y="1342663"/>
            <a:ext cx="10042134" cy="427631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9203969" y="2007616"/>
            <a:ext cx="590309" cy="578734"/>
          </a:xfrm>
          <a:prstGeom prst="ellipse">
            <a:avLst/>
          </a:prstGeom>
          <a:noFill/>
          <a:ln w="28575">
            <a:solidFill>
              <a:srgbClr val="291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spham"/>
          <p:cNvSpPr/>
          <p:nvPr/>
        </p:nvSpPr>
        <p:spPr>
          <a:xfrm>
            <a:off x="9203969" y="2245360"/>
            <a:ext cx="458229" cy="284480"/>
          </a:xfrm>
          <a:prstGeom prst="ellipse">
            <a:avLst/>
          </a:prstGeom>
          <a:solidFill>
            <a:srgbClr val="FF0000">
              <a:alpha val="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343660" y="3480820"/>
            <a:ext cx="590309" cy="578734"/>
          </a:xfrm>
          <a:prstGeom prst="ellipse">
            <a:avLst/>
          </a:prstGeom>
          <a:noFill/>
          <a:ln w="28575">
            <a:solidFill>
              <a:srgbClr val="291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spham"/>
          <p:cNvSpPr/>
          <p:nvPr/>
        </p:nvSpPr>
        <p:spPr>
          <a:xfrm>
            <a:off x="7343660" y="3616960"/>
            <a:ext cx="458229" cy="609600"/>
          </a:xfrm>
          <a:prstGeom prst="ellipse">
            <a:avLst/>
          </a:prstGeom>
          <a:solidFill>
            <a:srgbClr val="FF0000">
              <a:alpha val="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621271" y="3937193"/>
            <a:ext cx="590309" cy="578734"/>
          </a:xfrm>
          <a:prstGeom prst="ellipse">
            <a:avLst/>
          </a:prstGeom>
          <a:noFill/>
          <a:ln w="28575">
            <a:solidFill>
              <a:srgbClr val="291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spham"/>
          <p:cNvSpPr/>
          <p:nvPr/>
        </p:nvSpPr>
        <p:spPr>
          <a:xfrm>
            <a:off x="6621271" y="4059554"/>
            <a:ext cx="590309" cy="623379"/>
          </a:xfrm>
          <a:prstGeom prst="ellipse">
            <a:avLst/>
          </a:prstGeom>
          <a:solidFill>
            <a:srgbClr val="FF0000">
              <a:alpha val="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9498543" y="3770187"/>
            <a:ext cx="458809" cy="578734"/>
          </a:xfrm>
          <a:prstGeom prst="ellipse">
            <a:avLst/>
          </a:prstGeom>
          <a:noFill/>
          <a:ln w="28575">
            <a:solidFill>
              <a:srgbClr val="291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spham"/>
          <p:cNvSpPr/>
          <p:nvPr/>
        </p:nvSpPr>
        <p:spPr>
          <a:xfrm>
            <a:off x="9499600" y="3906327"/>
            <a:ext cx="356152" cy="609600"/>
          </a:xfrm>
          <a:prstGeom prst="ellipse">
            <a:avLst/>
          </a:prstGeom>
          <a:solidFill>
            <a:srgbClr val="FF0000">
              <a:alpha val="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498860" y="2281940"/>
            <a:ext cx="590309" cy="578734"/>
          </a:xfrm>
          <a:prstGeom prst="ellipse">
            <a:avLst/>
          </a:prstGeom>
          <a:noFill/>
          <a:ln w="28575">
            <a:solidFill>
              <a:srgbClr val="291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Mspham"/>
          <p:cNvSpPr/>
          <p:nvPr/>
        </p:nvSpPr>
        <p:spPr>
          <a:xfrm>
            <a:off x="4498860" y="2418080"/>
            <a:ext cx="682740" cy="365760"/>
          </a:xfrm>
          <a:prstGeom prst="ellipse">
            <a:avLst/>
          </a:prstGeom>
          <a:solidFill>
            <a:srgbClr val="FF0000">
              <a:alpha val="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593258" y="1500142"/>
            <a:ext cx="590309" cy="1176520"/>
          </a:xfrm>
          <a:prstGeom prst="ellipse">
            <a:avLst/>
          </a:prstGeom>
          <a:noFill/>
          <a:ln w="28575">
            <a:solidFill>
              <a:srgbClr val="291A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Mspham"/>
          <p:cNvSpPr/>
          <p:nvPr/>
        </p:nvSpPr>
        <p:spPr>
          <a:xfrm>
            <a:off x="7547226" y="1672340"/>
            <a:ext cx="682374" cy="609600"/>
          </a:xfrm>
          <a:prstGeom prst="ellipse">
            <a:avLst/>
          </a:prstGeom>
          <a:solidFill>
            <a:srgbClr val="FF0000">
              <a:alpha val="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616324" y="5633527"/>
            <a:ext cx="28843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(Click the different spot)</a:t>
            </a:r>
          </a:p>
        </p:txBody>
      </p:sp>
      <p:sp>
        <p:nvSpPr>
          <p:cNvPr id="2" name="Rectangle 1"/>
          <p:cNvSpPr/>
          <p:nvPr/>
        </p:nvSpPr>
        <p:spPr>
          <a:xfrm>
            <a:off x="3818269" y="736155"/>
            <a:ext cx="43652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Franklin Gothic Heavy" panose="020B0903020102020204" pitchFamily="34" charset="0"/>
              </a:rPr>
              <a:t>Spot the difference</a:t>
            </a:r>
            <a:endParaRPr lang="en-US" sz="3600">
              <a:solidFill>
                <a:srgbClr val="FF0000"/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70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  <p:bldP spid="12" grpId="0" animBg="1"/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76400" y="1309629"/>
            <a:ext cx="4667250" cy="3986055"/>
            <a:chOff x="1790700" y="1595379"/>
            <a:chExt cx="4667250" cy="398605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00" t="556" r="8900" b="9722"/>
            <a:stretch/>
          </p:blipFill>
          <p:spPr>
            <a:xfrm>
              <a:off x="1790700" y="1595379"/>
              <a:ext cx="1790700" cy="218262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16" r="12584" b="11531"/>
            <a:stretch/>
          </p:blipFill>
          <p:spPr>
            <a:xfrm>
              <a:off x="3581400" y="1974578"/>
              <a:ext cx="2876550" cy="3606856"/>
            </a:xfrm>
            <a:prstGeom prst="rect">
              <a:avLst/>
            </a:prstGeom>
          </p:spPr>
        </p:pic>
      </p:grpSp>
      <p:sp>
        <p:nvSpPr>
          <p:cNvPr id="5" name="Right Arrow 4"/>
          <p:cNvSpPr/>
          <p:nvPr/>
        </p:nvSpPr>
        <p:spPr>
          <a:xfrm rot="8128819">
            <a:off x="5626172" y="2038067"/>
            <a:ext cx="565791" cy="415499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7405494" y="3021661"/>
            <a:ext cx="3389069" cy="1505214"/>
            <a:chOff x="8430989" y="4635521"/>
            <a:chExt cx="3389069" cy="1505214"/>
          </a:xfrm>
        </p:grpSpPr>
        <p:sp>
          <p:nvSpPr>
            <p:cNvPr id="12" name="TextBox 11"/>
            <p:cNvSpPr txBox="1"/>
            <p:nvPr/>
          </p:nvSpPr>
          <p:spPr>
            <a:xfrm>
              <a:off x="8430989" y="4635521"/>
              <a:ext cx="3389069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>
                  <a:latin typeface="Arial" panose="020B0604020202020204" pitchFamily="34" charset="0"/>
                  <a:cs typeface="Arial" panose="020B0604020202020204" pitchFamily="34" charset="0"/>
                </a:rPr>
                <a:t>beautiful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288595" y="5555960"/>
              <a:ext cx="16738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/ˈbjuːtɪfl/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222049" y="598206"/>
            <a:ext cx="1905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69564" y="4550116"/>
            <a:ext cx="24609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 đẹp, xinh</a:t>
            </a:r>
          </a:p>
        </p:txBody>
      </p:sp>
    </p:spTree>
    <p:extLst>
      <p:ext uri="{BB962C8B-B14F-4D97-AF65-F5344CB8AC3E}">
        <p14:creationId xmlns:p14="http://schemas.microsoft.com/office/powerpoint/2010/main" val="3695812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517" y="1433188"/>
            <a:ext cx="5900547" cy="376047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776711" y="2464890"/>
            <a:ext cx="3347391" cy="1433310"/>
            <a:chOff x="8451828" y="4635521"/>
            <a:chExt cx="3347391" cy="1433310"/>
          </a:xfrm>
        </p:grpSpPr>
        <p:sp>
          <p:nvSpPr>
            <p:cNvPr id="6" name="TextBox 5"/>
            <p:cNvSpPr txBox="1"/>
            <p:nvPr/>
          </p:nvSpPr>
          <p:spPr>
            <a:xfrm>
              <a:off x="8451828" y="4635521"/>
              <a:ext cx="334739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>
                  <a:latin typeface="Arial" panose="020B0604020202020204" pitchFamily="34" charset="0"/>
                  <a:cs typeface="Arial" panose="020B0604020202020204" pitchFamily="34" charset="0"/>
                </a:rPr>
                <a:t>crowded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149134" y="5484056"/>
              <a:ext cx="195277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/ˈkraʊdɪd/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222049" y="598206"/>
            <a:ext cx="1905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65338" y="3898200"/>
            <a:ext cx="25523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 Đông đúc</a:t>
            </a:r>
          </a:p>
        </p:txBody>
      </p:sp>
    </p:spTree>
    <p:extLst>
      <p:ext uri="{BB962C8B-B14F-4D97-AF65-F5344CB8AC3E}">
        <p14:creationId xmlns:p14="http://schemas.microsoft.com/office/powerpoint/2010/main" val="2153143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60"/>
          <a:stretch/>
        </p:blipFill>
        <p:spPr>
          <a:xfrm>
            <a:off x="1553066" y="1193800"/>
            <a:ext cx="5498418" cy="46355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8528757" y="2835856"/>
            <a:ext cx="1980030" cy="1436846"/>
            <a:chOff x="9135508" y="4635521"/>
            <a:chExt cx="1980030" cy="1436846"/>
          </a:xfrm>
        </p:grpSpPr>
        <p:sp>
          <p:nvSpPr>
            <p:cNvPr id="6" name="TextBox 5"/>
            <p:cNvSpPr txBox="1"/>
            <p:nvPr/>
          </p:nvSpPr>
          <p:spPr>
            <a:xfrm>
              <a:off x="9135508" y="4635521"/>
              <a:ext cx="198003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>
                  <a:latin typeface="Arial" panose="020B0604020202020204" pitchFamily="34" charset="0"/>
                  <a:cs typeface="Arial" panose="020B0604020202020204" pitchFamily="34" charset="0"/>
                </a:rPr>
                <a:t>busy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517022" y="5487592"/>
              <a:ext cx="12170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/ˈbɪzi/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222049" y="598206"/>
            <a:ext cx="1905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56626" y="4282720"/>
            <a:ext cx="21868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 bận rộn</a:t>
            </a:r>
          </a:p>
        </p:txBody>
      </p:sp>
    </p:spTree>
    <p:extLst>
      <p:ext uri="{BB962C8B-B14F-4D97-AF65-F5344CB8AC3E}">
        <p14:creationId xmlns:p14="http://schemas.microsoft.com/office/powerpoint/2010/main" val="11817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" b="13994"/>
          <a:stretch/>
        </p:blipFill>
        <p:spPr>
          <a:xfrm>
            <a:off x="1563284" y="1309024"/>
            <a:ext cx="5506412" cy="424740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8507116" y="2835856"/>
            <a:ext cx="2023311" cy="1496667"/>
            <a:chOff x="9113867" y="4635521"/>
            <a:chExt cx="2023311" cy="1496667"/>
          </a:xfrm>
        </p:grpSpPr>
        <p:sp>
          <p:nvSpPr>
            <p:cNvPr id="6" name="TextBox 5"/>
            <p:cNvSpPr txBox="1"/>
            <p:nvPr/>
          </p:nvSpPr>
          <p:spPr>
            <a:xfrm>
              <a:off x="9113867" y="4635521"/>
              <a:ext cx="202331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>
                  <a:latin typeface="Arial" panose="020B0604020202020204" pitchFamily="34" charset="0"/>
                  <a:cs typeface="Arial" panose="020B0604020202020204" pitchFamily="34" charset="0"/>
                </a:rPr>
                <a:t>large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389198" y="5547413"/>
              <a:ext cx="14726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/lɑːrdʒ/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222049" y="598206"/>
            <a:ext cx="1905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4251" y="4282720"/>
            <a:ext cx="17315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 rộng </a:t>
            </a:r>
          </a:p>
        </p:txBody>
      </p:sp>
    </p:spTree>
    <p:extLst>
      <p:ext uri="{BB962C8B-B14F-4D97-AF65-F5344CB8AC3E}">
        <p14:creationId xmlns:p14="http://schemas.microsoft.com/office/powerpoint/2010/main" val="2532341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14" b="19541"/>
          <a:stretch/>
        </p:blipFill>
        <p:spPr>
          <a:xfrm>
            <a:off x="1443016" y="1493949"/>
            <a:ext cx="5715193" cy="3857492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2751697" y="3370920"/>
            <a:ext cx="2101850" cy="65405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8934317" y="2835856"/>
            <a:ext cx="1168910" cy="1446864"/>
            <a:chOff x="9541068" y="4635521"/>
            <a:chExt cx="1168910" cy="1446864"/>
          </a:xfrm>
        </p:grpSpPr>
        <p:sp>
          <p:nvSpPr>
            <p:cNvPr id="8" name="TextBox 7"/>
            <p:cNvSpPr txBox="1"/>
            <p:nvPr/>
          </p:nvSpPr>
          <p:spPr>
            <a:xfrm>
              <a:off x="9541068" y="4635521"/>
              <a:ext cx="116891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>
                  <a:latin typeface="Arial" panose="020B0604020202020204" pitchFamily="34" charset="0"/>
                  <a:cs typeface="Arial" panose="020B0604020202020204" pitchFamily="34" charset="0"/>
                </a:rPr>
                <a:t>far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646866" y="5497610"/>
              <a:ext cx="95731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/>
                <a:t>/fɑː/</a:t>
              </a:r>
              <a:endParaRPr lang="en-US" sz="32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222049" y="598206"/>
            <a:ext cx="1905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34317" y="4282720"/>
            <a:ext cx="12314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 xa</a:t>
            </a:r>
          </a:p>
        </p:txBody>
      </p:sp>
    </p:spTree>
    <p:extLst>
      <p:ext uri="{BB962C8B-B14F-4D97-AF65-F5344CB8AC3E}">
        <p14:creationId xmlns:p14="http://schemas.microsoft.com/office/powerpoint/2010/main" val="3869478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</TotalTime>
  <Words>741</Words>
  <Application>Microsoft Office PowerPoint</Application>
  <PresentationFormat>Widescreen</PresentationFormat>
  <Paragraphs>265</Paragraphs>
  <Slides>46</Slides>
  <Notes>11</Notes>
  <HiddenSlides>0</HiddenSlides>
  <MMClips>19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60" baseType="lpstr">
      <vt:lpstr>Calibri</vt:lpstr>
      <vt:lpstr>Arial Black</vt:lpstr>
      <vt:lpstr>Arial</vt:lpstr>
      <vt:lpstr>Franklin Gothic Heavy</vt:lpstr>
      <vt:lpstr>Century Gothic</vt:lpstr>
      <vt:lpstr>Impact</vt:lpstr>
      <vt:lpstr>Arial Unicode MS</vt:lpstr>
      <vt:lpstr>Calibri Light</vt:lpstr>
      <vt:lpstr>Broadway</vt:lpstr>
      <vt:lpstr>.VnTifani Heavy</vt:lpstr>
      <vt:lpstr>.VnBodoni</vt:lpstr>
      <vt:lpstr>Tahoma</vt:lpstr>
      <vt:lpstr>.VnArabia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153</cp:revision>
  <dcterms:created xsi:type="dcterms:W3CDTF">2020-11-24T07:21:13Z</dcterms:created>
  <dcterms:modified xsi:type="dcterms:W3CDTF">2024-02-28T08:23:41Z</dcterms:modified>
</cp:coreProperties>
</file>