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4" r:id="rId11"/>
    <p:sldId id="326" r:id="rId12"/>
    <p:sldId id="323" r:id="rId13"/>
    <p:sldId id="325" r:id="rId14"/>
    <p:sldId id="327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B7"/>
    <a:srgbClr val="FF0066"/>
    <a:srgbClr val="6600CC"/>
    <a:srgbClr val="39B586"/>
    <a:srgbClr val="FFFFFF"/>
    <a:srgbClr val="4EC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17302-D811-460D-99F8-ACFA592CD61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B81E4-05D7-47B3-B2AA-CC9E56DF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2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95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91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135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32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19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25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60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48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51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13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E8B58-8A7E-4DC8-A6D2-A77CB97F85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5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4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2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5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5105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7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82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8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4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1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2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98073" y="-594"/>
            <a:ext cx="1238814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9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1.png"/><Relationship Id="rId5" Type="http://schemas.openxmlformats.org/officeDocument/2006/relationships/audio" Target="../media/audio6.wav"/><Relationship Id="rId10" Type="http://schemas.openxmlformats.org/officeDocument/2006/relationships/image" Target="../media/image10.png"/><Relationship Id="rId4" Type="http://schemas.openxmlformats.org/officeDocument/2006/relationships/audio" Target="../media/audio5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spham-0936082789"/>
          <p:cNvSpPr txBox="1"/>
          <p:nvPr/>
        </p:nvSpPr>
        <p:spPr>
          <a:xfrm>
            <a:off x="1307740" y="921592"/>
            <a:ext cx="16273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Unit 6</a:t>
            </a:r>
          </a:p>
        </p:txBody>
      </p:sp>
      <p:sp>
        <p:nvSpPr>
          <p:cNvPr id="8" name="Mspham-0936082789"/>
          <p:cNvSpPr txBox="1"/>
          <p:nvPr/>
        </p:nvSpPr>
        <p:spPr>
          <a:xfrm>
            <a:off x="4983427" y="4815525"/>
            <a:ext cx="23984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Lesson 3</a:t>
            </a:r>
          </a:p>
        </p:txBody>
      </p:sp>
      <p:sp>
        <p:nvSpPr>
          <p:cNvPr id="9" name="Mspham-0936082789"/>
          <p:cNvSpPr txBox="1"/>
          <p:nvPr/>
        </p:nvSpPr>
        <p:spPr>
          <a:xfrm>
            <a:off x="1122743" y="2372810"/>
            <a:ext cx="10197298" cy="2114906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72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HOW MANY LESSONS </a:t>
            </a:r>
          </a:p>
          <a:p>
            <a:pPr algn="ctr"/>
            <a:r>
              <a:rPr lang="en-US" sz="72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DO YOU HAVE TODAY?</a:t>
            </a:r>
          </a:p>
        </p:txBody>
      </p:sp>
    </p:spTree>
    <p:extLst>
      <p:ext uri="{BB962C8B-B14F-4D97-AF65-F5344CB8AC3E}">
        <p14:creationId xmlns:p14="http://schemas.microsoft.com/office/powerpoint/2010/main" val="361434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Science once a week.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7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have Science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92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four: Maths, English, Art, IT.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8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have Science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91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six books.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9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books do you have today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7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 morning exercises everyday.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10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do morning exercises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0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064" y="-9442"/>
            <a:ext cx="12294128" cy="6876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673" y="1731716"/>
            <a:ext cx="3616036" cy="31128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76685" y="3364340"/>
            <a:ext cx="2405242" cy="3148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454726" y="3406368"/>
            <a:ext cx="1747971" cy="306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7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nd Bell Sound Effect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60491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defRPr>
            </a:lvl1pPr>
          </a:lstStyle>
          <a:p>
            <a:r>
              <a:rPr lang="en-US"/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69779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22222E-6 L 0 -0.07222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897" y="846034"/>
            <a:ext cx="10714961" cy="5503492"/>
          </a:xfrm>
          <a:prstGeom prst="rect">
            <a:avLst/>
          </a:prstGeom>
        </p:spPr>
      </p:pic>
      <p:sp>
        <p:nvSpPr>
          <p:cNvPr id="4" name="Mspham-0936082789"/>
          <p:cNvSpPr/>
          <p:nvPr/>
        </p:nvSpPr>
        <p:spPr>
          <a:xfrm>
            <a:off x="884809" y="355359"/>
            <a:ext cx="26613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08" y="1425990"/>
            <a:ext cx="371888" cy="365792"/>
          </a:xfrm>
          <a:prstGeom prst="rect">
            <a:avLst/>
          </a:prstGeom>
        </p:spPr>
      </p:pic>
      <p:pic>
        <p:nvPicPr>
          <p:cNvPr id="15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08" y="2666410"/>
            <a:ext cx="371888" cy="365792"/>
          </a:xfrm>
          <a:prstGeom prst="rect">
            <a:avLst/>
          </a:prstGeom>
        </p:spPr>
      </p:pic>
      <p:pic>
        <p:nvPicPr>
          <p:cNvPr id="17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08" y="3987488"/>
            <a:ext cx="371888" cy="365792"/>
          </a:xfrm>
          <a:prstGeom prst="rect">
            <a:avLst/>
          </a:prstGeom>
        </p:spPr>
      </p:pic>
      <p:pic>
        <p:nvPicPr>
          <p:cNvPr id="18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08" y="5313628"/>
            <a:ext cx="371888" cy="365792"/>
          </a:xfrm>
          <a:prstGeom prst="rect">
            <a:avLst/>
          </a:prstGeom>
        </p:spPr>
      </p:pic>
      <p:pic>
        <p:nvPicPr>
          <p:cNvPr id="19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0970" y="1425990"/>
            <a:ext cx="371888" cy="365792"/>
          </a:xfrm>
          <a:prstGeom prst="rect">
            <a:avLst/>
          </a:prstGeom>
        </p:spPr>
      </p:pic>
      <p:pic>
        <p:nvPicPr>
          <p:cNvPr id="20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0970" y="2666410"/>
            <a:ext cx="371888" cy="365792"/>
          </a:xfrm>
          <a:prstGeom prst="rect">
            <a:avLst/>
          </a:prstGeom>
        </p:spPr>
      </p:pic>
      <p:pic>
        <p:nvPicPr>
          <p:cNvPr id="21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0970" y="3987488"/>
            <a:ext cx="371888" cy="365792"/>
          </a:xfrm>
          <a:prstGeom prst="rect">
            <a:avLst/>
          </a:prstGeom>
        </p:spPr>
      </p:pic>
      <p:pic>
        <p:nvPicPr>
          <p:cNvPr id="22" name="Msphamsoun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0970" y="5313628"/>
            <a:ext cx="371888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9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6 How many lessons do you have today- - Lesson 3 - 1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6 33- 1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6 How many lessons do you have today- - Lesson 3 - 1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6 How many lessons do you have today- - Lesson 3 - 1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6 How many lessons do you have today- - Lesson 3 - 1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6 How many lessons do you have today- - Lesson 3 - 1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6 How many lessons do you have today- - Lesson 3 - 1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6 How many lessons do you have today- - Lesson 3 - 1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518" y="988711"/>
            <a:ext cx="9541271" cy="5384285"/>
          </a:xfrm>
          <a:prstGeom prst="rect">
            <a:avLst/>
          </a:prstGeom>
        </p:spPr>
      </p:pic>
      <p:sp>
        <p:nvSpPr>
          <p:cNvPr id="2" name="Mspham-0936082789"/>
          <p:cNvSpPr/>
          <p:nvPr/>
        </p:nvSpPr>
        <p:spPr>
          <a:xfrm>
            <a:off x="697340" y="382009"/>
            <a:ext cx="7117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Listen and circle a or b. Then say the sentences aloud.</a:t>
            </a:r>
          </a:p>
        </p:txBody>
      </p:sp>
      <p:sp>
        <p:nvSpPr>
          <p:cNvPr id="6" name="Mspham-0936082789"/>
          <p:cNvSpPr/>
          <p:nvPr/>
        </p:nvSpPr>
        <p:spPr>
          <a:xfrm>
            <a:off x="2280213" y="1570698"/>
            <a:ext cx="578734" cy="613459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spham-0936082789"/>
          <p:cNvSpPr/>
          <p:nvPr/>
        </p:nvSpPr>
        <p:spPr>
          <a:xfrm>
            <a:off x="7236260" y="2948085"/>
            <a:ext cx="578734" cy="613459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spham-0936082789"/>
          <p:cNvSpPr/>
          <p:nvPr/>
        </p:nvSpPr>
        <p:spPr>
          <a:xfrm>
            <a:off x="7236260" y="4353810"/>
            <a:ext cx="578734" cy="613459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spham-0936082789"/>
          <p:cNvSpPr/>
          <p:nvPr/>
        </p:nvSpPr>
        <p:spPr>
          <a:xfrm>
            <a:off x="2280213" y="5759537"/>
            <a:ext cx="578734" cy="613459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Msphamsoun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9876" y="1105392"/>
            <a:ext cx="371888" cy="365792"/>
          </a:xfrm>
          <a:prstGeom prst="rect">
            <a:avLst/>
          </a:prstGeom>
        </p:spPr>
      </p:pic>
      <p:pic>
        <p:nvPicPr>
          <p:cNvPr id="13" name="Msphamsoun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9876" y="3871741"/>
            <a:ext cx="371888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6 How many lessons do you have today- - Lesson 3 - 2 Listen and circle a or b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6 How many lessons do you have today- - Lesson 3 - 2 Listen and circle a or b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defRPr>
            </a:lvl1pPr>
          </a:lstStyle>
          <a:p>
            <a:r>
              <a:rPr lang="en-US"/>
              <a:t>PRACTISE</a:t>
            </a:r>
          </a:p>
        </p:txBody>
      </p:sp>
    </p:spTree>
    <p:extLst>
      <p:ext uri="{BB962C8B-B14F-4D97-AF65-F5344CB8AC3E}">
        <p14:creationId xmlns:p14="http://schemas.microsoft.com/office/powerpoint/2010/main" val="399516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ếng Anh 5 - Unit 6 - Lesson 3 - Chant -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751" y="886262"/>
            <a:ext cx="9505221" cy="53466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751" y="581679"/>
            <a:ext cx="9505221" cy="5955854"/>
          </a:xfrm>
          <a:prstGeom prst="rect">
            <a:avLst/>
          </a:prstGeom>
        </p:spPr>
      </p:pic>
      <p:sp>
        <p:nvSpPr>
          <p:cNvPr id="14" name="Mspham-0936082789"/>
          <p:cNvSpPr/>
          <p:nvPr/>
        </p:nvSpPr>
        <p:spPr>
          <a:xfrm>
            <a:off x="850085" y="378509"/>
            <a:ext cx="1811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chant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661C0696-B1C3-4A54-A84F-91A3FD1854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4972" y="5560047"/>
            <a:ext cx="452423" cy="45720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80D92A95-C88F-4C5B-9D4B-14FC4514FA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8755" y="4909822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7903415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6 How many lessons do you have today- - Lesson 3 - 3 Let’s chan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2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oper Black" panose="0208090404030B020404" pitchFamily="18" charset="0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12986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30" y="745274"/>
            <a:ext cx="10843464" cy="5784436"/>
          </a:xfrm>
          <a:prstGeom prst="roundRect">
            <a:avLst>
              <a:gd name="adj" fmla="val 8501"/>
            </a:avLst>
          </a:prstGeom>
        </p:spPr>
      </p:pic>
      <p:sp>
        <p:nvSpPr>
          <p:cNvPr id="3" name="Mspham-0936082789"/>
          <p:cNvSpPr/>
          <p:nvPr/>
        </p:nvSpPr>
        <p:spPr>
          <a:xfrm>
            <a:off x="621603" y="345164"/>
            <a:ext cx="2820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Read and complete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491240" y="3333509"/>
            <a:ext cx="219919" cy="3125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72131" y="4120587"/>
            <a:ext cx="219919" cy="3125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504972" y="5278055"/>
            <a:ext cx="219919" cy="3125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346769" y="4456253"/>
            <a:ext cx="219919" cy="3125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261954" y="5635175"/>
            <a:ext cx="219919" cy="3125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084180" y="6041984"/>
            <a:ext cx="219919" cy="3125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183301" y="3229337"/>
            <a:ext cx="1527858" cy="416688"/>
          </a:xfrm>
          <a:prstGeom prst="roundRect">
            <a:avLst>
              <a:gd name="adj" fmla="val 50000"/>
            </a:avLst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__________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253941" y="3637492"/>
            <a:ext cx="6325124" cy="795611"/>
            <a:chOff x="5253941" y="3637492"/>
            <a:chExt cx="6325124" cy="795611"/>
          </a:xfrm>
        </p:grpSpPr>
        <p:sp>
          <p:nvSpPr>
            <p:cNvPr id="12" name="Rounded Rectangle 11"/>
            <p:cNvSpPr/>
            <p:nvPr/>
          </p:nvSpPr>
          <p:spPr>
            <a:xfrm>
              <a:off x="10051207" y="3637492"/>
              <a:ext cx="1527858" cy="416688"/>
            </a:xfrm>
            <a:prstGeom prst="roundRect">
              <a:avLst>
                <a:gd name="adj" fmla="val 50000"/>
              </a:avLst>
            </a:prstGeom>
            <a:solidFill>
              <a:srgbClr val="FEF9B7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/>
                <a:t>__________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253941" y="4016415"/>
              <a:ext cx="1980234" cy="416688"/>
            </a:xfrm>
            <a:prstGeom prst="roundRect">
              <a:avLst>
                <a:gd name="adj" fmla="val 50000"/>
              </a:avLst>
            </a:prstGeom>
            <a:solidFill>
              <a:srgbClr val="FEF9B7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/>
                <a:t>______________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6429736" y="4421528"/>
            <a:ext cx="1050141" cy="416688"/>
          </a:xfrm>
          <a:prstGeom prst="roundRect">
            <a:avLst>
              <a:gd name="adj" fmla="val 50000"/>
            </a:avLst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______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253941" y="4821637"/>
            <a:ext cx="6325124" cy="768934"/>
            <a:chOff x="5253941" y="4821637"/>
            <a:chExt cx="6325124" cy="768934"/>
          </a:xfrm>
        </p:grpSpPr>
        <p:sp>
          <p:nvSpPr>
            <p:cNvPr id="15" name="Rounded Rectangle 14"/>
            <p:cNvSpPr/>
            <p:nvPr/>
          </p:nvSpPr>
          <p:spPr>
            <a:xfrm>
              <a:off x="6687012" y="4821637"/>
              <a:ext cx="4892053" cy="416688"/>
            </a:xfrm>
            <a:prstGeom prst="roundRect">
              <a:avLst>
                <a:gd name="adj" fmla="val 50000"/>
              </a:avLst>
            </a:prstGeom>
            <a:solidFill>
              <a:srgbClr val="FEF9B7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/>
                <a:t>________________________________________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253941" y="5173883"/>
              <a:ext cx="1312942" cy="416688"/>
            </a:xfrm>
            <a:prstGeom prst="roundRect">
              <a:avLst>
                <a:gd name="adj" fmla="val 50000"/>
              </a:avLst>
            </a:prstGeom>
            <a:solidFill>
              <a:srgbClr val="FEF9B7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/>
                <a:t>________</a:t>
              </a: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7280475" y="5573210"/>
            <a:ext cx="2108852" cy="416688"/>
          </a:xfrm>
          <a:prstGeom prst="roundRect">
            <a:avLst>
              <a:gd name="adj" fmla="val 50000"/>
            </a:avLst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______________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65288" y="5967942"/>
            <a:ext cx="2738078" cy="416688"/>
          </a:xfrm>
          <a:prstGeom prst="roundRect">
            <a:avLst>
              <a:gd name="adj" fmla="val 50000"/>
            </a:avLst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83548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96203" y="390467"/>
            <a:ext cx="502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Write about your school and lessons.</a:t>
            </a:r>
          </a:p>
        </p:txBody>
      </p:sp>
      <p:sp>
        <p:nvSpPr>
          <p:cNvPr id="2" name="Rectangle 1"/>
          <p:cNvSpPr/>
          <p:nvPr/>
        </p:nvSpPr>
        <p:spPr>
          <a:xfrm>
            <a:off x="937188" y="1117910"/>
            <a:ext cx="105483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school started in_________________.</a:t>
            </a:r>
          </a:p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go to school _________________.</a:t>
            </a:r>
          </a:p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have_______ lessons a day. I have _______________</a:t>
            </a:r>
          </a:p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</a:t>
            </a:r>
          </a:p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Wednesday. I have Music_____________________.</a:t>
            </a:r>
          </a:p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English 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4256816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825269" y="367359"/>
            <a:ext cx="1337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Project</a:t>
            </a:r>
          </a:p>
        </p:txBody>
      </p:sp>
      <p:sp>
        <p:nvSpPr>
          <p:cNvPr id="3" name="Rectangle 2"/>
          <p:cNvSpPr/>
          <p:nvPr/>
        </p:nvSpPr>
        <p:spPr>
          <a:xfrm>
            <a:off x="1641657" y="567414"/>
            <a:ext cx="93407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a letter to a pen friend to talk </a:t>
            </a:r>
          </a:p>
          <a:p>
            <a:pPr algn="ctr"/>
            <a:r>
              <a:rPr lang="en-US" sz="32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your timetable.</a:t>
            </a:r>
            <a:endParaRPr lang="en-US" sz="320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67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-52120"/>
            <a:ext cx="12344400" cy="696224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0674136">
            <a:off x="4586993" y="1640094"/>
            <a:ext cx="6512718" cy="1667590"/>
          </a:xfrm>
          <a:prstGeom prst="rect">
            <a:avLst/>
          </a:prstGeom>
        </p:spPr>
        <p:txBody>
          <a:bodyPr wrap="none">
            <a:prstTxWarp prst="textCurveUp">
              <a:avLst/>
            </a:prstTxWarp>
            <a:spAutoFit/>
          </a:bodyPr>
          <a:lstStyle/>
          <a:p>
            <a:r>
              <a:rPr lang="en-US" altLang="zh-CN" sz="8000" b="1" kern="100" dirty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76200">
                    <a:srgbClr val="FF1D1D">
                      <a:alpha val="71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RING THE GOLDEN BELL</a:t>
            </a:r>
            <a:endParaRPr lang="zh-CN" altLang="en-US" sz="8000" b="1" kern="100" dirty="0">
              <a:ln w="1905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glow rad="76200">
                  <a:srgbClr val="FF1D1D">
                    <a:alpha val="71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7" y="343854"/>
            <a:ext cx="4634480" cy="39896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8" t="212" r="-1519" b="55521"/>
          <a:stretch/>
        </p:blipFill>
        <p:spPr>
          <a:xfrm flipH="1">
            <a:off x="244443" y="3497866"/>
            <a:ext cx="1955417" cy="31435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83266" y="3223026"/>
            <a:ext cx="2481095" cy="32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6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d Bell Sound Effect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>
              <a:lnSpc>
                <a:spcPct val="150000"/>
              </a:lnSpc>
            </a:pPr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four: Maths, English, Art, IT.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1</a:t>
            </a: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lessons do you have today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88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________________?</a:t>
            </a:r>
          </a:p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 everyday.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2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have Maths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31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________________?</a:t>
            </a:r>
          </a:p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English fours times a week.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3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have English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0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________________?</a:t>
            </a:r>
          </a:p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Art twice a week.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4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often do you have Art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9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three: Vietnamese, Music, PE, Maths.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5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lessons do you have today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15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2" name="ans"/>
          <p:cNvSpPr/>
          <p:nvPr/>
        </p:nvSpPr>
        <p:spPr>
          <a:xfrm>
            <a:off x="8625118" y="960872"/>
            <a:ext cx="1726094" cy="581048"/>
          </a:xfrm>
          <a:prstGeom prst="wedgeRoundRectCallout">
            <a:avLst>
              <a:gd name="adj1" fmla="val 69374"/>
              <a:gd name="adj2" fmla="val -8775"/>
              <a:gd name="adj3" fmla="val 16667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Answer</a:t>
            </a:r>
          </a:p>
        </p:txBody>
      </p:sp>
      <p:pic>
        <p:nvPicPr>
          <p:cNvPr id="37" name="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8625118" y="2289915"/>
            <a:ext cx="2104215" cy="25919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78" y="2661842"/>
            <a:ext cx="1231802" cy="1256473"/>
          </a:xfrm>
          <a:prstGeom prst="rect">
            <a:avLst/>
          </a:prstGeom>
        </p:spPr>
      </p:pic>
      <p:sp>
        <p:nvSpPr>
          <p:cNvPr id="13" name="Horizontal Scroll 12"/>
          <p:cNvSpPr/>
          <p:nvPr/>
        </p:nvSpPr>
        <p:spPr>
          <a:xfrm>
            <a:off x="644976" y="1243532"/>
            <a:ext cx="7420858" cy="4776887"/>
          </a:xfrm>
          <a:prstGeom prst="horizontalScroll">
            <a:avLst>
              <a:gd name="adj" fmla="val 6392"/>
            </a:avLst>
          </a:prstGeom>
          <a:gradFill flip="none" rotWithShape="1">
            <a:gsLst>
              <a:gs pos="0">
                <a:srgbClr val="FFFABF"/>
              </a:gs>
              <a:gs pos="50000">
                <a:srgbClr val="FFFEEF"/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five: Music, Science, Maths, English, Art.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Up Ribbon 13"/>
          <p:cNvSpPr/>
          <p:nvPr/>
        </p:nvSpPr>
        <p:spPr>
          <a:xfrm>
            <a:off x="3140416" y="942829"/>
            <a:ext cx="2723528" cy="527736"/>
          </a:xfrm>
          <a:prstGeom prst="ribbon2">
            <a:avLst>
              <a:gd name="adj1" fmla="val 11696"/>
              <a:gd name="adj2" fmla="val 71174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Question 6</a:t>
            </a:r>
            <a:endParaRPr lang="en-US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274320" y="219406"/>
            <a:ext cx="3336181" cy="741466"/>
          </a:xfrm>
          <a:prstGeom prst="rect">
            <a:avLst/>
          </a:prstGeom>
        </p:spPr>
        <p:txBody>
          <a:bodyPr wrap="none">
            <a:prstTxWarp prst="textCurveUp">
              <a:avLst>
                <a:gd name="adj" fmla="val 49690"/>
              </a:avLst>
            </a:prstTxWarp>
            <a:spAutoFit/>
          </a:bodyPr>
          <a:lstStyle/>
          <a:p>
            <a:pPr algn="ctr"/>
            <a:r>
              <a:rPr lang="en-US" altLang="zh-CN" sz="6000" b="1" kern="100" dirty="0">
                <a:ln w="22225">
                  <a:solidFill>
                    <a:srgbClr val="FF1D1D"/>
                  </a:solidFill>
                  <a:prstDash val="solid"/>
                </a:ln>
                <a:solidFill>
                  <a:srgbClr val="FFFF4B"/>
                </a:solidFill>
                <a:effectLst>
                  <a:glow rad="101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Ring The Golden Bell</a:t>
            </a:r>
            <a:endParaRPr lang="zh-CN" altLang="en-US" sz="6000" b="1" kern="100" dirty="0">
              <a:ln w="22225">
                <a:solidFill>
                  <a:srgbClr val="FF1D1D"/>
                </a:solidFill>
                <a:prstDash val="solid"/>
              </a:ln>
              <a:solidFill>
                <a:srgbClr val="FFFF4B"/>
              </a:solidFill>
              <a:effectLst>
                <a:glow rad="101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Cooper Black" panose="0208090404030B0204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8" b="44707"/>
          <a:stretch/>
        </p:blipFill>
        <p:spPr>
          <a:xfrm flipH="1">
            <a:off x="274320" y="4007854"/>
            <a:ext cx="1865947" cy="277025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6" r="68856" b="6667"/>
          <a:stretch/>
        </p:blipFill>
        <p:spPr>
          <a:xfrm>
            <a:off x="10714309" y="252936"/>
            <a:ext cx="1130219" cy="1981296"/>
          </a:xfrm>
          <a:prstGeom prst="rect">
            <a:avLst/>
          </a:prstGeom>
        </p:spPr>
      </p:pic>
      <p:sp>
        <p:nvSpPr>
          <p:cNvPr id="2" name="Right Arrow 1">
            <a:hlinkClick r:id="" action="ppaction://hlinkshowjump?jump=nextslide"/>
          </p:cNvPr>
          <p:cNvSpPr/>
          <p:nvPr/>
        </p:nvSpPr>
        <p:spPr>
          <a:xfrm>
            <a:off x="9468241" y="5796489"/>
            <a:ext cx="1181686" cy="765986"/>
          </a:xfrm>
          <a:prstGeom prst="rightArrow">
            <a:avLst>
              <a:gd name="adj1" fmla="val 57346"/>
              <a:gd name="adj2" fmla="val 44490"/>
            </a:avLst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0" y="219406"/>
            <a:ext cx="1055804" cy="908892"/>
          </a:xfrm>
          <a:prstGeom prst="rect">
            <a:avLst/>
          </a:prstGeom>
        </p:spPr>
      </p:pic>
      <p:sp>
        <p:nvSpPr>
          <p:cNvPr id="21" name="bong 1">
            <a:extLst>
              <a:ext uri="{FF2B5EF4-FFF2-40B4-BE49-F238E27FC236}">
                <a16:creationId xmlns:a16="http://schemas.microsoft.com/office/drawing/2014/main" id="{A4062C48-6705-48EA-923E-67E48155D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2" name="bong 2">
            <a:extLst>
              <a:ext uri="{FF2B5EF4-FFF2-40B4-BE49-F238E27FC236}">
                <a16:creationId xmlns:a16="http://schemas.microsoft.com/office/drawing/2014/main" id="{03C00BD4-DEE7-4096-8071-7CD02743FD6A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3" name="bong 3">
            <a:extLst>
              <a:ext uri="{FF2B5EF4-FFF2-40B4-BE49-F238E27FC236}">
                <a16:creationId xmlns:a16="http://schemas.microsoft.com/office/drawing/2014/main" id="{5947274A-4B79-4ED1-A32F-4FA8696A83FB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4" name="bong 4">
            <a:extLst>
              <a:ext uri="{FF2B5EF4-FFF2-40B4-BE49-F238E27FC236}">
                <a16:creationId xmlns:a16="http://schemas.microsoft.com/office/drawing/2014/main" id="{A0BB9C66-64DF-4BCE-BFD9-824659CB58A6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5" name="bong 5">
            <a:extLst>
              <a:ext uri="{FF2B5EF4-FFF2-40B4-BE49-F238E27FC236}">
                <a16:creationId xmlns:a16="http://schemas.microsoft.com/office/drawing/2014/main" id="{EB705243-4906-461A-B415-B9740599574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7" name="bong 6">
            <a:extLst>
              <a:ext uri="{FF2B5EF4-FFF2-40B4-BE49-F238E27FC236}">
                <a16:creationId xmlns:a16="http://schemas.microsoft.com/office/drawing/2014/main" id="{B2854F7A-A328-4095-8917-BD5B8612BECF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8" name="bong 7">
            <a:extLst>
              <a:ext uri="{FF2B5EF4-FFF2-40B4-BE49-F238E27FC236}">
                <a16:creationId xmlns:a16="http://schemas.microsoft.com/office/drawing/2014/main" id="{B197D04E-2039-4C9D-9256-57C1A1A18825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9" name="bong 8">
            <a:extLst>
              <a:ext uri="{FF2B5EF4-FFF2-40B4-BE49-F238E27FC236}">
                <a16:creationId xmlns:a16="http://schemas.microsoft.com/office/drawing/2014/main" id="{EA5DC965-E5CB-4E58-BDE9-6F8C52280C2C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bong 9">
            <a:extLst>
              <a:ext uri="{FF2B5EF4-FFF2-40B4-BE49-F238E27FC236}">
                <a16:creationId xmlns:a16="http://schemas.microsoft.com/office/drawing/2014/main" id="{5B7F1AC3-E31A-4BB6-95C3-A989A32B0059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6" name="bong 10">
            <a:extLst>
              <a:ext uri="{FF2B5EF4-FFF2-40B4-BE49-F238E27FC236}">
                <a16:creationId xmlns:a16="http://schemas.microsoft.com/office/drawing/2014/main" id="{B487035C-B84F-4714-B48B-4602F7B2C2F3}"/>
              </a:ext>
            </a:extLst>
          </p:cNvPr>
          <p:cNvSpPr/>
          <p:nvPr/>
        </p:nvSpPr>
        <p:spPr>
          <a:xfrm>
            <a:off x="9092279" y="2718578"/>
            <a:ext cx="1143000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3" name="Vertical Scroll 32"/>
          <p:cNvSpPr/>
          <p:nvPr/>
        </p:nvSpPr>
        <p:spPr>
          <a:xfrm>
            <a:off x="8436490" y="1676933"/>
            <a:ext cx="3245188" cy="3910083"/>
          </a:xfrm>
          <a:prstGeom prst="verticalScroll">
            <a:avLst>
              <a:gd name="adj" fmla="val 8871"/>
            </a:avLst>
          </a:prstGeom>
          <a:gradFill flip="none" rotWithShape="1">
            <a:gsLst>
              <a:gs pos="0">
                <a:srgbClr val="FFFAB9"/>
              </a:gs>
              <a:gs pos="50000">
                <a:srgbClr val="FFFDDD"/>
              </a:gs>
              <a:gs pos="100000">
                <a:srgbClr val="FFFEEE"/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lessons do you have today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66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  <p:bldP spid="36" grpId="0" animBg="1"/>
      <p:bldP spid="36" grpId="1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617</Words>
  <Application>Microsoft Office PowerPoint</Application>
  <PresentationFormat>Widescreen</PresentationFormat>
  <Paragraphs>222</Paragraphs>
  <Slides>22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 Unicode MS</vt:lpstr>
      <vt:lpstr>Arial</vt:lpstr>
      <vt:lpstr>Arial Black</vt:lpstr>
      <vt:lpstr>Bahnschrift SemiBold Condensed</vt:lpstr>
      <vt:lpstr>Calibri</vt:lpstr>
      <vt:lpstr>Calibri Light</vt:lpstr>
      <vt:lpstr>Cooper Black</vt:lpstr>
      <vt:lpstr>Stencil</vt:lpstr>
      <vt:lpstr>华文琥珀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56</cp:revision>
  <dcterms:created xsi:type="dcterms:W3CDTF">2021-05-23T02:42:57Z</dcterms:created>
  <dcterms:modified xsi:type="dcterms:W3CDTF">2024-02-28T08:27:30Z</dcterms:modified>
</cp:coreProperties>
</file>