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442" r:id="rId2"/>
    <p:sldId id="410" r:id="rId3"/>
    <p:sldId id="315" r:id="rId4"/>
    <p:sldId id="420" r:id="rId5"/>
    <p:sldId id="428" r:id="rId6"/>
    <p:sldId id="419" r:id="rId7"/>
    <p:sldId id="440" r:id="rId8"/>
    <p:sldId id="441" r:id="rId9"/>
    <p:sldId id="438" r:id="rId10"/>
    <p:sldId id="431" r:id="rId11"/>
    <p:sldId id="390" r:id="rId12"/>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webPr allowPng="1" imgSz="1024x768" encoding="windows-1252"/>
  <p:clrMru>
    <a:srgbClr val="CC3300"/>
    <a:srgbClr val="006600"/>
    <a:srgbClr val="000099"/>
    <a:srgbClr val="008000"/>
    <a:srgbClr val="663300"/>
    <a:srgbClr val="FF0000"/>
    <a:srgbClr val="CC00CC"/>
    <a:srgbClr val="0099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0279" autoAdjust="0"/>
    <p:restoredTop sz="94660"/>
  </p:normalViewPr>
  <p:slideViewPr>
    <p:cSldViewPr>
      <p:cViewPr varScale="1">
        <p:scale>
          <a:sx n="38" d="100"/>
          <a:sy n="38" d="100"/>
        </p:scale>
        <p:origin x="-1554"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141C206-230C-4C4F-A75A-45D36321E16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F5C6EA4-EB75-49B5-B2EA-9F55AB9BF1D7}"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3B51FD6-CD73-49CB-8123-A16B43FB8A5D}"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744044A9-160B-425E-B2EC-64B832E0C34D}"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A92B439-9D31-42B0-A786-FE624B8D1D08}"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BC6627E-C5AA-4CF9-8CFB-BCD36BEB57A4}"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D72D28F-11AD-4E40-9797-66F71B717F8A}"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FD210B35-7F51-467F-B6E6-D8D17072E3B2}"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3E6FA186-6A4E-4EB3-BD4A-AB272CC1E607}"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EEE9666D-3563-4540-9EF8-218B4A686BC4}"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4462EFF-497D-4376-B464-A728B1FDBCB4}"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A12B337-07B1-432D-99B3-9FB59315E334}"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9B97A92B-AA96-49F9-9DE0-54FE2F448753}"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audio" Target="file:///C:\Documents%20and%20Settings\Thu%20Thuy\Desktop\Em%20nhu%20chim%20cau%20trang%20-%20Top%20Ca.mp3" TargetMode="External"/><Relationship Id="rId6" Type="http://schemas.openxmlformats.org/officeDocument/2006/relationships/image" Target="../media/image3.gif"/><Relationship Id="rId5" Type="http://schemas.openxmlformats.org/officeDocument/2006/relationships/image" Target="../media/image2.gif"/><Relationship Id="rId4" Type="http://schemas.openxmlformats.org/officeDocument/2006/relationships/hyperlink" Target="http://www.nhaccuatui.com/tim_kiem?key=Em%20nh&#432;%20chim%20c&#226;u%20tr&#7855;ng" TargetMode="External"/></Relationships>
</file>

<file path=ppt/slides/_rels/slide1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8" Type="http://schemas.openxmlformats.org/officeDocument/2006/relationships/image" Target="../media/image33.gif"/><Relationship Id="rId3" Type="http://schemas.openxmlformats.org/officeDocument/2006/relationships/image" Target="../media/image29.jpeg"/><Relationship Id="rId7" Type="http://schemas.openxmlformats.org/officeDocument/2006/relationships/image" Target="../media/image32.gif"/><Relationship Id="rId2" Type="http://schemas.openxmlformats.org/officeDocument/2006/relationships/slideLayout" Target="../slideLayouts/slideLayout2.xml"/><Relationship Id="rId1" Type="http://schemas.openxmlformats.org/officeDocument/2006/relationships/audio" Target="file:///D:\video-soan%20GA\noi%20vong%20tay%20lon.mp3" TargetMode="External"/><Relationship Id="rId6" Type="http://schemas.openxmlformats.org/officeDocument/2006/relationships/image" Target="../media/image3.gif"/><Relationship Id="rId5" Type="http://schemas.openxmlformats.org/officeDocument/2006/relationships/image" Target="../media/image31.gif"/><Relationship Id="rId4" Type="http://schemas.openxmlformats.org/officeDocument/2006/relationships/image" Target="../media/image30.gif"/><Relationship Id="rId9" Type="http://schemas.openxmlformats.org/officeDocument/2006/relationships/image" Target="../media/image1.png"/></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9.jpeg"/><Relationship Id="rId7" Type="http://schemas.openxmlformats.org/officeDocument/2006/relationships/image" Target="../media/image13.jpeg"/><Relationship Id="rId12" Type="http://schemas.openxmlformats.org/officeDocument/2006/relationships/image" Target="../media/image18.jpeg"/><Relationship Id="rId2" Type="http://schemas.openxmlformats.org/officeDocument/2006/relationships/slideLayout" Target="../slideLayouts/slideLayout12.xml"/><Relationship Id="rId1" Type="http://schemas.openxmlformats.org/officeDocument/2006/relationships/video" Target="file:///C:\Documents%20and%20Settings\User\Desktop\GIAO%20AN%20THI%20SO%20KHAO%20-%20HUE\video%20xong.wmv" TargetMode="External"/><Relationship Id="rId6" Type="http://schemas.openxmlformats.org/officeDocument/2006/relationships/image" Target="../media/image12.jpeg"/><Relationship Id="rId11" Type="http://schemas.openxmlformats.org/officeDocument/2006/relationships/image" Target="../media/image17.png"/><Relationship Id="rId5" Type="http://schemas.openxmlformats.org/officeDocument/2006/relationships/image" Target="../media/image11.jpeg"/><Relationship Id="rId10" Type="http://schemas.openxmlformats.org/officeDocument/2006/relationships/image" Target="../media/image16.emf"/><Relationship Id="rId4" Type="http://schemas.openxmlformats.org/officeDocument/2006/relationships/image" Target="../media/image10.jpeg"/><Relationship Id="rId9" Type="http://schemas.openxmlformats.org/officeDocument/2006/relationships/image" Target="../media/image15.jpeg"/></Relationships>
</file>

<file path=ppt/slides/_rels/slide6.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9.jpeg"/><Relationship Id="rId7" Type="http://schemas.openxmlformats.org/officeDocument/2006/relationships/image" Target="../media/image18.jpeg"/><Relationship Id="rId2" Type="http://schemas.openxmlformats.org/officeDocument/2006/relationships/slideLayout" Target="../slideLayouts/slideLayout12.xml"/><Relationship Id="rId1" Type="http://schemas.openxmlformats.org/officeDocument/2006/relationships/video" Target="file:///C:\Documents%20and%20Settings\User\Desktop\GIAO%20AN%20THI%20SO%20KHAO%20-%20HUE\video%20xong.wmv" TargetMode="External"/><Relationship Id="rId6" Type="http://schemas.openxmlformats.org/officeDocument/2006/relationships/image" Target="../media/image11.jpeg"/><Relationship Id="rId11" Type="http://schemas.openxmlformats.org/officeDocument/2006/relationships/image" Target="../media/image15.jpeg"/><Relationship Id="rId5" Type="http://schemas.openxmlformats.org/officeDocument/2006/relationships/image" Target="../media/image13.jpeg"/><Relationship Id="rId10" Type="http://schemas.openxmlformats.org/officeDocument/2006/relationships/image" Target="../media/image16.emf"/><Relationship Id="rId4" Type="http://schemas.openxmlformats.org/officeDocument/2006/relationships/image" Target="../media/image10.jpeg"/><Relationship Id="rId9" Type="http://schemas.openxmlformats.org/officeDocument/2006/relationships/image" Target="../media/image17.png"/></Relationships>
</file>

<file path=ppt/slides/_rels/slide7.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image" Target="../media/image20.jpeg"/><Relationship Id="rId7" Type="http://schemas.openxmlformats.org/officeDocument/2006/relationships/image" Target="../media/image24.jpeg"/><Relationship Id="rId2" Type="http://schemas.openxmlformats.org/officeDocument/2006/relationships/image" Target="../media/image19.jpeg"/><Relationship Id="rId1" Type="http://schemas.openxmlformats.org/officeDocument/2006/relationships/slideLayout" Target="../slideLayouts/slideLayout2.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 Id="rId9" Type="http://schemas.openxmlformats.org/officeDocument/2006/relationships/image" Target="../media/image26.jpeg"/></Relationships>
</file>

<file path=ppt/slides/_rels/slide8.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image" Target="../media/image20.jpeg"/><Relationship Id="rId7" Type="http://schemas.openxmlformats.org/officeDocument/2006/relationships/image" Target="../media/image23.jpeg"/><Relationship Id="rId2" Type="http://schemas.openxmlformats.org/officeDocument/2006/relationships/image" Target="../media/image27.jpeg"/><Relationship Id="rId1" Type="http://schemas.openxmlformats.org/officeDocument/2006/relationships/slideLayout" Target="../slideLayouts/slideLayout2.xml"/><Relationship Id="rId6" Type="http://schemas.openxmlformats.org/officeDocument/2006/relationships/image" Target="../media/image22.jpeg"/><Relationship Id="rId5" Type="http://schemas.openxmlformats.org/officeDocument/2006/relationships/image" Target="../media/image26.jpeg"/><Relationship Id="rId4" Type="http://schemas.openxmlformats.org/officeDocument/2006/relationships/image" Target="../media/image21.jpeg"/><Relationship Id="rId9" Type="http://schemas.openxmlformats.org/officeDocument/2006/relationships/image" Target="../media/image24.jpeg"/></Relationships>
</file>

<file path=ppt/slides/_rels/slide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4738" name="Em nhu chim cau trang - Top Ca.mp3">
            <a:hlinkClick r:id="" action="ppaction://media"/>
          </p:cNvPr>
          <p:cNvPicPr>
            <a:picLocks noRot="1" noChangeAspect="1" noChangeArrowheads="1"/>
          </p:cNvPicPr>
          <p:nvPr>
            <a:audioFile r:link="rId1"/>
          </p:nvPr>
        </p:nvPicPr>
        <p:blipFill>
          <a:blip r:embed="rId3"/>
          <a:srcRect/>
          <a:stretch>
            <a:fillRect/>
          </a:stretch>
        </p:blipFill>
        <p:spPr bwMode="auto">
          <a:xfrm>
            <a:off x="8153400" y="6019800"/>
            <a:ext cx="304800" cy="304800"/>
          </a:xfrm>
          <a:prstGeom prst="rect">
            <a:avLst/>
          </a:prstGeom>
          <a:noFill/>
          <a:ln w="9525">
            <a:noFill/>
            <a:miter lim="800000"/>
            <a:headEnd/>
            <a:tailEnd/>
          </a:ln>
        </p:spPr>
      </p:pic>
      <p:sp>
        <p:nvSpPr>
          <p:cNvPr id="2051" name="Rectangle 3"/>
          <p:cNvSpPr>
            <a:spLocks noChangeArrowheads="1"/>
          </p:cNvSpPr>
          <p:nvPr/>
        </p:nvSpPr>
        <p:spPr bwMode="auto">
          <a:xfrm>
            <a:off x="609600" y="2341563"/>
            <a:ext cx="5181600" cy="4211637"/>
          </a:xfrm>
          <a:prstGeom prst="rect">
            <a:avLst/>
          </a:prstGeom>
          <a:noFill/>
          <a:ln w="9525">
            <a:noFill/>
            <a:miter lim="800000"/>
            <a:headEnd/>
            <a:tailEnd/>
          </a:ln>
        </p:spPr>
        <p:txBody>
          <a:bodyPr>
            <a:spAutoFit/>
          </a:bodyPr>
          <a:lstStyle/>
          <a:p>
            <a:r>
              <a:rPr lang="en-US" b="1">
                <a:solidFill>
                  <a:srgbClr val="000000"/>
                </a:solidFill>
                <a:hlinkClick r:id="rId4"/>
              </a:rPr>
              <a:t>Em như chim câu trắng</a:t>
            </a:r>
            <a:r>
              <a:rPr lang="en-US">
                <a:solidFill>
                  <a:srgbClr val="000000"/>
                </a:solidFill>
              </a:rPr>
              <a:t> </a:t>
            </a:r>
            <a:br>
              <a:rPr lang="en-US">
                <a:solidFill>
                  <a:srgbClr val="000000"/>
                </a:solidFill>
              </a:rPr>
            </a:br>
            <a:r>
              <a:rPr lang="en-US">
                <a:solidFill>
                  <a:srgbClr val="000000"/>
                </a:solidFill>
              </a:rPr>
              <a:t>Sáng tác: Trần Ngọc </a:t>
            </a:r>
            <a:br>
              <a:rPr lang="en-US">
                <a:solidFill>
                  <a:srgbClr val="000000"/>
                </a:solidFill>
              </a:rPr>
            </a:br>
            <a:r>
              <a:rPr lang="en-US">
                <a:solidFill>
                  <a:srgbClr val="000000"/>
                </a:solidFill>
              </a:rPr>
              <a:t/>
            </a:r>
            <a:br>
              <a:rPr lang="en-US">
                <a:solidFill>
                  <a:srgbClr val="000000"/>
                </a:solidFill>
              </a:rPr>
            </a:br>
            <a:r>
              <a:rPr lang="en-US">
                <a:solidFill>
                  <a:srgbClr val="000000"/>
                </a:solidFill>
              </a:rPr>
              <a:t/>
            </a:r>
            <a:br>
              <a:rPr lang="en-US">
                <a:solidFill>
                  <a:srgbClr val="000000"/>
                </a:solidFill>
              </a:rPr>
            </a:br>
            <a:r>
              <a:rPr lang="en-US">
                <a:solidFill>
                  <a:srgbClr val="000000"/>
                </a:solidFill>
              </a:rPr>
              <a:t>Em như chim bồ câu tung cánh giữa trời </a:t>
            </a:r>
            <a:br>
              <a:rPr lang="en-US">
                <a:solidFill>
                  <a:srgbClr val="000000"/>
                </a:solidFill>
              </a:rPr>
            </a:br>
            <a:r>
              <a:rPr lang="en-US">
                <a:solidFill>
                  <a:srgbClr val="000000"/>
                </a:solidFill>
              </a:rPr>
              <a:t>Em như chim bồ câu trắng bay giữa trời </a:t>
            </a:r>
            <a:br>
              <a:rPr lang="en-US">
                <a:solidFill>
                  <a:srgbClr val="000000"/>
                </a:solidFill>
              </a:rPr>
            </a:br>
            <a:r>
              <a:rPr lang="en-US">
                <a:solidFill>
                  <a:srgbClr val="000000"/>
                </a:solidFill>
              </a:rPr>
              <a:t>Em như chim bồ câu tung cánh giữa trời </a:t>
            </a:r>
            <a:br>
              <a:rPr lang="en-US">
                <a:solidFill>
                  <a:srgbClr val="000000"/>
                </a:solidFill>
              </a:rPr>
            </a:br>
            <a:r>
              <a:rPr lang="en-US">
                <a:solidFill>
                  <a:srgbClr val="000000"/>
                </a:solidFill>
              </a:rPr>
              <a:t>Em như chim bồ câu trắng bay giữa trời </a:t>
            </a:r>
            <a:br>
              <a:rPr lang="en-US">
                <a:solidFill>
                  <a:srgbClr val="000000"/>
                </a:solidFill>
              </a:rPr>
            </a:br>
            <a:r>
              <a:rPr lang="en-US">
                <a:solidFill>
                  <a:srgbClr val="000000"/>
                </a:solidFill>
              </a:rPr>
              <a:t>Em mong sao không có nước mắt rơi chia lìa </a:t>
            </a:r>
            <a:br>
              <a:rPr lang="en-US">
                <a:solidFill>
                  <a:srgbClr val="000000"/>
                </a:solidFill>
              </a:rPr>
            </a:br>
            <a:r>
              <a:rPr lang="en-US">
                <a:solidFill>
                  <a:srgbClr val="000000"/>
                </a:solidFill>
              </a:rPr>
              <a:t>Em mong sao trên trái đất hoa thơm nở bốn mùa </a:t>
            </a:r>
            <a:br>
              <a:rPr lang="en-US">
                <a:solidFill>
                  <a:srgbClr val="000000"/>
                </a:solidFill>
              </a:rPr>
            </a:br>
            <a:r>
              <a:rPr lang="en-US">
                <a:solidFill>
                  <a:srgbClr val="000000"/>
                </a:solidFill>
              </a:rPr>
              <a:t>Em mong sao trên trái đất mỗi con người</a:t>
            </a:r>
            <a:endParaRPr lang="en-US"/>
          </a:p>
          <a:p>
            <a:r>
              <a:rPr lang="en-US">
                <a:solidFill>
                  <a:srgbClr val="000000"/>
                </a:solidFill>
              </a:rPr>
              <a:t>Như em đây là chim trắng chim hòa bình </a:t>
            </a:r>
            <a:br>
              <a:rPr lang="en-US">
                <a:solidFill>
                  <a:srgbClr val="000000"/>
                </a:solidFill>
              </a:rPr>
            </a:br>
            <a:r>
              <a:rPr lang="en-US">
                <a:solidFill>
                  <a:srgbClr val="000000"/>
                </a:solidFill>
              </a:rPr>
              <a:t>Sống để yêu thương giữ đẹp trái đất xanh </a:t>
            </a:r>
          </a:p>
          <a:p>
            <a:r>
              <a:rPr lang="en-US">
                <a:solidFill>
                  <a:srgbClr val="000000"/>
                </a:solidFill>
              </a:rPr>
              <a:t>Sống để yêu thương giữ đẹp trái đất xanh</a:t>
            </a:r>
            <a:endParaRPr lang="en-US"/>
          </a:p>
          <a:p>
            <a:r>
              <a:rPr lang="en-US"/>
              <a:t>                                                                    </a:t>
            </a:r>
          </a:p>
        </p:txBody>
      </p:sp>
      <p:pic>
        <p:nvPicPr>
          <p:cNvPr id="2052" name="Picture 4" descr="Earth-12"/>
          <p:cNvPicPr>
            <a:picLocks noChangeAspect="1" noChangeArrowheads="1" noCrop="1"/>
          </p:cNvPicPr>
          <p:nvPr/>
        </p:nvPicPr>
        <p:blipFill>
          <a:blip r:embed="rId5"/>
          <a:srcRect/>
          <a:stretch>
            <a:fillRect/>
          </a:stretch>
        </p:blipFill>
        <p:spPr bwMode="auto">
          <a:xfrm>
            <a:off x="4724400" y="304800"/>
            <a:ext cx="4648200" cy="4318000"/>
          </a:xfrm>
          <a:prstGeom prst="rect">
            <a:avLst/>
          </a:prstGeom>
          <a:noFill/>
          <a:ln w="9525">
            <a:noFill/>
            <a:miter lim="800000"/>
            <a:headEnd/>
            <a:tailEnd/>
          </a:ln>
        </p:spPr>
      </p:pic>
      <p:pic>
        <p:nvPicPr>
          <p:cNvPr id="2053" name="Picture 6" descr="CHIM BO CAU"/>
          <p:cNvPicPr>
            <a:picLocks noChangeAspect="1" noChangeArrowheads="1" noCrop="1"/>
          </p:cNvPicPr>
          <p:nvPr/>
        </p:nvPicPr>
        <p:blipFill>
          <a:blip r:embed="rId6"/>
          <a:srcRect/>
          <a:stretch>
            <a:fillRect/>
          </a:stretch>
        </p:blipFill>
        <p:spPr bwMode="auto">
          <a:xfrm flipH="1">
            <a:off x="0" y="762000"/>
            <a:ext cx="1824038" cy="1633538"/>
          </a:xfrm>
          <a:prstGeom prst="rect">
            <a:avLst/>
          </a:prstGeom>
          <a:noFill/>
          <a:ln w="9525">
            <a:noFill/>
            <a:miter lim="800000"/>
            <a:headEnd/>
            <a:tailEnd/>
          </a:ln>
        </p:spPr>
      </p:pic>
      <p:pic>
        <p:nvPicPr>
          <p:cNvPr id="2054" name="Picture 7" descr="CHIM BO CAU"/>
          <p:cNvPicPr>
            <a:picLocks noChangeAspect="1" noChangeArrowheads="1" noCrop="1"/>
          </p:cNvPicPr>
          <p:nvPr/>
        </p:nvPicPr>
        <p:blipFill>
          <a:blip r:embed="rId6"/>
          <a:srcRect/>
          <a:stretch>
            <a:fillRect/>
          </a:stretch>
        </p:blipFill>
        <p:spPr bwMode="auto">
          <a:xfrm>
            <a:off x="3124200" y="685800"/>
            <a:ext cx="1824038" cy="163353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44738"/>
                    </p:tgtEl>
                  </p:cond>
                </p:stCondLst>
                <p:endSync evt="end" delay="0">
                  <p:rtn val="all"/>
                </p:endSync>
                <p:childTnLst>
                  <p:par>
                    <p:cTn id="3" fill="hold" nodeType="clickPar">
                      <p:stCondLst>
                        <p:cond delay="0"/>
                      </p:stCondLst>
                      <p:childTnLst>
                        <p:par>
                          <p:cTn id="4" fill="hold" nodeType="withGroup">
                            <p:stCondLst>
                              <p:cond delay="0"/>
                            </p:stCondLst>
                            <p:childTnLst>
                              <p:par>
                                <p:cTn id="5" presetID="1" presetClass="mediacall" presetSubtype="0" fill="hold" nodeType="clickEffect">
                                  <p:stCondLst>
                                    <p:cond delay="0"/>
                                  </p:stCondLst>
                                  <p:childTnLst>
                                    <p:cmd type="call" cmd="playFrom(0.0)">
                                      <p:cBhvr>
                                        <p:cTn id="6" dur="201566" fill="hold"/>
                                        <p:tgtEl>
                                          <p:spTgt spid="244738"/>
                                        </p:tgtEl>
                                      </p:cBhvr>
                                    </p:cmd>
                                  </p:childTnLst>
                                </p:cTn>
                              </p:par>
                            </p:childTnLst>
                          </p:cTn>
                        </p:par>
                      </p:childTnLst>
                    </p:cTn>
                  </p:par>
                </p:childTnLst>
              </p:cTn>
              <p:nextCondLst>
                <p:cond evt="onClick" delay="0">
                  <p:tgtEl>
                    <p:spTgt spid="244738"/>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244738"/>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2"/>
          <p:cNvSpPr txBox="1">
            <a:spLocks noChangeArrowheads="1"/>
          </p:cNvSpPr>
          <p:nvPr/>
        </p:nvSpPr>
        <p:spPr bwMode="auto">
          <a:xfrm>
            <a:off x="0" y="0"/>
            <a:ext cx="9144000" cy="6970713"/>
          </a:xfrm>
          <a:prstGeom prst="rect">
            <a:avLst/>
          </a:prstGeom>
          <a:gradFill rotWithShape="1">
            <a:gsLst>
              <a:gs pos="0">
                <a:srgbClr val="FF99FF"/>
              </a:gs>
              <a:gs pos="100000">
                <a:schemeClr val="bg1"/>
              </a:gs>
            </a:gsLst>
            <a:lin ang="5400000" scaled="1"/>
          </a:gradFill>
          <a:ln w="9525">
            <a:noFill/>
            <a:miter lim="800000"/>
            <a:headEnd/>
            <a:tailEnd/>
          </a:ln>
        </p:spPr>
        <p:txBody>
          <a:bodyPr>
            <a:spAutoFit/>
          </a:bodyPr>
          <a:lstStyle/>
          <a:p>
            <a:pPr>
              <a:spcBef>
                <a:spcPct val="50000"/>
              </a:spcBef>
            </a:pPr>
            <a:endParaRPr lang="en-US"/>
          </a:p>
          <a:p>
            <a:pPr>
              <a:spcBef>
                <a:spcPct val="50000"/>
              </a:spcBef>
            </a:pPr>
            <a:endParaRPr lang="en-US"/>
          </a:p>
          <a:p>
            <a:pPr>
              <a:spcBef>
                <a:spcPct val="50000"/>
              </a:spcBef>
            </a:pPr>
            <a:endParaRPr lang="en-US"/>
          </a:p>
          <a:p>
            <a:pPr>
              <a:spcBef>
                <a:spcPct val="50000"/>
              </a:spcBef>
            </a:pPr>
            <a:endParaRPr lang="en-US"/>
          </a:p>
          <a:p>
            <a:pPr>
              <a:spcBef>
                <a:spcPct val="50000"/>
              </a:spcBef>
            </a:pPr>
            <a:endParaRPr lang="en-US"/>
          </a:p>
          <a:p>
            <a:pPr>
              <a:spcBef>
                <a:spcPct val="50000"/>
              </a:spcBef>
            </a:pPr>
            <a:endParaRPr lang="en-US"/>
          </a:p>
          <a:p>
            <a:pPr>
              <a:spcBef>
                <a:spcPct val="50000"/>
              </a:spcBef>
            </a:pPr>
            <a:endParaRPr lang="en-US"/>
          </a:p>
          <a:p>
            <a:pPr>
              <a:spcBef>
                <a:spcPct val="50000"/>
              </a:spcBef>
            </a:pPr>
            <a:endParaRPr lang="en-US"/>
          </a:p>
          <a:p>
            <a:pPr>
              <a:spcBef>
                <a:spcPct val="50000"/>
              </a:spcBef>
            </a:pPr>
            <a:endParaRPr lang="en-US"/>
          </a:p>
          <a:p>
            <a:pPr>
              <a:spcBef>
                <a:spcPct val="50000"/>
              </a:spcBef>
            </a:pPr>
            <a:endParaRPr lang="en-US"/>
          </a:p>
          <a:p>
            <a:pPr>
              <a:spcBef>
                <a:spcPct val="50000"/>
              </a:spcBef>
            </a:pPr>
            <a:endParaRPr lang="en-US"/>
          </a:p>
          <a:p>
            <a:pPr>
              <a:spcBef>
                <a:spcPct val="50000"/>
              </a:spcBef>
            </a:pPr>
            <a:endParaRPr lang="en-US"/>
          </a:p>
          <a:p>
            <a:pPr>
              <a:spcBef>
                <a:spcPct val="50000"/>
              </a:spcBef>
            </a:pPr>
            <a:endParaRPr lang="en-US"/>
          </a:p>
          <a:p>
            <a:pPr>
              <a:spcBef>
                <a:spcPct val="50000"/>
              </a:spcBef>
            </a:pPr>
            <a:endParaRPr lang="en-US"/>
          </a:p>
          <a:p>
            <a:pPr>
              <a:spcBef>
                <a:spcPct val="50000"/>
              </a:spcBef>
            </a:pPr>
            <a:endParaRPr lang="en-US"/>
          </a:p>
          <a:p>
            <a:pPr>
              <a:spcBef>
                <a:spcPct val="50000"/>
              </a:spcBef>
            </a:pPr>
            <a:endParaRPr lang="en-US"/>
          </a:p>
          <a:p>
            <a:pPr>
              <a:spcBef>
                <a:spcPct val="50000"/>
              </a:spcBef>
            </a:pPr>
            <a:endParaRPr lang="en-US"/>
          </a:p>
        </p:txBody>
      </p:sp>
      <p:pic>
        <p:nvPicPr>
          <p:cNvPr id="11267" name="Picture 3" descr="flowlin2.gif (13943 bytes)"/>
          <p:cNvPicPr>
            <a:picLocks noChangeAspect="1" noChangeArrowheads="1"/>
          </p:cNvPicPr>
          <p:nvPr/>
        </p:nvPicPr>
        <p:blipFill>
          <a:blip r:embed="rId2"/>
          <a:srcRect/>
          <a:stretch>
            <a:fillRect/>
          </a:stretch>
        </p:blipFill>
        <p:spPr bwMode="auto">
          <a:xfrm>
            <a:off x="1143000" y="-115888"/>
            <a:ext cx="6781800" cy="1182688"/>
          </a:xfrm>
          <a:prstGeom prst="rect">
            <a:avLst/>
          </a:prstGeom>
          <a:noFill/>
          <a:ln w="9525">
            <a:noFill/>
            <a:miter lim="800000"/>
            <a:headEnd/>
            <a:tailEnd/>
          </a:ln>
        </p:spPr>
      </p:pic>
      <p:sp>
        <p:nvSpPr>
          <p:cNvPr id="227332" name="Text Box 4"/>
          <p:cNvSpPr txBox="1">
            <a:spLocks noChangeArrowheads="1"/>
          </p:cNvSpPr>
          <p:nvPr/>
        </p:nvSpPr>
        <p:spPr bwMode="auto">
          <a:xfrm>
            <a:off x="1371600" y="990600"/>
            <a:ext cx="6781800" cy="457200"/>
          </a:xfrm>
          <a:prstGeom prst="rect">
            <a:avLst/>
          </a:prstGeom>
          <a:noFill/>
          <a:ln w="9525">
            <a:noFill/>
            <a:miter lim="800000"/>
            <a:headEnd/>
            <a:tailEnd/>
          </a:ln>
        </p:spPr>
        <p:txBody>
          <a:bodyPr>
            <a:spAutoFit/>
          </a:bodyPr>
          <a:lstStyle/>
          <a:p>
            <a:pPr algn="just">
              <a:spcBef>
                <a:spcPct val="50000"/>
              </a:spcBef>
            </a:pPr>
            <a:r>
              <a:rPr lang="en-US" sz="2400" b="1"/>
              <a:t>Một số hoạt động thể hiện Yêu hoà bình</a:t>
            </a:r>
          </a:p>
        </p:txBody>
      </p:sp>
      <p:sp>
        <p:nvSpPr>
          <p:cNvPr id="227333" name="Rectangle 5"/>
          <p:cNvSpPr>
            <a:spLocks noChangeArrowheads="1"/>
          </p:cNvSpPr>
          <p:nvPr/>
        </p:nvSpPr>
        <p:spPr bwMode="auto">
          <a:xfrm>
            <a:off x="533400" y="1679575"/>
            <a:ext cx="4583113" cy="457200"/>
          </a:xfrm>
          <a:prstGeom prst="rect">
            <a:avLst/>
          </a:prstGeom>
          <a:noFill/>
          <a:ln w="9525">
            <a:noFill/>
            <a:miter lim="800000"/>
            <a:headEnd/>
            <a:tailEnd/>
          </a:ln>
        </p:spPr>
        <p:txBody>
          <a:bodyPr wrap="none">
            <a:spAutoFit/>
          </a:bodyPr>
          <a:lstStyle/>
          <a:p>
            <a:pPr>
              <a:buFontTx/>
              <a:buChar char="-"/>
            </a:pPr>
            <a:r>
              <a:rPr lang="en-US"/>
              <a:t> </a:t>
            </a:r>
            <a:r>
              <a:rPr lang="en-US" sz="2400"/>
              <a:t>Kết nghĩa với thiếu nhi quốc tế</a:t>
            </a:r>
            <a:r>
              <a:rPr lang="en-US"/>
              <a:t>. </a:t>
            </a:r>
          </a:p>
        </p:txBody>
      </p:sp>
      <p:sp>
        <p:nvSpPr>
          <p:cNvPr id="227334" name="Text Box 6"/>
          <p:cNvSpPr txBox="1">
            <a:spLocks noChangeArrowheads="1"/>
          </p:cNvSpPr>
          <p:nvPr/>
        </p:nvSpPr>
        <p:spPr bwMode="auto">
          <a:xfrm>
            <a:off x="533400" y="2286000"/>
            <a:ext cx="8229600" cy="830263"/>
          </a:xfrm>
          <a:prstGeom prst="rect">
            <a:avLst/>
          </a:prstGeom>
          <a:noFill/>
          <a:ln w="9525">
            <a:noFill/>
            <a:miter lim="800000"/>
            <a:headEnd/>
            <a:tailEnd/>
          </a:ln>
        </p:spPr>
        <p:txBody>
          <a:bodyPr>
            <a:spAutoFit/>
          </a:bodyPr>
          <a:lstStyle/>
          <a:p>
            <a:r>
              <a:rPr lang="en-US"/>
              <a:t>- </a:t>
            </a:r>
            <a:r>
              <a:rPr lang="en-US" sz="2400"/>
              <a:t>Tìm hiểu về cuộc sống và học tập của thiếu nhi các nước khác.</a:t>
            </a:r>
          </a:p>
        </p:txBody>
      </p:sp>
      <p:sp>
        <p:nvSpPr>
          <p:cNvPr id="227335" name="Text Box 7"/>
          <p:cNvSpPr txBox="1">
            <a:spLocks noChangeArrowheads="1"/>
          </p:cNvSpPr>
          <p:nvPr/>
        </p:nvSpPr>
        <p:spPr bwMode="auto">
          <a:xfrm>
            <a:off x="533400" y="3048000"/>
            <a:ext cx="5105400" cy="457200"/>
          </a:xfrm>
          <a:prstGeom prst="rect">
            <a:avLst/>
          </a:prstGeom>
          <a:noFill/>
          <a:ln w="9525">
            <a:noFill/>
            <a:miter lim="800000"/>
            <a:headEnd/>
            <a:tailEnd/>
          </a:ln>
        </p:spPr>
        <p:txBody>
          <a:bodyPr>
            <a:spAutoFit/>
          </a:bodyPr>
          <a:lstStyle/>
          <a:p>
            <a:r>
              <a:rPr lang="en-US" sz="2400"/>
              <a:t>- Tham gia các cuộc giao lưu.</a:t>
            </a:r>
          </a:p>
        </p:txBody>
      </p:sp>
      <p:sp>
        <p:nvSpPr>
          <p:cNvPr id="227336" name="Text Box 8"/>
          <p:cNvSpPr txBox="1">
            <a:spLocks noChangeArrowheads="1"/>
          </p:cNvSpPr>
          <p:nvPr/>
        </p:nvSpPr>
        <p:spPr bwMode="auto">
          <a:xfrm>
            <a:off x="533400" y="3657600"/>
            <a:ext cx="6096000" cy="457200"/>
          </a:xfrm>
          <a:prstGeom prst="rect">
            <a:avLst/>
          </a:prstGeom>
          <a:noFill/>
          <a:ln w="9525">
            <a:noFill/>
            <a:miter lim="800000"/>
            <a:headEnd/>
            <a:tailEnd/>
          </a:ln>
        </p:spPr>
        <p:txBody>
          <a:bodyPr>
            <a:spAutoFit/>
          </a:bodyPr>
          <a:lstStyle/>
          <a:p>
            <a:r>
              <a:rPr lang="en-US"/>
              <a:t>- </a:t>
            </a:r>
            <a:r>
              <a:rPr lang="en-US" sz="2400"/>
              <a:t>Viết thư gửi ảnh, gửi quà cho các bạn.</a:t>
            </a:r>
          </a:p>
        </p:txBody>
      </p:sp>
      <p:sp>
        <p:nvSpPr>
          <p:cNvPr id="227337" name="Text Box 9"/>
          <p:cNvSpPr txBox="1">
            <a:spLocks noChangeArrowheads="1"/>
          </p:cNvSpPr>
          <p:nvPr/>
        </p:nvSpPr>
        <p:spPr bwMode="auto">
          <a:xfrm>
            <a:off x="547688" y="4267200"/>
            <a:ext cx="8367712" cy="830263"/>
          </a:xfrm>
          <a:prstGeom prst="rect">
            <a:avLst/>
          </a:prstGeom>
          <a:noFill/>
          <a:ln w="9525">
            <a:noFill/>
            <a:miter lim="800000"/>
            <a:headEnd/>
            <a:tailEnd/>
          </a:ln>
        </p:spPr>
        <p:txBody>
          <a:bodyPr>
            <a:spAutoFit/>
          </a:bodyPr>
          <a:lstStyle/>
          <a:p>
            <a:r>
              <a:rPr lang="en-US"/>
              <a:t>- </a:t>
            </a:r>
            <a:r>
              <a:rPr lang="en-US" sz="2400"/>
              <a:t>Lấy chữ ký quyên góp ủng hộ thiếu nhi những nước bị thiên tai, chiến tranh.</a:t>
            </a:r>
          </a:p>
        </p:txBody>
      </p:sp>
      <p:sp>
        <p:nvSpPr>
          <p:cNvPr id="227338" name="Text Box 10"/>
          <p:cNvSpPr txBox="1">
            <a:spLocks noChangeArrowheads="1"/>
          </p:cNvSpPr>
          <p:nvPr/>
        </p:nvSpPr>
        <p:spPr bwMode="auto">
          <a:xfrm>
            <a:off x="533400" y="5181600"/>
            <a:ext cx="7772400" cy="830263"/>
          </a:xfrm>
          <a:prstGeom prst="rect">
            <a:avLst/>
          </a:prstGeom>
          <a:noFill/>
          <a:ln w="9525">
            <a:noFill/>
            <a:miter lim="800000"/>
            <a:headEnd/>
            <a:tailEnd/>
          </a:ln>
        </p:spPr>
        <p:txBody>
          <a:bodyPr>
            <a:spAutoFit/>
          </a:bodyPr>
          <a:lstStyle/>
          <a:p>
            <a:r>
              <a:rPr lang="en-US"/>
              <a:t>- </a:t>
            </a:r>
            <a:r>
              <a:rPr lang="en-US" sz="2400"/>
              <a:t>Vẽ tranh, làm thơ, viết bài về tình đoàn kết hữu nghị thiếu nhi quốc tế, về thế giới hoà bình…</a:t>
            </a:r>
          </a:p>
        </p:txBody>
      </p:sp>
      <p:sp>
        <p:nvSpPr>
          <p:cNvPr id="227339" name="Text Box 11"/>
          <p:cNvSpPr txBox="1">
            <a:spLocks noChangeArrowheads="1"/>
          </p:cNvSpPr>
          <p:nvPr/>
        </p:nvSpPr>
        <p:spPr bwMode="auto">
          <a:xfrm>
            <a:off x="609600" y="6035675"/>
            <a:ext cx="7467600" cy="830263"/>
          </a:xfrm>
          <a:prstGeom prst="rect">
            <a:avLst/>
          </a:prstGeom>
          <a:noFill/>
          <a:ln w="9525">
            <a:noFill/>
            <a:miter lim="800000"/>
            <a:headEnd/>
            <a:tailEnd/>
          </a:ln>
        </p:spPr>
        <p:txBody>
          <a:bodyPr>
            <a:spAutoFit/>
          </a:bodyPr>
          <a:lstStyle/>
          <a:p>
            <a:pPr>
              <a:spcBef>
                <a:spcPct val="50000"/>
              </a:spcBef>
            </a:pPr>
            <a:r>
              <a:rPr lang="en-US"/>
              <a:t>- </a:t>
            </a:r>
            <a:r>
              <a:rPr lang="en-US" sz="2400"/>
              <a:t>Học cách thương lượng, đối thoại để giải quyết mâu thuẫn.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27332"/>
                                        </p:tgtEl>
                                        <p:attrNameLst>
                                          <p:attrName>style.visibility</p:attrName>
                                        </p:attrNameLst>
                                      </p:cBhvr>
                                      <p:to>
                                        <p:strVal val="visible"/>
                                      </p:to>
                                    </p:set>
                                    <p:animEffect transition="in" filter="blinds(horizontal)">
                                      <p:cBhvr>
                                        <p:cTn id="7" dur="500"/>
                                        <p:tgtEl>
                                          <p:spTgt spid="22733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27333"/>
                                        </p:tgtEl>
                                        <p:attrNameLst>
                                          <p:attrName>style.visibility</p:attrName>
                                        </p:attrNameLst>
                                      </p:cBhvr>
                                      <p:to>
                                        <p:strVal val="visible"/>
                                      </p:to>
                                    </p:set>
                                    <p:animEffect transition="in" filter="blinds(horizontal)">
                                      <p:cBhvr>
                                        <p:cTn id="12" dur="500"/>
                                        <p:tgtEl>
                                          <p:spTgt spid="22733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27334"/>
                                        </p:tgtEl>
                                        <p:attrNameLst>
                                          <p:attrName>style.visibility</p:attrName>
                                        </p:attrNameLst>
                                      </p:cBhvr>
                                      <p:to>
                                        <p:strVal val="visible"/>
                                      </p:to>
                                    </p:set>
                                    <p:animEffect transition="in" filter="blinds(horizontal)">
                                      <p:cBhvr>
                                        <p:cTn id="17" dur="500"/>
                                        <p:tgtEl>
                                          <p:spTgt spid="22733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227335"/>
                                        </p:tgtEl>
                                        <p:attrNameLst>
                                          <p:attrName>style.visibility</p:attrName>
                                        </p:attrNameLst>
                                      </p:cBhvr>
                                      <p:to>
                                        <p:strVal val="visible"/>
                                      </p:to>
                                    </p:set>
                                    <p:animEffect transition="in" filter="blinds(horizontal)">
                                      <p:cBhvr>
                                        <p:cTn id="22" dur="500"/>
                                        <p:tgtEl>
                                          <p:spTgt spid="227335"/>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227336"/>
                                        </p:tgtEl>
                                        <p:attrNameLst>
                                          <p:attrName>style.visibility</p:attrName>
                                        </p:attrNameLst>
                                      </p:cBhvr>
                                      <p:to>
                                        <p:strVal val="visible"/>
                                      </p:to>
                                    </p:set>
                                    <p:animEffect transition="in" filter="blinds(horizontal)">
                                      <p:cBhvr>
                                        <p:cTn id="27" dur="500"/>
                                        <p:tgtEl>
                                          <p:spTgt spid="227336"/>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227337"/>
                                        </p:tgtEl>
                                        <p:attrNameLst>
                                          <p:attrName>style.visibility</p:attrName>
                                        </p:attrNameLst>
                                      </p:cBhvr>
                                      <p:to>
                                        <p:strVal val="visible"/>
                                      </p:to>
                                    </p:set>
                                    <p:animEffect transition="in" filter="blinds(horizontal)">
                                      <p:cBhvr>
                                        <p:cTn id="32" dur="500"/>
                                        <p:tgtEl>
                                          <p:spTgt spid="227337"/>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227338"/>
                                        </p:tgtEl>
                                        <p:attrNameLst>
                                          <p:attrName>style.visibility</p:attrName>
                                        </p:attrNameLst>
                                      </p:cBhvr>
                                      <p:to>
                                        <p:strVal val="visible"/>
                                      </p:to>
                                    </p:set>
                                    <p:animEffect transition="in" filter="blinds(horizontal)">
                                      <p:cBhvr>
                                        <p:cTn id="37" dur="500"/>
                                        <p:tgtEl>
                                          <p:spTgt spid="227338"/>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227339"/>
                                        </p:tgtEl>
                                        <p:attrNameLst>
                                          <p:attrName>style.visibility</p:attrName>
                                        </p:attrNameLst>
                                      </p:cBhvr>
                                      <p:to>
                                        <p:strVal val="visible"/>
                                      </p:to>
                                    </p:set>
                                    <p:anim calcmode="lin" valueType="num">
                                      <p:cBhvr additive="base">
                                        <p:cTn id="42" dur="500" fill="hold"/>
                                        <p:tgtEl>
                                          <p:spTgt spid="227339"/>
                                        </p:tgtEl>
                                        <p:attrNameLst>
                                          <p:attrName>ppt_x</p:attrName>
                                        </p:attrNameLst>
                                      </p:cBhvr>
                                      <p:tavLst>
                                        <p:tav tm="0">
                                          <p:val>
                                            <p:strVal val="#ppt_x"/>
                                          </p:val>
                                        </p:tav>
                                        <p:tav tm="100000">
                                          <p:val>
                                            <p:strVal val="#ppt_x"/>
                                          </p:val>
                                        </p:tav>
                                      </p:tavLst>
                                    </p:anim>
                                    <p:anim calcmode="lin" valueType="num">
                                      <p:cBhvr additive="base">
                                        <p:cTn id="43" dur="500" fill="hold"/>
                                        <p:tgtEl>
                                          <p:spTgt spid="22733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7332" grpId="0"/>
      <p:bldP spid="227333" grpId="0"/>
      <p:bldP spid="227334" grpId="0"/>
      <p:bldP spid="227335" grpId="0"/>
      <p:bldP spid="227336" grpId="0"/>
      <p:bldP spid="227337" grpId="0"/>
      <p:bldP spid="227338" grpId="0"/>
      <p:bldP spid="22733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k8"/>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p:spPr>
      </p:pic>
      <p:pic>
        <p:nvPicPr>
          <p:cNvPr id="12291" name="Picture 3" descr="1PTRIGB20"/>
          <p:cNvPicPr>
            <a:picLocks noChangeAspect="1" noChangeArrowheads="1" noCrop="1"/>
          </p:cNvPicPr>
          <p:nvPr/>
        </p:nvPicPr>
        <p:blipFill>
          <a:blip r:embed="rId4"/>
          <a:srcRect/>
          <a:stretch>
            <a:fillRect/>
          </a:stretch>
        </p:blipFill>
        <p:spPr bwMode="auto">
          <a:xfrm>
            <a:off x="6934200" y="4267200"/>
            <a:ext cx="2819400" cy="3200400"/>
          </a:xfrm>
          <a:prstGeom prst="rect">
            <a:avLst/>
          </a:prstGeom>
          <a:noFill/>
          <a:ln w="9525">
            <a:noFill/>
            <a:miter lim="800000"/>
            <a:headEnd/>
            <a:tailEnd/>
          </a:ln>
        </p:spPr>
      </p:pic>
      <p:sp>
        <p:nvSpPr>
          <p:cNvPr id="12292" name="WordArt 4"/>
          <p:cNvSpPr>
            <a:spLocks noChangeArrowheads="1" noChangeShapeType="1" noTextEdit="1"/>
          </p:cNvSpPr>
          <p:nvPr/>
        </p:nvSpPr>
        <p:spPr bwMode="auto">
          <a:xfrm>
            <a:off x="1219200" y="990600"/>
            <a:ext cx="7458075" cy="923925"/>
          </a:xfrm>
          <a:prstGeom prst="rect">
            <a:avLst/>
          </a:prstGeom>
        </p:spPr>
        <p:txBody>
          <a:bodyPr wrap="none" fromWordArt="1">
            <a:prstTxWarp prst="textPlain">
              <a:avLst>
                <a:gd name="adj" fmla="val 50000"/>
              </a:avLst>
            </a:prstTxWarp>
          </a:bodyPr>
          <a:lstStyle/>
          <a:p>
            <a:pPr algn="ctr"/>
            <a:r>
              <a:rPr lang="vi-VN" sz="3600" kern="10">
                <a:ln w="12700">
                  <a:solidFill>
                    <a:srgbClr val="92081C"/>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a:cs typeface="Arial"/>
              </a:rPr>
              <a:t>XIN TRÂN TRỌNG CẢM ƠN</a:t>
            </a:r>
            <a:endParaRPr lang="en-US" sz="3600" kern="10">
              <a:ln w="12700">
                <a:solidFill>
                  <a:srgbClr val="92081C"/>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a:cs typeface="Arial"/>
            </a:endParaRPr>
          </a:p>
        </p:txBody>
      </p:sp>
      <p:sp>
        <p:nvSpPr>
          <p:cNvPr id="12293" name="WordArt 5"/>
          <p:cNvSpPr>
            <a:spLocks noChangeArrowheads="1" noChangeShapeType="1" noTextEdit="1"/>
          </p:cNvSpPr>
          <p:nvPr/>
        </p:nvSpPr>
        <p:spPr bwMode="auto">
          <a:xfrm>
            <a:off x="1905000" y="1752600"/>
            <a:ext cx="5410200" cy="858838"/>
          </a:xfrm>
          <a:prstGeom prst="rect">
            <a:avLst/>
          </a:prstGeom>
        </p:spPr>
        <p:txBody>
          <a:bodyPr wrap="none" fromWordArt="1">
            <a:prstTxWarp prst="textPlain">
              <a:avLst>
                <a:gd name="adj" fmla="val 50000"/>
              </a:avLst>
            </a:prstTxWarp>
          </a:bodyPr>
          <a:lstStyle/>
          <a:p>
            <a:pPr algn="ctr"/>
            <a:r>
              <a:rPr lang="en-US" sz="3600" kern="10">
                <a:ln w="19050">
                  <a:solidFill>
                    <a:srgbClr val="99CCFF"/>
                  </a:solidFill>
                  <a:round/>
                  <a:headEnd/>
                  <a:tailEnd/>
                </a:ln>
                <a:solidFill>
                  <a:srgbClr val="FF3300"/>
                </a:solidFill>
                <a:effectLst>
                  <a:outerShdw dist="35921" dir="2700000" algn="ctr" rotWithShape="0">
                    <a:srgbClr val="990000"/>
                  </a:outerShdw>
                </a:effectLst>
                <a:latin typeface="Arial"/>
                <a:cs typeface="Arial"/>
              </a:rPr>
              <a:t>các thầy cô giáo và các con học sinh !</a:t>
            </a:r>
          </a:p>
        </p:txBody>
      </p:sp>
      <p:pic>
        <p:nvPicPr>
          <p:cNvPr id="182278" name="Picture 6" descr="th_9462029c"/>
          <p:cNvPicPr>
            <a:picLocks noChangeAspect="1" noChangeArrowheads="1" noCrop="1"/>
          </p:cNvPicPr>
          <p:nvPr/>
        </p:nvPicPr>
        <p:blipFill>
          <a:blip r:embed="rId5"/>
          <a:srcRect/>
          <a:stretch>
            <a:fillRect/>
          </a:stretch>
        </p:blipFill>
        <p:spPr bwMode="auto">
          <a:xfrm>
            <a:off x="8458200" y="4953000"/>
            <a:ext cx="1827213" cy="1646238"/>
          </a:xfrm>
          <a:prstGeom prst="rect">
            <a:avLst/>
          </a:prstGeom>
          <a:noFill/>
          <a:ln w="9525">
            <a:noFill/>
            <a:miter lim="800000"/>
            <a:headEnd/>
            <a:tailEnd/>
          </a:ln>
        </p:spPr>
      </p:pic>
      <p:pic>
        <p:nvPicPr>
          <p:cNvPr id="182279" name="Picture 7" descr="CHIM BO CAU"/>
          <p:cNvPicPr>
            <a:picLocks noChangeAspect="1" noChangeArrowheads="1" noCrop="1"/>
          </p:cNvPicPr>
          <p:nvPr/>
        </p:nvPicPr>
        <p:blipFill>
          <a:blip r:embed="rId6"/>
          <a:srcRect/>
          <a:stretch>
            <a:fillRect/>
          </a:stretch>
        </p:blipFill>
        <p:spPr bwMode="auto">
          <a:xfrm>
            <a:off x="8158163" y="-1317625"/>
            <a:ext cx="1824037" cy="1633538"/>
          </a:xfrm>
          <a:prstGeom prst="rect">
            <a:avLst/>
          </a:prstGeom>
          <a:noFill/>
          <a:ln w="9525">
            <a:noFill/>
            <a:miter lim="800000"/>
            <a:headEnd/>
            <a:tailEnd/>
          </a:ln>
        </p:spPr>
      </p:pic>
      <p:pic>
        <p:nvPicPr>
          <p:cNvPr id="12296" name="Picture 8" descr="CHIM BO CAU"/>
          <p:cNvPicPr>
            <a:picLocks noChangeAspect="1" noChangeArrowheads="1" noCrop="1"/>
          </p:cNvPicPr>
          <p:nvPr/>
        </p:nvPicPr>
        <p:blipFill>
          <a:blip r:embed="rId6"/>
          <a:srcRect/>
          <a:stretch>
            <a:fillRect/>
          </a:stretch>
        </p:blipFill>
        <p:spPr bwMode="auto">
          <a:xfrm flipH="1">
            <a:off x="-457200" y="5029200"/>
            <a:ext cx="1824038" cy="1633538"/>
          </a:xfrm>
          <a:prstGeom prst="rect">
            <a:avLst/>
          </a:prstGeom>
          <a:noFill/>
          <a:ln w="9525">
            <a:noFill/>
            <a:miter lim="800000"/>
            <a:headEnd/>
            <a:tailEnd/>
          </a:ln>
        </p:spPr>
      </p:pic>
      <p:grpSp>
        <p:nvGrpSpPr>
          <p:cNvPr id="2" name="Group 9"/>
          <p:cNvGrpSpPr>
            <a:grpSpLocks/>
          </p:cNvGrpSpPr>
          <p:nvPr/>
        </p:nvGrpSpPr>
        <p:grpSpPr bwMode="auto">
          <a:xfrm>
            <a:off x="0" y="0"/>
            <a:ext cx="1676400" cy="876300"/>
            <a:chOff x="240" y="3264"/>
            <a:chExt cx="1632" cy="792"/>
          </a:xfrm>
        </p:grpSpPr>
        <p:pic>
          <p:nvPicPr>
            <p:cNvPr id="12301" name="Picture 10" descr="th_b6c6cb69"/>
            <p:cNvPicPr>
              <a:picLocks noChangeAspect="1" noChangeArrowheads="1" noCrop="1"/>
            </p:cNvPicPr>
            <p:nvPr/>
          </p:nvPicPr>
          <p:blipFill>
            <a:blip r:embed="rId7"/>
            <a:srcRect/>
            <a:stretch>
              <a:fillRect/>
            </a:stretch>
          </p:blipFill>
          <p:spPr bwMode="auto">
            <a:xfrm>
              <a:off x="240" y="3264"/>
              <a:ext cx="960" cy="744"/>
            </a:xfrm>
            <a:prstGeom prst="rect">
              <a:avLst/>
            </a:prstGeom>
            <a:noFill/>
            <a:ln w="9525">
              <a:noFill/>
              <a:miter lim="800000"/>
              <a:headEnd/>
              <a:tailEnd/>
            </a:ln>
          </p:spPr>
        </p:pic>
        <p:pic>
          <p:nvPicPr>
            <p:cNvPr id="12302" name="Picture 11" descr="th_b6c6cb69"/>
            <p:cNvPicPr>
              <a:picLocks noChangeAspect="1" noChangeArrowheads="1" noCrop="1"/>
            </p:cNvPicPr>
            <p:nvPr/>
          </p:nvPicPr>
          <p:blipFill>
            <a:blip r:embed="rId7"/>
            <a:srcRect/>
            <a:stretch>
              <a:fillRect/>
            </a:stretch>
          </p:blipFill>
          <p:spPr bwMode="auto">
            <a:xfrm flipH="1">
              <a:off x="1200" y="3312"/>
              <a:ext cx="672" cy="744"/>
            </a:xfrm>
            <a:prstGeom prst="rect">
              <a:avLst/>
            </a:prstGeom>
            <a:noFill/>
            <a:ln w="9525">
              <a:noFill/>
              <a:miter lim="800000"/>
              <a:headEnd/>
              <a:tailEnd/>
            </a:ln>
          </p:spPr>
        </p:pic>
      </p:grpSp>
      <p:pic>
        <p:nvPicPr>
          <p:cNvPr id="12298" name="Picture 12" descr="butterflower01"/>
          <p:cNvPicPr>
            <a:picLocks noChangeAspect="1" noChangeArrowheads="1" noCrop="1"/>
          </p:cNvPicPr>
          <p:nvPr/>
        </p:nvPicPr>
        <p:blipFill>
          <a:blip r:embed="rId8"/>
          <a:srcRect/>
          <a:stretch>
            <a:fillRect/>
          </a:stretch>
        </p:blipFill>
        <p:spPr bwMode="auto">
          <a:xfrm>
            <a:off x="2362200" y="2743200"/>
            <a:ext cx="3810000" cy="4114800"/>
          </a:xfrm>
          <a:prstGeom prst="rect">
            <a:avLst/>
          </a:prstGeom>
          <a:noFill/>
          <a:ln w="9525">
            <a:noFill/>
            <a:miter lim="800000"/>
            <a:headEnd/>
            <a:tailEnd/>
          </a:ln>
        </p:spPr>
      </p:pic>
      <p:pic>
        <p:nvPicPr>
          <p:cNvPr id="182285" name="noi vong tay lon.mp3">
            <a:hlinkClick r:id="" action="ppaction://media"/>
          </p:cNvPr>
          <p:cNvPicPr>
            <a:picLocks noRot="1" noChangeAspect="1" noChangeArrowheads="1"/>
          </p:cNvPicPr>
          <p:nvPr>
            <a:audioFile r:link="rId1"/>
          </p:nvPr>
        </p:nvPicPr>
        <p:blipFill>
          <a:blip r:embed="rId9"/>
          <a:srcRect/>
          <a:stretch>
            <a:fillRect/>
          </a:stretch>
        </p:blipFill>
        <p:spPr bwMode="auto">
          <a:xfrm>
            <a:off x="7391400" y="2209800"/>
            <a:ext cx="304800" cy="304800"/>
          </a:xfrm>
          <a:prstGeom prst="rect">
            <a:avLst/>
          </a:prstGeom>
          <a:noFill/>
          <a:ln w="9525">
            <a:noFill/>
            <a:miter lim="800000"/>
            <a:headEnd/>
            <a:tailEnd/>
          </a:ln>
        </p:spPr>
      </p:pic>
      <p:pic>
        <p:nvPicPr>
          <p:cNvPr id="12300" name="Picture 15" descr="CHIM BO CAU"/>
          <p:cNvPicPr>
            <a:picLocks noChangeAspect="1" noChangeArrowheads="1" noCrop="1"/>
          </p:cNvPicPr>
          <p:nvPr/>
        </p:nvPicPr>
        <p:blipFill>
          <a:blip r:embed="rId6"/>
          <a:srcRect/>
          <a:stretch>
            <a:fillRect/>
          </a:stretch>
        </p:blipFill>
        <p:spPr bwMode="auto">
          <a:xfrm flipH="1">
            <a:off x="-457200" y="5029200"/>
            <a:ext cx="1824038" cy="163353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8" presetClass="path" presetSubtype="0" accel="50000" decel="50000" fill="hold" nodeType="afterEffect">
                                  <p:stCondLst>
                                    <p:cond delay="0"/>
                                  </p:stCondLst>
                                  <p:childTnLst>
                                    <p:animMotion origin="layout" path="M -0.10278 -0.65324 C -0.07188 -0.62708 -0.0375 -0.60023 -0.02223 -0.5669 C -0.00712 -0.53032 0.00104 -0.48727 0.00868 -0.44398 C 0.01684 -0.40046 0.00868 -0.36343 0.00104 -0.32361 C -0.00712 -0.28634 -0.01823 -0.24676 -0.04549 -0.21366 C -0.06806 -0.18009 -0.10695 -0.1537 -0.14861 -0.13333 C -0.18698 -0.11389 -0.23316 -0.10023 -0.27882 -0.09306 C -0.325 -0.08657 -0.37066 -0.08657 -0.41337 -0.09306 C -0.4592 -0.10023 -0.50139 -0.1169 -0.53577 -0.14398 C -0.57032 -0.16713 -0.60122 -0.19699 -0.6165 -0.23333 C -0.63559 -0.2669 -0.64289 -0.31319 -0.64289 -0.35023 C -0.64705 -0.38681 -0.64289 -0.43032 -0.62361 -0.46667 C -0.60521 -0.50046 -0.57032 -0.52708 -0.52466 -0.54051 C -0.47813 -0.55023 -0.43212 -0.53681 -0.40157 -0.51366 C -0.37466 -0.49051 -0.35556 -0.4537 -0.35139 -0.41042 C -0.35139 -0.36713 -0.35556 -0.32732 -0.37466 -0.29375 C -0.39427 -0.26019 -0.39028 -0.2537 -0.4665 -0.21065 C -0.53577 -0.16343 -0.60521 -0.17662 -0.64705 -0.17361 C -0.68907 -0.17361 -0.72344 -0.18727 -0.7658 -0.20069 C -0.81216 -0.21644 -0.84983 -0.24676 -0.87743 -0.27338 C -0.904 -0.3 -0.91511 -0.33357 -0.93039 -0.38681 C -0.9415 -0.44028 -0.9415 -0.46667 -0.9415 -0.50718 C -0.9415 -0.54699 -0.9415 -0.58727 -0.9415 -0.62708 " pathEditMode="relative" rAng="0" ptsTypes="fffffffffffffffffffffff">
                                      <p:cBhvr>
                                        <p:cTn id="6" dur="3000" fill="hold"/>
                                        <p:tgtEl>
                                          <p:spTgt spid="182278"/>
                                        </p:tgtEl>
                                        <p:attrNameLst>
                                          <p:attrName>ppt_x</p:attrName>
                                          <p:attrName>ppt_y</p:attrName>
                                        </p:attrNameLst>
                                      </p:cBhvr>
                                      <p:rCtr x="-360" y="283"/>
                                    </p:animMotion>
                                  </p:childTnLst>
                                </p:cTn>
                              </p:par>
                            </p:childTnLst>
                          </p:cTn>
                        </p:par>
                        <p:par>
                          <p:cTn id="7" fill="hold" nodeType="afterGroup">
                            <p:stCondLst>
                              <p:cond delay="3000"/>
                            </p:stCondLst>
                            <p:childTnLst>
                              <p:par>
                                <p:cTn id="8" presetID="41" presetClass="path" presetSubtype="0" accel="50000" decel="50000" fill="hold" nodeType="afterEffect">
                                  <p:stCondLst>
                                    <p:cond delay="0"/>
                                  </p:stCondLst>
                                  <p:childTnLst>
                                    <p:animMotion origin="layout" path="M 0.00816 -0.00439 C -0.00816 -0.0324 -0.06528 -0.06041 -0.08524 -0.06041 C -0.21146 -0.06041 -0.34132 0.37616 -0.34132 0.81343 C -0.34132 0.59283 -0.40608 0.37616 -0.46753 0.37616 C -0.53229 0.37616 -0.59375 0.59653 -0.59375 0.81343 C -0.59375 0.7044 -0.62621 0.59283 -0.65851 0.59283 C -0.69097 0.59283 -0.72326 0.70162 -0.72326 0.81343 C -0.72326 0.75741 -0.73958 0.7044 -0.7559 0.7044 C -0.77205 0.7044 -0.78837 0.76042 -0.78837 0.81343 C -0.78837 0.78542 -0.7967 0.75741 -0.80451 0.75741 C -0.80868 0.75741 -0.82066 0.78542 -0.82066 0.81343 C -0.82066 0.79931 -0.825 0.78542 -0.82917 0.78542 C -0.82917 0.78148 -0.83767 0.79931 -0.83767 0.81343 C -0.83767 0.80579 -0.83767 0.79931 -0.84184 0.79931 C -0.84184 0.80255 -0.84618 0.80648 -0.84618 0.81343 C -0.84618 0.80973 -0.84618 0.80579 -0.84618 0.80255 C -0.85035 0.80255 -0.85035 0.80648 -0.85035 0.81019 C -0.85469 0.81019 -0.85469 0.80648 -0.85469 0.80255 C -0.85868 0.80255 -0.85868 0.80648 -0.85868 0.81019 " pathEditMode="relative" rAng="0" ptsTypes="fffffffffffffffffff">
                                      <p:cBhvr>
                                        <p:cTn id="9" dur="3000" fill="hold"/>
                                        <p:tgtEl>
                                          <p:spTgt spid="182279"/>
                                        </p:tgtEl>
                                        <p:attrNameLst>
                                          <p:attrName>ppt_x</p:attrName>
                                          <p:attrName>ppt_y</p:attrName>
                                        </p:attrNameLst>
                                      </p:cBhvr>
                                      <p:rCtr x="-434" y="381"/>
                                    </p:animMotion>
                                  </p:childTnLst>
                                </p:cTn>
                              </p:par>
                            </p:childTnLst>
                          </p:cTn>
                        </p:par>
                        <p:par>
                          <p:cTn id="10" fill="hold" nodeType="afterGroup">
                            <p:stCondLst>
                              <p:cond delay="6000"/>
                            </p:stCondLst>
                            <p:childTnLst>
                              <p:par>
                                <p:cTn id="11" presetID="54" presetClass="path" presetSubtype="0" accel="50000" decel="50000" fill="hold" nodeType="afterEffect">
                                  <p:stCondLst>
                                    <p:cond delay="0"/>
                                  </p:stCondLst>
                                  <p:childTnLst>
                                    <p:animMotion origin="layout" path="M 3.33333E-6 -0.00208 C 0.00486 -0.01759 0.02291 -0.03241 0.02916 -0.03241 C 0.06927 -0.03241 0.11059 0.20741 0.11059 0.44722 C 0.11059 0.32616 0.13107 0.20741 0.15069 0.20741 C 0.171 0.20741 0.19045 0.32778 0.19045 0.44722 C 0.19045 0.38727 0.20086 0.32616 0.21111 0.32616 C 0.22152 0.32616 0.23177 0.38565 0.23177 0.44722 C 0.23177 0.4162 0.2368 0.38727 0.24201 0.38727 C 0.24722 0.38727 0.25243 0.41782 0.25243 0.44722 C 0.25243 0.43171 0.25503 0.4162 0.25746 0.4162 C 0.25868 0.4162 0.26267 0.43171 0.26267 0.44722 C 0.26267 0.43912 0.26406 0.43171 0.26527 0.43171 C 0.26527 0.43356 0.26805 0.43912 0.26805 0.44722 C 0.26805 0.44305 0.26805 0.43912 0.26927 0.43912 C 0.26927 0.4412 0.27066 0.44329 0.27066 0.44722 C 0.27066 0.44491 0.27066 0.44305 0.27066 0.4412 C 0.27205 0.4412 0.27205 0.44329 0.27205 0.44537 C 0.27343 0.44537 0.27343 0.44329 0.27343 0.4412 C 0.275 0.4412 0.275 0.44329 0.275 0.44537 " pathEditMode="relative" rAng="0" ptsTypes="fffffffffffffffffff">
                                      <p:cBhvr>
                                        <p:cTn id="12" dur="2000" fill="hold"/>
                                        <p:tgtEl>
                                          <p:spTgt spid="2"/>
                                        </p:tgtEl>
                                        <p:attrNameLst>
                                          <p:attrName>ppt_x</p:attrName>
                                          <p:attrName>ppt_y</p:attrName>
                                        </p:attrNameLst>
                                      </p:cBhvr>
                                      <p:rCtr x="138" y="209"/>
                                    </p:animMotion>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182285"/>
                    </p:tgtEl>
                  </p:cond>
                </p:stCondLst>
                <p:endSync evt="end" delay="0">
                  <p:rtn val="all"/>
                </p:endSync>
                <p:childTnLst>
                  <p:par>
                    <p:cTn id="14" fill="hold" nodeType="clickPar">
                      <p:stCondLst>
                        <p:cond delay="0"/>
                      </p:stCondLst>
                      <p:childTnLst>
                        <p:par>
                          <p:cTn id="15" fill="hold" nodeType="withGroup">
                            <p:stCondLst>
                              <p:cond delay="0"/>
                            </p:stCondLst>
                            <p:childTnLst>
                              <p:par>
                                <p:cTn id="16" presetID="1" presetClass="mediacall" presetSubtype="0" fill="hold" nodeType="clickEffect">
                                  <p:stCondLst>
                                    <p:cond delay="0"/>
                                  </p:stCondLst>
                                  <p:childTnLst>
                                    <p:cmd type="call" cmd="playFrom(0.0)">
                                      <p:cBhvr>
                                        <p:cTn id="17" dur="98769" fill="hold"/>
                                        <p:tgtEl>
                                          <p:spTgt spid="182285"/>
                                        </p:tgtEl>
                                      </p:cBhvr>
                                    </p:cmd>
                                  </p:childTnLst>
                                </p:cTn>
                              </p:par>
                            </p:childTnLst>
                          </p:cTn>
                        </p:par>
                      </p:childTnLst>
                    </p:cTn>
                  </p:par>
                </p:childTnLst>
              </p:cTn>
              <p:nextCondLst>
                <p:cond evt="onClick" delay="0">
                  <p:tgtEl>
                    <p:spTgt spid="182285"/>
                  </p:tgtEl>
                </p:cond>
              </p:nextCondLst>
            </p:seq>
            <p:audio>
              <p:cMediaNode>
                <p:cTn id="18" fill="hold" display="0">
                  <p:stCondLst>
                    <p:cond delay="indefinite"/>
                  </p:stCondLst>
                  <p:endCondLst>
                    <p:cond evt="onNext" delay="0">
                      <p:tgtEl>
                        <p:sldTgt/>
                      </p:tgtEl>
                    </p:cond>
                    <p:cond evt="onPrev" delay="0">
                      <p:tgtEl>
                        <p:sldTgt/>
                      </p:tgtEl>
                    </p:cond>
                    <p:cond evt="onStopAudio" delay="0">
                      <p:tgtEl>
                        <p:sldTgt/>
                      </p:tgtEl>
                    </p:cond>
                  </p:endCondLst>
                </p:cTn>
                <p:tgtEl>
                  <p:spTgt spid="182285"/>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Frames PPT 013"/>
          <p:cNvPicPr>
            <a:picLocks noChangeAspect="1" noChangeArrowheads="1"/>
          </p:cNvPicPr>
          <p:nvPr/>
        </p:nvPicPr>
        <p:blipFill>
          <a:blip r:embed="rId2"/>
          <a:srcRect/>
          <a:stretch>
            <a:fillRect/>
          </a:stretch>
        </p:blipFill>
        <p:spPr bwMode="auto">
          <a:xfrm>
            <a:off x="0" y="0"/>
            <a:ext cx="9144000" cy="6858000"/>
          </a:xfrm>
          <a:prstGeom prst="rect">
            <a:avLst/>
          </a:prstGeom>
          <a:noFill/>
          <a:ln w="9525" algn="ctr">
            <a:noFill/>
            <a:miter lim="800000"/>
            <a:headEnd/>
            <a:tailEnd/>
          </a:ln>
        </p:spPr>
      </p:pic>
      <p:sp>
        <p:nvSpPr>
          <p:cNvPr id="203779" name="Text Box 3"/>
          <p:cNvSpPr txBox="1">
            <a:spLocks noChangeArrowheads="1"/>
          </p:cNvSpPr>
          <p:nvPr/>
        </p:nvSpPr>
        <p:spPr bwMode="auto">
          <a:xfrm>
            <a:off x="1884363" y="762000"/>
            <a:ext cx="4419600" cy="457200"/>
          </a:xfrm>
          <a:prstGeom prst="rect">
            <a:avLst/>
          </a:prstGeom>
          <a:noFill/>
          <a:ln w="9525">
            <a:noFill/>
            <a:miter lim="800000"/>
            <a:headEnd/>
            <a:tailEnd/>
          </a:ln>
        </p:spPr>
        <p:txBody>
          <a:bodyPr>
            <a:spAutoFit/>
          </a:bodyPr>
          <a:lstStyle/>
          <a:p>
            <a:pPr algn="ctr">
              <a:spcBef>
                <a:spcPct val="50000"/>
              </a:spcBef>
            </a:pPr>
            <a:r>
              <a:rPr lang="en-US" sz="2400" b="1"/>
              <a:t>Nhiệm vụ của các nhóm: </a:t>
            </a:r>
          </a:p>
        </p:txBody>
      </p:sp>
      <p:sp>
        <p:nvSpPr>
          <p:cNvPr id="203780" name="Text Box 4"/>
          <p:cNvSpPr txBox="1">
            <a:spLocks noChangeArrowheads="1"/>
          </p:cNvSpPr>
          <p:nvPr/>
        </p:nvSpPr>
        <p:spPr bwMode="auto">
          <a:xfrm>
            <a:off x="1066800" y="1676400"/>
            <a:ext cx="7126288" cy="808038"/>
          </a:xfrm>
          <a:prstGeom prst="rect">
            <a:avLst/>
          </a:prstGeom>
          <a:noFill/>
          <a:ln w="9525">
            <a:noFill/>
            <a:miter lim="800000"/>
            <a:headEnd/>
            <a:tailEnd/>
          </a:ln>
        </p:spPr>
        <p:txBody>
          <a:bodyPr>
            <a:spAutoFit/>
          </a:bodyPr>
          <a:lstStyle/>
          <a:p>
            <a:pPr algn="ctr">
              <a:lnSpc>
                <a:spcPct val="105000"/>
              </a:lnSpc>
              <a:spcBef>
                <a:spcPct val="50000"/>
              </a:spcBef>
            </a:pPr>
            <a:r>
              <a:rPr lang="en-US" b="1"/>
              <a:t>Hoà Bình:</a:t>
            </a:r>
            <a:r>
              <a:rPr lang="en-US"/>
              <a:t> </a:t>
            </a:r>
          </a:p>
          <a:p>
            <a:pPr>
              <a:lnSpc>
                <a:spcPct val="105000"/>
              </a:lnSpc>
              <a:spcBef>
                <a:spcPct val="50000"/>
              </a:spcBef>
            </a:pPr>
            <a:r>
              <a:rPr lang="en-US"/>
              <a:t>Sưu tầm, giới thiệu những bài viết, câu chuyện về chủ đề hoà bình.</a:t>
            </a:r>
          </a:p>
        </p:txBody>
      </p:sp>
      <p:sp>
        <p:nvSpPr>
          <p:cNvPr id="203781" name="Text Box 5"/>
          <p:cNvSpPr txBox="1">
            <a:spLocks noChangeArrowheads="1"/>
          </p:cNvSpPr>
          <p:nvPr/>
        </p:nvSpPr>
        <p:spPr bwMode="auto">
          <a:xfrm>
            <a:off x="990600" y="2819400"/>
            <a:ext cx="7543800" cy="808038"/>
          </a:xfrm>
          <a:prstGeom prst="rect">
            <a:avLst/>
          </a:prstGeom>
          <a:noFill/>
          <a:ln w="9525" algn="ctr">
            <a:noFill/>
            <a:miter lim="800000"/>
            <a:headEnd/>
            <a:tailEnd/>
          </a:ln>
        </p:spPr>
        <p:txBody>
          <a:bodyPr>
            <a:spAutoFit/>
          </a:bodyPr>
          <a:lstStyle/>
          <a:p>
            <a:pPr>
              <a:lnSpc>
                <a:spcPct val="105000"/>
              </a:lnSpc>
              <a:spcBef>
                <a:spcPct val="50000"/>
              </a:spcBef>
            </a:pPr>
            <a:r>
              <a:rPr lang="en-US" b="1"/>
              <a:t>                                           Đoàn Kết:</a:t>
            </a:r>
          </a:p>
          <a:p>
            <a:pPr>
              <a:lnSpc>
                <a:spcPct val="105000"/>
              </a:lnSpc>
              <a:spcBef>
                <a:spcPct val="50000"/>
              </a:spcBef>
            </a:pPr>
            <a:r>
              <a:rPr lang="en-US"/>
              <a:t> Sưu tầm, giới thiệu những bức tranh, ảnh về chủ đề hoà bình.</a:t>
            </a:r>
          </a:p>
        </p:txBody>
      </p:sp>
      <p:sp>
        <p:nvSpPr>
          <p:cNvPr id="203782" name="Text Box 6"/>
          <p:cNvSpPr txBox="1">
            <a:spLocks noChangeArrowheads="1"/>
          </p:cNvSpPr>
          <p:nvPr/>
        </p:nvSpPr>
        <p:spPr bwMode="auto">
          <a:xfrm>
            <a:off x="1038225" y="4191000"/>
            <a:ext cx="8105775" cy="808038"/>
          </a:xfrm>
          <a:prstGeom prst="rect">
            <a:avLst/>
          </a:prstGeom>
          <a:noFill/>
          <a:ln w="9525" algn="ctr">
            <a:noFill/>
            <a:miter lim="800000"/>
            <a:headEnd/>
            <a:tailEnd/>
          </a:ln>
        </p:spPr>
        <p:txBody>
          <a:bodyPr>
            <a:spAutoFit/>
          </a:bodyPr>
          <a:lstStyle/>
          <a:p>
            <a:pPr>
              <a:lnSpc>
                <a:spcPct val="105000"/>
              </a:lnSpc>
              <a:spcBef>
                <a:spcPct val="50000"/>
              </a:spcBef>
            </a:pPr>
            <a:r>
              <a:rPr lang="en-US" b="1"/>
              <a:t>                                          Tình Bạn:</a:t>
            </a:r>
          </a:p>
          <a:p>
            <a:pPr>
              <a:lnSpc>
                <a:spcPct val="105000"/>
              </a:lnSpc>
              <a:spcBef>
                <a:spcPct val="50000"/>
              </a:spcBef>
            </a:pPr>
            <a:r>
              <a:rPr lang="en-US"/>
              <a:t>Sưu tầm, giới thiệu những bài thơ, bài hát … về chủ đề hoà bình.</a:t>
            </a:r>
          </a:p>
        </p:txBody>
      </p:sp>
      <p:sp>
        <p:nvSpPr>
          <p:cNvPr id="203783" name="Text Box 7"/>
          <p:cNvSpPr txBox="1">
            <a:spLocks noChangeArrowheads="1"/>
          </p:cNvSpPr>
          <p:nvPr/>
        </p:nvSpPr>
        <p:spPr bwMode="auto">
          <a:xfrm>
            <a:off x="1143000" y="1447800"/>
            <a:ext cx="7239000" cy="808038"/>
          </a:xfrm>
          <a:prstGeom prst="rect">
            <a:avLst/>
          </a:prstGeom>
          <a:noFill/>
          <a:ln w="9525">
            <a:noFill/>
            <a:miter lim="800000"/>
            <a:headEnd/>
            <a:tailEnd/>
          </a:ln>
        </p:spPr>
        <p:txBody>
          <a:bodyPr>
            <a:spAutoFit/>
          </a:bodyPr>
          <a:lstStyle/>
          <a:p>
            <a:pPr>
              <a:lnSpc>
                <a:spcPct val="105000"/>
              </a:lnSpc>
              <a:spcBef>
                <a:spcPct val="50000"/>
              </a:spcBef>
            </a:pPr>
            <a:r>
              <a:rPr lang="en-US" b="1"/>
              <a:t>                                          Hoà Bình:</a:t>
            </a:r>
            <a:r>
              <a:rPr lang="en-US"/>
              <a:t> </a:t>
            </a:r>
          </a:p>
          <a:p>
            <a:pPr>
              <a:lnSpc>
                <a:spcPct val="105000"/>
              </a:lnSpc>
              <a:spcBef>
                <a:spcPct val="50000"/>
              </a:spcBef>
            </a:pPr>
            <a:r>
              <a:rPr lang="en-US"/>
              <a:t>Sưu tầm, giới thiệu những bài viết, câu chuyện về chủ đề hoà bình.</a:t>
            </a:r>
          </a:p>
        </p:txBody>
      </p:sp>
      <p:sp>
        <p:nvSpPr>
          <p:cNvPr id="203784" name="Text Box 8"/>
          <p:cNvSpPr txBox="1">
            <a:spLocks noChangeArrowheads="1"/>
          </p:cNvSpPr>
          <p:nvPr/>
        </p:nvSpPr>
        <p:spPr bwMode="auto">
          <a:xfrm>
            <a:off x="1066800" y="2590800"/>
            <a:ext cx="7391400" cy="808038"/>
          </a:xfrm>
          <a:prstGeom prst="rect">
            <a:avLst/>
          </a:prstGeom>
          <a:noFill/>
          <a:ln w="9525" algn="ctr">
            <a:noFill/>
            <a:miter lim="800000"/>
            <a:headEnd/>
            <a:tailEnd/>
          </a:ln>
        </p:spPr>
        <p:txBody>
          <a:bodyPr>
            <a:spAutoFit/>
          </a:bodyPr>
          <a:lstStyle/>
          <a:p>
            <a:pPr>
              <a:lnSpc>
                <a:spcPct val="105000"/>
              </a:lnSpc>
              <a:spcBef>
                <a:spcPct val="50000"/>
              </a:spcBef>
            </a:pPr>
            <a:r>
              <a:rPr lang="en-US" b="1"/>
              <a:t>                                          Đoàn Kết:</a:t>
            </a:r>
          </a:p>
          <a:p>
            <a:pPr>
              <a:lnSpc>
                <a:spcPct val="105000"/>
              </a:lnSpc>
              <a:spcBef>
                <a:spcPct val="50000"/>
              </a:spcBef>
            </a:pPr>
            <a:r>
              <a:rPr lang="en-US"/>
              <a:t> Sưu tầm, giới thiệu những bức tranh, ảnh về chủ đề hoà bình.</a:t>
            </a:r>
          </a:p>
        </p:txBody>
      </p:sp>
      <p:sp>
        <p:nvSpPr>
          <p:cNvPr id="203785" name="Text Box 9"/>
          <p:cNvSpPr txBox="1">
            <a:spLocks noChangeArrowheads="1"/>
          </p:cNvSpPr>
          <p:nvPr/>
        </p:nvSpPr>
        <p:spPr bwMode="auto">
          <a:xfrm>
            <a:off x="1038225" y="2667000"/>
            <a:ext cx="8105775" cy="808038"/>
          </a:xfrm>
          <a:prstGeom prst="rect">
            <a:avLst/>
          </a:prstGeom>
          <a:noFill/>
          <a:ln w="9525" algn="ctr">
            <a:noFill/>
            <a:miter lim="800000"/>
            <a:headEnd/>
            <a:tailEnd/>
          </a:ln>
        </p:spPr>
        <p:txBody>
          <a:bodyPr>
            <a:spAutoFit/>
          </a:bodyPr>
          <a:lstStyle/>
          <a:p>
            <a:pPr>
              <a:lnSpc>
                <a:spcPct val="105000"/>
              </a:lnSpc>
              <a:spcBef>
                <a:spcPct val="50000"/>
              </a:spcBef>
            </a:pPr>
            <a:r>
              <a:rPr lang="en-US" b="1"/>
              <a:t>                                        Tình Bạn:</a:t>
            </a:r>
          </a:p>
          <a:p>
            <a:pPr>
              <a:lnSpc>
                <a:spcPct val="105000"/>
              </a:lnSpc>
              <a:spcBef>
                <a:spcPct val="50000"/>
              </a:spcBef>
            </a:pPr>
            <a:r>
              <a:rPr lang="en-US"/>
              <a:t>Sưu tầm, giới thiệu những bài thơ, bài hát … về chủ đề hoà bình.</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03779"/>
                                        </p:tgtEl>
                                        <p:attrNameLst>
                                          <p:attrName>style.visibility</p:attrName>
                                        </p:attrNameLst>
                                      </p:cBhvr>
                                      <p:to>
                                        <p:strVal val="visible"/>
                                      </p:to>
                                    </p:set>
                                    <p:animEffect transition="in" filter="blinds(horizontal)">
                                      <p:cBhvr>
                                        <p:cTn id="7" dur="500"/>
                                        <p:tgtEl>
                                          <p:spTgt spid="20377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03780"/>
                                        </p:tgtEl>
                                        <p:attrNameLst>
                                          <p:attrName>style.visibility</p:attrName>
                                        </p:attrNameLst>
                                      </p:cBhvr>
                                      <p:to>
                                        <p:strVal val="visible"/>
                                      </p:to>
                                    </p:set>
                                    <p:animEffect transition="in" filter="blinds(horizontal)">
                                      <p:cBhvr>
                                        <p:cTn id="12" dur="500"/>
                                        <p:tgtEl>
                                          <p:spTgt spid="203780"/>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xit" presetSubtype="10" fill="hold" grpId="1" nodeType="clickEffect">
                                  <p:stCondLst>
                                    <p:cond delay="0"/>
                                  </p:stCondLst>
                                  <p:childTnLst>
                                    <p:animEffect transition="out" filter="blinds(horizontal)">
                                      <p:cBhvr>
                                        <p:cTn id="16" dur="500"/>
                                        <p:tgtEl>
                                          <p:spTgt spid="203780"/>
                                        </p:tgtEl>
                                      </p:cBhvr>
                                    </p:animEffect>
                                    <p:set>
                                      <p:cBhvr>
                                        <p:cTn id="17" dur="1" fill="hold">
                                          <p:stCondLst>
                                            <p:cond delay="499"/>
                                          </p:stCondLst>
                                        </p:cTn>
                                        <p:tgtEl>
                                          <p:spTgt spid="203780"/>
                                        </p:tgtEl>
                                        <p:attrNameLst>
                                          <p:attrName>style.visibility</p:attrName>
                                        </p:attrNameLst>
                                      </p:cBhvr>
                                      <p:to>
                                        <p:strVal val="hidden"/>
                                      </p:to>
                                    </p:set>
                                  </p:childTnLst>
                                </p:cTn>
                              </p:par>
                              <p:par>
                                <p:cTn id="18" presetID="3" presetClass="entr" presetSubtype="10" fill="hold" grpId="0" nodeType="withEffect">
                                  <p:stCondLst>
                                    <p:cond delay="0"/>
                                  </p:stCondLst>
                                  <p:childTnLst>
                                    <p:set>
                                      <p:cBhvr>
                                        <p:cTn id="19" dur="1" fill="hold">
                                          <p:stCondLst>
                                            <p:cond delay="0"/>
                                          </p:stCondLst>
                                        </p:cTn>
                                        <p:tgtEl>
                                          <p:spTgt spid="203784"/>
                                        </p:tgtEl>
                                        <p:attrNameLst>
                                          <p:attrName>style.visibility</p:attrName>
                                        </p:attrNameLst>
                                      </p:cBhvr>
                                      <p:to>
                                        <p:strVal val="visible"/>
                                      </p:to>
                                    </p:set>
                                    <p:animEffect transition="in" filter="blinds(horizontal)">
                                      <p:cBhvr>
                                        <p:cTn id="20" dur="500"/>
                                        <p:tgtEl>
                                          <p:spTgt spid="203784"/>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3" presetClass="exit" presetSubtype="10" fill="hold" grpId="1" nodeType="clickEffect">
                                  <p:stCondLst>
                                    <p:cond delay="0"/>
                                  </p:stCondLst>
                                  <p:childTnLst>
                                    <p:animEffect transition="out" filter="blinds(horizontal)">
                                      <p:cBhvr>
                                        <p:cTn id="24" dur="500"/>
                                        <p:tgtEl>
                                          <p:spTgt spid="203784"/>
                                        </p:tgtEl>
                                      </p:cBhvr>
                                    </p:animEffect>
                                    <p:set>
                                      <p:cBhvr>
                                        <p:cTn id="25" dur="1" fill="hold">
                                          <p:stCondLst>
                                            <p:cond delay="499"/>
                                          </p:stCondLst>
                                        </p:cTn>
                                        <p:tgtEl>
                                          <p:spTgt spid="203784"/>
                                        </p:tgtEl>
                                        <p:attrNameLst>
                                          <p:attrName>style.visibility</p:attrName>
                                        </p:attrNameLst>
                                      </p:cBhvr>
                                      <p:to>
                                        <p:strVal val="hidden"/>
                                      </p:to>
                                    </p:set>
                                  </p:childTnLst>
                                </p:cTn>
                              </p:par>
                              <p:par>
                                <p:cTn id="26" presetID="3" presetClass="entr" presetSubtype="10" fill="hold" grpId="0" nodeType="withEffect">
                                  <p:stCondLst>
                                    <p:cond delay="0"/>
                                  </p:stCondLst>
                                  <p:childTnLst>
                                    <p:set>
                                      <p:cBhvr>
                                        <p:cTn id="27" dur="1" fill="hold">
                                          <p:stCondLst>
                                            <p:cond delay="0"/>
                                          </p:stCondLst>
                                        </p:cTn>
                                        <p:tgtEl>
                                          <p:spTgt spid="203785"/>
                                        </p:tgtEl>
                                        <p:attrNameLst>
                                          <p:attrName>style.visibility</p:attrName>
                                        </p:attrNameLst>
                                      </p:cBhvr>
                                      <p:to>
                                        <p:strVal val="visible"/>
                                      </p:to>
                                    </p:set>
                                    <p:animEffect transition="in" filter="blinds(horizontal)">
                                      <p:cBhvr>
                                        <p:cTn id="28" dur="500"/>
                                        <p:tgtEl>
                                          <p:spTgt spid="203785"/>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3" presetClass="exit" presetSubtype="10" fill="hold" grpId="1" nodeType="clickEffect">
                                  <p:stCondLst>
                                    <p:cond delay="0"/>
                                  </p:stCondLst>
                                  <p:childTnLst>
                                    <p:animEffect transition="out" filter="blinds(horizontal)">
                                      <p:cBhvr>
                                        <p:cTn id="32" dur="500"/>
                                        <p:tgtEl>
                                          <p:spTgt spid="203785"/>
                                        </p:tgtEl>
                                      </p:cBhvr>
                                    </p:animEffect>
                                    <p:set>
                                      <p:cBhvr>
                                        <p:cTn id="33" dur="1" fill="hold">
                                          <p:stCondLst>
                                            <p:cond delay="499"/>
                                          </p:stCondLst>
                                        </p:cTn>
                                        <p:tgtEl>
                                          <p:spTgt spid="203785"/>
                                        </p:tgtEl>
                                        <p:attrNameLst>
                                          <p:attrName>style.visibility</p:attrName>
                                        </p:attrNameLst>
                                      </p:cBhvr>
                                      <p:to>
                                        <p:strVal val="hidden"/>
                                      </p:to>
                                    </p:set>
                                  </p:childTnLst>
                                </p:cTn>
                              </p:par>
                              <p:par>
                                <p:cTn id="34" presetID="3" presetClass="entr" presetSubtype="10" fill="hold" grpId="0" nodeType="withEffect">
                                  <p:stCondLst>
                                    <p:cond delay="0"/>
                                  </p:stCondLst>
                                  <p:childTnLst>
                                    <p:set>
                                      <p:cBhvr>
                                        <p:cTn id="35" dur="1" fill="hold">
                                          <p:stCondLst>
                                            <p:cond delay="0"/>
                                          </p:stCondLst>
                                        </p:cTn>
                                        <p:tgtEl>
                                          <p:spTgt spid="203783"/>
                                        </p:tgtEl>
                                        <p:attrNameLst>
                                          <p:attrName>style.visibility</p:attrName>
                                        </p:attrNameLst>
                                      </p:cBhvr>
                                      <p:to>
                                        <p:strVal val="visible"/>
                                      </p:to>
                                    </p:set>
                                    <p:animEffect transition="in" filter="blinds(horizontal)">
                                      <p:cBhvr>
                                        <p:cTn id="36" dur="500"/>
                                        <p:tgtEl>
                                          <p:spTgt spid="203783"/>
                                        </p:tgtEl>
                                      </p:cBhvr>
                                    </p:animEffect>
                                  </p:childTnLst>
                                </p:cTn>
                              </p:par>
                              <p:par>
                                <p:cTn id="37" presetID="3" presetClass="entr" presetSubtype="10" fill="hold" grpId="0" nodeType="withEffect">
                                  <p:stCondLst>
                                    <p:cond delay="0"/>
                                  </p:stCondLst>
                                  <p:childTnLst>
                                    <p:set>
                                      <p:cBhvr>
                                        <p:cTn id="38" dur="1" fill="hold">
                                          <p:stCondLst>
                                            <p:cond delay="0"/>
                                          </p:stCondLst>
                                        </p:cTn>
                                        <p:tgtEl>
                                          <p:spTgt spid="203782"/>
                                        </p:tgtEl>
                                        <p:attrNameLst>
                                          <p:attrName>style.visibility</p:attrName>
                                        </p:attrNameLst>
                                      </p:cBhvr>
                                      <p:to>
                                        <p:strVal val="visible"/>
                                      </p:to>
                                    </p:set>
                                    <p:animEffect transition="in" filter="blinds(horizontal)">
                                      <p:cBhvr>
                                        <p:cTn id="39" dur="500"/>
                                        <p:tgtEl>
                                          <p:spTgt spid="203782"/>
                                        </p:tgtEl>
                                      </p:cBhvr>
                                    </p:animEffect>
                                  </p:childTnLst>
                                </p:cTn>
                              </p:par>
                              <p:par>
                                <p:cTn id="40" presetID="3" presetClass="entr" presetSubtype="10" fill="hold" grpId="0" nodeType="withEffect">
                                  <p:stCondLst>
                                    <p:cond delay="0"/>
                                  </p:stCondLst>
                                  <p:childTnLst>
                                    <p:set>
                                      <p:cBhvr>
                                        <p:cTn id="41" dur="1" fill="hold">
                                          <p:stCondLst>
                                            <p:cond delay="0"/>
                                          </p:stCondLst>
                                        </p:cTn>
                                        <p:tgtEl>
                                          <p:spTgt spid="203781"/>
                                        </p:tgtEl>
                                        <p:attrNameLst>
                                          <p:attrName>style.visibility</p:attrName>
                                        </p:attrNameLst>
                                      </p:cBhvr>
                                      <p:to>
                                        <p:strVal val="visible"/>
                                      </p:to>
                                    </p:set>
                                    <p:animEffect transition="in" filter="blinds(horizontal)">
                                      <p:cBhvr>
                                        <p:cTn id="42" dur="500"/>
                                        <p:tgtEl>
                                          <p:spTgt spid="2037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3779" grpId="0"/>
      <p:bldP spid="203780" grpId="0"/>
      <p:bldP spid="203780" grpId="1"/>
      <p:bldP spid="203781" grpId="0"/>
      <p:bldP spid="203782" grpId="0"/>
      <p:bldP spid="203783" grpId="0"/>
      <p:bldP spid="203784" grpId="0"/>
      <p:bldP spid="203784" grpId="1"/>
      <p:bldP spid="203785" grpId="0"/>
      <p:bldP spid="203785"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15"/>
          <p:cNvSpPr txBox="1">
            <a:spLocks noChangeArrowheads="1"/>
          </p:cNvSpPr>
          <p:nvPr/>
        </p:nvSpPr>
        <p:spPr bwMode="auto">
          <a:xfrm>
            <a:off x="533400" y="3276600"/>
            <a:ext cx="1447800" cy="366713"/>
          </a:xfrm>
          <a:prstGeom prst="rect">
            <a:avLst/>
          </a:prstGeom>
          <a:noFill/>
          <a:ln w="9525">
            <a:noFill/>
            <a:miter lim="800000"/>
            <a:headEnd/>
            <a:tailEnd/>
          </a:ln>
        </p:spPr>
        <p:txBody>
          <a:bodyPr>
            <a:spAutoFit/>
          </a:bodyPr>
          <a:lstStyle/>
          <a:p>
            <a:pPr>
              <a:spcBef>
                <a:spcPct val="50000"/>
              </a:spcBef>
            </a:pPr>
            <a:endParaRPr lang="en-US"/>
          </a:p>
        </p:txBody>
      </p:sp>
      <p:pic>
        <p:nvPicPr>
          <p:cNvPr id="4099" name="imgb" descr="the-gioi-hoa-binh"/>
          <p:cNvPicPr>
            <a:picLocks noChangeAspect="1" noChangeArrowheads="1"/>
          </p:cNvPicPr>
          <p:nvPr/>
        </p:nvPicPr>
        <p:blipFill>
          <a:blip r:embed="rId2"/>
          <a:srcRect/>
          <a:stretch>
            <a:fillRect/>
          </a:stretch>
        </p:blipFill>
        <p:spPr bwMode="auto">
          <a:xfrm>
            <a:off x="1905000" y="457200"/>
            <a:ext cx="6019800" cy="5624513"/>
          </a:xfrm>
          <a:prstGeom prst="rect">
            <a:avLst/>
          </a:prstGeom>
          <a:noFill/>
          <a:ln w="9525">
            <a:noFill/>
            <a:miter lim="800000"/>
            <a:headEnd/>
            <a:tailEnd/>
          </a:ln>
        </p:spPr>
      </p:pic>
      <p:pic>
        <p:nvPicPr>
          <p:cNvPr id="79909" name="imgb" descr="3"/>
          <p:cNvPicPr>
            <a:picLocks noChangeAspect="1" noChangeArrowheads="1"/>
          </p:cNvPicPr>
          <p:nvPr/>
        </p:nvPicPr>
        <p:blipFill>
          <a:blip r:embed="rId3"/>
          <a:srcRect/>
          <a:stretch>
            <a:fillRect/>
          </a:stretch>
        </p:blipFill>
        <p:spPr bwMode="auto">
          <a:xfrm>
            <a:off x="1905000" y="304800"/>
            <a:ext cx="6019800" cy="6172200"/>
          </a:xfrm>
          <a:prstGeom prst="rect">
            <a:avLst/>
          </a:prstGeom>
          <a:noFill/>
          <a:ln w="9525">
            <a:noFill/>
            <a:miter lim="800000"/>
            <a:headEnd/>
            <a:tailEnd/>
          </a:ln>
        </p:spPr>
      </p:pic>
      <p:pic>
        <p:nvPicPr>
          <p:cNvPr id="79912" name="imgb" descr="Uoc%20mo"/>
          <p:cNvPicPr>
            <a:picLocks noChangeAspect="1" noChangeArrowheads="1"/>
          </p:cNvPicPr>
          <p:nvPr/>
        </p:nvPicPr>
        <p:blipFill>
          <a:blip r:embed="rId4"/>
          <a:srcRect/>
          <a:stretch>
            <a:fillRect/>
          </a:stretch>
        </p:blipFill>
        <p:spPr bwMode="auto">
          <a:xfrm>
            <a:off x="1905000" y="304800"/>
            <a:ext cx="6019800" cy="6248400"/>
          </a:xfrm>
          <a:prstGeom prst="rect">
            <a:avLst/>
          </a:prstGeom>
          <a:noFill/>
          <a:ln w="9525">
            <a:noFill/>
            <a:miter lim="800000"/>
            <a:headEnd/>
            <a:tailEnd/>
          </a:ln>
        </p:spPr>
      </p:pic>
      <p:pic>
        <p:nvPicPr>
          <p:cNvPr id="79913" name="imgb" descr="2-bongbong"/>
          <p:cNvPicPr>
            <a:picLocks noChangeAspect="1" noChangeArrowheads="1"/>
          </p:cNvPicPr>
          <p:nvPr/>
        </p:nvPicPr>
        <p:blipFill>
          <a:blip r:embed="rId5"/>
          <a:srcRect/>
          <a:stretch>
            <a:fillRect/>
          </a:stretch>
        </p:blipFill>
        <p:spPr bwMode="auto">
          <a:xfrm>
            <a:off x="685800" y="304800"/>
            <a:ext cx="8001000" cy="62484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0" presetClass="entr" presetSubtype="0" fill="hold" nodeType="clickEffect">
                                  <p:stCondLst>
                                    <p:cond delay="0"/>
                                  </p:stCondLst>
                                  <p:childTnLst>
                                    <p:set>
                                      <p:cBhvr>
                                        <p:cTn id="6" dur="1" fill="hold">
                                          <p:stCondLst>
                                            <p:cond delay="0"/>
                                          </p:stCondLst>
                                        </p:cTn>
                                        <p:tgtEl>
                                          <p:spTgt spid="79909"/>
                                        </p:tgtEl>
                                        <p:attrNameLst>
                                          <p:attrName>style.visibility</p:attrName>
                                        </p:attrNameLst>
                                      </p:cBhvr>
                                      <p:to>
                                        <p:strVal val="visible"/>
                                      </p:to>
                                    </p:set>
                                    <p:animEffect transition="in" filter="wedge">
                                      <p:cBhvr>
                                        <p:cTn id="7" dur="2000"/>
                                        <p:tgtEl>
                                          <p:spTgt spid="7990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7" presetClass="entr" presetSubtype="0" fill="hold" nodeType="clickEffect">
                                  <p:stCondLst>
                                    <p:cond delay="0"/>
                                  </p:stCondLst>
                                  <p:childTnLst>
                                    <p:set>
                                      <p:cBhvr>
                                        <p:cTn id="11" dur="1" fill="hold">
                                          <p:stCondLst>
                                            <p:cond delay="0"/>
                                          </p:stCondLst>
                                        </p:cTn>
                                        <p:tgtEl>
                                          <p:spTgt spid="79912"/>
                                        </p:tgtEl>
                                        <p:attrNameLst>
                                          <p:attrName>style.visibility</p:attrName>
                                        </p:attrNameLst>
                                      </p:cBhvr>
                                      <p:to>
                                        <p:strVal val="visible"/>
                                      </p:to>
                                    </p:set>
                                    <p:animEffect transition="in" filter="fade">
                                      <p:cBhvr>
                                        <p:cTn id="12" dur="1000"/>
                                        <p:tgtEl>
                                          <p:spTgt spid="79912"/>
                                        </p:tgtEl>
                                      </p:cBhvr>
                                    </p:animEffect>
                                    <p:anim calcmode="lin" valueType="num">
                                      <p:cBhvr>
                                        <p:cTn id="13" dur="1000" fill="hold"/>
                                        <p:tgtEl>
                                          <p:spTgt spid="79912"/>
                                        </p:tgtEl>
                                        <p:attrNameLst>
                                          <p:attrName>ppt_x</p:attrName>
                                        </p:attrNameLst>
                                      </p:cBhvr>
                                      <p:tavLst>
                                        <p:tav tm="0">
                                          <p:val>
                                            <p:strVal val="#ppt_x"/>
                                          </p:val>
                                        </p:tav>
                                        <p:tav tm="100000">
                                          <p:val>
                                            <p:strVal val="#ppt_x"/>
                                          </p:val>
                                        </p:tav>
                                      </p:tavLst>
                                    </p:anim>
                                    <p:anim calcmode="lin" valueType="num">
                                      <p:cBhvr>
                                        <p:cTn id="14" dur="900" decel="100000" fill="hold"/>
                                        <p:tgtEl>
                                          <p:spTgt spid="79912"/>
                                        </p:tgtEl>
                                        <p:attrNameLst>
                                          <p:attrName>ppt_y</p:attrName>
                                        </p:attrNameLst>
                                      </p:cBhvr>
                                      <p:tavLst>
                                        <p:tav tm="0">
                                          <p:val>
                                            <p:strVal val="#ppt_y+1"/>
                                          </p:val>
                                        </p:tav>
                                        <p:tav tm="100000">
                                          <p:val>
                                            <p:strVal val="#ppt_y-.03"/>
                                          </p:val>
                                        </p:tav>
                                      </p:tavLst>
                                    </p:anim>
                                    <p:anim calcmode="lin" valueType="num">
                                      <p:cBhvr>
                                        <p:cTn id="15" dur="100" accel="100000" fill="hold">
                                          <p:stCondLst>
                                            <p:cond delay="900"/>
                                          </p:stCondLst>
                                        </p:cTn>
                                        <p:tgtEl>
                                          <p:spTgt spid="79912"/>
                                        </p:tgtEl>
                                        <p:attrNameLst>
                                          <p:attrName>ppt_y</p:attrName>
                                        </p:attrNameLst>
                                      </p:cBhvr>
                                      <p:tavLst>
                                        <p:tav tm="0">
                                          <p:val>
                                            <p:strVal val="#ppt_y-.03"/>
                                          </p:val>
                                        </p:tav>
                                        <p:tav tm="100000">
                                          <p:val>
                                            <p:strVal val="#ppt_y"/>
                                          </p:val>
                                        </p:tav>
                                      </p:tavLst>
                                    </p:anim>
                                  </p:childTnLst>
                                </p:cTn>
                              </p:par>
                            </p:childTnLst>
                          </p:cTn>
                        </p:par>
                      </p:childTnLst>
                    </p:cTn>
                  </p:par>
                  <p:par>
                    <p:cTn id="16" fill="hold" nodeType="clickPar">
                      <p:stCondLst>
                        <p:cond delay="indefinite"/>
                      </p:stCondLst>
                      <p:childTnLst>
                        <p:par>
                          <p:cTn id="17" fill="hold" nodeType="withGroup">
                            <p:stCondLst>
                              <p:cond delay="0"/>
                            </p:stCondLst>
                            <p:childTnLst>
                              <p:par>
                                <p:cTn id="18" presetID="49" presetClass="entr" presetSubtype="0" decel="100000" fill="hold" nodeType="clickEffect">
                                  <p:stCondLst>
                                    <p:cond delay="0"/>
                                  </p:stCondLst>
                                  <p:childTnLst>
                                    <p:set>
                                      <p:cBhvr>
                                        <p:cTn id="19" dur="1" fill="hold">
                                          <p:stCondLst>
                                            <p:cond delay="0"/>
                                          </p:stCondLst>
                                        </p:cTn>
                                        <p:tgtEl>
                                          <p:spTgt spid="79913"/>
                                        </p:tgtEl>
                                        <p:attrNameLst>
                                          <p:attrName>style.visibility</p:attrName>
                                        </p:attrNameLst>
                                      </p:cBhvr>
                                      <p:to>
                                        <p:strVal val="visible"/>
                                      </p:to>
                                    </p:set>
                                    <p:anim calcmode="lin" valueType="num">
                                      <p:cBhvr>
                                        <p:cTn id="20" dur="500" fill="hold"/>
                                        <p:tgtEl>
                                          <p:spTgt spid="79913"/>
                                        </p:tgtEl>
                                        <p:attrNameLst>
                                          <p:attrName>ppt_w</p:attrName>
                                        </p:attrNameLst>
                                      </p:cBhvr>
                                      <p:tavLst>
                                        <p:tav tm="0">
                                          <p:val>
                                            <p:fltVal val="0"/>
                                          </p:val>
                                        </p:tav>
                                        <p:tav tm="100000">
                                          <p:val>
                                            <p:strVal val="#ppt_w"/>
                                          </p:val>
                                        </p:tav>
                                      </p:tavLst>
                                    </p:anim>
                                    <p:anim calcmode="lin" valueType="num">
                                      <p:cBhvr>
                                        <p:cTn id="21" dur="500" fill="hold"/>
                                        <p:tgtEl>
                                          <p:spTgt spid="79913"/>
                                        </p:tgtEl>
                                        <p:attrNameLst>
                                          <p:attrName>ppt_h</p:attrName>
                                        </p:attrNameLst>
                                      </p:cBhvr>
                                      <p:tavLst>
                                        <p:tav tm="0">
                                          <p:val>
                                            <p:fltVal val="0"/>
                                          </p:val>
                                        </p:tav>
                                        <p:tav tm="100000">
                                          <p:val>
                                            <p:strVal val="#ppt_h"/>
                                          </p:val>
                                        </p:tav>
                                      </p:tavLst>
                                    </p:anim>
                                    <p:anim calcmode="lin" valueType="num">
                                      <p:cBhvr>
                                        <p:cTn id="22" dur="500" fill="hold"/>
                                        <p:tgtEl>
                                          <p:spTgt spid="79913"/>
                                        </p:tgtEl>
                                        <p:attrNameLst>
                                          <p:attrName>style.rotation</p:attrName>
                                        </p:attrNameLst>
                                      </p:cBhvr>
                                      <p:tavLst>
                                        <p:tav tm="0">
                                          <p:val>
                                            <p:fltVal val="360"/>
                                          </p:val>
                                        </p:tav>
                                        <p:tav tm="100000">
                                          <p:val>
                                            <p:fltVal val="0"/>
                                          </p:val>
                                        </p:tav>
                                      </p:tavLst>
                                    </p:anim>
                                    <p:animEffect transition="in" filter="fade">
                                      <p:cBhvr>
                                        <p:cTn id="23" dur="500"/>
                                        <p:tgtEl>
                                          <p:spTgt spid="799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imgb" descr="the-gioi-hoa-binh"/>
          <p:cNvPicPr>
            <a:picLocks noChangeAspect="1" noChangeArrowheads="1"/>
          </p:cNvPicPr>
          <p:nvPr/>
        </p:nvPicPr>
        <p:blipFill>
          <a:blip r:embed="rId2"/>
          <a:srcRect/>
          <a:stretch>
            <a:fillRect/>
          </a:stretch>
        </p:blipFill>
        <p:spPr bwMode="auto">
          <a:xfrm>
            <a:off x="685800" y="0"/>
            <a:ext cx="3276600" cy="3062288"/>
          </a:xfrm>
          <a:prstGeom prst="rect">
            <a:avLst/>
          </a:prstGeom>
          <a:noFill/>
          <a:ln w="9525">
            <a:noFill/>
            <a:miter lim="800000"/>
            <a:headEnd/>
            <a:tailEnd/>
          </a:ln>
        </p:spPr>
      </p:pic>
      <p:pic>
        <p:nvPicPr>
          <p:cNvPr id="5123" name="imgb" descr="3"/>
          <p:cNvPicPr>
            <a:picLocks noChangeAspect="1" noChangeArrowheads="1"/>
          </p:cNvPicPr>
          <p:nvPr/>
        </p:nvPicPr>
        <p:blipFill>
          <a:blip r:embed="rId3"/>
          <a:srcRect/>
          <a:stretch>
            <a:fillRect/>
          </a:stretch>
        </p:blipFill>
        <p:spPr bwMode="auto">
          <a:xfrm>
            <a:off x="4800600" y="0"/>
            <a:ext cx="3124200" cy="3352800"/>
          </a:xfrm>
          <a:prstGeom prst="rect">
            <a:avLst/>
          </a:prstGeom>
          <a:noFill/>
          <a:ln w="9525">
            <a:noFill/>
            <a:miter lim="800000"/>
            <a:headEnd/>
            <a:tailEnd/>
          </a:ln>
        </p:spPr>
      </p:pic>
      <p:pic>
        <p:nvPicPr>
          <p:cNvPr id="5124" name="imgb" descr="Uoc%20mo"/>
          <p:cNvPicPr>
            <a:picLocks noChangeAspect="1" noChangeArrowheads="1"/>
          </p:cNvPicPr>
          <p:nvPr/>
        </p:nvPicPr>
        <p:blipFill>
          <a:blip r:embed="rId4"/>
          <a:srcRect/>
          <a:stretch>
            <a:fillRect/>
          </a:stretch>
        </p:blipFill>
        <p:spPr bwMode="auto">
          <a:xfrm>
            <a:off x="838200" y="3124200"/>
            <a:ext cx="2819400" cy="3314700"/>
          </a:xfrm>
          <a:prstGeom prst="rect">
            <a:avLst/>
          </a:prstGeom>
          <a:noFill/>
          <a:ln w="9525">
            <a:noFill/>
            <a:miter lim="800000"/>
            <a:headEnd/>
            <a:tailEnd/>
          </a:ln>
        </p:spPr>
      </p:pic>
      <p:pic>
        <p:nvPicPr>
          <p:cNvPr id="5125" name="imgb" descr="2-bongbong"/>
          <p:cNvPicPr>
            <a:picLocks noChangeAspect="1" noChangeArrowheads="1"/>
          </p:cNvPicPr>
          <p:nvPr/>
        </p:nvPicPr>
        <p:blipFill>
          <a:blip r:embed="rId5"/>
          <a:srcRect/>
          <a:stretch>
            <a:fillRect/>
          </a:stretch>
        </p:blipFill>
        <p:spPr bwMode="auto">
          <a:xfrm>
            <a:off x="4038600" y="3468688"/>
            <a:ext cx="4267200" cy="29638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4260" name="imgb" descr="SGGP_125127718"/>
          <p:cNvPicPr>
            <a:picLocks noChangeAspect="1" noChangeArrowheads="1"/>
          </p:cNvPicPr>
          <p:nvPr/>
        </p:nvPicPr>
        <p:blipFill>
          <a:blip r:embed="rId3"/>
          <a:srcRect/>
          <a:stretch>
            <a:fillRect/>
          </a:stretch>
        </p:blipFill>
        <p:spPr bwMode="auto">
          <a:xfrm>
            <a:off x="1371600" y="381000"/>
            <a:ext cx="6781800" cy="5449888"/>
          </a:xfrm>
          <a:prstGeom prst="rect">
            <a:avLst/>
          </a:prstGeom>
          <a:noFill/>
          <a:ln w="9525">
            <a:noFill/>
            <a:miter lim="800000"/>
            <a:headEnd/>
            <a:tailEnd/>
          </a:ln>
        </p:spPr>
      </p:pic>
      <p:sp>
        <p:nvSpPr>
          <p:cNvPr id="224261" name="Rectangle 5"/>
          <p:cNvSpPr>
            <a:spLocks noChangeArrowheads="1"/>
          </p:cNvSpPr>
          <p:nvPr/>
        </p:nvSpPr>
        <p:spPr bwMode="auto">
          <a:xfrm>
            <a:off x="2514600" y="5791200"/>
            <a:ext cx="5286375" cy="366713"/>
          </a:xfrm>
          <a:prstGeom prst="rect">
            <a:avLst/>
          </a:prstGeom>
          <a:noFill/>
          <a:ln w="9525">
            <a:noFill/>
            <a:miter lim="800000"/>
            <a:headEnd/>
            <a:tailEnd/>
          </a:ln>
        </p:spPr>
        <p:txBody>
          <a:bodyPr wrap="none" anchor="ctr">
            <a:spAutoFit/>
          </a:bodyPr>
          <a:lstStyle/>
          <a:p>
            <a:r>
              <a:rPr lang="en-US" b="1">
                <a:solidFill>
                  <a:schemeClr val="tx2"/>
                </a:solidFill>
              </a:rPr>
              <a:t>Cuộc biểu tình phản đối</a:t>
            </a:r>
            <a:r>
              <a:rPr lang="en-US">
                <a:solidFill>
                  <a:schemeClr val="tx2"/>
                </a:solidFill>
              </a:rPr>
              <a:t> Mỹ xâm lược </a:t>
            </a:r>
            <a:r>
              <a:rPr lang="en-US" b="1">
                <a:solidFill>
                  <a:schemeClr val="tx2"/>
                </a:solidFill>
              </a:rPr>
              <a:t>Việt Nam</a:t>
            </a:r>
            <a:r>
              <a:rPr lang="en-US">
                <a:solidFill>
                  <a:srgbClr val="FF0000"/>
                </a:solidFill>
              </a:rPr>
              <a:t> </a:t>
            </a:r>
          </a:p>
        </p:txBody>
      </p:sp>
      <p:pic>
        <p:nvPicPr>
          <p:cNvPr id="224262" name="imgb" descr="2097507022_fe741a7a98"/>
          <p:cNvPicPr>
            <a:picLocks noChangeAspect="1" noChangeArrowheads="1"/>
          </p:cNvPicPr>
          <p:nvPr/>
        </p:nvPicPr>
        <p:blipFill>
          <a:blip r:embed="rId4"/>
          <a:srcRect/>
          <a:stretch>
            <a:fillRect/>
          </a:stretch>
        </p:blipFill>
        <p:spPr bwMode="auto">
          <a:xfrm>
            <a:off x="1371600" y="381000"/>
            <a:ext cx="6858000" cy="5715000"/>
          </a:xfrm>
          <a:prstGeom prst="rect">
            <a:avLst/>
          </a:prstGeom>
          <a:noFill/>
          <a:ln w="9525">
            <a:noFill/>
            <a:miter lim="800000"/>
            <a:headEnd/>
            <a:tailEnd/>
          </a:ln>
        </p:spPr>
      </p:pic>
      <p:sp>
        <p:nvSpPr>
          <p:cNvPr id="224263" name="Text Box 7"/>
          <p:cNvSpPr txBox="1">
            <a:spLocks noChangeArrowheads="1"/>
          </p:cNvSpPr>
          <p:nvPr/>
        </p:nvSpPr>
        <p:spPr bwMode="auto">
          <a:xfrm>
            <a:off x="4038600" y="381000"/>
            <a:ext cx="4191000" cy="366713"/>
          </a:xfrm>
          <a:prstGeom prst="rect">
            <a:avLst/>
          </a:prstGeom>
          <a:noFill/>
          <a:ln w="9525">
            <a:noFill/>
            <a:miter lim="800000"/>
            <a:headEnd/>
            <a:tailEnd/>
          </a:ln>
        </p:spPr>
        <p:txBody>
          <a:bodyPr>
            <a:spAutoFit/>
          </a:bodyPr>
          <a:lstStyle/>
          <a:p>
            <a:pPr>
              <a:spcBef>
                <a:spcPct val="50000"/>
              </a:spcBef>
            </a:pPr>
            <a:r>
              <a:rPr lang="en-US"/>
              <a:t>Lấy chữ kí phản đối chiến tranh </a:t>
            </a:r>
          </a:p>
        </p:txBody>
      </p:sp>
      <p:pic>
        <p:nvPicPr>
          <p:cNvPr id="224264" name="imgb" descr="small_1282806027"/>
          <p:cNvPicPr>
            <a:picLocks noChangeAspect="1" noChangeArrowheads="1"/>
          </p:cNvPicPr>
          <p:nvPr/>
        </p:nvPicPr>
        <p:blipFill>
          <a:blip r:embed="rId5"/>
          <a:srcRect/>
          <a:stretch>
            <a:fillRect/>
          </a:stretch>
        </p:blipFill>
        <p:spPr bwMode="auto">
          <a:xfrm>
            <a:off x="1066800" y="381000"/>
            <a:ext cx="7239000" cy="5759450"/>
          </a:xfrm>
          <a:prstGeom prst="rect">
            <a:avLst/>
          </a:prstGeom>
          <a:noFill/>
          <a:ln w="9525">
            <a:noFill/>
            <a:miter lim="800000"/>
            <a:headEnd/>
            <a:tailEnd/>
          </a:ln>
        </p:spPr>
      </p:pic>
      <p:sp>
        <p:nvSpPr>
          <p:cNvPr id="224265" name="Rectangle 9"/>
          <p:cNvSpPr>
            <a:spLocks noChangeArrowheads="1"/>
          </p:cNvSpPr>
          <p:nvPr/>
        </p:nvSpPr>
        <p:spPr bwMode="auto">
          <a:xfrm>
            <a:off x="3124200" y="5805488"/>
            <a:ext cx="4333875" cy="366712"/>
          </a:xfrm>
          <a:prstGeom prst="rect">
            <a:avLst/>
          </a:prstGeom>
          <a:noFill/>
          <a:ln w="9525">
            <a:noFill/>
            <a:miter lim="800000"/>
            <a:headEnd/>
            <a:tailEnd/>
          </a:ln>
        </p:spPr>
        <p:txBody>
          <a:bodyPr wrap="none" anchor="ctr">
            <a:spAutoFit/>
          </a:bodyPr>
          <a:lstStyle/>
          <a:p>
            <a:r>
              <a:rPr lang="en-US" b="1"/>
              <a:t>Hội nghị các nước ASEAN vì hoà bình</a:t>
            </a:r>
          </a:p>
        </p:txBody>
      </p:sp>
      <p:pic>
        <p:nvPicPr>
          <p:cNvPr id="224266" name="Picture 10" descr="Vì một thế giới hoà bình, đoàn kết"/>
          <p:cNvPicPr>
            <a:picLocks noChangeAspect="1" noChangeArrowheads="1"/>
          </p:cNvPicPr>
          <p:nvPr/>
        </p:nvPicPr>
        <p:blipFill>
          <a:blip r:embed="rId6"/>
          <a:srcRect/>
          <a:stretch>
            <a:fillRect/>
          </a:stretch>
        </p:blipFill>
        <p:spPr bwMode="auto">
          <a:xfrm>
            <a:off x="1066800" y="381000"/>
            <a:ext cx="7239000" cy="5791200"/>
          </a:xfrm>
          <a:prstGeom prst="rect">
            <a:avLst/>
          </a:prstGeom>
          <a:noFill/>
          <a:ln w="9525">
            <a:noFill/>
            <a:miter lim="800000"/>
            <a:headEnd/>
            <a:tailEnd/>
          </a:ln>
        </p:spPr>
      </p:pic>
      <p:sp>
        <p:nvSpPr>
          <p:cNvPr id="224268" name="Rectangle 12"/>
          <p:cNvSpPr>
            <a:spLocks noChangeArrowheads="1"/>
          </p:cNvSpPr>
          <p:nvPr/>
        </p:nvSpPr>
        <p:spPr bwMode="auto">
          <a:xfrm>
            <a:off x="1752600" y="5791200"/>
            <a:ext cx="5949950" cy="366713"/>
          </a:xfrm>
          <a:prstGeom prst="rect">
            <a:avLst/>
          </a:prstGeom>
          <a:noFill/>
          <a:ln w="9525">
            <a:noFill/>
            <a:miter lim="800000"/>
            <a:headEnd/>
            <a:tailEnd/>
          </a:ln>
        </p:spPr>
        <p:txBody>
          <a:bodyPr wrap="none" anchor="ctr">
            <a:spAutoFit/>
          </a:bodyPr>
          <a:lstStyle/>
          <a:p>
            <a:r>
              <a:rPr lang="en-US" b="1">
                <a:solidFill>
                  <a:srgbClr val="000099"/>
                </a:solidFill>
              </a:rPr>
              <a:t>Đoàn đại biểu TN - SV Việt Nam cùng bạn bè quốc tế.</a:t>
            </a:r>
          </a:p>
        </p:txBody>
      </p:sp>
      <p:pic>
        <p:nvPicPr>
          <p:cNvPr id="224269" name="Picture 13" descr="di-bo"/>
          <p:cNvPicPr>
            <a:picLocks noChangeAspect="1" noChangeArrowheads="1"/>
          </p:cNvPicPr>
          <p:nvPr/>
        </p:nvPicPr>
        <p:blipFill>
          <a:blip r:embed="rId7"/>
          <a:srcRect/>
          <a:stretch>
            <a:fillRect/>
          </a:stretch>
        </p:blipFill>
        <p:spPr bwMode="auto">
          <a:xfrm>
            <a:off x="1066800" y="381000"/>
            <a:ext cx="7315200" cy="5791200"/>
          </a:xfrm>
          <a:prstGeom prst="rect">
            <a:avLst/>
          </a:prstGeom>
          <a:noFill/>
          <a:ln w="9525">
            <a:noFill/>
            <a:miter lim="800000"/>
            <a:headEnd/>
            <a:tailEnd/>
          </a:ln>
        </p:spPr>
      </p:pic>
      <p:sp>
        <p:nvSpPr>
          <p:cNvPr id="224270" name="Rectangle 14"/>
          <p:cNvSpPr>
            <a:spLocks noChangeArrowheads="1"/>
          </p:cNvSpPr>
          <p:nvPr/>
        </p:nvSpPr>
        <p:spPr bwMode="auto">
          <a:xfrm>
            <a:off x="990600" y="5486400"/>
            <a:ext cx="7315200" cy="641350"/>
          </a:xfrm>
          <a:prstGeom prst="rect">
            <a:avLst/>
          </a:prstGeom>
          <a:noFill/>
          <a:ln w="9525">
            <a:noFill/>
            <a:miter lim="800000"/>
            <a:headEnd/>
            <a:tailEnd/>
          </a:ln>
        </p:spPr>
        <p:txBody>
          <a:bodyPr anchor="ctr">
            <a:spAutoFit/>
          </a:bodyPr>
          <a:lstStyle/>
          <a:p>
            <a:pPr algn="ctr"/>
            <a:r>
              <a:rPr lang="en-US"/>
              <a:t>Văn nghệ chào mừng hoạt động đi bộ “Vì một ASEAN hoà bình và thịnh vượng”</a:t>
            </a:r>
          </a:p>
        </p:txBody>
      </p:sp>
      <p:pic>
        <p:nvPicPr>
          <p:cNvPr id="224271" name="imgb" descr="ImageView"/>
          <p:cNvPicPr>
            <a:picLocks noChangeAspect="1" noChangeArrowheads="1"/>
          </p:cNvPicPr>
          <p:nvPr/>
        </p:nvPicPr>
        <p:blipFill>
          <a:blip r:embed="rId8"/>
          <a:srcRect/>
          <a:stretch>
            <a:fillRect/>
          </a:stretch>
        </p:blipFill>
        <p:spPr bwMode="auto">
          <a:xfrm>
            <a:off x="1066800" y="381000"/>
            <a:ext cx="7315200" cy="5791200"/>
          </a:xfrm>
          <a:prstGeom prst="rect">
            <a:avLst/>
          </a:prstGeom>
          <a:noFill/>
          <a:ln w="9525">
            <a:noFill/>
            <a:miter lim="800000"/>
            <a:headEnd/>
            <a:tailEnd/>
          </a:ln>
        </p:spPr>
      </p:pic>
      <p:pic>
        <p:nvPicPr>
          <p:cNvPr id="224272" name="Picture 16" descr="la co"/>
          <p:cNvPicPr>
            <a:picLocks noChangeAspect="1" noChangeArrowheads="1"/>
          </p:cNvPicPr>
          <p:nvPr/>
        </p:nvPicPr>
        <p:blipFill>
          <a:blip r:embed="rId9"/>
          <a:srcRect/>
          <a:stretch>
            <a:fillRect/>
          </a:stretch>
        </p:blipFill>
        <p:spPr bwMode="auto">
          <a:xfrm>
            <a:off x="1066800" y="381000"/>
            <a:ext cx="7315200" cy="5791200"/>
          </a:xfrm>
          <a:prstGeom prst="rect">
            <a:avLst/>
          </a:prstGeom>
          <a:noFill/>
          <a:ln w="9525">
            <a:noFill/>
            <a:miter lim="800000"/>
            <a:headEnd/>
            <a:tailEnd/>
          </a:ln>
        </p:spPr>
      </p:pic>
      <p:pic>
        <p:nvPicPr>
          <p:cNvPr id="224273" name="Picture 17" descr="giao luu quoc te"/>
          <p:cNvPicPr>
            <a:picLocks noChangeAspect="1" noChangeArrowheads="1"/>
          </p:cNvPicPr>
          <p:nvPr/>
        </p:nvPicPr>
        <p:blipFill>
          <a:blip r:embed="rId10"/>
          <a:srcRect/>
          <a:stretch>
            <a:fillRect/>
          </a:stretch>
        </p:blipFill>
        <p:spPr bwMode="auto">
          <a:xfrm>
            <a:off x="990600" y="381000"/>
            <a:ext cx="7342188" cy="5791200"/>
          </a:xfrm>
          <a:prstGeom prst="rect">
            <a:avLst/>
          </a:prstGeom>
          <a:noFill/>
          <a:ln w="9525">
            <a:noFill/>
            <a:miter lim="800000"/>
            <a:headEnd/>
            <a:tailEnd/>
          </a:ln>
        </p:spPr>
      </p:pic>
      <p:pic>
        <p:nvPicPr>
          <p:cNvPr id="224274" name="video xong.wmv">
            <a:hlinkClick r:id="" action="ppaction://media"/>
          </p:cNvPr>
          <p:cNvPicPr>
            <a:picLocks noRot="1" noChangeAspect="1" noChangeArrowheads="1"/>
          </p:cNvPicPr>
          <p:nvPr>
            <p:ph/>
            <a:videoFile r:link="rId1"/>
          </p:nvPr>
        </p:nvPicPr>
        <p:blipFill>
          <a:blip r:embed="rId11"/>
          <a:srcRect/>
          <a:stretch>
            <a:fillRect/>
          </a:stretch>
        </p:blipFill>
        <p:spPr>
          <a:xfrm>
            <a:off x="990600" y="381000"/>
            <a:ext cx="7315200" cy="5791200"/>
          </a:xfrm>
        </p:spPr>
      </p:pic>
      <p:pic>
        <p:nvPicPr>
          <p:cNvPr id="224276" name="Picture 20" descr="ANd9GcRX6J734GCpS1Px-x2KCxOyb6KvquovIfvX0BLhVgYS6v_6NO-5"/>
          <p:cNvPicPr>
            <a:picLocks noChangeAspect="1" noChangeArrowheads="1"/>
          </p:cNvPicPr>
          <p:nvPr/>
        </p:nvPicPr>
        <p:blipFill>
          <a:blip r:embed="rId12"/>
          <a:srcRect/>
          <a:stretch>
            <a:fillRect/>
          </a:stretch>
        </p:blipFill>
        <p:spPr bwMode="auto">
          <a:xfrm>
            <a:off x="990600" y="381000"/>
            <a:ext cx="7391400" cy="58102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224260"/>
                                        </p:tgtEl>
                                        <p:attrNameLst>
                                          <p:attrName>style.visibility</p:attrName>
                                        </p:attrNameLst>
                                      </p:cBhvr>
                                      <p:to>
                                        <p:strVal val="visible"/>
                                      </p:to>
                                    </p:set>
                                    <p:anim calcmode="lin" valueType="num">
                                      <p:cBhvr additive="base">
                                        <p:cTn id="7" dur="500" fill="hold"/>
                                        <p:tgtEl>
                                          <p:spTgt spid="224260"/>
                                        </p:tgtEl>
                                        <p:attrNameLst>
                                          <p:attrName>ppt_x</p:attrName>
                                        </p:attrNameLst>
                                      </p:cBhvr>
                                      <p:tavLst>
                                        <p:tav tm="0">
                                          <p:val>
                                            <p:strVal val="#ppt_x"/>
                                          </p:val>
                                        </p:tav>
                                        <p:tav tm="100000">
                                          <p:val>
                                            <p:strVal val="#ppt_x"/>
                                          </p:val>
                                        </p:tav>
                                      </p:tavLst>
                                    </p:anim>
                                    <p:anim calcmode="lin" valueType="num">
                                      <p:cBhvr additive="base">
                                        <p:cTn id="8" dur="500" fill="hold"/>
                                        <p:tgtEl>
                                          <p:spTgt spid="224260"/>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24261"/>
                                        </p:tgtEl>
                                        <p:attrNameLst>
                                          <p:attrName>style.visibility</p:attrName>
                                        </p:attrNameLst>
                                      </p:cBhvr>
                                      <p:to>
                                        <p:strVal val="visible"/>
                                      </p:to>
                                    </p:set>
                                    <p:anim calcmode="lin" valueType="num">
                                      <p:cBhvr additive="base">
                                        <p:cTn id="11" dur="500" fill="hold"/>
                                        <p:tgtEl>
                                          <p:spTgt spid="224261"/>
                                        </p:tgtEl>
                                        <p:attrNameLst>
                                          <p:attrName>ppt_x</p:attrName>
                                        </p:attrNameLst>
                                      </p:cBhvr>
                                      <p:tavLst>
                                        <p:tav tm="0">
                                          <p:val>
                                            <p:strVal val="#ppt_x"/>
                                          </p:val>
                                        </p:tav>
                                        <p:tav tm="100000">
                                          <p:val>
                                            <p:strVal val="#ppt_x"/>
                                          </p:val>
                                        </p:tav>
                                      </p:tavLst>
                                    </p:anim>
                                    <p:anim calcmode="lin" valueType="num">
                                      <p:cBhvr additive="base">
                                        <p:cTn id="12" dur="500" fill="hold"/>
                                        <p:tgtEl>
                                          <p:spTgt spid="224261"/>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30" presetClass="entr" presetSubtype="0" fill="hold" nodeType="clickEffect">
                                  <p:stCondLst>
                                    <p:cond delay="0"/>
                                  </p:stCondLst>
                                  <p:childTnLst>
                                    <p:set>
                                      <p:cBhvr>
                                        <p:cTn id="16" dur="1" fill="hold">
                                          <p:stCondLst>
                                            <p:cond delay="0"/>
                                          </p:stCondLst>
                                        </p:cTn>
                                        <p:tgtEl>
                                          <p:spTgt spid="224262"/>
                                        </p:tgtEl>
                                        <p:attrNameLst>
                                          <p:attrName>style.visibility</p:attrName>
                                        </p:attrNameLst>
                                      </p:cBhvr>
                                      <p:to>
                                        <p:strVal val="visible"/>
                                      </p:to>
                                    </p:set>
                                    <p:animEffect transition="in" filter="fade">
                                      <p:cBhvr>
                                        <p:cTn id="17" dur="800" decel="100000"/>
                                        <p:tgtEl>
                                          <p:spTgt spid="224262"/>
                                        </p:tgtEl>
                                      </p:cBhvr>
                                    </p:animEffect>
                                    <p:anim calcmode="lin" valueType="num">
                                      <p:cBhvr>
                                        <p:cTn id="18" dur="800" decel="100000" fill="hold"/>
                                        <p:tgtEl>
                                          <p:spTgt spid="224262"/>
                                        </p:tgtEl>
                                        <p:attrNameLst>
                                          <p:attrName>style.rotation</p:attrName>
                                        </p:attrNameLst>
                                      </p:cBhvr>
                                      <p:tavLst>
                                        <p:tav tm="0">
                                          <p:val>
                                            <p:fltVal val="-90"/>
                                          </p:val>
                                        </p:tav>
                                        <p:tav tm="100000">
                                          <p:val>
                                            <p:fltVal val="0"/>
                                          </p:val>
                                        </p:tav>
                                      </p:tavLst>
                                    </p:anim>
                                    <p:anim calcmode="lin" valueType="num">
                                      <p:cBhvr>
                                        <p:cTn id="19" dur="800" decel="100000" fill="hold"/>
                                        <p:tgtEl>
                                          <p:spTgt spid="224262"/>
                                        </p:tgtEl>
                                        <p:attrNameLst>
                                          <p:attrName>ppt_x</p:attrName>
                                        </p:attrNameLst>
                                      </p:cBhvr>
                                      <p:tavLst>
                                        <p:tav tm="0">
                                          <p:val>
                                            <p:strVal val="#ppt_x+0.4"/>
                                          </p:val>
                                        </p:tav>
                                        <p:tav tm="100000">
                                          <p:val>
                                            <p:strVal val="#ppt_x-0.05"/>
                                          </p:val>
                                        </p:tav>
                                      </p:tavLst>
                                    </p:anim>
                                    <p:anim calcmode="lin" valueType="num">
                                      <p:cBhvr>
                                        <p:cTn id="20" dur="800" decel="100000" fill="hold"/>
                                        <p:tgtEl>
                                          <p:spTgt spid="224262"/>
                                        </p:tgtEl>
                                        <p:attrNameLst>
                                          <p:attrName>ppt_y</p:attrName>
                                        </p:attrNameLst>
                                      </p:cBhvr>
                                      <p:tavLst>
                                        <p:tav tm="0">
                                          <p:val>
                                            <p:strVal val="#ppt_y-0.4"/>
                                          </p:val>
                                        </p:tav>
                                        <p:tav tm="100000">
                                          <p:val>
                                            <p:strVal val="#ppt_y+0.1"/>
                                          </p:val>
                                        </p:tav>
                                      </p:tavLst>
                                    </p:anim>
                                    <p:anim calcmode="lin" valueType="num">
                                      <p:cBhvr>
                                        <p:cTn id="21" dur="200" accel="100000" fill="hold">
                                          <p:stCondLst>
                                            <p:cond delay="800"/>
                                          </p:stCondLst>
                                        </p:cTn>
                                        <p:tgtEl>
                                          <p:spTgt spid="224262"/>
                                        </p:tgtEl>
                                        <p:attrNameLst>
                                          <p:attrName>ppt_x</p:attrName>
                                        </p:attrNameLst>
                                      </p:cBhvr>
                                      <p:tavLst>
                                        <p:tav tm="0">
                                          <p:val>
                                            <p:strVal val="#ppt_x-0.05"/>
                                          </p:val>
                                        </p:tav>
                                        <p:tav tm="100000">
                                          <p:val>
                                            <p:strVal val="#ppt_x"/>
                                          </p:val>
                                        </p:tav>
                                      </p:tavLst>
                                    </p:anim>
                                    <p:anim calcmode="lin" valueType="num">
                                      <p:cBhvr>
                                        <p:cTn id="22" dur="200" accel="100000" fill="hold">
                                          <p:stCondLst>
                                            <p:cond delay="800"/>
                                          </p:stCondLst>
                                        </p:cTn>
                                        <p:tgtEl>
                                          <p:spTgt spid="224262"/>
                                        </p:tgtEl>
                                        <p:attrNameLst>
                                          <p:attrName>ppt_y</p:attrName>
                                        </p:attrNameLst>
                                      </p:cBhvr>
                                      <p:tavLst>
                                        <p:tav tm="0">
                                          <p:val>
                                            <p:strVal val="#ppt_y+0.1"/>
                                          </p:val>
                                        </p:tav>
                                        <p:tav tm="100000">
                                          <p:val>
                                            <p:strVal val="#ppt_y"/>
                                          </p:val>
                                        </p:tav>
                                      </p:tavLst>
                                    </p:anim>
                                  </p:childTnLst>
                                </p:cTn>
                              </p:par>
                              <p:par>
                                <p:cTn id="23" presetID="30" presetClass="entr" presetSubtype="0" fill="hold" grpId="0" nodeType="withEffect">
                                  <p:stCondLst>
                                    <p:cond delay="0"/>
                                  </p:stCondLst>
                                  <p:childTnLst>
                                    <p:set>
                                      <p:cBhvr>
                                        <p:cTn id="24" dur="1" fill="hold">
                                          <p:stCondLst>
                                            <p:cond delay="0"/>
                                          </p:stCondLst>
                                        </p:cTn>
                                        <p:tgtEl>
                                          <p:spTgt spid="224263"/>
                                        </p:tgtEl>
                                        <p:attrNameLst>
                                          <p:attrName>style.visibility</p:attrName>
                                        </p:attrNameLst>
                                      </p:cBhvr>
                                      <p:to>
                                        <p:strVal val="visible"/>
                                      </p:to>
                                    </p:set>
                                    <p:animEffect transition="in" filter="fade">
                                      <p:cBhvr>
                                        <p:cTn id="25" dur="800" decel="100000"/>
                                        <p:tgtEl>
                                          <p:spTgt spid="224263"/>
                                        </p:tgtEl>
                                      </p:cBhvr>
                                    </p:animEffect>
                                    <p:anim calcmode="lin" valueType="num">
                                      <p:cBhvr>
                                        <p:cTn id="26" dur="800" decel="100000" fill="hold"/>
                                        <p:tgtEl>
                                          <p:spTgt spid="224263"/>
                                        </p:tgtEl>
                                        <p:attrNameLst>
                                          <p:attrName>style.rotation</p:attrName>
                                        </p:attrNameLst>
                                      </p:cBhvr>
                                      <p:tavLst>
                                        <p:tav tm="0">
                                          <p:val>
                                            <p:fltVal val="-90"/>
                                          </p:val>
                                        </p:tav>
                                        <p:tav tm="100000">
                                          <p:val>
                                            <p:fltVal val="0"/>
                                          </p:val>
                                        </p:tav>
                                      </p:tavLst>
                                    </p:anim>
                                    <p:anim calcmode="lin" valueType="num">
                                      <p:cBhvr>
                                        <p:cTn id="27" dur="800" decel="100000" fill="hold"/>
                                        <p:tgtEl>
                                          <p:spTgt spid="224263"/>
                                        </p:tgtEl>
                                        <p:attrNameLst>
                                          <p:attrName>ppt_x</p:attrName>
                                        </p:attrNameLst>
                                      </p:cBhvr>
                                      <p:tavLst>
                                        <p:tav tm="0">
                                          <p:val>
                                            <p:strVal val="#ppt_x+0.4"/>
                                          </p:val>
                                        </p:tav>
                                        <p:tav tm="100000">
                                          <p:val>
                                            <p:strVal val="#ppt_x-0.05"/>
                                          </p:val>
                                        </p:tav>
                                      </p:tavLst>
                                    </p:anim>
                                    <p:anim calcmode="lin" valueType="num">
                                      <p:cBhvr>
                                        <p:cTn id="28" dur="800" decel="100000" fill="hold"/>
                                        <p:tgtEl>
                                          <p:spTgt spid="224263"/>
                                        </p:tgtEl>
                                        <p:attrNameLst>
                                          <p:attrName>ppt_y</p:attrName>
                                        </p:attrNameLst>
                                      </p:cBhvr>
                                      <p:tavLst>
                                        <p:tav tm="0">
                                          <p:val>
                                            <p:strVal val="#ppt_y-0.4"/>
                                          </p:val>
                                        </p:tav>
                                        <p:tav tm="100000">
                                          <p:val>
                                            <p:strVal val="#ppt_y+0.1"/>
                                          </p:val>
                                        </p:tav>
                                      </p:tavLst>
                                    </p:anim>
                                    <p:anim calcmode="lin" valueType="num">
                                      <p:cBhvr>
                                        <p:cTn id="29" dur="200" accel="100000" fill="hold">
                                          <p:stCondLst>
                                            <p:cond delay="800"/>
                                          </p:stCondLst>
                                        </p:cTn>
                                        <p:tgtEl>
                                          <p:spTgt spid="224263"/>
                                        </p:tgtEl>
                                        <p:attrNameLst>
                                          <p:attrName>ppt_x</p:attrName>
                                        </p:attrNameLst>
                                      </p:cBhvr>
                                      <p:tavLst>
                                        <p:tav tm="0">
                                          <p:val>
                                            <p:strVal val="#ppt_x-0.05"/>
                                          </p:val>
                                        </p:tav>
                                        <p:tav tm="100000">
                                          <p:val>
                                            <p:strVal val="#ppt_x"/>
                                          </p:val>
                                        </p:tav>
                                      </p:tavLst>
                                    </p:anim>
                                    <p:anim calcmode="lin" valueType="num">
                                      <p:cBhvr>
                                        <p:cTn id="30" dur="200" accel="100000" fill="hold">
                                          <p:stCondLst>
                                            <p:cond delay="800"/>
                                          </p:stCondLst>
                                        </p:cTn>
                                        <p:tgtEl>
                                          <p:spTgt spid="224263"/>
                                        </p:tgtEl>
                                        <p:attrNameLst>
                                          <p:attrName>ppt_y</p:attrName>
                                        </p:attrNameLst>
                                      </p:cBhvr>
                                      <p:tavLst>
                                        <p:tav tm="0">
                                          <p:val>
                                            <p:strVal val="#ppt_y+0.1"/>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51" presetClass="entr" presetSubtype="0" fill="hold" nodeType="clickEffect">
                                  <p:stCondLst>
                                    <p:cond delay="0"/>
                                  </p:stCondLst>
                                  <p:childTnLst>
                                    <p:set>
                                      <p:cBhvr>
                                        <p:cTn id="34" dur="1" fill="hold">
                                          <p:stCondLst>
                                            <p:cond delay="0"/>
                                          </p:stCondLst>
                                        </p:cTn>
                                        <p:tgtEl>
                                          <p:spTgt spid="224264"/>
                                        </p:tgtEl>
                                        <p:attrNameLst>
                                          <p:attrName>style.visibility</p:attrName>
                                        </p:attrNameLst>
                                      </p:cBhvr>
                                      <p:to>
                                        <p:strVal val="visible"/>
                                      </p:to>
                                    </p:set>
                                    <p:animEffect transition="in" filter="fade">
                                      <p:cBhvr>
                                        <p:cTn id="35" dur="770" decel="100000"/>
                                        <p:tgtEl>
                                          <p:spTgt spid="224264"/>
                                        </p:tgtEl>
                                      </p:cBhvr>
                                    </p:animEffect>
                                    <p:animScale>
                                      <p:cBhvr>
                                        <p:cTn id="36" dur="770" decel="100000"/>
                                        <p:tgtEl>
                                          <p:spTgt spid="224264"/>
                                        </p:tgtEl>
                                      </p:cBhvr>
                                      <p:from x="10000" y="10000"/>
                                      <p:to x="200000" y="450000"/>
                                    </p:animScale>
                                    <p:animScale>
                                      <p:cBhvr>
                                        <p:cTn id="37" dur="1230" accel="100000" fill="hold">
                                          <p:stCondLst>
                                            <p:cond delay="770"/>
                                          </p:stCondLst>
                                        </p:cTn>
                                        <p:tgtEl>
                                          <p:spTgt spid="224264"/>
                                        </p:tgtEl>
                                      </p:cBhvr>
                                      <p:from x="200000" y="450000"/>
                                      <p:to x="100000" y="100000"/>
                                    </p:animScale>
                                    <p:set>
                                      <p:cBhvr>
                                        <p:cTn id="38" dur="770" fill="hold"/>
                                        <p:tgtEl>
                                          <p:spTgt spid="224264"/>
                                        </p:tgtEl>
                                        <p:attrNameLst>
                                          <p:attrName>ppt_x</p:attrName>
                                        </p:attrNameLst>
                                      </p:cBhvr>
                                      <p:to>
                                        <p:strVal val="(0.5)"/>
                                      </p:to>
                                    </p:set>
                                    <p:anim from="(0.5)" to="(#ppt_x)" calcmode="lin" valueType="num">
                                      <p:cBhvr>
                                        <p:cTn id="39" dur="1230" accel="100000" fill="hold">
                                          <p:stCondLst>
                                            <p:cond delay="770"/>
                                          </p:stCondLst>
                                        </p:cTn>
                                        <p:tgtEl>
                                          <p:spTgt spid="224264"/>
                                        </p:tgtEl>
                                        <p:attrNameLst>
                                          <p:attrName>ppt_x</p:attrName>
                                        </p:attrNameLst>
                                      </p:cBhvr>
                                    </p:anim>
                                    <p:set>
                                      <p:cBhvr>
                                        <p:cTn id="40" dur="770" fill="hold"/>
                                        <p:tgtEl>
                                          <p:spTgt spid="224264"/>
                                        </p:tgtEl>
                                        <p:attrNameLst>
                                          <p:attrName>ppt_y</p:attrName>
                                        </p:attrNameLst>
                                      </p:cBhvr>
                                      <p:to>
                                        <p:strVal val="(#ppt_y+0.4)"/>
                                      </p:to>
                                    </p:set>
                                    <p:anim from="(#ppt_y+0.4)" to="(#ppt_y)" calcmode="lin" valueType="num">
                                      <p:cBhvr>
                                        <p:cTn id="41" dur="1230" accel="100000" fill="hold">
                                          <p:stCondLst>
                                            <p:cond delay="770"/>
                                          </p:stCondLst>
                                        </p:cTn>
                                        <p:tgtEl>
                                          <p:spTgt spid="224264"/>
                                        </p:tgtEl>
                                        <p:attrNameLst>
                                          <p:attrName>ppt_y</p:attrName>
                                        </p:attrNameLst>
                                      </p:cBhvr>
                                    </p:anim>
                                  </p:childTnLst>
                                </p:cTn>
                              </p:par>
                              <p:par>
                                <p:cTn id="42" presetID="51" presetClass="entr" presetSubtype="0" fill="hold" grpId="0" nodeType="withEffect">
                                  <p:stCondLst>
                                    <p:cond delay="0"/>
                                  </p:stCondLst>
                                  <p:childTnLst>
                                    <p:set>
                                      <p:cBhvr>
                                        <p:cTn id="43" dur="1" fill="hold">
                                          <p:stCondLst>
                                            <p:cond delay="0"/>
                                          </p:stCondLst>
                                        </p:cTn>
                                        <p:tgtEl>
                                          <p:spTgt spid="224265"/>
                                        </p:tgtEl>
                                        <p:attrNameLst>
                                          <p:attrName>style.visibility</p:attrName>
                                        </p:attrNameLst>
                                      </p:cBhvr>
                                      <p:to>
                                        <p:strVal val="visible"/>
                                      </p:to>
                                    </p:set>
                                    <p:animEffect transition="in" filter="fade">
                                      <p:cBhvr>
                                        <p:cTn id="44" dur="770" decel="100000"/>
                                        <p:tgtEl>
                                          <p:spTgt spid="224265"/>
                                        </p:tgtEl>
                                      </p:cBhvr>
                                    </p:animEffect>
                                    <p:animScale>
                                      <p:cBhvr>
                                        <p:cTn id="45" dur="770" decel="100000"/>
                                        <p:tgtEl>
                                          <p:spTgt spid="224265"/>
                                        </p:tgtEl>
                                      </p:cBhvr>
                                      <p:from x="10000" y="10000"/>
                                      <p:to x="200000" y="450000"/>
                                    </p:animScale>
                                    <p:animScale>
                                      <p:cBhvr>
                                        <p:cTn id="46" dur="1230" accel="100000" fill="hold">
                                          <p:stCondLst>
                                            <p:cond delay="770"/>
                                          </p:stCondLst>
                                        </p:cTn>
                                        <p:tgtEl>
                                          <p:spTgt spid="224265"/>
                                        </p:tgtEl>
                                      </p:cBhvr>
                                      <p:from x="200000" y="450000"/>
                                      <p:to x="100000" y="100000"/>
                                    </p:animScale>
                                    <p:set>
                                      <p:cBhvr>
                                        <p:cTn id="47" dur="770" fill="hold"/>
                                        <p:tgtEl>
                                          <p:spTgt spid="224265"/>
                                        </p:tgtEl>
                                        <p:attrNameLst>
                                          <p:attrName>ppt_x</p:attrName>
                                        </p:attrNameLst>
                                      </p:cBhvr>
                                      <p:to>
                                        <p:strVal val="(0.5)"/>
                                      </p:to>
                                    </p:set>
                                    <p:anim from="(0.5)" to="(#ppt_x)" calcmode="lin" valueType="num">
                                      <p:cBhvr>
                                        <p:cTn id="48" dur="1230" accel="100000" fill="hold">
                                          <p:stCondLst>
                                            <p:cond delay="770"/>
                                          </p:stCondLst>
                                        </p:cTn>
                                        <p:tgtEl>
                                          <p:spTgt spid="224265"/>
                                        </p:tgtEl>
                                        <p:attrNameLst>
                                          <p:attrName>ppt_x</p:attrName>
                                        </p:attrNameLst>
                                      </p:cBhvr>
                                    </p:anim>
                                    <p:set>
                                      <p:cBhvr>
                                        <p:cTn id="49" dur="770" fill="hold"/>
                                        <p:tgtEl>
                                          <p:spTgt spid="224265"/>
                                        </p:tgtEl>
                                        <p:attrNameLst>
                                          <p:attrName>ppt_y</p:attrName>
                                        </p:attrNameLst>
                                      </p:cBhvr>
                                      <p:to>
                                        <p:strVal val="(#ppt_y+0.4)"/>
                                      </p:to>
                                    </p:set>
                                    <p:anim from="(#ppt_y+0.4)" to="(#ppt_y)" calcmode="lin" valueType="num">
                                      <p:cBhvr>
                                        <p:cTn id="50" dur="1230" accel="100000" fill="hold">
                                          <p:stCondLst>
                                            <p:cond delay="770"/>
                                          </p:stCondLst>
                                        </p:cTn>
                                        <p:tgtEl>
                                          <p:spTgt spid="224265"/>
                                        </p:tgtEl>
                                        <p:attrNameLst>
                                          <p:attrName>ppt_y</p:attrName>
                                        </p:attrNameLst>
                                      </p:cBhvr>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30" presetClass="entr" presetSubtype="0" fill="hold" nodeType="clickEffect">
                                  <p:stCondLst>
                                    <p:cond delay="0"/>
                                  </p:stCondLst>
                                  <p:childTnLst>
                                    <p:set>
                                      <p:cBhvr>
                                        <p:cTn id="54" dur="1" fill="hold">
                                          <p:stCondLst>
                                            <p:cond delay="0"/>
                                          </p:stCondLst>
                                        </p:cTn>
                                        <p:tgtEl>
                                          <p:spTgt spid="224266"/>
                                        </p:tgtEl>
                                        <p:attrNameLst>
                                          <p:attrName>style.visibility</p:attrName>
                                        </p:attrNameLst>
                                      </p:cBhvr>
                                      <p:to>
                                        <p:strVal val="visible"/>
                                      </p:to>
                                    </p:set>
                                    <p:animEffect transition="in" filter="fade">
                                      <p:cBhvr>
                                        <p:cTn id="55" dur="800" decel="100000"/>
                                        <p:tgtEl>
                                          <p:spTgt spid="224266"/>
                                        </p:tgtEl>
                                      </p:cBhvr>
                                    </p:animEffect>
                                    <p:anim calcmode="lin" valueType="num">
                                      <p:cBhvr>
                                        <p:cTn id="56" dur="800" decel="100000" fill="hold"/>
                                        <p:tgtEl>
                                          <p:spTgt spid="224266"/>
                                        </p:tgtEl>
                                        <p:attrNameLst>
                                          <p:attrName>style.rotation</p:attrName>
                                        </p:attrNameLst>
                                      </p:cBhvr>
                                      <p:tavLst>
                                        <p:tav tm="0">
                                          <p:val>
                                            <p:fltVal val="-90"/>
                                          </p:val>
                                        </p:tav>
                                        <p:tav tm="100000">
                                          <p:val>
                                            <p:fltVal val="0"/>
                                          </p:val>
                                        </p:tav>
                                      </p:tavLst>
                                    </p:anim>
                                    <p:anim calcmode="lin" valueType="num">
                                      <p:cBhvr>
                                        <p:cTn id="57" dur="800" decel="100000" fill="hold"/>
                                        <p:tgtEl>
                                          <p:spTgt spid="224266"/>
                                        </p:tgtEl>
                                        <p:attrNameLst>
                                          <p:attrName>ppt_x</p:attrName>
                                        </p:attrNameLst>
                                      </p:cBhvr>
                                      <p:tavLst>
                                        <p:tav tm="0">
                                          <p:val>
                                            <p:strVal val="#ppt_x+0.4"/>
                                          </p:val>
                                        </p:tav>
                                        <p:tav tm="100000">
                                          <p:val>
                                            <p:strVal val="#ppt_x-0.05"/>
                                          </p:val>
                                        </p:tav>
                                      </p:tavLst>
                                    </p:anim>
                                    <p:anim calcmode="lin" valueType="num">
                                      <p:cBhvr>
                                        <p:cTn id="58" dur="800" decel="100000" fill="hold"/>
                                        <p:tgtEl>
                                          <p:spTgt spid="224266"/>
                                        </p:tgtEl>
                                        <p:attrNameLst>
                                          <p:attrName>ppt_y</p:attrName>
                                        </p:attrNameLst>
                                      </p:cBhvr>
                                      <p:tavLst>
                                        <p:tav tm="0">
                                          <p:val>
                                            <p:strVal val="#ppt_y-0.4"/>
                                          </p:val>
                                        </p:tav>
                                        <p:tav tm="100000">
                                          <p:val>
                                            <p:strVal val="#ppt_y+0.1"/>
                                          </p:val>
                                        </p:tav>
                                      </p:tavLst>
                                    </p:anim>
                                    <p:anim calcmode="lin" valueType="num">
                                      <p:cBhvr>
                                        <p:cTn id="59" dur="200" accel="100000" fill="hold">
                                          <p:stCondLst>
                                            <p:cond delay="800"/>
                                          </p:stCondLst>
                                        </p:cTn>
                                        <p:tgtEl>
                                          <p:spTgt spid="224266"/>
                                        </p:tgtEl>
                                        <p:attrNameLst>
                                          <p:attrName>ppt_x</p:attrName>
                                        </p:attrNameLst>
                                      </p:cBhvr>
                                      <p:tavLst>
                                        <p:tav tm="0">
                                          <p:val>
                                            <p:strVal val="#ppt_x-0.05"/>
                                          </p:val>
                                        </p:tav>
                                        <p:tav tm="100000">
                                          <p:val>
                                            <p:strVal val="#ppt_x"/>
                                          </p:val>
                                        </p:tav>
                                      </p:tavLst>
                                    </p:anim>
                                    <p:anim calcmode="lin" valueType="num">
                                      <p:cBhvr>
                                        <p:cTn id="60" dur="200" accel="100000" fill="hold">
                                          <p:stCondLst>
                                            <p:cond delay="800"/>
                                          </p:stCondLst>
                                        </p:cTn>
                                        <p:tgtEl>
                                          <p:spTgt spid="224266"/>
                                        </p:tgtEl>
                                        <p:attrNameLst>
                                          <p:attrName>ppt_y</p:attrName>
                                        </p:attrNameLst>
                                      </p:cBhvr>
                                      <p:tavLst>
                                        <p:tav tm="0">
                                          <p:val>
                                            <p:strVal val="#ppt_y+0.1"/>
                                          </p:val>
                                        </p:tav>
                                        <p:tav tm="100000">
                                          <p:val>
                                            <p:strVal val="#ppt_y"/>
                                          </p:val>
                                        </p:tav>
                                      </p:tavLst>
                                    </p:anim>
                                  </p:childTnLst>
                                </p:cTn>
                              </p:par>
                              <p:par>
                                <p:cTn id="61" presetID="30" presetClass="entr" presetSubtype="0" fill="hold" grpId="0" nodeType="withEffect">
                                  <p:stCondLst>
                                    <p:cond delay="0"/>
                                  </p:stCondLst>
                                  <p:childTnLst>
                                    <p:set>
                                      <p:cBhvr>
                                        <p:cTn id="62" dur="1" fill="hold">
                                          <p:stCondLst>
                                            <p:cond delay="0"/>
                                          </p:stCondLst>
                                        </p:cTn>
                                        <p:tgtEl>
                                          <p:spTgt spid="224268"/>
                                        </p:tgtEl>
                                        <p:attrNameLst>
                                          <p:attrName>style.visibility</p:attrName>
                                        </p:attrNameLst>
                                      </p:cBhvr>
                                      <p:to>
                                        <p:strVal val="visible"/>
                                      </p:to>
                                    </p:set>
                                    <p:animEffect transition="in" filter="fade">
                                      <p:cBhvr>
                                        <p:cTn id="63" dur="800" decel="100000"/>
                                        <p:tgtEl>
                                          <p:spTgt spid="224268"/>
                                        </p:tgtEl>
                                      </p:cBhvr>
                                    </p:animEffect>
                                    <p:anim calcmode="lin" valueType="num">
                                      <p:cBhvr>
                                        <p:cTn id="64" dur="800" decel="100000" fill="hold"/>
                                        <p:tgtEl>
                                          <p:spTgt spid="224268"/>
                                        </p:tgtEl>
                                        <p:attrNameLst>
                                          <p:attrName>style.rotation</p:attrName>
                                        </p:attrNameLst>
                                      </p:cBhvr>
                                      <p:tavLst>
                                        <p:tav tm="0">
                                          <p:val>
                                            <p:fltVal val="-90"/>
                                          </p:val>
                                        </p:tav>
                                        <p:tav tm="100000">
                                          <p:val>
                                            <p:fltVal val="0"/>
                                          </p:val>
                                        </p:tav>
                                      </p:tavLst>
                                    </p:anim>
                                    <p:anim calcmode="lin" valueType="num">
                                      <p:cBhvr>
                                        <p:cTn id="65" dur="800" decel="100000" fill="hold"/>
                                        <p:tgtEl>
                                          <p:spTgt spid="224268"/>
                                        </p:tgtEl>
                                        <p:attrNameLst>
                                          <p:attrName>ppt_x</p:attrName>
                                        </p:attrNameLst>
                                      </p:cBhvr>
                                      <p:tavLst>
                                        <p:tav tm="0">
                                          <p:val>
                                            <p:strVal val="#ppt_x+0.4"/>
                                          </p:val>
                                        </p:tav>
                                        <p:tav tm="100000">
                                          <p:val>
                                            <p:strVal val="#ppt_x-0.05"/>
                                          </p:val>
                                        </p:tav>
                                      </p:tavLst>
                                    </p:anim>
                                    <p:anim calcmode="lin" valueType="num">
                                      <p:cBhvr>
                                        <p:cTn id="66" dur="800" decel="100000" fill="hold"/>
                                        <p:tgtEl>
                                          <p:spTgt spid="224268"/>
                                        </p:tgtEl>
                                        <p:attrNameLst>
                                          <p:attrName>ppt_y</p:attrName>
                                        </p:attrNameLst>
                                      </p:cBhvr>
                                      <p:tavLst>
                                        <p:tav tm="0">
                                          <p:val>
                                            <p:strVal val="#ppt_y-0.4"/>
                                          </p:val>
                                        </p:tav>
                                        <p:tav tm="100000">
                                          <p:val>
                                            <p:strVal val="#ppt_y+0.1"/>
                                          </p:val>
                                        </p:tav>
                                      </p:tavLst>
                                    </p:anim>
                                    <p:anim calcmode="lin" valueType="num">
                                      <p:cBhvr>
                                        <p:cTn id="67" dur="200" accel="100000" fill="hold">
                                          <p:stCondLst>
                                            <p:cond delay="800"/>
                                          </p:stCondLst>
                                        </p:cTn>
                                        <p:tgtEl>
                                          <p:spTgt spid="224268"/>
                                        </p:tgtEl>
                                        <p:attrNameLst>
                                          <p:attrName>ppt_x</p:attrName>
                                        </p:attrNameLst>
                                      </p:cBhvr>
                                      <p:tavLst>
                                        <p:tav tm="0">
                                          <p:val>
                                            <p:strVal val="#ppt_x-0.05"/>
                                          </p:val>
                                        </p:tav>
                                        <p:tav tm="100000">
                                          <p:val>
                                            <p:strVal val="#ppt_x"/>
                                          </p:val>
                                        </p:tav>
                                      </p:tavLst>
                                    </p:anim>
                                    <p:anim calcmode="lin" valueType="num">
                                      <p:cBhvr>
                                        <p:cTn id="68" dur="200" accel="100000" fill="hold">
                                          <p:stCondLst>
                                            <p:cond delay="800"/>
                                          </p:stCondLst>
                                        </p:cTn>
                                        <p:tgtEl>
                                          <p:spTgt spid="224268"/>
                                        </p:tgtEl>
                                        <p:attrNameLst>
                                          <p:attrName>ppt_y</p:attrName>
                                        </p:attrNameLst>
                                      </p:cBhvr>
                                      <p:tavLst>
                                        <p:tav tm="0">
                                          <p:val>
                                            <p:strVal val="#ppt_y+0.1"/>
                                          </p:val>
                                        </p:tav>
                                        <p:tav tm="100000">
                                          <p:val>
                                            <p:strVal val="#ppt_y"/>
                                          </p:val>
                                        </p:tav>
                                      </p:tavLst>
                                    </p:anim>
                                  </p:childTnLst>
                                </p:cTn>
                              </p:par>
                            </p:childTnLst>
                          </p:cTn>
                        </p:par>
                      </p:childTnLst>
                    </p:cTn>
                  </p:par>
                  <p:par>
                    <p:cTn id="69" fill="hold" nodeType="clickPar">
                      <p:stCondLst>
                        <p:cond delay="indefinite"/>
                      </p:stCondLst>
                      <p:childTnLst>
                        <p:par>
                          <p:cTn id="70" fill="hold" nodeType="withGroup">
                            <p:stCondLst>
                              <p:cond delay="0"/>
                            </p:stCondLst>
                            <p:childTnLst>
                              <p:par>
                                <p:cTn id="71" presetID="20" presetClass="entr" presetSubtype="0" fill="hold" nodeType="clickEffect">
                                  <p:stCondLst>
                                    <p:cond delay="0"/>
                                  </p:stCondLst>
                                  <p:childTnLst>
                                    <p:set>
                                      <p:cBhvr>
                                        <p:cTn id="72" dur="1" fill="hold">
                                          <p:stCondLst>
                                            <p:cond delay="0"/>
                                          </p:stCondLst>
                                        </p:cTn>
                                        <p:tgtEl>
                                          <p:spTgt spid="224269"/>
                                        </p:tgtEl>
                                        <p:attrNameLst>
                                          <p:attrName>style.visibility</p:attrName>
                                        </p:attrNameLst>
                                      </p:cBhvr>
                                      <p:to>
                                        <p:strVal val="visible"/>
                                      </p:to>
                                    </p:set>
                                    <p:animEffect transition="in" filter="wedge">
                                      <p:cBhvr>
                                        <p:cTn id="73" dur="2000"/>
                                        <p:tgtEl>
                                          <p:spTgt spid="224269"/>
                                        </p:tgtEl>
                                      </p:cBhvr>
                                    </p:animEffect>
                                  </p:childTnLst>
                                </p:cTn>
                              </p:par>
                              <p:par>
                                <p:cTn id="74" presetID="20" presetClass="entr" presetSubtype="0" fill="hold" grpId="0" nodeType="withEffect">
                                  <p:stCondLst>
                                    <p:cond delay="0"/>
                                  </p:stCondLst>
                                  <p:childTnLst>
                                    <p:set>
                                      <p:cBhvr>
                                        <p:cTn id="75" dur="1" fill="hold">
                                          <p:stCondLst>
                                            <p:cond delay="0"/>
                                          </p:stCondLst>
                                        </p:cTn>
                                        <p:tgtEl>
                                          <p:spTgt spid="224270"/>
                                        </p:tgtEl>
                                        <p:attrNameLst>
                                          <p:attrName>style.visibility</p:attrName>
                                        </p:attrNameLst>
                                      </p:cBhvr>
                                      <p:to>
                                        <p:strVal val="visible"/>
                                      </p:to>
                                    </p:set>
                                    <p:animEffect transition="in" filter="wedge">
                                      <p:cBhvr>
                                        <p:cTn id="76" dur="2000"/>
                                        <p:tgtEl>
                                          <p:spTgt spid="224270"/>
                                        </p:tgtEl>
                                      </p:cBhvr>
                                    </p:animEffect>
                                  </p:childTnLst>
                                </p:cTn>
                              </p:par>
                            </p:childTnLst>
                          </p:cTn>
                        </p:par>
                      </p:childTnLst>
                    </p:cTn>
                  </p:par>
                  <p:par>
                    <p:cTn id="77" fill="hold" nodeType="clickPar">
                      <p:stCondLst>
                        <p:cond delay="indefinite"/>
                      </p:stCondLst>
                      <p:childTnLst>
                        <p:par>
                          <p:cTn id="78" fill="hold" nodeType="withGroup">
                            <p:stCondLst>
                              <p:cond delay="0"/>
                            </p:stCondLst>
                            <p:childTnLst>
                              <p:par>
                                <p:cTn id="79" presetID="21" presetClass="entr" presetSubtype="4" fill="hold" nodeType="clickEffect">
                                  <p:stCondLst>
                                    <p:cond delay="0"/>
                                  </p:stCondLst>
                                  <p:childTnLst>
                                    <p:set>
                                      <p:cBhvr>
                                        <p:cTn id="80" dur="1" fill="hold">
                                          <p:stCondLst>
                                            <p:cond delay="0"/>
                                          </p:stCondLst>
                                        </p:cTn>
                                        <p:tgtEl>
                                          <p:spTgt spid="224271"/>
                                        </p:tgtEl>
                                        <p:attrNameLst>
                                          <p:attrName>style.visibility</p:attrName>
                                        </p:attrNameLst>
                                      </p:cBhvr>
                                      <p:to>
                                        <p:strVal val="visible"/>
                                      </p:to>
                                    </p:set>
                                    <p:animEffect transition="in" filter="wheel(4)">
                                      <p:cBhvr>
                                        <p:cTn id="81" dur="2000"/>
                                        <p:tgtEl>
                                          <p:spTgt spid="224271"/>
                                        </p:tgtEl>
                                      </p:cBhvr>
                                    </p:animEffect>
                                  </p:childTnLst>
                                </p:cTn>
                              </p:par>
                              <p:par>
                                <p:cTn id="82" presetID="3" presetClass="entr" presetSubtype="10" fill="hold" nodeType="withEffect">
                                  <p:stCondLst>
                                    <p:cond delay="0"/>
                                  </p:stCondLst>
                                  <p:childTnLst>
                                    <p:set>
                                      <p:cBhvr>
                                        <p:cTn id="83" dur="1" fill="hold">
                                          <p:stCondLst>
                                            <p:cond delay="0"/>
                                          </p:stCondLst>
                                        </p:cTn>
                                        <p:tgtEl>
                                          <p:spTgt spid="224272"/>
                                        </p:tgtEl>
                                        <p:attrNameLst>
                                          <p:attrName>style.visibility</p:attrName>
                                        </p:attrNameLst>
                                      </p:cBhvr>
                                      <p:to>
                                        <p:strVal val="visible"/>
                                      </p:to>
                                    </p:set>
                                    <p:animEffect transition="in" filter="blinds(horizontal)">
                                      <p:cBhvr>
                                        <p:cTn id="84" dur="500"/>
                                        <p:tgtEl>
                                          <p:spTgt spid="224272"/>
                                        </p:tgtEl>
                                      </p:cBhvr>
                                    </p:animEffect>
                                  </p:childTnLst>
                                </p:cTn>
                              </p:par>
                            </p:childTnLst>
                          </p:cTn>
                        </p:par>
                      </p:childTnLst>
                    </p:cTn>
                  </p:par>
                  <p:par>
                    <p:cTn id="85" fill="hold" nodeType="clickPar">
                      <p:stCondLst>
                        <p:cond delay="indefinite"/>
                      </p:stCondLst>
                      <p:childTnLst>
                        <p:par>
                          <p:cTn id="86" fill="hold" nodeType="withGroup">
                            <p:stCondLst>
                              <p:cond delay="0"/>
                            </p:stCondLst>
                            <p:childTnLst>
                              <p:par>
                                <p:cTn id="87" presetID="3" presetClass="exit" presetSubtype="10" fill="hold" nodeType="clickEffect">
                                  <p:stCondLst>
                                    <p:cond delay="0"/>
                                  </p:stCondLst>
                                  <p:childTnLst>
                                    <p:animEffect transition="out" filter="blinds(horizontal)">
                                      <p:cBhvr>
                                        <p:cTn id="88" dur="500"/>
                                        <p:tgtEl>
                                          <p:spTgt spid="224272"/>
                                        </p:tgtEl>
                                      </p:cBhvr>
                                    </p:animEffect>
                                    <p:set>
                                      <p:cBhvr>
                                        <p:cTn id="89" dur="1" fill="hold">
                                          <p:stCondLst>
                                            <p:cond delay="499"/>
                                          </p:stCondLst>
                                        </p:cTn>
                                        <p:tgtEl>
                                          <p:spTgt spid="224272"/>
                                        </p:tgtEl>
                                        <p:attrNameLst>
                                          <p:attrName>style.visibility</p:attrName>
                                        </p:attrNameLst>
                                      </p:cBhvr>
                                      <p:to>
                                        <p:strVal val="hidden"/>
                                      </p:to>
                                    </p:set>
                                  </p:childTnLst>
                                </p:cTn>
                              </p:par>
                            </p:childTnLst>
                          </p:cTn>
                        </p:par>
                      </p:childTnLst>
                    </p:cTn>
                  </p:par>
                  <p:par>
                    <p:cTn id="90" fill="hold" nodeType="clickPar">
                      <p:stCondLst>
                        <p:cond delay="indefinite"/>
                      </p:stCondLst>
                      <p:childTnLst>
                        <p:par>
                          <p:cTn id="91" fill="hold" nodeType="withGroup">
                            <p:stCondLst>
                              <p:cond delay="0"/>
                            </p:stCondLst>
                            <p:childTnLst>
                              <p:par>
                                <p:cTn id="92" presetID="49" presetClass="entr" presetSubtype="0" decel="100000" fill="hold" nodeType="clickEffect">
                                  <p:stCondLst>
                                    <p:cond delay="0"/>
                                  </p:stCondLst>
                                  <p:childTnLst>
                                    <p:set>
                                      <p:cBhvr>
                                        <p:cTn id="93" dur="1" fill="hold">
                                          <p:stCondLst>
                                            <p:cond delay="0"/>
                                          </p:stCondLst>
                                        </p:cTn>
                                        <p:tgtEl>
                                          <p:spTgt spid="224272"/>
                                        </p:tgtEl>
                                        <p:attrNameLst>
                                          <p:attrName>style.visibility</p:attrName>
                                        </p:attrNameLst>
                                      </p:cBhvr>
                                      <p:to>
                                        <p:strVal val="visible"/>
                                      </p:to>
                                    </p:set>
                                    <p:anim calcmode="lin" valueType="num">
                                      <p:cBhvr>
                                        <p:cTn id="94" dur="500" fill="hold"/>
                                        <p:tgtEl>
                                          <p:spTgt spid="224272"/>
                                        </p:tgtEl>
                                        <p:attrNameLst>
                                          <p:attrName>ppt_w</p:attrName>
                                        </p:attrNameLst>
                                      </p:cBhvr>
                                      <p:tavLst>
                                        <p:tav tm="0">
                                          <p:val>
                                            <p:fltVal val="0"/>
                                          </p:val>
                                        </p:tav>
                                        <p:tav tm="100000">
                                          <p:val>
                                            <p:strVal val="#ppt_w"/>
                                          </p:val>
                                        </p:tav>
                                      </p:tavLst>
                                    </p:anim>
                                    <p:anim calcmode="lin" valueType="num">
                                      <p:cBhvr>
                                        <p:cTn id="95" dur="500" fill="hold"/>
                                        <p:tgtEl>
                                          <p:spTgt spid="224272"/>
                                        </p:tgtEl>
                                        <p:attrNameLst>
                                          <p:attrName>ppt_h</p:attrName>
                                        </p:attrNameLst>
                                      </p:cBhvr>
                                      <p:tavLst>
                                        <p:tav tm="0">
                                          <p:val>
                                            <p:fltVal val="0"/>
                                          </p:val>
                                        </p:tav>
                                        <p:tav tm="100000">
                                          <p:val>
                                            <p:strVal val="#ppt_h"/>
                                          </p:val>
                                        </p:tav>
                                      </p:tavLst>
                                    </p:anim>
                                    <p:anim calcmode="lin" valueType="num">
                                      <p:cBhvr>
                                        <p:cTn id="96" dur="500" fill="hold"/>
                                        <p:tgtEl>
                                          <p:spTgt spid="224272"/>
                                        </p:tgtEl>
                                        <p:attrNameLst>
                                          <p:attrName>style.rotation</p:attrName>
                                        </p:attrNameLst>
                                      </p:cBhvr>
                                      <p:tavLst>
                                        <p:tav tm="0">
                                          <p:val>
                                            <p:fltVal val="360"/>
                                          </p:val>
                                        </p:tav>
                                        <p:tav tm="100000">
                                          <p:val>
                                            <p:fltVal val="0"/>
                                          </p:val>
                                        </p:tav>
                                      </p:tavLst>
                                    </p:anim>
                                    <p:animEffect transition="in" filter="fade">
                                      <p:cBhvr>
                                        <p:cTn id="97" dur="500"/>
                                        <p:tgtEl>
                                          <p:spTgt spid="224272"/>
                                        </p:tgtEl>
                                      </p:cBhvr>
                                    </p:animEffect>
                                  </p:childTnLst>
                                </p:cTn>
                              </p:par>
                              <p:par>
                                <p:cTn id="98" presetID="3" presetClass="entr" presetSubtype="10" fill="hold" nodeType="withEffect">
                                  <p:stCondLst>
                                    <p:cond delay="0"/>
                                  </p:stCondLst>
                                  <p:childTnLst>
                                    <p:set>
                                      <p:cBhvr>
                                        <p:cTn id="99" dur="1" fill="hold">
                                          <p:stCondLst>
                                            <p:cond delay="0"/>
                                          </p:stCondLst>
                                        </p:cTn>
                                        <p:tgtEl>
                                          <p:spTgt spid="224273"/>
                                        </p:tgtEl>
                                        <p:attrNameLst>
                                          <p:attrName>style.visibility</p:attrName>
                                        </p:attrNameLst>
                                      </p:cBhvr>
                                      <p:to>
                                        <p:strVal val="visible"/>
                                      </p:to>
                                    </p:set>
                                    <p:animEffect transition="in" filter="blinds(horizontal)">
                                      <p:cBhvr>
                                        <p:cTn id="100" dur="500"/>
                                        <p:tgtEl>
                                          <p:spTgt spid="224273"/>
                                        </p:tgtEl>
                                      </p:cBhvr>
                                    </p:animEffect>
                                  </p:childTnLst>
                                </p:cTn>
                              </p:par>
                            </p:childTnLst>
                          </p:cTn>
                        </p:par>
                      </p:childTnLst>
                    </p:cTn>
                  </p:par>
                  <p:par>
                    <p:cTn id="101" fill="hold" nodeType="clickPar">
                      <p:stCondLst>
                        <p:cond delay="indefinite"/>
                      </p:stCondLst>
                      <p:childTnLst>
                        <p:par>
                          <p:cTn id="102" fill="hold" nodeType="withGroup">
                            <p:stCondLst>
                              <p:cond delay="0"/>
                            </p:stCondLst>
                            <p:childTnLst>
                              <p:par>
                                <p:cTn id="103" presetID="23" presetClass="entr" presetSubtype="16" fill="hold" nodeType="clickEffect">
                                  <p:stCondLst>
                                    <p:cond delay="0"/>
                                  </p:stCondLst>
                                  <p:childTnLst>
                                    <p:set>
                                      <p:cBhvr>
                                        <p:cTn id="104" dur="1" fill="hold">
                                          <p:stCondLst>
                                            <p:cond delay="0"/>
                                          </p:stCondLst>
                                        </p:cTn>
                                        <p:tgtEl>
                                          <p:spTgt spid="224273"/>
                                        </p:tgtEl>
                                        <p:attrNameLst>
                                          <p:attrName>style.visibility</p:attrName>
                                        </p:attrNameLst>
                                      </p:cBhvr>
                                      <p:to>
                                        <p:strVal val="visible"/>
                                      </p:to>
                                    </p:set>
                                    <p:anim calcmode="lin" valueType="num">
                                      <p:cBhvr>
                                        <p:cTn id="105" dur="500" fill="hold"/>
                                        <p:tgtEl>
                                          <p:spTgt spid="224273"/>
                                        </p:tgtEl>
                                        <p:attrNameLst>
                                          <p:attrName>ppt_w</p:attrName>
                                        </p:attrNameLst>
                                      </p:cBhvr>
                                      <p:tavLst>
                                        <p:tav tm="0">
                                          <p:val>
                                            <p:fltVal val="0"/>
                                          </p:val>
                                        </p:tav>
                                        <p:tav tm="100000">
                                          <p:val>
                                            <p:strVal val="#ppt_w"/>
                                          </p:val>
                                        </p:tav>
                                      </p:tavLst>
                                    </p:anim>
                                    <p:anim calcmode="lin" valueType="num">
                                      <p:cBhvr>
                                        <p:cTn id="106" dur="500" fill="hold"/>
                                        <p:tgtEl>
                                          <p:spTgt spid="224273"/>
                                        </p:tgtEl>
                                        <p:attrNameLst>
                                          <p:attrName>ppt_h</p:attrName>
                                        </p:attrNameLst>
                                      </p:cBhvr>
                                      <p:tavLst>
                                        <p:tav tm="0">
                                          <p:val>
                                            <p:fltVal val="0"/>
                                          </p:val>
                                        </p:tav>
                                        <p:tav tm="100000">
                                          <p:val>
                                            <p:strVal val="#ppt_h"/>
                                          </p:val>
                                        </p:tav>
                                      </p:tavLst>
                                    </p:anim>
                                  </p:childTnLst>
                                </p:cTn>
                              </p:par>
                              <p:par>
                                <p:cTn id="107" presetID="3" presetClass="entr" presetSubtype="10" fill="hold" nodeType="withEffect">
                                  <p:stCondLst>
                                    <p:cond delay="0"/>
                                  </p:stCondLst>
                                  <p:childTnLst>
                                    <p:set>
                                      <p:cBhvr>
                                        <p:cTn id="108" dur="1" fill="hold">
                                          <p:stCondLst>
                                            <p:cond delay="0"/>
                                          </p:stCondLst>
                                        </p:cTn>
                                        <p:tgtEl>
                                          <p:spTgt spid="224274"/>
                                        </p:tgtEl>
                                        <p:attrNameLst>
                                          <p:attrName>style.visibility</p:attrName>
                                        </p:attrNameLst>
                                      </p:cBhvr>
                                      <p:to>
                                        <p:strVal val="visible"/>
                                      </p:to>
                                    </p:set>
                                    <p:animEffect transition="in" filter="blinds(horizontal)">
                                      <p:cBhvr>
                                        <p:cTn id="109" dur="500"/>
                                        <p:tgtEl>
                                          <p:spTgt spid="224274"/>
                                        </p:tgtEl>
                                      </p:cBhvr>
                                    </p:animEffect>
                                  </p:childTnLst>
                                </p:cTn>
                              </p:par>
                            </p:childTnLst>
                          </p:cTn>
                        </p:par>
                      </p:childTnLst>
                    </p:cTn>
                  </p:par>
                  <p:par>
                    <p:cTn id="110" fill="hold" nodeType="clickPar">
                      <p:stCondLst>
                        <p:cond delay="indefinite"/>
                      </p:stCondLst>
                      <p:childTnLst>
                        <p:par>
                          <p:cTn id="111" fill="hold" nodeType="withGroup">
                            <p:stCondLst>
                              <p:cond delay="0"/>
                            </p:stCondLst>
                            <p:childTnLst>
                              <p:par>
                                <p:cTn id="112" presetID="30" presetClass="entr" presetSubtype="0" fill="hold" nodeType="clickEffect">
                                  <p:stCondLst>
                                    <p:cond delay="0"/>
                                  </p:stCondLst>
                                  <p:childTnLst>
                                    <p:set>
                                      <p:cBhvr>
                                        <p:cTn id="113" dur="1" fill="hold">
                                          <p:stCondLst>
                                            <p:cond delay="0"/>
                                          </p:stCondLst>
                                        </p:cTn>
                                        <p:tgtEl>
                                          <p:spTgt spid="224276"/>
                                        </p:tgtEl>
                                        <p:attrNameLst>
                                          <p:attrName>style.visibility</p:attrName>
                                        </p:attrNameLst>
                                      </p:cBhvr>
                                      <p:to>
                                        <p:strVal val="visible"/>
                                      </p:to>
                                    </p:set>
                                    <p:animEffect transition="in" filter="fade">
                                      <p:cBhvr>
                                        <p:cTn id="114" dur="800" decel="100000"/>
                                        <p:tgtEl>
                                          <p:spTgt spid="224276"/>
                                        </p:tgtEl>
                                      </p:cBhvr>
                                    </p:animEffect>
                                    <p:anim calcmode="lin" valueType="num">
                                      <p:cBhvr>
                                        <p:cTn id="115" dur="800" decel="100000" fill="hold"/>
                                        <p:tgtEl>
                                          <p:spTgt spid="224276"/>
                                        </p:tgtEl>
                                        <p:attrNameLst>
                                          <p:attrName>style.rotation</p:attrName>
                                        </p:attrNameLst>
                                      </p:cBhvr>
                                      <p:tavLst>
                                        <p:tav tm="0">
                                          <p:val>
                                            <p:fltVal val="-90"/>
                                          </p:val>
                                        </p:tav>
                                        <p:tav tm="100000">
                                          <p:val>
                                            <p:fltVal val="0"/>
                                          </p:val>
                                        </p:tav>
                                      </p:tavLst>
                                    </p:anim>
                                    <p:anim calcmode="lin" valueType="num">
                                      <p:cBhvr>
                                        <p:cTn id="116" dur="800" decel="100000" fill="hold"/>
                                        <p:tgtEl>
                                          <p:spTgt spid="224276"/>
                                        </p:tgtEl>
                                        <p:attrNameLst>
                                          <p:attrName>ppt_x</p:attrName>
                                        </p:attrNameLst>
                                      </p:cBhvr>
                                      <p:tavLst>
                                        <p:tav tm="0">
                                          <p:val>
                                            <p:strVal val="#ppt_x+0.4"/>
                                          </p:val>
                                        </p:tav>
                                        <p:tav tm="100000">
                                          <p:val>
                                            <p:strVal val="#ppt_x-0.05"/>
                                          </p:val>
                                        </p:tav>
                                      </p:tavLst>
                                    </p:anim>
                                    <p:anim calcmode="lin" valueType="num">
                                      <p:cBhvr>
                                        <p:cTn id="117" dur="800" decel="100000" fill="hold"/>
                                        <p:tgtEl>
                                          <p:spTgt spid="224276"/>
                                        </p:tgtEl>
                                        <p:attrNameLst>
                                          <p:attrName>ppt_y</p:attrName>
                                        </p:attrNameLst>
                                      </p:cBhvr>
                                      <p:tavLst>
                                        <p:tav tm="0">
                                          <p:val>
                                            <p:strVal val="#ppt_y-0.4"/>
                                          </p:val>
                                        </p:tav>
                                        <p:tav tm="100000">
                                          <p:val>
                                            <p:strVal val="#ppt_y+0.1"/>
                                          </p:val>
                                        </p:tav>
                                      </p:tavLst>
                                    </p:anim>
                                    <p:anim calcmode="lin" valueType="num">
                                      <p:cBhvr>
                                        <p:cTn id="118" dur="200" accel="100000" fill="hold">
                                          <p:stCondLst>
                                            <p:cond delay="800"/>
                                          </p:stCondLst>
                                        </p:cTn>
                                        <p:tgtEl>
                                          <p:spTgt spid="224276"/>
                                        </p:tgtEl>
                                        <p:attrNameLst>
                                          <p:attrName>ppt_x</p:attrName>
                                        </p:attrNameLst>
                                      </p:cBhvr>
                                      <p:tavLst>
                                        <p:tav tm="0">
                                          <p:val>
                                            <p:strVal val="#ppt_x-0.05"/>
                                          </p:val>
                                        </p:tav>
                                        <p:tav tm="100000">
                                          <p:val>
                                            <p:strVal val="#ppt_x"/>
                                          </p:val>
                                        </p:tav>
                                      </p:tavLst>
                                    </p:anim>
                                    <p:anim calcmode="lin" valueType="num">
                                      <p:cBhvr>
                                        <p:cTn id="119" dur="200" accel="100000" fill="hold">
                                          <p:stCondLst>
                                            <p:cond delay="800"/>
                                          </p:stCondLst>
                                        </p:cTn>
                                        <p:tgtEl>
                                          <p:spTgt spid="224276"/>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p:cTn id="120" fill="hold" display="0">
                  <p:stCondLst>
                    <p:cond delay="indefinite"/>
                  </p:stCondLst>
                  <p:endCondLst>
                    <p:cond evt="onNext" delay="0">
                      <p:tgtEl>
                        <p:sldTgt/>
                      </p:tgtEl>
                    </p:cond>
                    <p:cond evt="onPrev" delay="0">
                      <p:tgtEl>
                        <p:sldTgt/>
                      </p:tgtEl>
                    </p:cond>
                  </p:endCondLst>
                </p:cTn>
                <p:tgtEl>
                  <p:spTgt spid="224274"/>
                </p:tgtEl>
              </p:cMediaNode>
            </p:video>
          </p:childTnLst>
        </p:cTn>
      </p:par>
    </p:tnLst>
    <p:bldLst>
      <p:bldP spid="224261" grpId="0"/>
      <p:bldP spid="224263" grpId="0"/>
      <p:bldP spid="224265" grpId="0"/>
      <p:bldP spid="224268" grpId="0"/>
      <p:bldP spid="22427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imgb" descr="SGGP_125127718"/>
          <p:cNvPicPr>
            <a:picLocks noChangeAspect="1" noChangeArrowheads="1"/>
          </p:cNvPicPr>
          <p:nvPr/>
        </p:nvPicPr>
        <p:blipFill>
          <a:blip r:embed="rId3"/>
          <a:srcRect/>
          <a:stretch>
            <a:fillRect/>
          </a:stretch>
        </p:blipFill>
        <p:spPr bwMode="auto">
          <a:xfrm>
            <a:off x="0" y="0"/>
            <a:ext cx="3048000" cy="2265363"/>
          </a:xfrm>
          <a:prstGeom prst="rect">
            <a:avLst/>
          </a:prstGeom>
          <a:noFill/>
          <a:ln w="9525">
            <a:noFill/>
            <a:miter lim="800000"/>
            <a:headEnd/>
            <a:tailEnd/>
          </a:ln>
        </p:spPr>
      </p:pic>
      <p:pic>
        <p:nvPicPr>
          <p:cNvPr id="7171" name="imgb" descr="2097507022_fe741a7a98"/>
          <p:cNvPicPr>
            <a:picLocks noChangeAspect="1" noChangeArrowheads="1"/>
          </p:cNvPicPr>
          <p:nvPr/>
        </p:nvPicPr>
        <p:blipFill>
          <a:blip r:embed="rId4"/>
          <a:srcRect/>
          <a:stretch>
            <a:fillRect/>
          </a:stretch>
        </p:blipFill>
        <p:spPr bwMode="auto">
          <a:xfrm>
            <a:off x="3124200" y="0"/>
            <a:ext cx="3124200" cy="2171700"/>
          </a:xfrm>
          <a:prstGeom prst="rect">
            <a:avLst/>
          </a:prstGeom>
          <a:noFill/>
          <a:ln w="9525">
            <a:noFill/>
            <a:miter lim="800000"/>
            <a:headEnd/>
            <a:tailEnd/>
          </a:ln>
        </p:spPr>
      </p:pic>
      <p:pic>
        <p:nvPicPr>
          <p:cNvPr id="7172" name="Picture 6" descr="di-bo"/>
          <p:cNvPicPr>
            <a:picLocks noChangeAspect="1" noChangeArrowheads="1"/>
          </p:cNvPicPr>
          <p:nvPr/>
        </p:nvPicPr>
        <p:blipFill>
          <a:blip r:embed="rId5"/>
          <a:srcRect/>
          <a:stretch>
            <a:fillRect/>
          </a:stretch>
        </p:blipFill>
        <p:spPr bwMode="auto">
          <a:xfrm>
            <a:off x="0" y="2286000"/>
            <a:ext cx="3276600" cy="1908175"/>
          </a:xfrm>
          <a:prstGeom prst="rect">
            <a:avLst/>
          </a:prstGeom>
          <a:noFill/>
          <a:ln w="9525">
            <a:noFill/>
            <a:miter lim="800000"/>
            <a:headEnd/>
            <a:tailEnd/>
          </a:ln>
        </p:spPr>
      </p:pic>
      <p:pic>
        <p:nvPicPr>
          <p:cNvPr id="7173" name="imgb" descr="small_1282806027"/>
          <p:cNvPicPr>
            <a:picLocks noChangeAspect="1" noChangeArrowheads="1"/>
          </p:cNvPicPr>
          <p:nvPr/>
        </p:nvPicPr>
        <p:blipFill>
          <a:blip r:embed="rId6"/>
          <a:srcRect/>
          <a:stretch>
            <a:fillRect/>
          </a:stretch>
        </p:blipFill>
        <p:spPr bwMode="auto">
          <a:xfrm>
            <a:off x="6248400" y="0"/>
            <a:ext cx="2895600" cy="1981200"/>
          </a:xfrm>
          <a:prstGeom prst="rect">
            <a:avLst/>
          </a:prstGeom>
          <a:noFill/>
          <a:ln w="9525">
            <a:noFill/>
            <a:miter lim="800000"/>
            <a:headEnd/>
            <a:tailEnd/>
          </a:ln>
        </p:spPr>
      </p:pic>
      <p:pic>
        <p:nvPicPr>
          <p:cNvPr id="7174" name="Picture 8" descr="ANd9GcRX6J734GCpS1Px-x2KCxOyb6KvquovIfvX0BLhVgYS6v_6NO-5"/>
          <p:cNvPicPr>
            <a:picLocks noChangeAspect="1" noChangeArrowheads="1"/>
          </p:cNvPicPr>
          <p:nvPr/>
        </p:nvPicPr>
        <p:blipFill>
          <a:blip r:embed="rId7"/>
          <a:srcRect/>
          <a:stretch>
            <a:fillRect/>
          </a:stretch>
        </p:blipFill>
        <p:spPr bwMode="auto">
          <a:xfrm>
            <a:off x="3276600" y="1981200"/>
            <a:ext cx="2971800" cy="2895600"/>
          </a:xfrm>
          <a:prstGeom prst="rect">
            <a:avLst/>
          </a:prstGeom>
          <a:noFill/>
          <a:ln w="9525">
            <a:noFill/>
            <a:miter lim="800000"/>
            <a:headEnd/>
            <a:tailEnd/>
          </a:ln>
        </p:spPr>
      </p:pic>
      <p:pic>
        <p:nvPicPr>
          <p:cNvPr id="7175" name="imgb" descr="ImageView"/>
          <p:cNvPicPr>
            <a:picLocks noChangeAspect="1" noChangeArrowheads="1"/>
          </p:cNvPicPr>
          <p:nvPr/>
        </p:nvPicPr>
        <p:blipFill>
          <a:blip r:embed="rId8"/>
          <a:srcRect/>
          <a:stretch>
            <a:fillRect/>
          </a:stretch>
        </p:blipFill>
        <p:spPr bwMode="auto">
          <a:xfrm>
            <a:off x="6172200" y="2057400"/>
            <a:ext cx="2971800" cy="2057400"/>
          </a:xfrm>
          <a:prstGeom prst="rect">
            <a:avLst/>
          </a:prstGeom>
          <a:noFill/>
          <a:ln w="9525">
            <a:noFill/>
            <a:miter lim="800000"/>
            <a:headEnd/>
            <a:tailEnd/>
          </a:ln>
        </p:spPr>
      </p:pic>
      <p:pic>
        <p:nvPicPr>
          <p:cNvPr id="213002" name="video xong.wmv">
            <a:hlinkClick r:id="" action="ppaction://media"/>
          </p:cNvPr>
          <p:cNvPicPr>
            <a:picLocks noRot="1" noChangeAspect="1" noChangeArrowheads="1"/>
          </p:cNvPicPr>
          <p:nvPr>
            <p:ph/>
            <a:videoFile r:link="rId1"/>
          </p:nvPr>
        </p:nvPicPr>
        <p:blipFill>
          <a:blip r:embed="rId9"/>
          <a:srcRect/>
          <a:stretch>
            <a:fillRect/>
          </a:stretch>
        </p:blipFill>
        <p:spPr>
          <a:xfrm>
            <a:off x="6553200" y="4114800"/>
            <a:ext cx="2590800" cy="2438400"/>
          </a:xfrm>
        </p:spPr>
      </p:pic>
      <p:pic>
        <p:nvPicPr>
          <p:cNvPr id="7177" name="Picture 12" descr="giao luu quoc te"/>
          <p:cNvPicPr>
            <a:picLocks noChangeAspect="1" noChangeArrowheads="1"/>
          </p:cNvPicPr>
          <p:nvPr/>
        </p:nvPicPr>
        <p:blipFill>
          <a:blip r:embed="rId10"/>
          <a:srcRect/>
          <a:stretch>
            <a:fillRect/>
          </a:stretch>
        </p:blipFill>
        <p:spPr bwMode="auto">
          <a:xfrm>
            <a:off x="0" y="4038600"/>
            <a:ext cx="3352800" cy="2495550"/>
          </a:xfrm>
          <a:prstGeom prst="rect">
            <a:avLst/>
          </a:prstGeom>
          <a:noFill/>
          <a:ln w="9525">
            <a:noFill/>
            <a:miter lim="800000"/>
            <a:headEnd/>
            <a:tailEnd/>
          </a:ln>
        </p:spPr>
      </p:pic>
      <p:pic>
        <p:nvPicPr>
          <p:cNvPr id="7178" name="Picture 13" descr="la co"/>
          <p:cNvPicPr>
            <a:picLocks noChangeAspect="1" noChangeArrowheads="1"/>
          </p:cNvPicPr>
          <p:nvPr/>
        </p:nvPicPr>
        <p:blipFill>
          <a:blip r:embed="rId11"/>
          <a:srcRect/>
          <a:stretch>
            <a:fillRect/>
          </a:stretch>
        </p:blipFill>
        <p:spPr bwMode="auto">
          <a:xfrm>
            <a:off x="3505200" y="4419600"/>
            <a:ext cx="2971800" cy="2163763"/>
          </a:xfrm>
          <a:prstGeom prst="rect">
            <a:avLst/>
          </a:prstGeom>
          <a:noFill/>
          <a:ln w="9525">
            <a:noFill/>
            <a:miter lim="800000"/>
            <a:headEnd/>
            <a:tailEnd/>
          </a:ln>
        </p:spPr>
      </p:pic>
    </p:spTree>
  </p:cSld>
  <p:clrMapOvr>
    <a:masterClrMapping/>
  </p:clrMapOvr>
  <p:timing>
    <p:tnLst>
      <p:par>
        <p:cTn id="1" dur="indefinite" restart="never" nodeType="tmRoot">
          <p:childTnLst>
            <p:video>
              <p:cMediaNode>
                <p:cTn id="2" fill="hold" display="0">
                  <p:stCondLst>
                    <p:cond delay="indefinite"/>
                  </p:stCondLst>
                  <p:endCondLst>
                    <p:cond evt="onNext" delay="0">
                      <p:tgtEl>
                        <p:sldTgt/>
                      </p:tgtEl>
                    </p:cond>
                    <p:cond evt="onPrev" delay="0">
                      <p:tgtEl>
                        <p:sldTgt/>
                      </p:tgtEl>
                    </p:cond>
                  </p:endCondLst>
                </p:cTn>
                <p:tgtEl>
                  <p:spTgt spid="213002"/>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2692" name="imgb" descr="hoc_sinh_vui_choi"/>
          <p:cNvPicPr>
            <a:picLocks noChangeAspect="1" noChangeArrowheads="1"/>
          </p:cNvPicPr>
          <p:nvPr/>
        </p:nvPicPr>
        <p:blipFill>
          <a:blip r:embed="rId2"/>
          <a:srcRect/>
          <a:stretch>
            <a:fillRect/>
          </a:stretch>
        </p:blipFill>
        <p:spPr bwMode="auto">
          <a:xfrm>
            <a:off x="1371600" y="685800"/>
            <a:ext cx="6858000" cy="5143500"/>
          </a:xfrm>
          <a:prstGeom prst="rect">
            <a:avLst/>
          </a:prstGeom>
          <a:noFill/>
          <a:ln w="9525">
            <a:noFill/>
            <a:miter lim="800000"/>
            <a:headEnd/>
            <a:tailEnd/>
          </a:ln>
        </p:spPr>
      </p:pic>
      <p:pic>
        <p:nvPicPr>
          <p:cNvPr id="242693" name="imgb" descr="1297648661"/>
          <p:cNvPicPr>
            <a:picLocks noChangeAspect="1" noChangeArrowheads="1"/>
          </p:cNvPicPr>
          <p:nvPr/>
        </p:nvPicPr>
        <p:blipFill>
          <a:blip r:embed="rId3"/>
          <a:srcRect/>
          <a:stretch>
            <a:fillRect/>
          </a:stretch>
        </p:blipFill>
        <p:spPr bwMode="auto">
          <a:xfrm>
            <a:off x="1371600" y="685800"/>
            <a:ext cx="6858000" cy="5181600"/>
          </a:xfrm>
          <a:prstGeom prst="rect">
            <a:avLst/>
          </a:prstGeom>
          <a:noFill/>
          <a:ln w="9525">
            <a:noFill/>
            <a:miter lim="800000"/>
            <a:headEnd/>
            <a:tailEnd/>
          </a:ln>
        </p:spPr>
      </p:pic>
      <p:pic>
        <p:nvPicPr>
          <p:cNvPr id="242694" name="imgb" descr="pha%2520co%2520trung%2520thu%2520"/>
          <p:cNvPicPr>
            <a:picLocks noChangeAspect="1" noChangeArrowheads="1"/>
          </p:cNvPicPr>
          <p:nvPr/>
        </p:nvPicPr>
        <p:blipFill>
          <a:blip r:embed="rId4"/>
          <a:srcRect/>
          <a:stretch>
            <a:fillRect/>
          </a:stretch>
        </p:blipFill>
        <p:spPr bwMode="auto">
          <a:xfrm>
            <a:off x="1371600" y="685800"/>
            <a:ext cx="6934200" cy="5211763"/>
          </a:xfrm>
          <a:prstGeom prst="rect">
            <a:avLst/>
          </a:prstGeom>
          <a:noFill/>
          <a:ln w="9525">
            <a:noFill/>
            <a:miter lim="800000"/>
            <a:headEnd/>
            <a:tailEnd/>
          </a:ln>
        </p:spPr>
      </p:pic>
      <p:pic>
        <p:nvPicPr>
          <p:cNvPr id="242695" name="imgb" descr="cong-vien-nuoc-ho-tay-04"/>
          <p:cNvPicPr>
            <a:picLocks noChangeAspect="1" noChangeArrowheads="1"/>
          </p:cNvPicPr>
          <p:nvPr/>
        </p:nvPicPr>
        <p:blipFill>
          <a:blip r:embed="rId5"/>
          <a:srcRect/>
          <a:stretch>
            <a:fillRect/>
          </a:stretch>
        </p:blipFill>
        <p:spPr bwMode="auto">
          <a:xfrm>
            <a:off x="1371600" y="685800"/>
            <a:ext cx="6934200" cy="5181600"/>
          </a:xfrm>
          <a:prstGeom prst="rect">
            <a:avLst/>
          </a:prstGeom>
          <a:noFill/>
          <a:ln w="9525">
            <a:noFill/>
            <a:miter lim="800000"/>
            <a:headEnd/>
            <a:tailEnd/>
          </a:ln>
        </p:spPr>
      </p:pic>
      <p:pic>
        <p:nvPicPr>
          <p:cNvPr id="242696" name="imgb" descr="1293782461-du-lich2"/>
          <p:cNvPicPr>
            <a:picLocks noChangeAspect="1" noChangeArrowheads="1"/>
          </p:cNvPicPr>
          <p:nvPr/>
        </p:nvPicPr>
        <p:blipFill>
          <a:blip r:embed="rId6"/>
          <a:srcRect/>
          <a:stretch>
            <a:fillRect/>
          </a:stretch>
        </p:blipFill>
        <p:spPr bwMode="auto">
          <a:xfrm>
            <a:off x="1371600" y="685800"/>
            <a:ext cx="6934200" cy="5181600"/>
          </a:xfrm>
          <a:prstGeom prst="rect">
            <a:avLst/>
          </a:prstGeom>
          <a:noFill/>
          <a:ln w="9525">
            <a:noFill/>
            <a:miter lim="800000"/>
            <a:headEnd/>
            <a:tailEnd/>
          </a:ln>
        </p:spPr>
      </p:pic>
      <p:pic>
        <p:nvPicPr>
          <p:cNvPr id="242697" name="imgb" descr="Se-co-them-san-choi-cho-tre-em_Tin180"/>
          <p:cNvPicPr>
            <a:picLocks noChangeAspect="1" noChangeArrowheads="1"/>
          </p:cNvPicPr>
          <p:nvPr/>
        </p:nvPicPr>
        <p:blipFill>
          <a:blip r:embed="rId7"/>
          <a:srcRect/>
          <a:stretch>
            <a:fillRect/>
          </a:stretch>
        </p:blipFill>
        <p:spPr bwMode="auto">
          <a:xfrm>
            <a:off x="1371600" y="685800"/>
            <a:ext cx="6934200" cy="5181600"/>
          </a:xfrm>
          <a:prstGeom prst="rect">
            <a:avLst/>
          </a:prstGeom>
          <a:noFill/>
          <a:ln w="9525">
            <a:noFill/>
            <a:miter lim="800000"/>
            <a:headEnd/>
            <a:tailEnd/>
          </a:ln>
        </p:spPr>
      </p:pic>
      <p:pic>
        <p:nvPicPr>
          <p:cNvPr id="242698" name="imgb" descr="P10-NS18-1"/>
          <p:cNvPicPr>
            <a:picLocks noChangeAspect="1" noChangeArrowheads="1"/>
          </p:cNvPicPr>
          <p:nvPr/>
        </p:nvPicPr>
        <p:blipFill>
          <a:blip r:embed="rId8"/>
          <a:srcRect/>
          <a:stretch>
            <a:fillRect/>
          </a:stretch>
        </p:blipFill>
        <p:spPr bwMode="auto">
          <a:xfrm>
            <a:off x="1371600" y="685800"/>
            <a:ext cx="6934200" cy="5257800"/>
          </a:xfrm>
          <a:prstGeom prst="rect">
            <a:avLst/>
          </a:prstGeom>
          <a:noFill/>
          <a:ln w="9525">
            <a:noFill/>
            <a:miter lim="800000"/>
            <a:headEnd/>
            <a:tailEnd/>
          </a:ln>
        </p:spPr>
      </p:pic>
      <p:pic>
        <p:nvPicPr>
          <p:cNvPr id="242699" name="imgb" descr="avatar"/>
          <p:cNvPicPr>
            <a:picLocks noChangeAspect="1" noChangeArrowheads="1"/>
          </p:cNvPicPr>
          <p:nvPr/>
        </p:nvPicPr>
        <p:blipFill>
          <a:blip r:embed="rId9"/>
          <a:srcRect/>
          <a:stretch>
            <a:fillRect/>
          </a:stretch>
        </p:blipFill>
        <p:spPr bwMode="auto">
          <a:xfrm>
            <a:off x="1371600" y="685800"/>
            <a:ext cx="6934200" cy="53340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0" presetClass="entr" presetSubtype="0" fill="hold" nodeType="clickEffect">
                                  <p:stCondLst>
                                    <p:cond delay="0"/>
                                  </p:stCondLst>
                                  <p:childTnLst>
                                    <p:set>
                                      <p:cBhvr>
                                        <p:cTn id="6" dur="1" fill="hold">
                                          <p:stCondLst>
                                            <p:cond delay="0"/>
                                          </p:stCondLst>
                                        </p:cTn>
                                        <p:tgtEl>
                                          <p:spTgt spid="242692"/>
                                        </p:tgtEl>
                                        <p:attrNameLst>
                                          <p:attrName>style.visibility</p:attrName>
                                        </p:attrNameLst>
                                      </p:cBhvr>
                                      <p:to>
                                        <p:strVal val="visible"/>
                                      </p:to>
                                    </p:set>
                                    <p:animEffect transition="in" filter="fade">
                                      <p:cBhvr>
                                        <p:cTn id="7" dur="800" decel="100000"/>
                                        <p:tgtEl>
                                          <p:spTgt spid="242692"/>
                                        </p:tgtEl>
                                      </p:cBhvr>
                                    </p:animEffect>
                                    <p:anim calcmode="lin" valueType="num">
                                      <p:cBhvr>
                                        <p:cTn id="8" dur="800" decel="100000" fill="hold"/>
                                        <p:tgtEl>
                                          <p:spTgt spid="242692"/>
                                        </p:tgtEl>
                                        <p:attrNameLst>
                                          <p:attrName>style.rotation</p:attrName>
                                        </p:attrNameLst>
                                      </p:cBhvr>
                                      <p:tavLst>
                                        <p:tav tm="0">
                                          <p:val>
                                            <p:fltVal val="-90"/>
                                          </p:val>
                                        </p:tav>
                                        <p:tav tm="100000">
                                          <p:val>
                                            <p:fltVal val="0"/>
                                          </p:val>
                                        </p:tav>
                                      </p:tavLst>
                                    </p:anim>
                                    <p:anim calcmode="lin" valueType="num">
                                      <p:cBhvr>
                                        <p:cTn id="9" dur="800" decel="100000" fill="hold"/>
                                        <p:tgtEl>
                                          <p:spTgt spid="242692"/>
                                        </p:tgtEl>
                                        <p:attrNameLst>
                                          <p:attrName>ppt_x</p:attrName>
                                        </p:attrNameLst>
                                      </p:cBhvr>
                                      <p:tavLst>
                                        <p:tav tm="0">
                                          <p:val>
                                            <p:strVal val="#ppt_x+0.4"/>
                                          </p:val>
                                        </p:tav>
                                        <p:tav tm="100000">
                                          <p:val>
                                            <p:strVal val="#ppt_x-0.05"/>
                                          </p:val>
                                        </p:tav>
                                      </p:tavLst>
                                    </p:anim>
                                    <p:anim calcmode="lin" valueType="num">
                                      <p:cBhvr>
                                        <p:cTn id="10" dur="800" decel="100000" fill="hold"/>
                                        <p:tgtEl>
                                          <p:spTgt spid="242692"/>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42692"/>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42692"/>
                                        </p:tgtEl>
                                        <p:attrNameLst>
                                          <p:attrName>ppt_y</p:attrName>
                                        </p:attrNameLst>
                                      </p:cBhvr>
                                      <p:tavLst>
                                        <p:tav tm="0">
                                          <p:val>
                                            <p:strVal val="#ppt_y+0.1"/>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3" presetClass="entr" presetSubtype="16" fill="hold" nodeType="clickEffect">
                                  <p:stCondLst>
                                    <p:cond delay="0"/>
                                  </p:stCondLst>
                                  <p:childTnLst>
                                    <p:set>
                                      <p:cBhvr>
                                        <p:cTn id="16" dur="1" fill="hold">
                                          <p:stCondLst>
                                            <p:cond delay="0"/>
                                          </p:stCondLst>
                                        </p:cTn>
                                        <p:tgtEl>
                                          <p:spTgt spid="242693"/>
                                        </p:tgtEl>
                                        <p:attrNameLst>
                                          <p:attrName>style.visibility</p:attrName>
                                        </p:attrNameLst>
                                      </p:cBhvr>
                                      <p:to>
                                        <p:strVal val="visible"/>
                                      </p:to>
                                    </p:set>
                                    <p:anim calcmode="lin" valueType="num">
                                      <p:cBhvr>
                                        <p:cTn id="17" dur="500" fill="hold"/>
                                        <p:tgtEl>
                                          <p:spTgt spid="242693"/>
                                        </p:tgtEl>
                                        <p:attrNameLst>
                                          <p:attrName>ppt_w</p:attrName>
                                        </p:attrNameLst>
                                      </p:cBhvr>
                                      <p:tavLst>
                                        <p:tav tm="0">
                                          <p:val>
                                            <p:fltVal val="0"/>
                                          </p:val>
                                        </p:tav>
                                        <p:tav tm="100000">
                                          <p:val>
                                            <p:strVal val="#ppt_w"/>
                                          </p:val>
                                        </p:tav>
                                      </p:tavLst>
                                    </p:anim>
                                    <p:anim calcmode="lin" valueType="num">
                                      <p:cBhvr>
                                        <p:cTn id="18" dur="500" fill="hold"/>
                                        <p:tgtEl>
                                          <p:spTgt spid="242693"/>
                                        </p:tgtEl>
                                        <p:attrNameLst>
                                          <p:attrName>ppt_h</p:attrName>
                                        </p:attrNameLst>
                                      </p:cBhvr>
                                      <p:tavLst>
                                        <p:tav tm="0">
                                          <p:val>
                                            <p:fltVal val="0"/>
                                          </p:val>
                                        </p:tav>
                                        <p:tav tm="100000">
                                          <p:val>
                                            <p:strVal val="#ppt_h"/>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30" presetClass="entr" presetSubtype="0" fill="hold" nodeType="clickEffect">
                                  <p:stCondLst>
                                    <p:cond delay="0"/>
                                  </p:stCondLst>
                                  <p:childTnLst>
                                    <p:set>
                                      <p:cBhvr>
                                        <p:cTn id="22" dur="1" fill="hold">
                                          <p:stCondLst>
                                            <p:cond delay="0"/>
                                          </p:stCondLst>
                                        </p:cTn>
                                        <p:tgtEl>
                                          <p:spTgt spid="242694"/>
                                        </p:tgtEl>
                                        <p:attrNameLst>
                                          <p:attrName>style.visibility</p:attrName>
                                        </p:attrNameLst>
                                      </p:cBhvr>
                                      <p:to>
                                        <p:strVal val="visible"/>
                                      </p:to>
                                    </p:set>
                                    <p:animEffect transition="in" filter="fade">
                                      <p:cBhvr>
                                        <p:cTn id="23" dur="800" decel="100000"/>
                                        <p:tgtEl>
                                          <p:spTgt spid="242694"/>
                                        </p:tgtEl>
                                      </p:cBhvr>
                                    </p:animEffect>
                                    <p:anim calcmode="lin" valueType="num">
                                      <p:cBhvr>
                                        <p:cTn id="24" dur="800" decel="100000" fill="hold"/>
                                        <p:tgtEl>
                                          <p:spTgt spid="242694"/>
                                        </p:tgtEl>
                                        <p:attrNameLst>
                                          <p:attrName>style.rotation</p:attrName>
                                        </p:attrNameLst>
                                      </p:cBhvr>
                                      <p:tavLst>
                                        <p:tav tm="0">
                                          <p:val>
                                            <p:fltVal val="-90"/>
                                          </p:val>
                                        </p:tav>
                                        <p:tav tm="100000">
                                          <p:val>
                                            <p:fltVal val="0"/>
                                          </p:val>
                                        </p:tav>
                                      </p:tavLst>
                                    </p:anim>
                                    <p:anim calcmode="lin" valueType="num">
                                      <p:cBhvr>
                                        <p:cTn id="25" dur="800" decel="100000" fill="hold"/>
                                        <p:tgtEl>
                                          <p:spTgt spid="242694"/>
                                        </p:tgtEl>
                                        <p:attrNameLst>
                                          <p:attrName>ppt_x</p:attrName>
                                        </p:attrNameLst>
                                      </p:cBhvr>
                                      <p:tavLst>
                                        <p:tav tm="0">
                                          <p:val>
                                            <p:strVal val="#ppt_x+0.4"/>
                                          </p:val>
                                        </p:tav>
                                        <p:tav tm="100000">
                                          <p:val>
                                            <p:strVal val="#ppt_x-0.05"/>
                                          </p:val>
                                        </p:tav>
                                      </p:tavLst>
                                    </p:anim>
                                    <p:anim calcmode="lin" valueType="num">
                                      <p:cBhvr>
                                        <p:cTn id="26" dur="800" decel="100000" fill="hold"/>
                                        <p:tgtEl>
                                          <p:spTgt spid="242694"/>
                                        </p:tgtEl>
                                        <p:attrNameLst>
                                          <p:attrName>ppt_y</p:attrName>
                                        </p:attrNameLst>
                                      </p:cBhvr>
                                      <p:tavLst>
                                        <p:tav tm="0">
                                          <p:val>
                                            <p:strVal val="#ppt_y-0.4"/>
                                          </p:val>
                                        </p:tav>
                                        <p:tav tm="100000">
                                          <p:val>
                                            <p:strVal val="#ppt_y+0.1"/>
                                          </p:val>
                                        </p:tav>
                                      </p:tavLst>
                                    </p:anim>
                                    <p:anim calcmode="lin" valueType="num">
                                      <p:cBhvr>
                                        <p:cTn id="27" dur="200" accel="100000" fill="hold">
                                          <p:stCondLst>
                                            <p:cond delay="800"/>
                                          </p:stCondLst>
                                        </p:cTn>
                                        <p:tgtEl>
                                          <p:spTgt spid="242694"/>
                                        </p:tgtEl>
                                        <p:attrNameLst>
                                          <p:attrName>ppt_x</p:attrName>
                                        </p:attrNameLst>
                                      </p:cBhvr>
                                      <p:tavLst>
                                        <p:tav tm="0">
                                          <p:val>
                                            <p:strVal val="#ppt_x-0.05"/>
                                          </p:val>
                                        </p:tav>
                                        <p:tav tm="100000">
                                          <p:val>
                                            <p:strVal val="#ppt_x"/>
                                          </p:val>
                                        </p:tav>
                                      </p:tavLst>
                                    </p:anim>
                                    <p:anim calcmode="lin" valueType="num">
                                      <p:cBhvr>
                                        <p:cTn id="28" dur="200" accel="100000" fill="hold">
                                          <p:stCondLst>
                                            <p:cond delay="800"/>
                                          </p:stCondLst>
                                        </p:cTn>
                                        <p:tgtEl>
                                          <p:spTgt spid="242694"/>
                                        </p:tgtEl>
                                        <p:attrNameLst>
                                          <p:attrName>ppt_y</p:attrName>
                                        </p:attrNameLst>
                                      </p:cBhvr>
                                      <p:tavLst>
                                        <p:tav tm="0">
                                          <p:val>
                                            <p:strVal val="#ppt_y+0.1"/>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23" presetClass="entr" presetSubtype="16" fill="hold" nodeType="clickEffect">
                                  <p:stCondLst>
                                    <p:cond delay="0"/>
                                  </p:stCondLst>
                                  <p:childTnLst>
                                    <p:set>
                                      <p:cBhvr>
                                        <p:cTn id="32" dur="1" fill="hold">
                                          <p:stCondLst>
                                            <p:cond delay="0"/>
                                          </p:stCondLst>
                                        </p:cTn>
                                        <p:tgtEl>
                                          <p:spTgt spid="242695"/>
                                        </p:tgtEl>
                                        <p:attrNameLst>
                                          <p:attrName>style.visibility</p:attrName>
                                        </p:attrNameLst>
                                      </p:cBhvr>
                                      <p:to>
                                        <p:strVal val="visible"/>
                                      </p:to>
                                    </p:set>
                                    <p:anim calcmode="lin" valueType="num">
                                      <p:cBhvr>
                                        <p:cTn id="33" dur="500" fill="hold"/>
                                        <p:tgtEl>
                                          <p:spTgt spid="242695"/>
                                        </p:tgtEl>
                                        <p:attrNameLst>
                                          <p:attrName>ppt_w</p:attrName>
                                        </p:attrNameLst>
                                      </p:cBhvr>
                                      <p:tavLst>
                                        <p:tav tm="0">
                                          <p:val>
                                            <p:fltVal val="0"/>
                                          </p:val>
                                        </p:tav>
                                        <p:tav tm="100000">
                                          <p:val>
                                            <p:strVal val="#ppt_w"/>
                                          </p:val>
                                        </p:tav>
                                      </p:tavLst>
                                    </p:anim>
                                    <p:anim calcmode="lin" valueType="num">
                                      <p:cBhvr>
                                        <p:cTn id="34" dur="500" fill="hold"/>
                                        <p:tgtEl>
                                          <p:spTgt spid="242695"/>
                                        </p:tgtEl>
                                        <p:attrNameLst>
                                          <p:attrName>ppt_h</p:attrName>
                                        </p:attrNameLst>
                                      </p:cBhvr>
                                      <p:tavLst>
                                        <p:tav tm="0">
                                          <p:val>
                                            <p:fltVal val="0"/>
                                          </p:val>
                                        </p:tav>
                                        <p:tav tm="100000">
                                          <p:val>
                                            <p:strVal val="#ppt_h"/>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8" presetClass="entr" presetSubtype="16" fill="hold" nodeType="clickEffect">
                                  <p:stCondLst>
                                    <p:cond delay="0"/>
                                  </p:stCondLst>
                                  <p:childTnLst>
                                    <p:set>
                                      <p:cBhvr>
                                        <p:cTn id="38" dur="1" fill="hold">
                                          <p:stCondLst>
                                            <p:cond delay="0"/>
                                          </p:stCondLst>
                                        </p:cTn>
                                        <p:tgtEl>
                                          <p:spTgt spid="242696"/>
                                        </p:tgtEl>
                                        <p:attrNameLst>
                                          <p:attrName>style.visibility</p:attrName>
                                        </p:attrNameLst>
                                      </p:cBhvr>
                                      <p:to>
                                        <p:strVal val="visible"/>
                                      </p:to>
                                    </p:set>
                                    <p:animEffect transition="in" filter="diamond(in)">
                                      <p:cBhvr>
                                        <p:cTn id="39" dur="2000"/>
                                        <p:tgtEl>
                                          <p:spTgt spid="242696"/>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9" presetClass="entr" presetSubtype="0" fill="hold" nodeType="clickEffect">
                                  <p:stCondLst>
                                    <p:cond delay="0"/>
                                  </p:stCondLst>
                                  <p:childTnLst>
                                    <p:set>
                                      <p:cBhvr>
                                        <p:cTn id="43" dur="1" fill="hold">
                                          <p:stCondLst>
                                            <p:cond delay="0"/>
                                          </p:stCondLst>
                                        </p:cTn>
                                        <p:tgtEl>
                                          <p:spTgt spid="242697"/>
                                        </p:tgtEl>
                                        <p:attrNameLst>
                                          <p:attrName>style.visibility</p:attrName>
                                        </p:attrNameLst>
                                      </p:cBhvr>
                                      <p:to>
                                        <p:strVal val="visible"/>
                                      </p:to>
                                    </p:set>
                                    <p:animEffect transition="in" filter="dissolve">
                                      <p:cBhvr>
                                        <p:cTn id="44" dur="500"/>
                                        <p:tgtEl>
                                          <p:spTgt spid="242697"/>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20" presetClass="entr" presetSubtype="0" fill="hold" nodeType="clickEffect">
                                  <p:stCondLst>
                                    <p:cond delay="0"/>
                                  </p:stCondLst>
                                  <p:childTnLst>
                                    <p:set>
                                      <p:cBhvr>
                                        <p:cTn id="48" dur="1" fill="hold">
                                          <p:stCondLst>
                                            <p:cond delay="0"/>
                                          </p:stCondLst>
                                        </p:cTn>
                                        <p:tgtEl>
                                          <p:spTgt spid="242698"/>
                                        </p:tgtEl>
                                        <p:attrNameLst>
                                          <p:attrName>style.visibility</p:attrName>
                                        </p:attrNameLst>
                                      </p:cBhvr>
                                      <p:to>
                                        <p:strVal val="visible"/>
                                      </p:to>
                                    </p:set>
                                    <p:animEffect transition="in" filter="wedge">
                                      <p:cBhvr>
                                        <p:cTn id="49" dur="2000"/>
                                        <p:tgtEl>
                                          <p:spTgt spid="242698"/>
                                        </p:tgtEl>
                                      </p:cBhvr>
                                    </p:animEffect>
                                  </p:childTnLst>
                                </p:cTn>
                              </p:par>
                            </p:childTnLst>
                          </p:cTn>
                        </p:par>
                      </p:childTnLst>
                    </p:cTn>
                  </p:par>
                  <p:par>
                    <p:cTn id="50" fill="hold" nodeType="clickPar">
                      <p:stCondLst>
                        <p:cond delay="indefinite"/>
                      </p:stCondLst>
                      <p:childTnLst>
                        <p:par>
                          <p:cTn id="51" fill="hold" nodeType="withGroup">
                            <p:stCondLst>
                              <p:cond delay="0"/>
                            </p:stCondLst>
                            <p:childTnLst>
                              <p:par>
                                <p:cTn id="52" presetID="29" presetClass="entr" presetSubtype="0" fill="hold" nodeType="clickEffect">
                                  <p:stCondLst>
                                    <p:cond delay="0"/>
                                  </p:stCondLst>
                                  <p:childTnLst>
                                    <p:set>
                                      <p:cBhvr>
                                        <p:cTn id="53" dur="1" fill="hold">
                                          <p:stCondLst>
                                            <p:cond delay="0"/>
                                          </p:stCondLst>
                                        </p:cTn>
                                        <p:tgtEl>
                                          <p:spTgt spid="242699"/>
                                        </p:tgtEl>
                                        <p:attrNameLst>
                                          <p:attrName>style.visibility</p:attrName>
                                        </p:attrNameLst>
                                      </p:cBhvr>
                                      <p:to>
                                        <p:strVal val="visible"/>
                                      </p:to>
                                    </p:set>
                                    <p:anim calcmode="lin" valueType="num">
                                      <p:cBhvr>
                                        <p:cTn id="54" dur="1000" fill="hold"/>
                                        <p:tgtEl>
                                          <p:spTgt spid="242699"/>
                                        </p:tgtEl>
                                        <p:attrNameLst>
                                          <p:attrName>ppt_x</p:attrName>
                                        </p:attrNameLst>
                                      </p:cBhvr>
                                      <p:tavLst>
                                        <p:tav tm="0">
                                          <p:val>
                                            <p:strVal val="#ppt_x-.2"/>
                                          </p:val>
                                        </p:tav>
                                        <p:tav tm="100000">
                                          <p:val>
                                            <p:strVal val="#ppt_x"/>
                                          </p:val>
                                        </p:tav>
                                      </p:tavLst>
                                    </p:anim>
                                    <p:anim calcmode="lin" valueType="num">
                                      <p:cBhvr>
                                        <p:cTn id="55" dur="1000" fill="hold"/>
                                        <p:tgtEl>
                                          <p:spTgt spid="242699"/>
                                        </p:tgtEl>
                                        <p:attrNameLst>
                                          <p:attrName>ppt_y</p:attrName>
                                        </p:attrNameLst>
                                      </p:cBhvr>
                                      <p:tavLst>
                                        <p:tav tm="0">
                                          <p:val>
                                            <p:strVal val="#ppt_y"/>
                                          </p:val>
                                        </p:tav>
                                        <p:tav tm="100000">
                                          <p:val>
                                            <p:strVal val="#ppt_y"/>
                                          </p:val>
                                        </p:tav>
                                      </p:tavLst>
                                    </p:anim>
                                    <p:animEffect transition="in" filter="wipe(right)" prLst="gradientSize: 0.1">
                                      <p:cBhvr>
                                        <p:cTn id="56" dur="1000"/>
                                        <p:tgtEl>
                                          <p:spTgt spid="2426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imgb" descr="hoc_sinh_vui_choi"/>
          <p:cNvPicPr>
            <a:picLocks noChangeAspect="1" noChangeArrowheads="1"/>
          </p:cNvPicPr>
          <p:nvPr/>
        </p:nvPicPr>
        <p:blipFill>
          <a:blip r:embed="rId2"/>
          <a:srcRect/>
          <a:stretch>
            <a:fillRect/>
          </a:stretch>
        </p:blipFill>
        <p:spPr bwMode="auto">
          <a:xfrm>
            <a:off x="0" y="0"/>
            <a:ext cx="3276600" cy="2362200"/>
          </a:xfrm>
          <a:prstGeom prst="rect">
            <a:avLst/>
          </a:prstGeom>
          <a:noFill/>
          <a:ln w="9525">
            <a:noFill/>
            <a:miter lim="800000"/>
            <a:headEnd/>
            <a:tailEnd/>
          </a:ln>
        </p:spPr>
      </p:pic>
      <p:pic>
        <p:nvPicPr>
          <p:cNvPr id="9219" name="imgb" descr="1297648661"/>
          <p:cNvPicPr>
            <a:picLocks noChangeAspect="1" noChangeArrowheads="1"/>
          </p:cNvPicPr>
          <p:nvPr/>
        </p:nvPicPr>
        <p:blipFill>
          <a:blip r:embed="rId3"/>
          <a:srcRect/>
          <a:stretch>
            <a:fillRect/>
          </a:stretch>
        </p:blipFill>
        <p:spPr bwMode="auto">
          <a:xfrm>
            <a:off x="3276600" y="0"/>
            <a:ext cx="3429000" cy="2351088"/>
          </a:xfrm>
          <a:prstGeom prst="rect">
            <a:avLst/>
          </a:prstGeom>
          <a:noFill/>
          <a:ln w="9525">
            <a:noFill/>
            <a:miter lim="800000"/>
            <a:headEnd/>
            <a:tailEnd/>
          </a:ln>
        </p:spPr>
      </p:pic>
      <p:pic>
        <p:nvPicPr>
          <p:cNvPr id="9220" name="imgb" descr="pha%2520co%2520trung%2520thu%2520"/>
          <p:cNvPicPr>
            <a:picLocks noChangeAspect="1" noChangeArrowheads="1"/>
          </p:cNvPicPr>
          <p:nvPr/>
        </p:nvPicPr>
        <p:blipFill>
          <a:blip r:embed="rId4"/>
          <a:srcRect/>
          <a:stretch>
            <a:fillRect/>
          </a:stretch>
        </p:blipFill>
        <p:spPr bwMode="auto">
          <a:xfrm>
            <a:off x="0" y="2286000"/>
            <a:ext cx="3276600" cy="2362200"/>
          </a:xfrm>
          <a:prstGeom prst="rect">
            <a:avLst/>
          </a:prstGeom>
          <a:noFill/>
          <a:ln w="9525">
            <a:noFill/>
            <a:miter lim="800000"/>
            <a:headEnd/>
            <a:tailEnd/>
          </a:ln>
        </p:spPr>
      </p:pic>
      <p:pic>
        <p:nvPicPr>
          <p:cNvPr id="9221" name="imgb" descr="avatar"/>
          <p:cNvPicPr>
            <a:picLocks noChangeAspect="1" noChangeArrowheads="1"/>
          </p:cNvPicPr>
          <p:nvPr/>
        </p:nvPicPr>
        <p:blipFill>
          <a:blip r:embed="rId5"/>
          <a:srcRect/>
          <a:stretch>
            <a:fillRect/>
          </a:stretch>
        </p:blipFill>
        <p:spPr bwMode="auto">
          <a:xfrm>
            <a:off x="3352800" y="2514600"/>
            <a:ext cx="2857500" cy="2143125"/>
          </a:xfrm>
          <a:prstGeom prst="rect">
            <a:avLst/>
          </a:prstGeom>
          <a:noFill/>
          <a:ln w="9525">
            <a:noFill/>
            <a:miter lim="800000"/>
            <a:headEnd/>
            <a:tailEnd/>
          </a:ln>
        </p:spPr>
      </p:pic>
      <p:pic>
        <p:nvPicPr>
          <p:cNvPr id="9222" name="imgb" descr="cong-vien-nuoc-ho-tay-04"/>
          <p:cNvPicPr>
            <a:picLocks noChangeAspect="1" noChangeArrowheads="1"/>
          </p:cNvPicPr>
          <p:nvPr/>
        </p:nvPicPr>
        <p:blipFill>
          <a:blip r:embed="rId6"/>
          <a:srcRect/>
          <a:stretch>
            <a:fillRect/>
          </a:stretch>
        </p:blipFill>
        <p:spPr bwMode="auto">
          <a:xfrm>
            <a:off x="6629400" y="0"/>
            <a:ext cx="2514600" cy="2362200"/>
          </a:xfrm>
          <a:prstGeom prst="rect">
            <a:avLst/>
          </a:prstGeom>
          <a:noFill/>
          <a:ln w="9525">
            <a:noFill/>
            <a:miter lim="800000"/>
            <a:headEnd/>
            <a:tailEnd/>
          </a:ln>
        </p:spPr>
      </p:pic>
      <p:pic>
        <p:nvPicPr>
          <p:cNvPr id="9223" name="imgb" descr="1293782461-du-lich2"/>
          <p:cNvPicPr>
            <a:picLocks noChangeAspect="1" noChangeArrowheads="1"/>
          </p:cNvPicPr>
          <p:nvPr/>
        </p:nvPicPr>
        <p:blipFill>
          <a:blip r:embed="rId7"/>
          <a:srcRect/>
          <a:stretch>
            <a:fillRect/>
          </a:stretch>
        </p:blipFill>
        <p:spPr bwMode="auto">
          <a:xfrm>
            <a:off x="4953000" y="4648200"/>
            <a:ext cx="3352800" cy="2209800"/>
          </a:xfrm>
          <a:prstGeom prst="rect">
            <a:avLst/>
          </a:prstGeom>
          <a:noFill/>
          <a:ln w="9525">
            <a:noFill/>
            <a:miter lim="800000"/>
            <a:headEnd/>
            <a:tailEnd/>
          </a:ln>
        </p:spPr>
      </p:pic>
      <p:pic>
        <p:nvPicPr>
          <p:cNvPr id="9224" name="imgb" descr="P10-NS18-1"/>
          <p:cNvPicPr>
            <a:picLocks noChangeAspect="1" noChangeArrowheads="1"/>
          </p:cNvPicPr>
          <p:nvPr/>
        </p:nvPicPr>
        <p:blipFill>
          <a:blip r:embed="rId8"/>
          <a:srcRect/>
          <a:stretch>
            <a:fillRect/>
          </a:stretch>
        </p:blipFill>
        <p:spPr bwMode="auto">
          <a:xfrm>
            <a:off x="914400" y="4648200"/>
            <a:ext cx="3276600" cy="2209800"/>
          </a:xfrm>
          <a:prstGeom prst="rect">
            <a:avLst/>
          </a:prstGeom>
          <a:noFill/>
          <a:ln w="9525">
            <a:noFill/>
            <a:miter lim="800000"/>
            <a:headEnd/>
            <a:tailEnd/>
          </a:ln>
        </p:spPr>
      </p:pic>
      <p:pic>
        <p:nvPicPr>
          <p:cNvPr id="9225" name="imgb" descr="Se-co-them-san-choi-cho-tre-em_Tin180"/>
          <p:cNvPicPr>
            <a:picLocks noChangeAspect="1" noChangeArrowheads="1"/>
          </p:cNvPicPr>
          <p:nvPr/>
        </p:nvPicPr>
        <p:blipFill>
          <a:blip r:embed="rId9"/>
          <a:srcRect/>
          <a:stretch>
            <a:fillRect/>
          </a:stretch>
        </p:blipFill>
        <p:spPr bwMode="auto">
          <a:xfrm>
            <a:off x="6248400" y="2362200"/>
            <a:ext cx="2895600" cy="20050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2"/>
          <p:cNvSpPr txBox="1">
            <a:spLocks noChangeArrowheads="1"/>
          </p:cNvSpPr>
          <p:nvPr/>
        </p:nvSpPr>
        <p:spPr bwMode="auto">
          <a:xfrm>
            <a:off x="0" y="0"/>
            <a:ext cx="9144000" cy="6970713"/>
          </a:xfrm>
          <a:prstGeom prst="rect">
            <a:avLst/>
          </a:prstGeom>
          <a:gradFill rotWithShape="1">
            <a:gsLst>
              <a:gs pos="0">
                <a:srgbClr val="FF99FF"/>
              </a:gs>
              <a:gs pos="100000">
                <a:schemeClr val="bg1"/>
              </a:gs>
            </a:gsLst>
            <a:lin ang="5400000" scaled="1"/>
          </a:gradFill>
          <a:ln w="9525">
            <a:noFill/>
            <a:miter lim="800000"/>
            <a:headEnd/>
            <a:tailEnd/>
          </a:ln>
        </p:spPr>
        <p:txBody>
          <a:bodyPr>
            <a:spAutoFit/>
          </a:bodyPr>
          <a:lstStyle/>
          <a:p>
            <a:pPr>
              <a:spcBef>
                <a:spcPct val="50000"/>
              </a:spcBef>
            </a:pPr>
            <a:endParaRPr lang="en-US"/>
          </a:p>
          <a:p>
            <a:pPr>
              <a:spcBef>
                <a:spcPct val="50000"/>
              </a:spcBef>
            </a:pPr>
            <a:endParaRPr lang="en-US"/>
          </a:p>
          <a:p>
            <a:pPr>
              <a:spcBef>
                <a:spcPct val="50000"/>
              </a:spcBef>
            </a:pPr>
            <a:endParaRPr lang="en-US"/>
          </a:p>
          <a:p>
            <a:pPr>
              <a:spcBef>
                <a:spcPct val="50000"/>
              </a:spcBef>
            </a:pPr>
            <a:endParaRPr lang="en-US"/>
          </a:p>
          <a:p>
            <a:pPr>
              <a:spcBef>
                <a:spcPct val="50000"/>
              </a:spcBef>
            </a:pPr>
            <a:endParaRPr lang="en-US"/>
          </a:p>
          <a:p>
            <a:pPr>
              <a:spcBef>
                <a:spcPct val="50000"/>
              </a:spcBef>
            </a:pPr>
            <a:endParaRPr lang="en-US"/>
          </a:p>
          <a:p>
            <a:pPr>
              <a:spcBef>
                <a:spcPct val="50000"/>
              </a:spcBef>
            </a:pPr>
            <a:endParaRPr lang="en-US"/>
          </a:p>
          <a:p>
            <a:pPr>
              <a:spcBef>
                <a:spcPct val="50000"/>
              </a:spcBef>
            </a:pPr>
            <a:endParaRPr lang="en-US"/>
          </a:p>
          <a:p>
            <a:pPr>
              <a:spcBef>
                <a:spcPct val="50000"/>
              </a:spcBef>
            </a:pPr>
            <a:endParaRPr lang="en-US"/>
          </a:p>
          <a:p>
            <a:pPr>
              <a:spcBef>
                <a:spcPct val="50000"/>
              </a:spcBef>
            </a:pPr>
            <a:endParaRPr lang="en-US"/>
          </a:p>
          <a:p>
            <a:pPr>
              <a:spcBef>
                <a:spcPct val="50000"/>
              </a:spcBef>
            </a:pPr>
            <a:endParaRPr lang="en-US"/>
          </a:p>
          <a:p>
            <a:pPr>
              <a:spcBef>
                <a:spcPct val="50000"/>
              </a:spcBef>
            </a:pPr>
            <a:endParaRPr lang="en-US"/>
          </a:p>
          <a:p>
            <a:pPr>
              <a:spcBef>
                <a:spcPct val="50000"/>
              </a:spcBef>
            </a:pPr>
            <a:endParaRPr lang="en-US"/>
          </a:p>
          <a:p>
            <a:pPr>
              <a:spcBef>
                <a:spcPct val="50000"/>
              </a:spcBef>
            </a:pPr>
            <a:endParaRPr lang="en-US"/>
          </a:p>
          <a:p>
            <a:pPr>
              <a:spcBef>
                <a:spcPct val="50000"/>
              </a:spcBef>
            </a:pPr>
            <a:endParaRPr lang="en-US"/>
          </a:p>
          <a:p>
            <a:pPr>
              <a:spcBef>
                <a:spcPct val="50000"/>
              </a:spcBef>
            </a:pPr>
            <a:endParaRPr lang="en-US"/>
          </a:p>
          <a:p>
            <a:pPr>
              <a:spcBef>
                <a:spcPct val="50000"/>
              </a:spcBef>
            </a:pPr>
            <a:endParaRPr lang="en-US"/>
          </a:p>
        </p:txBody>
      </p:sp>
      <p:pic>
        <p:nvPicPr>
          <p:cNvPr id="10243" name="Picture 3" descr="flowlin2.gif (13943 bytes)"/>
          <p:cNvPicPr>
            <a:picLocks noChangeAspect="1" noChangeArrowheads="1"/>
          </p:cNvPicPr>
          <p:nvPr/>
        </p:nvPicPr>
        <p:blipFill>
          <a:blip r:embed="rId2"/>
          <a:srcRect/>
          <a:stretch>
            <a:fillRect/>
          </a:stretch>
        </p:blipFill>
        <p:spPr bwMode="auto">
          <a:xfrm>
            <a:off x="1143000" y="-115888"/>
            <a:ext cx="6781800" cy="1182688"/>
          </a:xfrm>
          <a:prstGeom prst="rect">
            <a:avLst/>
          </a:prstGeom>
          <a:noFill/>
          <a:ln w="9525">
            <a:noFill/>
            <a:miter lim="800000"/>
            <a:headEnd/>
            <a:tailEnd/>
          </a:ln>
        </p:spPr>
      </p:pic>
      <p:sp>
        <p:nvSpPr>
          <p:cNvPr id="10244" name="Text Box 12"/>
          <p:cNvSpPr txBox="1">
            <a:spLocks noChangeArrowheads="1"/>
          </p:cNvSpPr>
          <p:nvPr/>
        </p:nvSpPr>
        <p:spPr bwMode="auto">
          <a:xfrm>
            <a:off x="2743200" y="1066800"/>
            <a:ext cx="3733800" cy="579438"/>
          </a:xfrm>
          <a:prstGeom prst="rect">
            <a:avLst/>
          </a:prstGeom>
          <a:noFill/>
          <a:ln w="9525">
            <a:noFill/>
            <a:miter lim="800000"/>
            <a:headEnd/>
            <a:tailEnd/>
          </a:ln>
        </p:spPr>
        <p:txBody>
          <a:bodyPr>
            <a:spAutoFit/>
          </a:bodyPr>
          <a:lstStyle/>
          <a:p>
            <a:pPr>
              <a:spcBef>
                <a:spcPct val="50000"/>
              </a:spcBef>
            </a:pPr>
            <a:r>
              <a:rPr lang="en-US" sz="3200"/>
              <a:t>Vẽ “Cây hoà bình”</a:t>
            </a:r>
          </a:p>
        </p:txBody>
      </p:sp>
      <p:sp>
        <p:nvSpPr>
          <p:cNvPr id="234509" name="Text Box 13"/>
          <p:cNvSpPr txBox="1">
            <a:spLocks noChangeArrowheads="1"/>
          </p:cNvSpPr>
          <p:nvPr/>
        </p:nvSpPr>
        <p:spPr bwMode="auto">
          <a:xfrm>
            <a:off x="1143000" y="2362200"/>
            <a:ext cx="7086600" cy="1200150"/>
          </a:xfrm>
          <a:prstGeom prst="rect">
            <a:avLst/>
          </a:prstGeom>
          <a:noFill/>
          <a:ln w="9525">
            <a:noFill/>
            <a:miter lim="800000"/>
            <a:headEnd/>
            <a:tailEnd/>
          </a:ln>
        </p:spPr>
        <p:txBody>
          <a:bodyPr>
            <a:spAutoFit/>
          </a:bodyPr>
          <a:lstStyle/>
          <a:p>
            <a:pPr>
              <a:spcBef>
                <a:spcPct val="50000"/>
              </a:spcBef>
            </a:pPr>
            <a:r>
              <a:rPr lang="en-US" sz="2400"/>
              <a:t>Rễ cây là các hoạt động bảo vệ hoà bình, chống chiến tranh, là các việc làm, các cách ứng xử thể hiện tình yêu hoà bình trong sinh hoạt hàng ngày.</a:t>
            </a:r>
          </a:p>
        </p:txBody>
      </p:sp>
      <p:sp>
        <p:nvSpPr>
          <p:cNvPr id="234510" name="Text Box 14"/>
          <p:cNvSpPr txBox="1">
            <a:spLocks noChangeArrowheads="1"/>
          </p:cNvSpPr>
          <p:nvPr/>
        </p:nvSpPr>
        <p:spPr bwMode="auto">
          <a:xfrm>
            <a:off x="1219200" y="4114800"/>
            <a:ext cx="7086600" cy="1200150"/>
          </a:xfrm>
          <a:prstGeom prst="rect">
            <a:avLst/>
          </a:prstGeom>
          <a:noFill/>
          <a:ln w="9525">
            <a:noFill/>
            <a:miter lim="800000"/>
            <a:headEnd/>
            <a:tailEnd/>
          </a:ln>
        </p:spPr>
        <p:txBody>
          <a:bodyPr>
            <a:spAutoFit/>
          </a:bodyPr>
          <a:lstStyle/>
          <a:p>
            <a:pPr>
              <a:spcBef>
                <a:spcPct val="50000"/>
              </a:spcBef>
            </a:pPr>
            <a:r>
              <a:rPr lang="en-US" sz="2400"/>
              <a:t>Hoa, quả và lá cây là những điều tốt đẹp mà hoà bình đã đem lại cho trẻ em nói riêng và mọi người nói chung.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234509"/>
                                        </p:tgtEl>
                                        <p:attrNameLst>
                                          <p:attrName>style.visibility</p:attrName>
                                        </p:attrNameLst>
                                      </p:cBhvr>
                                      <p:to>
                                        <p:strVal val="visible"/>
                                      </p:to>
                                    </p:set>
                                    <p:anim calcmode="lin" valueType="num">
                                      <p:cBhvr>
                                        <p:cTn id="7" dur="500" fill="hold"/>
                                        <p:tgtEl>
                                          <p:spTgt spid="234509"/>
                                        </p:tgtEl>
                                        <p:attrNameLst>
                                          <p:attrName>ppt_w</p:attrName>
                                        </p:attrNameLst>
                                      </p:cBhvr>
                                      <p:tavLst>
                                        <p:tav tm="0">
                                          <p:val>
                                            <p:fltVal val="0"/>
                                          </p:val>
                                        </p:tav>
                                        <p:tav tm="100000">
                                          <p:val>
                                            <p:strVal val="#ppt_w"/>
                                          </p:val>
                                        </p:tav>
                                      </p:tavLst>
                                    </p:anim>
                                    <p:anim calcmode="lin" valueType="num">
                                      <p:cBhvr>
                                        <p:cTn id="8" dur="500" fill="hold"/>
                                        <p:tgtEl>
                                          <p:spTgt spid="234509"/>
                                        </p:tgtEl>
                                        <p:attrNameLst>
                                          <p:attrName>ppt_h</p:attrName>
                                        </p:attrNameLst>
                                      </p:cBhvr>
                                      <p:tavLst>
                                        <p:tav tm="0">
                                          <p:val>
                                            <p:fltVal val="0"/>
                                          </p:val>
                                        </p:tav>
                                        <p:tav tm="100000">
                                          <p:val>
                                            <p:strVal val="#ppt_h"/>
                                          </p:val>
                                        </p:tav>
                                      </p:tavLst>
                                    </p:anim>
                                    <p:anim calcmode="lin" valueType="num">
                                      <p:cBhvr>
                                        <p:cTn id="9" dur="500" fill="hold"/>
                                        <p:tgtEl>
                                          <p:spTgt spid="234509"/>
                                        </p:tgtEl>
                                        <p:attrNameLst>
                                          <p:attrName>style.rotation</p:attrName>
                                        </p:attrNameLst>
                                      </p:cBhvr>
                                      <p:tavLst>
                                        <p:tav tm="0">
                                          <p:val>
                                            <p:fltVal val="360"/>
                                          </p:val>
                                        </p:tav>
                                        <p:tav tm="100000">
                                          <p:val>
                                            <p:fltVal val="0"/>
                                          </p:val>
                                        </p:tav>
                                      </p:tavLst>
                                    </p:anim>
                                    <p:animEffect transition="in" filter="fade">
                                      <p:cBhvr>
                                        <p:cTn id="10" dur="500"/>
                                        <p:tgtEl>
                                          <p:spTgt spid="234509"/>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49" presetClass="entr" presetSubtype="0" decel="100000" fill="hold" grpId="0" nodeType="clickEffect">
                                  <p:stCondLst>
                                    <p:cond delay="0"/>
                                  </p:stCondLst>
                                  <p:childTnLst>
                                    <p:set>
                                      <p:cBhvr>
                                        <p:cTn id="14" dur="1" fill="hold">
                                          <p:stCondLst>
                                            <p:cond delay="0"/>
                                          </p:stCondLst>
                                        </p:cTn>
                                        <p:tgtEl>
                                          <p:spTgt spid="234510"/>
                                        </p:tgtEl>
                                        <p:attrNameLst>
                                          <p:attrName>style.visibility</p:attrName>
                                        </p:attrNameLst>
                                      </p:cBhvr>
                                      <p:to>
                                        <p:strVal val="visible"/>
                                      </p:to>
                                    </p:set>
                                    <p:anim calcmode="lin" valueType="num">
                                      <p:cBhvr>
                                        <p:cTn id="15" dur="500" fill="hold"/>
                                        <p:tgtEl>
                                          <p:spTgt spid="234510"/>
                                        </p:tgtEl>
                                        <p:attrNameLst>
                                          <p:attrName>ppt_w</p:attrName>
                                        </p:attrNameLst>
                                      </p:cBhvr>
                                      <p:tavLst>
                                        <p:tav tm="0">
                                          <p:val>
                                            <p:fltVal val="0"/>
                                          </p:val>
                                        </p:tav>
                                        <p:tav tm="100000">
                                          <p:val>
                                            <p:strVal val="#ppt_w"/>
                                          </p:val>
                                        </p:tav>
                                      </p:tavLst>
                                    </p:anim>
                                    <p:anim calcmode="lin" valueType="num">
                                      <p:cBhvr>
                                        <p:cTn id="16" dur="500" fill="hold"/>
                                        <p:tgtEl>
                                          <p:spTgt spid="234510"/>
                                        </p:tgtEl>
                                        <p:attrNameLst>
                                          <p:attrName>ppt_h</p:attrName>
                                        </p:attrNameLst>
                                      </p:cBhvr>
                                      <p:tavLst>
                                        <p:tav tm="0">
                                          <p:val>
                                            <p:fltVal val="0"/>
                                          </p:val>
                                        </p:tav>
                                        <p:tav tm="100000">
                                          <p:val>
                                            <p:strVal val="#ppt_h"/>
                                          </p:val>
                                        </p:tav>
                                      </p:tavLst>
                                    </p:anim>
                                    <p:anim calcmode="lin" valueType="num">
                                      <p:cBhvr>
                                        <p:cTn id="17" dur="500" fill="hold"/>
                                        <p:tgtEl>
                                          <p:spTgt spid="234510"/>
                                        </p:tgtEl>
                                        <p:attrNameLst>
                                          <p:attrName>style.rotation</p:attrName>
                                        </p:attrNameLst>
                                      </p:cBhvr>
                                      <p:tavLst>
                                        <p:tav tm="0">
                                          <p:val>
                                            <p:fltVal val="360"/>
                                          </p:val>
                                        </p:tav>
                                        <p:tav tm="100000">
                                          <p:val>
                                            <p:fltVal val="0"/>
                                          </p:val>
                                        </p:tav>
                                      </p:tavLst>
                                    </p:anim>
                                    <p:animEffect transition="in" filter="fade">
                                      <p:cBhvr>
                                        <p:cTn id="18" dur="500"/>
                                        <p:tgtEl>
                                          <p:spTgt spid="2345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4509" grpId="0"/>
      <p:bldP spid="234510" grpId="0"/>
    </p:bld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Compass</Template>
  <TotalTime>2644</TotalTime>
  <Words>383</Words>
  <Application>Microsoft Office PowerPoint</Application>
  <PresentationFormat>On-screen Show (4:3)</PresentationFormat>
  <Paragraphs>65</Paragraphs>
  <Slides>11</Slides>
  <Notes>0</Notes>
  <HiddenSlides>0</HiddenSlides>
  <MMClips>4</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vt:i4>
      </vt:variant>
    </vt:vector>
  </HeadingPairs>
  <TitlesOfParts>
    <vt:vector size="14" baseType="lpstr">
      <vt:lpstr>Arial</vt:lpstr>
      <vt:lpstr>Calibri</vt:lpstr>
      <vt:lpstr>Default Design</vt:lpstr>
      <vt:lpstr>Slide 1</vt:lpstr>
      <vt:lpstr>Slide 2</vt:lpstr>
      <vt:lpstr>Slide 3</vt:lpstr>
      <vt:lpstr>Slide 4</vt:lpstr>
      <vt:lpstr>Slide 5</vt:lpstr>
      <vt:lpstr>Slide 6</vt:lpstr>
      <vt:lpstr>Slide 7</vt:lpstr>
      <vt:lpstr>Slide 8</vt:lpstr>
      <vt:lpstr>Slide 9</vt:lpstr>
      <vt:lpstr>Slide 10</vt:lpstr>
      <vt:lpstr>Slide 11</vt:lpstr>
    </vt:vector>
  </TitlesOfParts>
  <Company>0912090855</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DT</dc:creator>
  <cp:lastModifiedBy>CSTeam</cp:lastModifiedBy>
  <cp:revision>317</cp:revision>
  <dcterms:created xsi:type="dcterms:W3CDTF">2008-12-07T12:23:28Z</dcterms:created>
  <dcterms:modified xsi:type="dcterms:W3CDTF">2016-06-30T02:32:06Z</dcterms:modified>
</cp:coreProperties>
</file>