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3" r:id="rId2"/>
    <p:sldMasterId id="2147483655" r:id="rId3"/>
    <p:sldMasterId id="2147483657" r:id="rId4"/>
    <p:sldMasterId id="2147483659" r:id="rId5"/>
  </p:sldMasterIdLst>
  <p:notesMasterIdLst>
    <p:notesMasterId r:id="rId37"/>
  </p:notesMasterIdLst>
  <p:sldIdLst>
    <p:sldId id="256" r:id="rId6"/>
    <p:sldId id="257" r:id="rId7"/>
    <p:sldId id="267" r:id="rId8"/>
    <p:sldId id="258" r:id="rId9"/>
    <p:sldId id="268" r:id="rId10"/>
    <p:sldId id="269" r:id="rId11"/>
    <p:sldId id="270" r:id="rId12"/>
    <p:sldId id="259" r:id="rId13"/>
    <p:sldId id="271" r:id="rId14"/>
    <p:sldId id="260" r:id="rId15"/>
    <p:sldId id="261" r:id="rId16"/>
    <p:sldId id="272" r:id="rId17"/>
    <p:sldId id="262" r:id="rId18"/>
    <p:sldId id="263" r:id="rId19"/>
    <p:sldId id="264" r:id="rId20"/>
    <p:sldId id="265" r:id="rId21"/>
    <p:sldId id="266" r:id="rId22"/>
    <p:sldId id="273" r:id="rId23"/>
    <p:sldId id="274" r:id="rId24"/>
    <p:sldId id="275" r:id="rId25"/>
    <p:sldId id="276" r:id="rId26"/>
    <p:sldId id="278" r:id="rId27"/>
    <p:sldId id="279" r:id="rId28"/>
    <p:sldId id="280" r:id="rId29"/>
    <p:sldId id="281" r:id="rId30"/>
    <p:sldId id="285" r:id="rId31"/>
    <p:sldId id="286" r:id="rId32"/>
    <p:sldId id="282" r:id="rId33"/>
    <p:sldId id="283" r:id="rId34"/>
    <p:sldId id="288" r:id="rId35"/>
    <p:sldId id="284" r:id="rId3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9900FF"/>
    <a:srgbClr val="0000FF"/>
    <a:srgbClr val="FFFF00"/>
    <a:srgbClr val="FF0066"/>
    <a:srgbClr val="FFFFFF"/>
    <a:srgbClr val="FFFFCC"/>
    <a:srgbClr val="66FF33"/>
    <a:srgbClr val="00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48" d="100"/>
          <a:sy n="48" d="100"/>
        </p:scale>
        <p:origin x="-109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AFAFFCE2-D290-4071-8C1A-91F8F5E8BE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FF8B7-91D5-4A84-8A70-090E654721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4215B-16E8-45E2-9872-03EFCA4100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3275F-CB2C-4CA6-8087-3B054A9E2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063E8-0356-4781-BD65-F64C9ABF59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0519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520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F9B3A-44E5-4A8A-96D3-589D5A414A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B289D-35A0-4C8A-AC59-DF8F3EAF4D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E470E-8577-46CB-B740-416ACD548D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9A803-1C29-4F2C-802A-16EDAB41D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C39C8-C7D2-408A-AD9F-962745C627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EDDFC-0945-4956-9F46-18C41B8D20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62555-3C3B-4A6F-90F4-A02262C1A5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7E310-9269-4DF6-AE03-2AB54308FF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79971-5CF0-4103-A64A-597135C6F7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2F9F2-D3E3-4351-BA9F-D2F9414FC3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11E62-6677-4144-B1FC-F970635F38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F5F2B-A1E7-456B-8A4F-378F89255B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AAD41-79D0-4E30-8B65-81195D0539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6646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647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FA710-5D83-490D-B72D-8CD8136602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A6027-99F1-4142-BE17-15E72B9D4E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8873BA-7823-4A7C-B4E5-BC52D7789A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4608EE-A715-4F4B-A50D-758538F7BB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ECCBF-E38E-467B-B592-D52EF7B9AE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49FEC-734D-47A6-A2B3-CFB2A49130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8CFA9-5EB5-45D0-9BE9-F9E173091C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247E8-50AF-4B57-816C-1108C370E2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7EFAE-759C-4303-B1C9-15AD35622D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CE08E-FF5D-4EC2-80D5-C5A4BA60A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22E0FA-862B-4469-9F11-7357B9F2B8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DB22A0-DCEF-4E69-A803-A2D4C2AF6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F67AE-2F65-44CC-B5D1-A548493FDA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9525 h 1912"/>
              <a:gd name="T4" fmla="*/ 0 w 1588"/>
              <a:gd name="T5" fmla="*/ 9525 h 1912"/>
              <a:gd name="T6" fmla="*/ 0 w 1588"/>
              <a:gd name="T7" fmla="*/ 95250 h 1912"/>
              <a:gd name="T8" fmla="*/ 0 w 1588"/>
              <a:gd name="T9" fmla="*/ 3035300 h 1912"/>
              <a:gd name="T10" fmla="*/ 0 w 1588"/>
              <a:gd name="T11" fmla="*/ 3035300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4DA65-7A6A-4272-BED3-28A096F21E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D537E-2FE4-420A-B37A-DC9F9E56B0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D43D5-70F5-4FAC-84C8-2FBDC6D3FB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C6327-52AF-4627-A24D-8BDED0C1E8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F599E5-15B1-4EE8-B388-1053CCAF0D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2A621-A443-44EF-A1FF-9FD5F82153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FB75B-D28E-4FB3-A8A5-2A758A0336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D0371-7B8F-4C3C-8FA3-F26BD392E5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F4686-68A5-49C5-A038-1E4227B58A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C2D519-8721-4C0D-AC50-1D76453F9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D3E42-D1D9-460E-9BF8-0C2BB1B94D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E6EB7-D8AA-43F4-916C-CDFDC40289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AF6C8-2E7C-495C-A6B6-73202327ED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0A2AE-282B-4A1C-B80C-0E09726555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C839C-F652-4F52-9B04-528E49907E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7" name="Freeform 5"/>
              <p:cNvSpPr>
                <a:spLocks/>
              </p:cNvSpPr>
              <p:nvPr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" name="Freeform 6"/>
              <p:cNvSpPr>
                <a:spLocks/>
              </p:cNvSpPr>
              <p:nvPr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" name="Freeform 7"/>
              <p:cNvSpPr>
                <a:spLocks/>
              </p:cNvSpPr>
              <p:nvPr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Freeform 8"/>
              <p:cNvSpPr>
                <a:spLocks/>
              </p:cNvSpPr>
              <p:nvPr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Freeform 9"/>
              <p:cNvSpPr>
                <a:spLocks/>
              </p:cNvSpPr>
              <p:nvPr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Freeform 10"/>
              <p:cNvSpPr>
                <a:spLocks/>
              </p:cNvSpPr>
              <p:nvPr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grpSp>
            <p:nvGrpSpPr>
              <p:cNvPr id="32" name="Group 30"/>
              <p:cNvGrpSpPr>
                <a:grpSpLocks/>
              </p:cNvGrpSpPr>
              <p:nvPr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54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5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6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7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8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9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0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1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2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3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4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5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6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7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8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33" name="Group 46"/>
              <p:cNvGrpSpPr>
                <a:grpSpLocks/>
              </p:cNvGrpSpPr>
              <p:nvPr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52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>
                    <a:gd name="T0" fmla="*/ 281 w 305"/>
                    <a:gd name="T1" fmla="*/ 426 h 426"/>
                    <a:gd name="T2" fmla="*/ 305 w 305"/>
                    <a:gd name="T3" fmla="*/ 426 h 426"/>
                    <a:gd name="T4" fmla="*/ 0 w 305"/>
                    <a:gd name="T5" fmla="*/ 0 h 426"/>
                    <a:gd name="T6" fmla="*/ 0 w 305"/>
                    <a:gd name="T7" fmla="*/ 66 h 426"/>
                    <a:gd name="T8" fmla="*/ 251 w 305"/>
                    <a:gd name="T9" fmla="*/ 426 h 426"/>
                    <a:gd name="T10" fmla="*/ 281 w 305"/>
                    <a:gd name="T11" fmla="*/ 426 h 426"/>
                    <a:gd name="T12" fmla="*/ 281 w 305"/>
                    <a:gd name="T13" fmla="*/ 426 h 42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3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>
                    <a:gd name="T0" fmla="*/ 24 w 347"/>
                    <a:gd name="T1" fmla="*/ 486 h 486"/>
                    <a:gd name="T2" fmla="*/ 48 w 347"/>
                    <a:gd name="T3" fmla="*/ 486 h 486"/>
                    <a:gd name="T4" fmla="*/ 347 w 347"/>
                    <a:gd name="T5" fmla="*/ 72 h 486"/>
                    <a:gd name="T6" fmla="*/ 347 w 347"/>
                    <a:gd name="T7" fmla="*/ 0 h 486"/>
                    <a:gd name="T8" fmla="*/ 0 w 347"/>
                    <a:gd name="T9" fmla="*/ 486 h 486"/>
                    <a:gd name="T10" fmla="*/ 24 w 347"/>
                    <a:gd name="T11" fmla="*/ 486 h 486"/>
                    <a:gd name="T12" fmla="*/ 24 w 347"/>
                    <a:gd name="T13" fmla="*/ 486 h 48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34" name="Group 49"/>
              <p:cNvGrpSpPr>
                <a:grpSpLocks/>
              </p:cNvGrpSpPr>
              <p:nvPr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43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4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5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7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8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9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1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35" name="Freeform 59"/>
              <p:cNvSpPr>
                <a:spLocks/>
              </p:cNvSpPr>
              <p:nvPr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6" name="Freeform 60"/>
              <p:cNvSpPr>
                <a:spLocks/>
              </p:cNvSpPr>
              <p:nvPr/>
            </p:nvSpPr>
            <p:spPr bwMode="hidden">
              <a:xfrm>
                <a:off x="0" y="1039"/>
                <a:ext cx="948" cy="1676"/>
              </a:xfrm>
              <a:custGeom>
                <a:avLst/>
                <a:gdLst>
                  <a:gd name="T0" fmla="*/ 930 w 948"/>
                  <a:gd name="T1" fmla="*/ 0 h 1676"/>
                  <a:gd name="T2" fmla="*/ 906 w 948"/>
                  <a:gd name="T3" fmla="*/ 0 h 1676"/>
                  <a:gd name="T4" fmla="*/ 0 w 948"/>
                  <a:gd name="T5" fmla="*/ 1593 h 1676"/>
                  <a:gd name="T6" fmla="*/ 0 w 948"/>
                  <a:gd name="T7" fmla="*/ 1676 h 1676"/>
                  <a:gd name="T8" fmla="*/ 948 w 948"/>
                  <a:gd name="T9" fmla="*/ 5 h 1676"/>
                  <a:gd name="T10" fmla="*/ 930 w 948"/>
                  <a:gd name="T11" fmla="*/ 0 h 1676"/>
                  <a:gd name="T12" fmla="*/ 930 w 948"/>
                  <a:gd name="T13" fmla="*/ 0 h 16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7" name="Freeform 61"/>
              <p:cNvSpPr>
                <a:spLocks/>
              </p:cNvSpPr>
              <p:nvPr/>
            </p:nvSpPr>
            <p:spPr bwMode="hidden">
              <a:xfrm>
                <a:off x="0" y="1039"/>
                <a:ext cx="629" cy="937"/>
              </a:xfrm>
              <a:custGeom>
                <a:avLst/>
                <a:gdLst>
                  <a:gd name="T0" fmla="*/ 606 w 629"/>
                  <a:gd name="T1" fmla="*/ 0 h 937"/>
                  <a:gd name="T2" fmla="*/ 582 w 629"/>
                  <a:gd name="T3" fmla="*/ 0 h 937"/>
                  <a:gd name="T4" fmla="*/ 0 w 629"/>
                  <a:gd name="T5" fmla="*/ 871 h 937"/>
                  <a:gd name="T6" fmla="*/ 0 w 629"/>
                  <a:gd name="T7" fmla="*/ 937 h 937"/>
                  <a:gd name="T8" fmla="*/ 629 w 629"/>
                  <a:gd name="T9" fmla="*/ 4 h 937"/>
                  <a:gd name="T10" fmla="*/ 606 w 629"/>
                  <a:gd name="T11" fmla="*/ 0 h 937"/>
                  <a:gd name="T12" fmla="*/ 606 w 629"/>
                  <a:gd name="T13" fmla="*/ 0 h 9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" name="Freeform 62"/>
              <p:cNvSpPr>
                <a:spLocks/>
              </p:cNvSpPr>
              <p:nvPr/>
            </p:nvSpPr>
            <p:spPr bwMode="hidden">
              <a:xfrm>
                <a:off x="0" y="1039"/>
                <a:ext cx="305" cy="427"/>
              </a:xfrm>
              <a:custGeom>
                <a:avLst/>
                <a:gdLst>
                  <a:gd name="T0" fmla="*/ 282 w 305"/>
                  <a:gd name="T1" fmla="*/ 0 h 427"/>
                  <a:gd name="T2" fmla="*/ 252 w 305"/>
                  <a:gd name="T3" fmla="*/ 0 h 427"/>
                  <a:gd name="T4" fmla="*/ 0 w 305"/>
                  <a:gd name="T5" fmla="*/ 361 h 427"/>
                  <a:gd name="T6" fmla="*/ 0 w 305"/>
                  <a:gd name="T7" fmla="*/ 427 h 427"/>
                  <a:gd name="T8" fmla="*/ 305 w 305"/>
                  <a:gd name="T9" fmla="*/ 5 h 427"/>
                  <a:gd name="T10" fmla="*/ 282 w 305"/>
                  <a:gd name="T11" fmla="*/ 0 h 427"/>
                  <a:gd name="T12" fmla="*/ 282 w 305"/>
                  <a:gd name="T13" fmla="*/ 0 h 4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9" name="Freeform 63"/>
              <p:cNvSpPr>
                <a:spLocks/>
              </p:cNvSpPr>
              <p:nvPr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0" name="Freeform 64"/>
              <p:cNvSpPr>
                <a:spLocks/>
              </p:cNvSpPr>
              <p:nvPr/>
            </p:nvSpPr>
            <p:spPr bwMode="hidden">
              <a:xfrm>
                <a:off x="4770" y="1039"/>
                <a:ext cx="988" cy="1730"/>
              </a:xfrm>
              <a:custGeom>
                <a:avLst/>
                <a:gdLst>
                  <a:gd name="T0" fmla="*/ 16 w 988"/>
                  <a:gd name="T1" fmla="*/ 0 h 1730"/>
                  <a:gd name="T2" fmla="*/ 0 w 988"/>
                  <a:gd name="T3" fmla="*/ 7 h 1730"/>
                  <a:gd name="T4" fmla="*/ 988 w 988"/>
                  <a:gd name="T5" fmla="*/ 1730 h 1730"/>
                  <a:gd name="T6" fmla="*/ 988 w 988"/>
                  <a:gd name="T7" fmla="*/ 1653 h 1730"/>
                  <a:gd name="T8" fmla="*/ 40 w 988"/>
                  <a:gd name="T9" fmla="*/ 0 h 1730"/>
                  <a:gd name="T10" fmla="*/ 16 w 988"/>
                  <a:gd name="T11" fmla="*/ 0 h 1730"/>
                  <a:gd name="T12" fmla="*/ 16 w 988"/>
                  <a:gd name="T13" fmla="*/ 0 h 17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1" name="Freeform 65"/>
              <p:cNvSpPr>
                <a:spLocks/>
              </p:cNvSpPr>
              <p:nvPr/>
            </p:nvSpPr>
            <p:spPr bwMode="hidden">
              <a:xfrm>
                <a:off x="5088" y="1039"/>
                <a:ext cx="670" cy="997"/>
              </a:xfrm>
              <a:custGeom>
                <a:avLst/>
                <a:gdLst>
                  <a:gd name="T0" fmla="*/ 22 w 670"/>
                  <a:gd name="T1" fmla="*/ 0 h 997"/>
                  <a:gd name="T2" fmla="*/ 0 w 670"/>
                  <a:gd name="T3" fmla="*/ 4 h 997"/>
                  <a:gd name="T4" fmla="*/ 670 w 670"/>
                  <a:gd name="T5" fmla="*/ 997 h 997"/>
                  <a:gd name="T6" fmla="*/ 670 w 670"/>
                  <a:gd name="T7" fmla="*/ 925 h 997"/>
                  <a:gd name="T8" fmla="*/ 46 w 670"/>
                  <a:gd name="T9" fmla="*/ 0 h 997"/>
                  <a:gd name="T10" fmla="*/ 22 w 670"/>
                  <a:gd name="T11" fmla="*/ 0 h 997"/>
                  <a:gd name="T12" fmla="*/ 22 w 670"/>
                  <a:gd name="T13" fmla="*/ 0 h 9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" name="Freeform 66"/>
              <p:cNvSpPr>
                <a:spLocks/>
              </p:cNvSpPr>
              <p:nvPr/>
            </p:nvSpPr>
            <p:spPr bwMode="hidden">
              <a:xfrm>
                <a:off x="5412" y="1039"/>
                <a:ext cx="346" cy="487"/>
              </a:xfrm>
              <a:custGeom>
                <a:avLst/>
                <a:gdLst>
                  <a:gd name="T0" fmla="*/ 22 w 346"/>
                  <a:gd name="T1" fmla="*/ 0 h 487"/>
                  <a:gd name="T2" fmla="*/ 0 w 346"/>
                  <a:gd name="T3" fmla="*/ 7 h 487"/>
                  <a:gd name="T4" fmla="*/ 346 w 346"/>
                  <a:gd name="T5" fmla="*/ 487 h 487"/>
                  <a:gd name="T6" fmla="*/ 346 w 346"/>
                  <a:gd name="T7" fmla="*/ 415 h 487"/>
                  <a:gd name="T8" fmla="*/ 46 w 346"/>
                  <a:gd name="T9" fmla="*/ 0 h 487"/>
                  <a:gd name="T10" fmla="*/ 22 w 346"/>
                  <a:gd name="T11" fmla="*/ 0 h 487"/>
                  <a:gd name="T12" fmla="*/ 22 w 346"/>
                  <a:gd name="T13" fmla="*/ 0 h 4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51267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920875"/>
            <a:ext cx="8226425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68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BE888-C059-4F8F-879E-7682A7485D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12B74-891D-4EF8-9C4A-655F0D4F76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1B169-59B1-4171-88B5-80489CBDBA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598613"/>
            <a:ext cx="4037012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598613"/>
            <a:ext cx="40370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7F41B-2409-472A-A084-3C27448E1D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790B8-340A-4DA1-B340-E224B808CB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17A56-A66C-4128-B774-42F3C5B952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31FDE-4A0E-4FA5-9ACD-D08CF5AEE2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70523-3D34-402E-ADDD-9DC42BA4C8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78B4C8-D6AD-4C14-AEFD-221EC9D4AC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959E9-4DA3-4DE3-9B45-B2CE3DA3B9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B913BC-355C-4E3B-9053-1A33BA82B2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273050"/>
            <a:ext cx="2055813" cy="58229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5613" y="273050"/>
            <a:ext cx="6018212" cy="58229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47A84-DE00-455E-95F9-B3CD35435F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598613"/>
            <a:ext cx="4037013" cy="4497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C9AC07-B2F9-409E-BFD2-F71C6C6B6E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47BC94-A7A8-486F-BCF0-2D613F36D4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F7E059-9A0C-40B0-8340-8CAB42DCCD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4DFCCF-3D2B-4CA0-97CC-3F3B8336A8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3F614CC3-B396-49BC-80BF-8B71766ED7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9459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460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461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2059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9463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464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465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466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467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468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469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470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471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472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473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474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475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9476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477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478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3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4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481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6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7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8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9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70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2071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074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075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076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077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078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072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73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9495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9496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97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98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7EC59EC0-64C5-48B0-A5B4-4E6A6786F9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949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73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  <p:sldLayoutId id="2147483938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3097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604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075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3076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25607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309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309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9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9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9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9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5614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307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3083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84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85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86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87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88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5622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9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624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2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26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07CBF647-4503-4E39-9747-267ECE44CE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74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  <p:sldLayoutId id="2147483949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2434590D-B5F9-4AA7-B6CC-75A3700314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75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63529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50179" name="Freeform 3"/>
            <p:cNvSpPr>
              <a:spLocks/>
            </p:cNvSpPr>
            <p:nvPr userDrawn="1"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5129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50181" name="Freeform 5"/>
              <p:cNvSpPr>
                <a:spLocks/>
              </p:cNvSpPr>
              <p:nvPr userDrawn="1"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182" name="Freeform 6"/>
              <p:cNvSpPr>
                <a:spLocks/>
              </p:cNvSpPr>
              <p:nvPr userDrawn="1"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183" name="Freeform 7"/>
              <p:cNvSpPr>
                <a:spLocks/>
              </p:cNvSpPr>
              <p:nvPr userDrawn="1"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184" name="Freeform 8"/>
              <p:cNvSpPr>
                <a:spLocks/>
              </p:cNvSpPr>
              <p:nvPr userDrawn="1"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185" name="Freeform 9"/>
              <p:cNvSpPr>
                <a:spLocks/>
              </p:cNvSpPr>
              <p:nvPr userDrawn="1"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186" name="Freeform 10"/>
              <p:cNvSpPr>
                <a:spLocks/>
              </p:cNvSpPr>
              <p:nvPr userDrawn="1"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187" name="Freeform 11"/>
              <p:cNvSpPr>
                <a:spLocks/>
              </p:cNvSpPr>
              <p:nvPr userDrawn="1"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188" name="Freeform 12"/>
              <p:cNvSpPr>
                <a:spLocks/>
              </p:cNvSpPr>
              <p:nvPr userDrawn="1"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189" name="Freeform 13"/>
              <p:cNvSpPr>
                <a:spLocks/>
              </p:cNvSpPr>
              <p:nvPr userDrawn="1"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190" name="Freeform 14"/>
              <p:cNvSpPr>
                <a:spLocks/>
              </p:cNvSpPr>
              <p:nvPr userDrawn="1"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191" name="Freeform 15"/>
              <p:cNvSpPr>
                <a:spLocks/>
              </p:cNvSpPr>
              <p:nvPr userDrawn="1"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192" name="Freeform 16"/>
              <p:cNvSpPr>
                <a:spLocks/>
              </p:cNvSpPr>
              <p:nvPr userDrawn="1"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193" name="Freeform 17"/>
              <p:cNvSpPr>
                <a:spLocks/>
              </p:cNvSpPr>
              <p:nvPr userDrawn="1"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194" name="Freeform 18"/>
              <p:cNvSpPr>
                <a:spLocks/>
              </p:cNvSpPr>
              <p:nvPr userDrawn="1"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195" name="Freeform 19"/>
              <p:cNvSpPr>
                <a:spLocks/>
              </p:cNvSpPr>
              <p:nvPr userDrawn="1"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196" name="Freeform 20"/>
              <p:cNvSpPr>
                <a:spLocks/>
              </p:cNvSpPr>
              <p:nvPr userDrawn="1"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197" name="Freeform 21"/>
              <p:cNvSpPr>
                <a:spLocks/>
              </p:cNvSpPr>
              <p:nvPr userDrawn="1"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198" name="Freeform 22"/>
              <p:cNvSpPr>
                <a:spLocks/>
              </p:cNvSpPr>
              <p:nvPr userDrawn="1"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199" name="Freeform 23"/>
              <p:cNvSpPr>
                <a:spLocks/>
              </p:cNvSpPr>
              <p:nvPr userDrawn="1"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200" name="Freeform 24"/>
              <p:cNvSpPr>
                <a:spLocks/>
              </p:cNvSpPr>
              <p:nvPr userDrawn="1"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201" name="Freeform 25"/>
              <p:cNvSpPr>
                <a:spLocks/>
              </p:cNvSpPr>
              <p:nvPr userDrawn="1"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202" name="Freeform 26"/>
              <p:cNvSpPr>
                <a:spLocks/>
              </p:cNvSpPr>
              <p:nvPr userDrawn="1"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203" name="Freeform 27"/>
              <p:cNvSpPr>
                <a:spLocks/>
              </p:cNvSpPr>
              <p:nvPr userDrawn="1"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204" name="Freeform 28"/>
              <p:cNvSpPr>
                <a:spLocks/>
              </p:cNvSpPr>
              <p:nvPr userDrawn="1"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205" name="Freeform 29"/>
              <p:cNvSpPr>
                <a:spLocks/>
              </p:cNvSpPr>
              <p:nvPr userDrawn="1"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grpSp>
            <p:nvGrpSpPr>
              <p:cNvPr id="5155" name="Group 30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50207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208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209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210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211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212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213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214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215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216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217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218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219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220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221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5156" name="Group 46"/>
              <p:cNvGrpSpPr>
                <a:grpSpLocks/>
              </p:cNvGrpSpPr>
              <p:nvPr userDrawn="1"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5175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>
                    <a:gd name="T0" fmla="*/ 281 w 305"/>
                    <a:gd name="T1" fmla="*/ 426 h 426"/>
                    <a:gd name="T2" fmla="*/ 305 w 305"/>
                    <a:gd name="T3" fmla="*/ 426 h 426"/>
                    <a:gd name="T4" fmla="*/ 0 w 305"/>
                    <a:gd name="T5" fmla="*/ 0 h 426"/>
                    <a:gd name="T6" fmla="*/ 0 w 305"/>
                    <a:gd name="T7" fmla="*/ 66 h 426"/>
                    <a:gd name="T8" fmla="*/ 251 w 305"/>
                    <a:gd name="T9" fmla="*/ 426 h 426"/>
                    <a:gd name="T10" fmla="*/ 281 w 305"/>
                    <a:gd name="T11" fmla="*/ 426 h 426"/>
                    <a:gd name="T12" fmla="*/ 281 w 305"/>
                    <a:gd name="T13" fmla="*/ 426 h 42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176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>
                    <a:gd name="T0" fmla="*/ 24 w 347"/>
                    <a:gd name="T1" fmla="*/ 486 h 486"/>
                    <a:gd name="T2" fmla="*/ 48 w 347"/>
                    <a:gd name="T3" fmla="*/ 486 h 486"/>
                    <a:gd name="T4" fmla="*/ 347 w 347"/>
                    <a:gd name="T5" fmla="*/ 72 h 486"/>
                    <a:gd name="T6" fmla="*/ 347 w 347"/>
                    <a:gd name="T7" fmla="*/ 0 h 486"/>
                    <a:gd name="T8" fmla="*/ 0 w 347"/>
                    <a:gd name="T9" fmla="*/ 486 h 486"/>
                    <a:gd name="T10" fmla="*/ 24 w 347"/>
                    <a:gd name="T11" fmla="*/ 486 h 486"/>
                    <a:gd name="T12" fmla="*/ 24 w 347"/>
                    <a:gd name="T13" fmla="*/ 486 h 48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5157" name="Group 49"/>
              <p:cNvGrpSpPr>
                <a:grpSpLocks/>
              </p:cNvGrpSpPr>
              <p:nvPr userDrawn="1"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50226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227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228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229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230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231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232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233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234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50235" name="Freeform 59"/>
              <p:cNvSpPr>
                <a:spLocks/>
              </p:cNvSpPr>
              <p:nvPr userDrawn="1"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159" name="Freeform 60"/>
              <p:cNvSpPr>
                <a:spLocks/>
              </p:cNvSpPr>
              <p:nvPr userDrawn="1"/>
            </p:nvSpPr>
            <p:spPr bwMode="hidden">
              <a:xfrm>
                <a:off x="0" y="1039"/>
                <a:ext cx="948" cy="1676"/>
              </a:xfrm>
              <a:custGeom>
                <a:avLst/>
                <a:gdLst>
                  <a:gd name="T0" fmla="*/ 930 w 948"/>
                  <a:gd name="T1" fmla="*/ 0 h 1676"/>
                  <a:gd name="T2" fmla="*/ 906 w 948"/>
                  <a:gd name="T3" fmla="*/ 0 h 1676"/>
                  <a:gd name="T4" fmla="*/ 0 w 948"/>
                  <a:gd name="T5" fmla="*/ 1593 h 1676"/>
                  <a:gd name="T6" fmla="*/ 0 w 948"/>
                  <a:gd name="T7" fmla="*/ 1676 h 1676"/>
                  <a:gd name="T8" fmla="*/ 948 w 948"/>
                  <a:gd name="T9" fmla="*/ 5 h 1676"/>
                  <a:gd name="T10" fmla="*/ 930 w 948"/>
                  <a:gd name="T11" fmla="*/ 0 h 1676"/>
                  <a:gd name="T12" fmla="*/ 930 w 948"/>
                  <a:gd name="T13" fmla="*/ 0 h 16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160" name="Freeform 61"/>
              <p:cNvSpPr>
                <a:spLocks/>
              </p:cNvSpPr>
              <p:nvPr userDrawn="1"/>
            </p:nvSpPr>
            <p:spPr bwMode="hidden">
              <a:xfrm>
                <a:off x="0" y="1039"/>
                <a:ext cx="629" cy="937"/>
              </a:xfrm>
              <a:custGeom>
                <a:avLst/>
                <a:gdLst>
                  <a:gd name="T0" fmla="*/ 606 w 629"/>
                  <a:gd name="T1" fmla="*/ 0 h 937"/>
                  <a:gd name="T2" fmla="*/ 582 w 629"/>
                  <a:gd name="T3" fmla="*/ 0 h 937"/>
                  <a:gd name="T4" fmla="*/ 0 w 629"/>
                  <a:gd name="T5" fmla="*/ 871 h 937"/>
                  <a:gd name="T6" fmla="*/ 0 w 629"/>
                  <a:gd name="T7" fmla="*/ 937 h 937"/>
                  <a:gd name="T8" fmla="*/ 629 w 629"/>
                  <a:gd name="T9" fmla="*/ 4 h 937"/>
                  <a:gd name="T10" fmla="*/ 606 w 629"/>
                  <a:gd name="T11" fmla="*/ 0 h 937"/>
                  <a:gd name="T12" fmla="*/ 606 w 629"/>
                  <a:gd name="T13" fmla="*/ 0 h 9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161" name="Freeform 62"/>
              <p:cNvSpPr>
                <a:spLocks/>
              </p:cNvSpPr>
              <p:nvPr userDrawn="1"/>
            </p:nvSpPr>
            <p:spPr bwMode="hidden">
              <a:xfrm>
                <a:off x="0" y="1039"/>
                <a:ext cx="305" cy="427"/>
              </a:xfrm>
              <a:custGeom>
                <a:avLst/>
                <a:gdLst>
                  <a:gd name="T0" fmla="*/ 282 w 305"/>
                  <a:gd name="T1" fmla="*/ 0 h 427"/>
                  <a:gd name="T2" fmla="*/ 252 w 305"/>
                  <a:gd name="T3" fmla="*/ 0 h 427"/>
                  <a:gd name="T4" fmla="*/ 0 w 305"/>
                  <a:gd name="T5" fmla="*/ 361 h 427"/>
                  <a:gd name="T6" fmla="*/ 0 w 305"/>
                  <a:gd name="T7" fmla="*/ 427 h 427"/>
                  <a:gd name="T8" fmla="*/ 305 w 305"/>
                  <a:gd name="T9" fmla="*/ 5 h 427"/>
                  <a:gd name="T10" fmla="*/ 282 w 305"/>
                  <a:gd name="T11" fmla="*/ 0 h 427"/>
                  <a:gd name="T12" fmla="*/ 282 w 305"/>
                  <a:gd name="T13" fmla="*/ 0 h 4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239" name="Freeform 63"/>
              <p:cNvSpPr>
                <a:spLocks/>
              </p:cNvSpPr>
              <p:nvPr userDrawn="1"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163" name="Freeform 64"/>
              <p:cNvSpPr>
                <a:spLocks/>
              </p:cNvSpPr>
              <p:nvPr userDrawn="1"/>
            </p:nvSpPr>
            <p:spPr bwMode="hidden">
              <a:xfrm>
                <a:off x="4770" y="1039"/>
                <a:ext cx="988" cy="1730"/>
              </a:xfrm>
              <a:custGeom>
                <a:avLst/>
                <a:gdLst>
                  <a:gd name="T0" fmla="*/ 16 w 988"/>
                  <a:gd name="T1" fmla="*/ 0 h 1730"/>
                  <a:gd name="T2" fmla="*/ 0 w 988"/>
                  <a:gd name="T3" fmla="*/ 7 h 1730"/>
                  <a:gd name="T4" fmla="*/ 988 w 988"/>
                  <a:gd name="T5" fmla="*/ 1730 h 1730"/>
                  <a:gd name="T6" fmla="*/ 988 w 988"/>
                  <a:gd name="T7" fmla="*/ 1653 h 1730"/>
                  <a:gd name="T8" fmla="*/ 40 w 988"/>
                  <a:gd name="T9" fmla="*/ 0 h 1730"/>
                  <a:gd name="T10" fmla="*/ 16 w 988"/>
                  <a:gd name="T11" fmla="*/ 0 h 1730"/>
                  <a:gd name="T12" fmla="*/ 16 w 988"/>
                  <a:gd name="T13" fmla="*/ 0 h 17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164" name="Freeform 65"/>
              <p:cNvSpPr>
                <a:spLocks/>
              </p:cNvSpPr>
              <p:nvPr userDrawn="1"/>
            </p:nvSpPr>
            <p:spPr bwMode="hidden">
              <a:xfrm>
                <a:off x="5088" y="1039"/>
                <a:ext cx="670" cy="997"/>
              </a:xfrm>
              <a:custGeom>
                <a:avLst/>
                <a:gdLst>
                  <a:gd name="T0" fmla="*/ 22 w 670"/>
                  <a:gd name="T1" fmla="*/ 0 h 997"/>
                  <a:gd name="T2" fmla="*/ 0 w 670"/>
                  <a:gd name="T3" fmla="*/ 4 h 997"/>
                  <a:gd name="T4" fmla="*/ 670 w 670"/>
                  <a:gd name="T5" fmla="*/ 997 h 997"/>
                  <a:gd name="T6" fmla="*/ 670 w 670"/>
                  <a:gd name="T7" fmla="*/ 925 h 997"/>
                  <a:gd name="T8" fmla="*/ 46 w 670"/>
                  <a:gd name="T9" fmla="*/ 0 h 997"/>
                  <a:gd name="T10" fmla="*/ 22 w 670"/>
                  <a:gd name="T11" fmla="*/ 0 h 997"/>
                  <a:gd name="T12" fmla="*/ 22 w 670"/>
                  <a:gd name="T13" fmla="*/ 0 h 9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165" name="Freeform 66"/>
              <p:cNvSpPr>
                <a:spLocks/>
              </p:cNvSpPr>
              <p:nvPr userDrawn="1"/>
            </p:nvSpPr>
            <p:spPr bwMode="hidden">
              <a:xfrm>
                <a:off x="5412" y="1039"/>
                <a:ext cx="346" cy="487"/>
              </a:xfrm>
              <a:custGeom>
                <a:avLst/>
                <a:gdLst>
                  <a:gd name="T0" fmla="*/ 22 w 346"/>
                  <a:gd name="T1" fmla="*/ 0 h 487"/>
                  <a:gd name="T2" fmla="*/ 0 w 346"/>
                  <a:gd name="T3" fmla="*/ 7 h 487"/>
                  <a:gd name="T4" fmla="*/ 346 w 346"/>
                  <a:gd name="T5" fmla="*/ 487 h 487"/>
                  <a:gd name="T6" fmla="*/ 346 w 346"/>
                  <a:gd name="T7" fmla="*/ 415 h 487"/>
                  <a:gd name="T8" fmla="*/ 46 w 346"/>
                  <a:gd name="T9" fmla="*/ 0 h 487"/>
                  <a:gd name="T10" fmla="*/ 22 w 346"/>
                  <a:gd name="T11" fmla="*/ 0 h 487"/>
                  <a:gd name="T12" fmla="*/ 22 w 346"/>
                  <a:gd name="T13" fmla="*/ 0 h 4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50243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3050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0244" name="Rectangle 6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5613" y="624205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245" name="Rectangle 6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2050"/>
            <a:ext cx="2895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246" name="Rectangle 7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205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2B9E942B-9259-4964-85B9-957D99116A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0247" name="Rectangle 7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598613"/>
            <a:ext cx="8226425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76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  <p:sldLayoutId id="21474839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ca%20nhac\Em%20b&#208;\E%20VAN%20NHO%20TX%20-2.MID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0" y="2743200"/>
            <a:ext cx="2590800" cy="60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b="1" smtClean="0">
                <a:latin typeface="Arial"/>
              </a:rPr>
              <a:t>LỚP 5</a:t>
            </a:r>
          </a:p>
        </p:txBody>
      </p:sp>
      <p:sp>
        <p:nvSpPr>
          <p:cNvPr id="10243" name="WordArt 5"/>
          <p:cNvSpPr>
            <a:spLocks noChangeArrowheads="1" noChangeShapeType="1" noTextEdit="1"/>
          </p:cNvSpPr>
          <p:nvPr/>
        </p:nvSpPr>
        <p:spPr bwMode="auto">
          <a:xfrm>
            <a:off x="838200" y="1524000"/>
            <a:ext cx="7924800" cy="20574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13876"/>
              </a:avLst>
            </a:prstTxWarp>
          </a:bodyPr>
          <a:lstStyle/>
          <a:p>
            <a:pPr algn="ctr"/>
            <a:r>
              <a:rPr lang="en-US" sz="32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GIÁO ÁN MÔN KỂ CHUYỆN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066800" y="3657600"/>
            <a:ext cx="6781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 1:      </a:t>
            </a:r>
            <a:r>
              <a:rPr lang="en-US" sz="44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LÝ  TỰ  TRỌNG</a:t>
            </a:r>
          </a:p>
        </p:txBody>
      </p:sp>
      <p:pic>
        <p:nvPicPr>
          <p:cNvPr id="11" name="E VAN NHO TX -2.MID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153400" y="55626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77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i="1" smtClean="0">
                <a:solidFill>
                  <a:schemeClr val="tx1"/>
                </a:solidFill>
                <a:effectLst/>
              </a:rPr>
              <a:t>Kể chuyện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447800"/>
            <a:ext cx="53340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2800" b="1" smtClean="0">
                <a:solidFill>
                  <a:schemeClr val="hlink"/>
                </a:solidFill>
              </a:rPr>
              <a:t>BÀI:</a:t>
            </a:r>
            <a:r>
              <a:rPr lang="en-US" sz="2800" b="1" smtClean="0"/>
              <a:t>      </a:t>
            </a:r>
            <a:r>
              <a:rPr lang="en-US" sz="4000" smtClean="0">
                <a:solidFill>
                  <a:srgbClr val="FFFFCC"/>
                </a:solidFill>
              </a:rPr>
              <a:t>LÝ  TỰ  TRỌNG</a:t>
            </a:r>
            <a:endParaRPr lang="en-US" smtClean="0"/>
          </a:p>
        </p:txBody>
      </p:sp>
      <p:sp>
        <p:nvSpPr>
          <p:cNvPr id="24581" name="AutoShape 10"/>
          <p:cNvSpPr>
            <a:spLocks noChangeArrowheads="1"/>
          </p:cNvSpPr>
          <p:nvPr/>
        </p:nvSpPr>
        <p:spPr bwMode="auto">
          <a:xfrm>
            <a:off x="228600" y="2362200"/>
            <a:ext cx="5638800" cy="1600200"/>
          </a:xfrm>
          <a:prstGeom prst="irregularSeal2">
            <a:avLst/>
          </a:prstGeom>
          <a:solidFill>
            <a:srgbClr val="F4F6A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000" b="1" i="1">
                <a:solidFill>
                  <a:srgbClr val="0033CC"/>
                </a:solidFill>
                <a:latin typeface="Arial" charset="0"/>
              </a:rPr>
              <a:t>Luật s</a:t>
            </a:r>
            <a:r>
              <a:rPr lang="vi-VN" sz="3000" b="1" i="1">
                <a:solidFill>
                  <a:srgbClr val="0033CC"/>
                </a:solidFill>
                <a:latin typeface="Arial" charset="0"/>
              </a:rPr>
              <a:t>ư</a:t>
            </a:r>
            <a:r>
              <a:rPr lang="en-US" sz="3000" b="1" i="1">
                <a:solidFill>
                  <a:srgbClr val="0033CC"/>
                </a:solidFill>
                <a:latin typeface="Arial" charset="0"/>
              </a:rPr>
              <a:t> là gì ?</a:t>
            </a:r>
            <a:r>
              <a:rPr lang="en-US" sz="3000" b="1">
                <a:latin typeface="Arial" charset="0"/>
              </a:rPr>
              <a:t>  </a:t>
            </a:r>
            <a:endParaRPr lang="en-US" sz="3000">
              <a:latin typeface="Arial" charset="0"/>
            </a:endParaRP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381000" y="4038600"/>
            <a:ext cx="8382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1" hangingPunct="1">
              <a:spcBef>
                <a:spcPct val="20000"/>
              </a:spcBef>
              <a:buClr>
                <a:schemeClr val="tx2"/>
              </a:buClr>
            </a:pPr>
            <a:r>
              <a:rPr lang="en-US" sz="3000" b="1">
                <a:latin typeface="Arial" charset="0"/>
              </a:rPr>
              <a:t>	Ng</a:t>
            </a:r>
            <a:r>
              <a:rPr lang="vi-VN" sz="3000" b="1">
                <a:latin typeface="Arial" charset="0"/>
              </a:rPr>
              <a:t>ư</a:t>
            </a:r>
            <a:r>
              <a:rPr lang="en-US" sz="3000" b="1">
                <a:latin typeface="Arial" charset="0"/>
              </a:rPr>
              <a:t>ời chuyên bào chữa bênh vực cho những ng</a:t>
            </a:r>
            <a:r>
              <a:rPr lang="vi-VN" sz="3000" b="1">
                <a:latin typeface="Arial" charset="0"/>
              </a:rPr>
              <a:t>ư</a:t>
            </a:r>
            <a:r>
              <a:rPr lang="en-US" sz="3000" b="1">
                <a:latin typeface="Arial" charset="0"/>
              </a:rPr>
              <a:t>ời phải ra tr</a:t>
            </a:r>
            <a:r>
              <a:rPr lang="vi-VN" sz="3000" b="1">
                <a:latin typeface="Arial" charset="0"/>
              </a:rPr>
              <a:t>ư</a:t>
            </a:r>
            <a:r>
              <a:rPr lang="en-US" sz="3000" b="1">
                <a:latin typeface="Arial" charset="0"/>
              </a:rPr>
              <a:t>ớc tòa án hoặc làm công việc t</a:t>
            </a:r>
            <a:r>
              <a:rPr lang="vi-VN" sz="3000" b="1">
                <a:latin typeface="Arial" charset="0"/>
              </a:rPr>
              <a:t>ư</a:t>
            </a:r>
            <a:r>
              <a:rPr lang="en-US" sz="3000" b="1">
                <a:latin typeface="Arial" charset="0"/>
              </a:rPr>
              <a:t> vấn về pháp luật.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nimBg="1"/>
      <p:bldP spid="2458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i="1" smtClean="0">
                <a:solidFill>
                  <a:schemeClr val="tx1"/>
                </a:solidFill>
                <a:effectLst/>
              </a:rPr>
              <a:t/>
            </a:r>
            <a:br>
              <a:rPr lang="en-US" sz="3200" b="1" i="1" smtClean="0">
                <a:solidFill>
                  <a:schemeClr val="tx1"/>
                </a:solidFill>
                <a:effectLst/>
              </a:rPr>
            </a:br>
            <a:r>
              <a:rPr lang="en-US" sz="3200" b="1" i="1" smtClean="0">
                <a:solidFill>
                  <a:schemeClr val="tx1"/>
                </a:solidFill>
                <a:effectLst/>
              </a:rPr>
              <a:t>Kể chuyện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524000"/>
            <a:ext cx="6629400" cy="6858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US" sz="2800" b="1" smtClean="0">
                <a:solidFill>
                  <a:schemeClr val="hlink"/>
                </a:solidFill>
              </a:rPr>
              <a:t>BÀI:</a:t>
            </a:r>
            <a:r>
              <a:rPr lang="en-US" sz="2800" b="1" smtClean="0"/>
              <a:t>      </a:t>
            </a:r>
            <a:r>
              <a:rPr lang="en-US" sz="4000" smtClean="0">
                <a:solidFill>
                  <a:srgbClr val="FFFFCC"/>
                </a:solidFill>
              </a:rPr>
              <a:t>LÝ  TỰ  TRỌNG</a:t>
            </a:r>
          </a:p>
        </p:txBody>
      </p:sp>
      <p:sp>
        <p:nvSpPr>
          <p:cNvPr id="29701" name="AutoShape 10"/>
          <p:cNvSpPr>
            <a:spLocks noChangeArrowheads="1"/>
          </p:cNvSpPr>
          <p:nvPr/>
        </p:nvSpPr>
        <p:spPr bwMode="auto">
          <a:xfrm>
            <a:off x="228600" y="2362200"/>
            <a:ext cx="5638800" cy="1600200"/>
          </a:xfrm>
          <a:prstGeom prst="irregularSeal2">
            <a:avLst/>
          </a:prstGeom>
          <a:solidFill>
            <a:srgbClr val="F4F6A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000" b="1" i="1">
                <a:solidFill>
                  <a:srgbClr val="0033CC"/>
                </a:solidFill>
                <a:latin typeface="Arial" charset="0"/>
              </a:rPr>
              <a:t>Tuổi thành niên ?</a:t>
            </a:r>
            <a:r>
              <a:rPr lang="en-US" sz="3000" b="1">
                <a:latin typeface="Arial" charset="0"/>
              </a:rPr>
              <a:t>  </a:t>
            </a:r>
            <a:endParaRPr lang="en-US" sz="3000">
              <a:latin typeface="Arial" charset="0"/>
            </a:endParaRP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762000" y="4267200"/>
            <a:ext cx="8001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sz="3200">
                <a:latin typeface="Arial" charset="0"/>
              </a:rPr>
              <a:t>	Tuổi phải chịu trách nhiệm về việc làm của mình, tuổi </a:t>
            </a:r>
            <a:r>
              <a:rPr lang="vi-VN" sz="3200">
                <a:latin typeface="Arial" charset="0"/>
              </a:rPr>
              <a:t>đư</a:t>
            </a:r>
            <a:r>
              <a:rPr lang="en-US" sz="3200">
                <a:latin typeface="Arial" charset="0"/>
              </a:rPr>
              <a:t>ợc coi là tuổi tr</a:t>
            </a:r>
            <a:r>
              <a:rPr lang="vi-VN" sz="3200">
                <a:latin typeface="Arial" charset="0"/>
              </a:rPr>
              <a:t>ư</a:t>
            </a:r>
            <a:r>
              <a:rPr lang="en-US" sz="3200">
                <a:latin typeface="Arial" charset="0"/>
              </a:rPr>
              <a:t>ởng thành là từ 18 tuổi trở lên.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animBg="1"/>
      <p:bldP spid="2970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i="1" smtClean="0">
                <a:solidFill>
                  <a:schemeClr val="tx1"/>
                </a:solidFill>
                <a:effectLst/>
              </a:rPr>
              <a:t/>
            </a:r>
            <a:br>
              <a:rPr lang="en-US" sz="3200" b="1" i="1" smtClean="0">
                <a:solidFill>
                  <a:schemeClr val="tx1"/>
                </a:solidFill>
                <a:effectLst/>
              </a:rPr>
            </a:br>
            <a:r>
              <a:rPr lang="en-US" sz="3200" b="1" i="1" smtClean="0">
                <a:solidFill>
                  <a:schemeClr val="tx1"/>
                </a:solidFill>
                <a:effectLst/>
              </a:rPr>
              <a:t>Kể chuyện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0" y="1524000"/>
            <a:ext cx="5410200" cy="609600"/>
          </a:xfrm>
        </p:spPr>
        <p:txBody>
          <a:bodyPr/>
          <a:lstStyle/>
          <a:p>
            <a:pPr algn="ctr" eaLnBrk="1" hangingPunct="1"/>
            <a:r>
              <a:rPr lang="en-US" sz="2800" b="1" smtClean="0">
                <a:solidFill>
                  <a:schemeClr val="hlink"/>
                </a:solidFill>
              </a:rPr>
              <a:t>BÀI:</a:t>
            </a:r>
            <a:r>
              <a:rPr lang="en-US" sz="2800" b="1" smtClean="0"/>
              <a:t>      </a:t>
            </a:r>
            <a:r>
              <a:rPr lang="en-US" sz="3600" smtClean="0">
                <a:solidFill>
                  <a:srgbClr val="FFFFCC"/>
                </a:solidFill>
              </a:rPr>
              <a:t>LÝ  TỰ  TRỌNG</a:t>
            </a:r>
          </a:p>
        </p:txBody>
      </p:sp>
      <p:pic>
        <p:nvPicPr>
          <p:cNvPr id="70660" name="Picture 4" descr="Picture 027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762000" y="2438400"/>
            <a:ext cx="7391400" cy="3810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i="1" smtClean="0"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lang="en-US" sz="3200" b="1" i="1" smtClean="0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en-US" sz="3200" b="1" i="1" smtClean="0">
                <a:solidFill>
                  <a:schemeClr val="tx1"/>
                </a:solidFill>
                <a:effectLst/>
                <a:latin typeface="Arial" charset="0"/>
              </a:rPr>
              <a:t>Kể chuyện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828800"/>
            <a:ext cx="6629400" cy="6096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sz="2400" b="1" smtClean="0">
                <a:solidFill>
                  <a:schemeClr val="hlink"/>
                </a:solidFill>
                <a:latin typeface="Arial"/>
              </a:rPr>
              <a:t>BÀI:</a:t>
            </a:r>
            <a:r>
              <a:rPr lang="en-US" sz="2400" b="1" smtClean="0">
                <a:latin typeface="Arial"/>
              </a:rPr>
              <a:t>      </a:t>
            </a:r>
            <a:r>
              <a:rPr lang="en-US" sz="3600" smtClean="0">
                <a:solidFill>
                  <a:srgbClr val="FFFFCC"/>
                </a:solidFill>
                <a:latin typeface="Arial"/>
              </a:rPr>
              <a:t>LÝ  TỰ  TRỌNG</a:t>
            </a:r>
          </a:p>
        </p:txBody>
      </p:sp>
      <p:pic>
        <p:nvPicPr>
          <p:cNvPr id="22532" name="Picture 14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219200" y="6299200"/>
            <a:ext cx="7162800" cy="558800"/>
          </a:xfrm>
          <a:noFill/>
        </p:spPr>
      </p:pic>
      <p:sp>
        <p:nvSpPr>
          <p:cNvPr id="30724" name="AutoShape 10"/>
          <p:cNvSpPr>
            <a:spLocks noChangeArrowheads="1"/>
          </p:cNvSpPr>
          <p:nvPr/>
        </p:nvSpPr>
        <p:spPr bwMode="auto">
          <a:xfrm>
            <a:off x="0" y="2438400"/>
            <a:ext cx="5638800" cy="1905000"/>
          </a:xfrm>
          <a:prstGeom prst="irregularSeal2">
            <a:avLst/>
          </a:prstGeom>
          <a:solidFill>
            <a:srgbClr val="F4F6A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000" b="1" i="1">
                <a:solidFill>
                  <a:srgbClr val="0033CC"/>
                </a:solidFill>
                <a:latin typeface="Arial" charset="0"/>
              </a:rPr>
              <a:t>Quốc tế ca ?</a:t>
            </a:r>
            <a:r>
              <a:rPr lang="en-US" sz="3000" b="1">
                <a:latin typeface="Arial" charset="0"/>
              </a:rPr>
              <a:t>  </a:t>
            </a:r>
            <a:endParaRPr lang="en-US" sz="3000">
              <a:latin typeface="Arial" charset="0"/>
            </a:endParaRPr>
          </a:p>
        </p:txBody>
      </p:sp>
      <p:pic>
        <p:nvPicPr>
          <p:cNvPr id="22534" name="Picture 8" descr="blumen-pflanzen038"/>
          <p:cNvPicPr>
            <a:picLocks noChangeAspect="1" noChangeArrowheads="1" noCrop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609600" y="4724400"/>
            <a:ext cx="1524000" cy="1524000"/>
          </a:xfrm>
          <a:noFill/>
        </p:spPr>
      </p:pic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2057400" y="4724400"/>
            <a:ext cx="6553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	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Là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ca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chính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thức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của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giai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cấp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công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nhân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trên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thế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giới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animBg="1"/>
      <p:bldP spid="307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i="1" smtClean="0"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lang="en-US" sz="2800" b="1" i="1" smtClean="0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en-US" sz="2800" b="1" i="1" smtClean="0">
                <a:solidFill>
                  <a:schemeClr val="tx1"/>
                </a:solidFill>
                <a:effectLst/>
                <a:latin typeface="Arial" charset="0"/>
              </a:rPr>
              <a:t>Kể chuyện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676400"/>
            <a:ext cx="7315200" cy="8382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400" b="1" smtClean="0">
                <a:solidFill>
                  <a:schemeClr val="hlink"/>
                </a:solidFill>
                <a:latin typeface="Arial"/>
              </a:rPr>
              <a:t>BÀI:</a:t>
            </a:r>
            <a:r>
              <a:rPr lang="en-US" sz="2000" b="1" smtClean="0">
                <a:latin typeface="Arial"/>
              </a:rPr>
              <a:t>      </a:t>
            </a:r>
            <a:r>
              <a:rPr lang="en-US" smtClean="0">
                <a:solidFill>
                  <a:srgbClr val="FFFFCC"/>
                </a:solidFill>
                <a:latin typeface="Arial"/>
              </a:rPr>
              <a:t>LÝ  TỰ  TRỌNG</a:t>
            </a:r>
          </a:p>
        </p:txBody>
      </p:sp>
      <p:sp>
        <p:nvSpPr>
          <p:cNvPr id="37892" name="AutoShape 10"/>
          <p:cNvSpPr>
            <a:spLocks noChangeArrowheads="1"/>
          </p:cNvSpPr>
          <p:nvPr/>
        </p:nvSpPr>
        <p:spPr bwMode="auto">
          <a:xfrm>
            <a:off x="0" y="2362200"/>
            <a:ext cx="8001000" cy="2209800"/>
          </a:xfrm>
          <a:prstGeom prst="irregularSeal2">
            <a:avLst/>
          </a:prstGeom>
          <a:solidFill>
            <a:srgbClr val="F4F6A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 i="1">
                <a:solidFill>
                  <a:srgbClr val="0033CC"/>
                </a:solidFill>
                <a:latin typeface="Arial" charset="0"/>
              </a:rPr>
              <a:t>Câu chuyện có những </a:t>
            </a:r>
          </a:p>
          <a:p>
            <a:pPr algn="ctr"/>
            <a:r>
              <a:rPr lang="en-US" sz="2800" b="1" i="1">
                <a:solidFill>
                  <a:srgbClr val="0033CC"/>
                </a:solidFill>
                <a:latin typeface="Arial" charset="0"/>
              </a:rPr>
              <a:t>nhân vật nào ?</a:t>
            </a:r>
            <a:r>
              <a:rPr lang="en-US" sz="2800" b="1">
                <a:latin typeface="Arial" charset="0"/>
              </a:rPr>
              <a:t>  </a:t>
            </a:r>
            <a:endParaRPr lang="en-US" sz="2800">
              <a:latin typeface="Arial" charset="0"/>
            </a:endParaRP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838200" y="4800600"/>
            <a:ext cx="7086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	</a:t>
            </a:r>
            <a:r>
              <a: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Lý Tự Trọng, tên </a:t>
            </a:r>
            <a:r>
              <a:rPr lang="vi-VN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ội Tây, </a:t>
            </a:r>
          </a:p>
          <a:p>
            <a:pPr marL="342900" indent="-342900" algn="ctr" eaLnBrk="1" hangingPunct="1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Mật thám L</a:t>
            </a:r>
            <a:r>
              <a:rPr lang="vi-VN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ơ</a:t>
            </a:r>
            <a:r>
              <a: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-gr</a:t>
            </a:r>
            <a:r>
              <a:rPr lang="vi-VN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ă</a:t>
            </a:r>
            <a:r>
              <a: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ng,  luật s</a:t>
            </a:r>
            <a:r>
              <a:rPr lang="vi-VN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.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</a:p>
        </p:txBody>
      </p:sp>
      <p:pic>
        <p:nvPicPr>
          <p:cNvPr id="23558" name="Picture 14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81000" y="6299200"/>
            <a:ext cx="8153400" cy="558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 animBg="1"/>
      <p:bldP spid="3789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i="1" smtClean="0"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lang="en-US" sz="2800" b="1" i="1" smtClean="0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en-US" sz="2800" b="1" i="1" smtClean="0">
                <a:solidFill>
                  <a:schemeClr val="tx1"/>
                </a:solidFill>
                <a:effectLst/>
                <a:latin typeface="Arial" charset="0"/>
              </a:rPr>
              <a:t>Kể chuyện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905000"/>
            <a:ext cx="5105400" cy="6096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sz="2000" b="1" smtClean="0">
                <a:solidFill>
                  <a:schemeClr val="hlink"/>
                </a:solidFill>
                <a:latin typeface="Arial"/>
              </a:rPr>
              <a:t>BÀI:</a:t>
            </a:r>
            <a:r>
              <a:rPr lang="en-US" sz="2000" b="1" smtClean="0">
                <a:latin typeface="Arial"/>
              </a:rPr>
              <a:t>      </a:t>
            </a:r>
            <a:r>
              <a:rPr lang="en-US" smtClean="0">
                <a:solidFill>
                  <a:srgbClr val="FFFFCC"/>
                </a:solidFill>
                <a:latin typeface="Arial"/>
              </a:rPr>
              <a:t>LÝ  TỰ  TRỌNG</a:t>
            </a:r>
          </a:p>
        </p:txBody>
      </p:sp>
      <p:sp>
        <p:nvSpPr>
          <p:cNvPr id="43012" name="AutoShape 10"/>
          <p:cNvSpPr>
            <a:spLocks noChangeArrowheads="1"/>
          </p:cNvSpPr>
          <p:nvPr/>
        </p:nvSpPr>
        <p:spPr bwMode="auto">
          <a:xfrm>
            <a:off x="0" y="2362200"/>
            <a:ext cx="8610600" cy="2667000"/>
          </a:xfrm>
          <a:prstGeom prst="irregularSeal2">
            <a:avLst/>
          </a:prstGeom>
          <a:solidFill>
            <a:srgbClr val="F4F6A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 i="1">
                <a:solidFill>
                  <a:srgbClr val="0033CC"/>
                </a:solidFill>
                <a:latin typeface="Arial" charset="0"/>
              </a:rPr>
              <a:t>Anh Lý Tự Trọng </a:t>
            </a:r>
            <a:r>
              <a:rPr lang="vi-VN" sz="2800" b="1" i="1">
                <a:solidFill>
                  <a:srgbClr val="0033CC"/>
                </a:solidFill>
                <a:latin typeface="Arial" charset="0"/>
              </a:rPr>
              <a:t>đư</a:t>
            </a:r>
            <a:r>
              <a:rPr lang="en-US" sz="2800" b="1" i="1">
                <a:solidFill>
                  <a:srgbClr val="0033CC"/>
                </a:solidFill>
                <a:latin typeface="Arial" charset="0"/>
              </a:rPr>
              <a:t>ợc cử </a:t>
            </a:r>
            <a:r>
              <a:rPr lang="vi-VN" sz="2800" b="1" i="1">
                <a:solidFill>
                  <a:srgbClr val="0033CC"/>
                </a:solidFill>
                <a:latin typeface="Arial" charset="0"/>
              </a:rPr>
              <a:t>đ</a:t>
            </a:r>
            <a:r>
              <a:rPr lang="en-US" sz="2800" b="1" i="1">
                <a:solidFill>
                  <a:srgbClr val="0033CC"/>
                </a:solidFill>
                <a:latin typeface="Arial" charset="0"/>
              </a:rPr>
              <a:t>i học</a:t>
            </a:r>
          </a:p>
          <a:p>
            <a:pPr algn="ctr"/>
            <a:r>
              <a:rPr lang="en-US" sz="2800" b="1" i="1">
                <a:solidFill>
                  <a:srgbClr val="0033CC"/>
                </a:solidFill>
                <a:latin typeface="Arial" charset="0"/>
              </a:rPr>
              <a:t> n</a:t>
            </a:r>
            <a:r>
              <a:rPr lang="vi-VN" sz="2800" b="1" i="1">
                <a:solidFill>
                  <a:srgbClr val="0033CC"/>
                </a:solidFill>
                <a:latin typeface="Arial" charset="0"/>
              </a:rPr>
              <a:t>ư</a:t>
            </a:r>
            <a:r>
              <a:rPr lang="en-US" sz="2800" b="1" i="1">
                <a:solidFill>
                  <a:srgbClr val="0033CC"/>
                </a:solidFill>
                <a:latin typeface="Arial" charset="0"/>
              </a:rPr>
              <a:t>ớc ngoài khi nào ?</a:t>
            </a:r>
            <a:r>
              <a:rPr lang="en-US" sz="2800" b="1">
                <a:latin typeface="Arial" charset="0"/>
              </a:rPr>
              <a:t>  </a:t>
            </a:r>
            <a:endParaRPr lang="en-US" sz="2800">
              <a:latin typeface="Arial" charset="0"/>
            </a:endParaRPr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1600200" y="5638800"/>
            <a:ext cx="533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sz="280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N</a:t>
            </a:r>
            <a:r>
              <a:rPr lang="vi-VN" sz="280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ă</a:t>
            </a:r>
            <a:r>
              <a:rPr lang="en-US" sz="280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 1928</a:t>
            </a:r>
          </a:p>
        </p:txBody>
      </p:sp>
      <p:pic>
        <p:nvPicPr>
          <p:cNvPr id="24582" name="Picture 9" descr="blumen-pflanzen042"/>
          <p:cNvPicPr>
            <a:picLocks noChangeAspect="1" noChangeArrowheads="1" noCro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248400" y="4254500"/>
            <a:ext cx="2895600" cy="22987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 animBg="1"/>
      <p:bldP spid="430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i="1" smtClean="0">
                <a:solidFill>
                  <a:schemeClr val="tx1"/>
                </a:solidFill>
                <a:effectLst/>
                <a:latin typeface="Arial" charset="0"/>
              </a:rPr>
              <a:t>Kể chuyện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1905000"/>
            <a:ext cx="6400800" cy="6858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sz="2800" b="1" dirty="0" smtClean="0">
                <a:solidFill>
                  <a:schemeClr val="hlink"/>
                </a:solidFill>
                <a:latin typeface="Arial"/>
              </a:rPr>
              <a:t>BÀI:</a:t>
            </a:r>
            <a:r>
              <a:rPr lang="en-US" sz="2800" b="1" dirty="0" smtClean="0">
                <a:latin typeface="Arial"/>
              </a:rPr>
              <a:t>      </a:t>
            </a:r>
            <a:r>
              <a:rPr lang="en-US" sz="4000" dirty="0" smtClean="0">
                <a:solidFill>
                  <a:srgbClr val="FFFFCC"/>
                </a:solidFill>
                <a:latin typeface="Arial"/>
              </a:rPr>
              <a:t>LÝ  TỰ  TRỌNG</a:t>
            </a:r>
          </a:p>
        </p:txBody>
      </p:sp>
      <p:sp>
        <p:nvSpPr>
          <p:cNvPr id="44036" name="AutoShape 8"/>
          <p:cNvSpPr>
            <a:spLocks noChangeArrowheads="1"/>
          </p:cNvSpPr>
          <p:nvPr/>
        </p:nvSpPr>
        <p:spPr bwMode="auto">
          <a:xfrm>
            <a:off x="0" y="2667000"/>
            <a:ext cx="5791200" cy="1600200"/>
          </a:xfrm>
          <a:prstGeom prst="cloudCallout">
            <a:avLst>
              <a:gd name="adj1" fmla="val -20065"/>
              <a:gd name="adj2" fmla="val -1389"/>
            </a:avLst>
          </a:prstGeom>
          <a:solidFill>
            <a:srgbClr val="F4F6A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3000" b="1" i="1">
                <a:solidFill>
                  <a:schemeClr val="bg1"/>
                </a:solidFill>
                <a:latin typeface="Arial" charset="0"/>
              </a:rPr>
              <a:t>Về n</a:t>
            </a:r>
            <a:r>
              <a:rPr lang="vi-VN" sz="3000" b="1" i="1">
                <a:solidFill>
                  <a:schemeClr val="bg1"/>
                </a:solidFill>
                <a:latin typeface="Arial" charset="0"/>
              </a:rPr>
              <a:t>ư</a:t>
            </a:r>
            <a:r>
              <a:rPr lang="en-US" sz="3000" b="1" i="1">
                <a:solidFill>
                  <a:schemeClr val="bg1"/>
                </a:solidFill>
                <a:latin typeface="Arial" charset="0"/>
              </a:rPr>
              <a:t>ớc anh làm nhiệm vụ gì ?</a:t>
            </a: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533400" y="4572000"/>
            <a:ext cx="8153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sz="300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	Về n</a:t>
            </a:r>
            <a:r>
              <a:rPr lang="vi-VN" sz="300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300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ớc anh làm nhiệm vụ liên lạc chuyển và nhận th</a:t>
            </a:r>
            <a:r>
              <a:rPr lang="vi-VN" sz="300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300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từ tài liệu trao </a:t>
            </a:r>
            <a:r>
              <a:rPr lang="vi-VN" sz="300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300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ổi với các tổ chức Đảng bạn qua </a:t>
            </a:r>
            <a:r>
              <a:rPr lang="vi-VN" sz="300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đư</a:t>
            </a:r>
            <a:r>
              <a:rPr lang="en-US" sz="300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ờng tàu biển.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 animBg="1"/>
      <p:bldP spid="440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835" name="Picture 11" descr="15"/>
          <p:cNvPicPr>
            <a:picLocks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 rot="10800000">
            <a:off x="685800" y="4724400"/>
            <a:ext cx="8077200" cy="1895475"/>
          </a:xfrm>
          <a:noFill/>
        </p:spPr>
      </p:pic>
      <p:sp>
        <p:nvSpPr>
          <p:cNvPr id="2662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i="1" smtClean="0">
                <a:solidFill>
                  <a:schemeClr val="tx1"/>
                </a:solidFill>
                <a:effectLst/>
              </a:rPr>
              <a:t/>
            </a:r>
            <a:br>
              <a:rPr lang="en-US" sz="3200" b="1" i="1" smtClean="0">
                <a:solidFill>
                  <a:schemeClr val="tx1"/>
                </a:solidFill>
                <a:effectLst/>
              </a:rPr>
            </a:br>
            <a:r>
              <a:rPr lang="en-US" sz="3200" b="1" i="1" smtClean="0">
                <a:solidFill>
                  <a:schemeClr val="tx1"/>
                </a:solidFill>
                <a:effectLst/>
              </a:rPr>
              <a:t>Kể chuyện</a:t>
            </a:r>
          </a:p>
        </p:txBody>
      </p:sp>
      <p:sp>
        <p:nvSpPr>
          <p:cNvPr id="49161" name="Rectangle 9"/>
          <p:cNvSpPr>
            <a:spLocks noChangeArrowheads="1"/>
          </p:cNvSpPr>
          <p:nvPr/>
        </p:nvSpPr>
        <p:spPr bwMode="auto">
          <a:xfrm>
            <a:off x="1600200" y="1600200"/>
            <a:ext cx="5562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 eaLnBrk="1" hangingPunct="1">
              <a:defRPr/>
            </a:pPr>
            <a:r>
              <a:rPr lang="en-US" sz="2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BÀI:</a:t>
            </a:r>
            <a:r>
              <a:rPr lang="en-US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  </a:t>
            </a:r>
            <a:r>
              <a:rPr lang="en-US" sz="360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LÝ  TỰ  TRỌNG</a:t>
            </a:r>
          </a:p>
        </p:txBody>
      </p:sp>
      <p:sp>
        <p:nvSpPr>
          <p:cNvPr id="49162" name="AutoShape 8"/>
          <p:cNvSpPr>
            <a:spLocks noChangeArrowheads="1"/>
          </p:cNvSpPr>
          <p:nvPr/>
        </p:nvSpPr>
        <p:spPr bwMode="auto">
          <a:xfrm>
            <a:off x="990600" y="2514600"/>
            <a:ext cx="7391400" cy="1981200"/>
          </a:xfrm>
          <a:prstGeom prst="cloudCallout">
            <a:avLst>
              <a:gd name="adj1" fmla="val -26546"/>
              <a:gd name="adj2" fmla="val -10736"/>
            </a:avLst>
          </a:prstGeom>
          <a:solidFill>
            <a:srgbClr val="F4F6A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3000" b="1" i="1">
                <a:solidFill>
                  <a:schemeClr val="folHlink"/>
                </a:solidFill>
                <a:latin typeface="Arial" charset="0"/>
              </a:rPr>
              <a:t>Hành </a:t>
            </a:r>
            <a:r>
              <a:rPr lang="vi-VN" sz="3000" b="1" i="1">
                <a:solidFill>
                  <a:schemeClr val="folHlink"/>
                </a:solidFill>
                <a:latin typeface="Arial" charset="0"/>
              </a:rPr>
              <a:t>đ</a:t>
            </a:r>
            <a:r>
              <a:rPr lang="en-US" sz="3000" b="1" i="1">
                <a:solidFill>
                  <a:schemeClr val="folHlink"/>
                </a:solidFill>
                <a:latin typeface="Arial" charset="0"/>
              </a:rPr>
              <a:t>ộng dũng cảm nào của anh làm em thích nhất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33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i="1" smtClean="0">
                <a:solidFill>
                  <a:schemeClr val="tx1"/>
                </a:solidFill>
                <a:effectLst/>
              </a:rPr>
              <a:t/>
            </a:r>
            <a:br>
              <a:rPr lang="en-US" sz="3200" b="1" i="1" smtClean="0">
                <a:solidFill>
                  <a:schemeClr val="tx1"/>
                </a:solidFill>
                <a:effectLst/>
              </a:rPr>
            </a:br>
            <a:r>
              <a:rPr lang="en-US" sz="3200" b="1" i="1" smtClean="0">
                <a:solidFill>
                  <a:schemeClr val="tx1"/>
                </a:solidFill>
                <a:effectLst/>
              </a:rPr>
              <a:t>Kể chuyện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76400"/>
            <a:ext cx="5562600" cy="8382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hlink"/>
                </a:solidFill>
              </a:rPr>
              <a:t>BÀI:</a:t>
            </a:r>
            <a:r>
              <a:rPr lang="en-US" sz="3600" b="1" dirty="0" smtClean="0"/>
              <a:t>      </a:t>
            </a:r>
            <a:r>
              <a:rPr lang="en-US" sz="3600" dirty="0" smtClean="0">
                <a:solidFill>
                  <a:srgbClr val="FFFFCC"/>
                </a:solidFill>
              </a:rPr>
              <a:t>LÝ  TỰ  TRỌNG</a:t>
            </a: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533400" y="2514600"/>
            <a:ext cx="2667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 eaLnBrk="1" hangingPunct="1"/>
            <a:r>
              <a:rPr lang="en-US" sz="3200" b="1" i="1" u="sng">
                <a:solidFill>
                  <a:srgbClr val="FFFF00"/>
                </a:solidFill>
                <a:latin typeface="Arial" charset="0"/>
              </a:rPr>
              <a:t>Bài tập 1:</a:t>
            </a:r>
            <a:r>
              <a:rPr lang="en-US" sz="3200" b="1" i="1">
                <a:latin typeface="Arial" charset="0"/>
              </a:rPr>
              <a:t> </a:t>
            </a:r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838200" y="3429000"/>
            <a:ext cx="7543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just" eaLnBrk="1" hangingPunct="1"/>
            <a:r>
              <a:rPr lang="en-US" sz="3200" b="1" i="1">
                <a:solidFill>
                  <a:srgbClr val="FFFFFF"/>
                </a:solidFill>
                <a:latin typeface="Arial" charset="0"/>
              </a:rPr>
              <a:t>Dựa theo lời kể của cô giáo(thầy giáo), em hãy thuyết minh cho nội dung mỗi tranh d</a:t>
            </a:r>
            <a:r>
              <a:rPr lang="vi-VN" sz="3200" b="1" i="1">
                <a:solidFill>
                  <a:srgbClr val="FFFFFF"/>
                </a:solidFill>
                <a:latin typeface="Arial" charset="0"/>
              </a:rPr>
              <a:t>ư</a:t>
            </a:r>
            <a:r>
              <a:rPr lang="en-US" sz="3200" b="1" i="1">
                <a:solidFill>
                  <a:srgbClr val="FFFFFF"/>
                </a:solidFill>
                <a:latin typeface="Arial" charset="0"/>
              </a:rPr>
              <a:t>ới </a:t>
            </a:r>
            <a:r>
              <a:rPr lang="vi-VN" sz="3200" b="1" i="1">
                <a:solidFill>
                  <a:srgbClr val="FFFFFF"/>
                </a:solidFill>
                <a:latin typeface="Arial" charset="0"/>
              </a:rPr>
              <a:t>đ</a:t>
            </a:r>
            <a:r>
              <a:rPr lang="en-US" sz="3200" b="1" i="1">
                <a:solidFill>
                  <a:srgbClr val="FFFFFF"/>
                </a:solidFill>
                <a:latin typeface="Arial" charset="0"/>
              </a:rPr>
              <a:t>ây bằng 1 hoặc 2 câu.</a:t>
            </a:r>
          </a:p>
        </p:txBody>
      </p:sp>
      <p:pic>
        <p:nvPicPr>
          <p:cNvPr id="27654" name="Picture 14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85800" y="5486400"/>
            <a:ext cx="7924800" cy="1066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8" grpId="0"/>
      <p:bldP spid="7270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pPr eaLnBrk="1" hangingPunct="1"/>
            <a:r>
              <a:rPr lang="en-US" sz="3200" b="1" i="1" smtClean="0">
                <a:solidFill>
                  <a:schemeClr val="tx1"/>
                </a:solidFill>
                <a:effectLst/>
              </a:rPr>
              <a:t/>
            </a:r>
            <a:br>
              <a:rPr lang="en-US" sz="3200" b="1" i="1" smtClean="0">
                <a:solidFill>
                  <a:schemeClr val="tx1"/>
                </a:solidFill>
                <a:effectLst/>
              </a:rPr>
            </a:br>
            <a:r>
              <a:rPr lang="en-US" sz="3200" b="1" i="1" smtClean="0">
                <a:solidFill>
                  <a:schemeClr val="tx1"/>
                </a:solidFill>
                <a:effectLst/>
              </a:rPr>
              <a:t>Kể chuyện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295400"/>
            <a:ext cx="5791200" cy="533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US" sz="2400" b="1" smtClean="0">
                <a:solidFill>
                  <a:schemeClr val="hlink"/>
                </a:solidFill>
              </a:rPr>
              <a:t>BÀI:</a:t>
            </a:r>
            <a:r>
              <a:rPr lang="en-US" b="1" smtClean="0"/>
              <a:t>      </a:t>
            </a:r>
            <a:r>
              <a:rPr lang="en-US" smtClean="0">
                <a:solidFill>
                  <a:srgbClr val="FFFFCC"/>
                </a:solidFill>
              </a:rPr>
              <a:t>LÝ  TỰ  TRỌNG</a:t>
            </a:r>
          </a:p>
        </p:txBody>
      </p:sp>
      <p:pic>
        <p:nvPicPr>
          <p:cNvPr id="28676" name="Picture 4" descr="Picture 0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2057400"/>
            <a:ext cx="2292350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 descr="Picture 0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2057400"/>
            <a:ext cx="21939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6" descr="Picture 0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2057400"/>
            <a:ext cx="2243138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7" descr="Picture 02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9000" y="4267200"/>
            <a:ext cx="2193925" cy="185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8" descr="Picture 02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77000" y="4267200"/>
            <a:ext cx="2292350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1" name="Picture 9" descr="Picture 02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9600" y="4267200"/>
            <a:ext cx="2193925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i="1" smtClean="0"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lang="en-US" sz="2800" b="1" i="1" smtClean="0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en-US" sz="2800" b="1" i="1" smtClean="0">
                <a:solidFill>
                  <a:schemeClr val="tx1"/>
                </a:solidFill>
                <a:effectLst/>
                <a:latin typeface="Arial" charset="0"/>
              </a:rPr>
              <a:t>Kể chuyện</a:t>
            </a:r>
            <a:br>
              <a:rPr lang="en-US" sz="2800" b="1" i="1" smtClean="0">
                <a:solidFill>
                  <a:schemeClr val="tx1"/>
                </a:solidFill>
                <a:effectLst/>
                <a:latin typeface="Arial" charset="0"/>
              </a:rPr>
            </a:br>
            <a:endParaRPr lang="en-US" sz="2800" b="1" i="1" smtClean="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524000"/>
            <a:ext cx="7010400" cy="8382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2800" b="1" smtClean="0">
                <a:solidFill>
                  <a:schemeClr val="hlink"/>
                </a:solidFill>
                <a:latin typeface="Arial"/>
              </a:rPr>
              <a:t>BÀI 1:</a:t>
            </a:r>
            <a:r>
              <a:rPr lang="en-US" sz="2400" b="1" smtClean="0">
                <a:latin typeface="Arial"/>
              </a:rPr>
              <a:t>      </a:t>
            </a:r>
            <a:r>
              <a:rPr lang="en-US" sz="3600" b="1" smtClean="0">
                <a:solidFill>
                  <a:srgbClr val="0000FF"/>
                </a:solidFill>
                <a:latin typeface="Arial"/>
              </a:rPr>
              <a:t>LÝ  TỰ  TRỌNG</a:t>
            </a:r>
          </a:p>
        </p:txBody>
      </p:sp>
      <p:pic>
        <p:nvPicPr>
          <p:cNvPr id="333835" name="Picture 11" descr="15"/>
          <p:cNvPicPr>
            <a:picLocks noChangeAspect="1" noChangeArrowheads="1" noCro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 rot="10800000">
            <a:off x="381000" y="3886200"/>
            <a:ext cx="8305800" cy="2971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33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i="1" smtClean="0">
                <a:solidFill>
                  <a:schemeClr val="tx1"/>
                </a:solidFill>
                <a:effectLst/>
              </a:rPr>
              <a:t>Kể chuyện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33600" y="1447800"/>
            <a:ext cx="5105400" cy="533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US" sz="2400" b="1" smtClean="0">
                <a:solidFill>
                  <a:schemeClr val="hlink"/>
                </a:solidFill>
              </a:rPr>
              <a:t>BÀI:</a:t>
            </a:r>
            <a:r>
              <a:rPr lang="en-US" b="1" smtClean="0"/>
              <a:t>      </a:t>
            </a:r>
            <a:r>
              <a:rPr lang="en-US" smtClean="0">
                <a:solidFill>
                  <a:srgbClr val="FFFFCC"/>
                </a:solidFill>
              </a:rPr>
              <a:t>LÝ  TỰ  TRỌNG</a:t>
            </a:r>
          </a:p>
        </p:txBody>
      </p:sp>
      <p:pic>
        <p:nvPicPr>
          <p:cNvPr id="87044" name="Picture 4" descr="Picture 022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438400" y="2133600"/>
            <a:ext cx="3886200" cy="2590800"/>
          </a:xfrm>
          <a:noFill/>
        </p:spPr>
      </p:pic>
      <p:sp>
        <p:nvSpPr>
          <p:cNvPr id="87046" name="Rectangle 6"/>
          <p:cNvSpPr>
            <a:spLocks noChangeArrowheads="1"/>
          </p:cNvSpPr>
          <p:nvPr/>
        </p:nvSpPr>
        <p:spPr bwMode="auto">
          <a:xfrm>
            <a:off x="381000" y="4953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3200" b="1" i="1">
                <a:solidFill>
                  <a:srgbClr val="FFFF00"/>
                </a:solidFill>
                <a:latin typeface="Arial"/>
              </a:rPr>
              <a:t>Lý Tự Trọng rất sáng dạ, </a:t>
            </a:r>
            <a:r>
              <a:rPr lang="vi-VN" sz="3200" b="1" i="1">
                <a:solidFill>
                  <a:srgbClr val="FFFF00"/>
                </a:solidFill>
                <a:latin typeface="Arial"/>
              </a:rPr>
              <a:t>đư</a:t>
            </a:r>
            <a:r>
              <a:rPr lang="en-US" sz="3200" b="1" i="1">
                <a:solidFill>
                  <a:srgbClr val="FFFF00"/>
                </a:solidFill>
                <a:latin typeface="Arial"/>
              </a:rPr>
              <a:t>ợc cử ra n</a:t>
            </a:r>
            <a:r>
              <a:rPr lang="vi-VN" sz="3200" b="1" i="1">
                <a:solidFill>
                  <a:srgbClr val="FFFF00"/>
                </a:solidFill>
                <a:latin typeface="Arial"/>
              </a:rPr>
              <a:t>ư</a:t>
            </a:r>
            <a:r>
              <a:rPr lang="en-US" sz="3200" b="1" i="1">
                <a:solidFill>
                  <a:srgbClr val="FFFF00"/>
                </a:solidFill>
                <a:latin typeface="Arial"/>
              </a:rPr>
              <a:t>ớc ngoài học tập</a:t>
            </a:r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i="1" smtClean="0">
                <a:solidFill>
                  <a:schemeClr val="tx1"/>
                </a:solidFill>
                <a:effectLst/>
              </a:rPr>
              <a:t>Kể chuyện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33600" y="1447800"/>
            <a:ext cx="5334000" cy="533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US" sz="2400" b="1" smtClean="0">
                <a:solidFill>
                  <a:schemeClr val="hlink"/>
                </a:solidFill>
              </a:rPr>
              <a:t>BÀI:</a:t>
            </a:r>
            <a:r>
              <a:rPr lang="en-US" b="1" smtClean="0"/>
              <a:t>      </a:t>
            </a:r>
            <a:r>
              <a:rPr lang="en-US" smtClean="0">
                <a:solidFill>
                  <a:srgbClr val="FFFFCC"/>
                </a:solidFill>
              </a:rPr>
              <a:t>LÝ  TỰ  TRỌNG</a:t>
            </a:r>
          </a:p>
        </p:txBody>
      </p:sp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304800" y="5029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3200" b="1" i="1">
                <a:solidFill>
                  <a:srgbClr val="FFFF00"/>
                </a:solidFill>
                <a:latin typeface="Arial" charset="0"/>
              </a:rPr>
              <a:t>Về n</a:t>
            </a:r>
            <a:r>
              <a:rPr lang="vi-VN" sz="3200" b="1" i="1">
                <a:solidFill>
                  <a:srgbClr val="FFFF00"/>
                </a:solidFill>
                <a:latin typeface="Arial" charset="0"/>
              </a:rPr>
              <a:t>ư</a:t>
            </a:r>
            <a:r>
              <a:rPr lang="en-US" sz="3200" b="1" i="1">
                <a:solidFill>
                  <a:srgbClr val="FFFF00"/>
                </a:solidFill>
                <a:latin typeface="Arial" charset="0"/>
              </a:rPr>
              <a:t>ớc, anh </a:t>
            </a:r>
            <a:r>
              <a:rPr lang="vi-VN" sz="3200" b="1" i="1">
                <a:solidFill>
                  <a:srgbClr val="FFFF00"/>
                </a:solidFill>
                <a:latin typeface="Arial" charset="0"/>
              </a:rPr>
              <a:t>đư</a:t>
            </a:r>
            <a:r>
              <a:rPr lang="en-US" sz="3200" b="1" i="1">
                <a:solidFill>
                  <a:srgbClr val="FFFF00"/>
                </a:solidFill>
                <a:latin typeface="Arial" charset="0"/>
              </a:rPr>
              <a:t>ợc giao nhiệm vụ chuyển và nhận th</a:t>
            </a:r>
            <a:r>
              <a:rPr lang="vi-VN" sz="3200" b="1" i="1">
                <a:solidFill>
                  <a:srgbClr val="FFFF00"/>
                </a:solidFill>
                <a:latin typeface="Arial" charset="0"/>
              </a:rPr>
              <a:t>ư</a:t>
            </a:r>
            <a:r>
              <a:rPr lang="en-US" sz="3200" b="1" i="1">
                <a:solidFill>
                  <a:srgbClr val="FFFF00"/>
                </a:solidFill>
                <a:latin typeface="Arial" charset="0"/>
              </a:rPr>
              <a:t> từ, tài liệu.</a:t>
            </a:r>
          </a:p>
        </p:txBody>
      </p:sp>
      <p:pic>
        <p:nvPicPr>
          <p:cNvPr id="89095" name="Picture 7" descr="Picture 023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905000" y="2209800"/>
            <a:ext cx="5105400" cy="2514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9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9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39825"/>
          </a:xfrm>
        </p:spPr>
        <p:txBody>
          <a:bodyPr/>
          <a:lstStyle/>
          <a:p>
            <a:pPr eaLnBrk="1" hangingPunct="1"/>
            <a:r>
              <a:rPr lang="en-US" sz="3200" b="1" i="1" smtClean="0">
                <a:solidFill>
                  <a:schemeClr val="tx1"/>
                </a:solidFill>
                <a:effectLst/>
              </a:rPr>
              <a:t>Kể chuyện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33600" y="1447800"/>
            <a:ext cx="5334000" cy="533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sz="2400" b="1" dirty="0" smtClean="0">
                <a:solidFill>
                  <a:schemeClr val="hlink"/>
                </a:solidFill>
                <a:latin typeface="Arial"/>
              </a:rPr>
              <a:t>BÀI:</a:t>
            </a:r>
            <a:r>
              <a:rPr lang="en-US" b="1" dirty="0" smtClean="0">
                <a:latin typeface="Arial"/>
              </a:rPr>
              <a:t>      </a:t>
            </a:r>
            <a:r>
              <a:rPr lang="en-US" dirty="0" smtClean="0">
                <a:solidFill>
                  <a:srgbClr val="FFFFCC"/>
                </a:solidFill>
                <a:latin typeface="Arial"/>
              </a:rPr>
              <a:t>LÝ  TỰ  TRỌNG</a:t>
            </a:r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304800" y="5334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3200" b="1" i="1">
                <a:solidFill>
                  <a:schemeClr val="tx2"/>
                </a:solidFill>
                <a:latin typeface="Arial"/>
              </a:rPr>
              <a:t>Trong công việc, anh Trọng rất bình tĩnh và nhanh trí.</a:t>
            </a:r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</p:txBody>
      </p:sp>
      <p:pic>
        <p:nvPicPr>
          <p:cNvPr id="91143" name="Picture 7" descr="Picture 024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676400" y="2133600"/>
            <a:ext cx="5486400" cy="2971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39825"/>
          </a:xfrm>
        </p:spPr>
        <p:txBody>
          <a:bodyPr/>
          <a:lstStyle/>
          <a:p>
            <a:pPr eaLnBrk="1" hangingPunct="1"/>
            <a:r>
              <a:rPr lang="en-US" sz="3200" b="1" i="1" smtClean="0">
                <a:solidFill>
                  <a:schemeClr val="tx1"/>
                </a:solidFill>
                <a:effectLst/>
              </a:rPr>
              <a:t/>
            </a:r>
            <a:br>
              <a:rPr lang="en-US" sz="3200" b="1" i="1" smtClean="0">
                <a:solidFill>
                  <a:schemeClr val="tx1"/>
                </a:solidFill>
                <a:effectLst/>
              </a:rPr>
            </a:br>
            <a:r>
              <a:rPr lang="en-US" sz="3200" b="1" i="1" smtClean="0">
                <a:solidFill>
                  <a:schemeClr val="tx1"/>
                </a:solidFill>
                <a:effectLst/>
              </a:rPr>
              <a:t>Kể chuyện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33600" y="1447800"/>
            <a:ext cx="5486400" cy="533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sz="2400" b="1" dirty="0" smtClean="0">
                <a:solidFill>
                  <a:schemeClr val="hlink"/>
                </a:solidFill>
                <a:latin typeface="Arial"/>
              </a:rPr>
              <a:t>BÀI:</a:t>
            </a:r>
            <a:r>
              <a:rPr lang="en-US" b="1" dirty="0" smtClean="0">
                <a:latin typeface="Arial"/>
              </a:rPr>
              <a:t>      </a:t>
            </a:r>
            <a:r>
              <a:rPr lang="en-US" dirty="0" smtClean="0">
                <a:solidFill>
                  <a:srgbClr val="FFFFCC"/>
                </a:solidFill>
                <a:latin typeface="Arial"/>
              </a:rPr>
              <a:t>LÝ  TỰ  TRỌNG</a:t>
            </a:r>
          </a:p>
        </p:txBody>
      </p:sp>
      <p:pic>
        <p:nvPicPr>
          <p:cNvPr id="92167" name="Picture 7" descr="Picture 025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600200" y="2133600"/>
            <a:ext cx="5410200" cy="2819400"/>
          </a:xfrm>
          <a:noFill/>
        </p:spPr>
      </p:pic>
      <p:sp>
        <p:nvSpPr>
          <p:cNvPr id="92169" name="Rectangle 9"/>
          <p:cNvSpPr>
            <a:spLocks noChangeArrowheads="1"/>
          </p:cNvSpPr>
          <p:nvPr/>
        </p:nvSpPr>
        <p:spPr bwMode="auto">
          <a:xfrm>
            <a:off x="228600" y="5334000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 eaLnBrk="1" hangingPunct="1"/>
            <a:r>
              <a:rPr lang="en-US" sz="3200" b="1" i="1">
                <a:solidFill>
                  <a:schemeClr val="tx2"/>
                </a:solidFill>
                <a:latin typeface="Arial" charset="0"/>
              </a:rPr>
              <a:t>Trong một buổi mít tinh, anh bắn chết tên mật thám và bị giặc bắt.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39825"/>
          </a:xfrm>
        </p:spPr>
        <p:txBody>
          <a:bodyPr/>
          <a:lstStyle/>
          <a:p>
            <a:pPr eaLnBrk="1" hangingPunct="1"/>
            <a:r>
              <a:rPr lang="en-US" sz="3200" b="1" i="1" smtClean="0">
                <a:solidFill>
                  <a:schemeClr val="tx1"/>
                </a:solidFill>
                <a:effectLst/>
              </a:rPr>
              <a:t/>
            </a:r>
            <a:br>
              <a:rPr lang="en-US" sz="3200" b="1" i="1" smtClean="0">
                <a:solidFill>
                  <a:schemeClr val="tx1"/>
                </a:solidFill>
                <a:effectLst/>
              </a:rPr>
            </a:br>
            <a:r>
              <a:rPr lang="en-US" sz="3200" b="1" i="1" smtClean="0">
                <a:solidFill>
                  <a:schemeClr val="tx1"/>
                </a:solidFill>
                <a:effectLst/>
              </a:rPr>
              <a:t>Kể chuyện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33600" y="1447800"/>
            <a:ext cx="5562600" cy="533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sz="2400" b="1" dirty="0" smtClean="0">
                <a:solidFill>
                  <a:schemeClr val="hlink"/>
                </a:solidFill>
                <a:latin typeface="Arial"/>
              </a:rPr>
              <a:t>BÀI:</a:t>
            </a:r>
            <a:r>
              <a:rPr lang="en-US" b="1" dirty="0" smtClean="0">
                <a:latin typeface="Arial"/>
              </a:rPr>
              <a:t>      </a:t>
            </a:r>
            <a:r>
              <a:rPr lang="en-US" dirty="0" smtClean="0">
                <a:solidFill>
                  <a:srgbClr val="FFFFCC"/>
                </a:solidFill>
                <a:latin typeface="Arial"/>
              </a:rPr>
              <a:t>LÝ  TỰ  TRỌNG</a:t>
            </a:r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609600" y="51816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 eaLnBrk="1" hangingPunct="1">
              <a:defRPr/>
            </a:pPr>
            <a:r>
              <a:rPr lang="en-US" sz="3200" b="1" i="1">
                <a:solidFill>
                  <a:schemeClr val="tx2"/>
                </a:solidFill>
                <a:latin typeface="Arial"/>
              </a:rPr>
              <a:t>Tr</a:t>
            </a:r>
            <a:r>
              <a:rPr lang="vi-VN" sz="3200" b="1" i="1">
                <a:solidFill>
                  <a:schemeClr val="tx2"/>
                </a:solidFill>
                <a:latin typeface="Arial"/>
              </a:rPr>
              <a:t>ư</a:t>
            </a:r>
            <a:r>
              <a:rPr lang="en-US" sz="3200" b="1" i="1">
                <a:solidFill>
                  <a:schemeClr val="tx2"/>
                </a:solidFill>
                <a:latin typeface="Arial"/>
              </a:rPr>
              <a:t>ớc tòa án của giặc, anh hiên ngang khẳng </a:t>
            </a:r>
            <a:r>
              <a:rPr lang="vi-VN" sz="3200" b="1" i="1">
                <a:solidFill>
                  <a:schemeClr val="tx2"/>
                </a:solidFill>
                <a:latin typeface="Arial"/>
              </a:rPr>
              <a:t>đ</a:t>
            </a:r>
            <a:r>
              <a:rPr lang="en-US" sz="3200" b="1" i="1">
                <a:solidFill>
                  <a:schemeClr val="tx2"/>
                </a:solidFill>
                <a:latin typeface="Arial"/>
              </a:rPr>
              <a:t>ịnh lí t</a:t>
            </a:r>
            <a:r>
              <a:rPr lang="vi-VN" sz="3200" b="1" i="1">
                <a:solidFill>
                  <a:schemeClr val="tx2"/>
                </a:solidFill>
                <a:latin typeface="Arial"/>
              </a:rPr>
              <a:t>ư</a:t>
            </a:r>
            <a:r>
              <a:rPr lang="en-US" sz="3200" b="1" i="1">
                <a:solidFill>
                  <a:schemeClr val="tx2"/>
                </a:solidFill>
                <a:latin typeface="Arial"/>
              </a:rPr>
              <a:t>ởng cách mạng của mình</a:t>
            </a:r>
            <a:r>
              <a:rPr lang="en-US" sz="3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</a:p>
        </p:txBody>
      </p:sp>
      <p:pic>
        <p:nvPicPr>
          <p:cNvPr id="93194" name="Picture 10" descr="Picture 026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600200" y="2209800"/>
            <a:ext cx="5638800" cy="2971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3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39825"/>
          </a:xfrm>
        </p:spPr>
        <p:txBody>
          <a:bodyPr/>
          <a:lstStyle/>
          <a:p>
            <a:pPr eaLnBrk="1" hangingPunct="1"/>
            <a:r>
              <a:rPr lang="en-US" sz="3200" b="1" i="1" smtClean="0">
                <a:solidFill>
                  <a:schemeClr val="tx1"/>
                </a:solidFill>
                <a:effectLst/>
              </a:rPr>
              <a:t>Kể chuyện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33600" y="1447800"/>
            <a:ext cx="5410200" cy="533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sz="2400" b="1" dirty="0" smtClean="0">
                <a:solidFill>
                  <a:schemeClr val="hlink"/>
                </a:solidFill>
                <a:latin typeface="Arial"/>
              </a:rPr>
              <a:t>BÀI:</a:t>
            </a:r>
            <a:r>
              <a:rPr lang="en-US" b="1" dirty="0" smtClean="0">
                <a:latin typeface="Arial"/>
              </a:rPr>
              <a:t>      </a:t>
            </a:r>
            <a:r>
              <a:rPr lang="en-US" dirty="0" smtClean="0">
                <a:solidFill>
                  <a:srgbClr val="FFFFCC"/>
                </a:solidFill>
                <a:latin typeface="Arial"/>
              </a:rPr>
              <a:t>LÝ  TỰ  TRỌNG</a:t>
            </a:r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609600" y="51816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 eaLnBrk="1" hangingPunct="1">
              <a:defRPr/>
            </a:pP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Ra pháp tr</a:t>
            </a:r>
            <a:r>
              <a:rPr lang="vi-VN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ờng Lý Tự Trọng hát vang bài Quốc tế ca</a:t>
            </a:r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</p:txBody>
      </p:sp>
      <p:pic>
        <p:nvPicPr>
          <p:cNvPr id="94218" name="Picture 10" descr="Picture 027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057400" y="2133600"/>
            <a:ext cx="5029200" cy="2895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36612"/>
          </a:xfrm>
        </p:spPr>
        <p:txBody>
          <a:bodyPr/>
          <a:lstStyle/>
          <a:p>
            <a:pPr eaLnBrk="1" hangingPunct="1"/>
            <a:r>
              <a:rPr lang="en-US" sz="3200" b="1" i="1" smtClean="0">
                <a:solidFill>
                  <a:schemeClr val="tx1"/>
                </a:solidFill>
                <a:effectLst/>
              </a:rPr>
              <a:t>Kể chuyện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371600"/>
            <a:ext cx="5791200" cy="533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sz="2400" b="1" smtClean="0">
                <a:solidFill>
                  <a:schemeClr val="hlink"/>
                </a:solidFill>
                <a:latin typeface="Arial"/>
              </a:rPr>
              <a:t>BÀI:</a:t>
            </a:r>
            <a:r>
              <a:rPr lang="en-US" b="1" smtClean="0">
                <a:latin typeface="Arial"/>
              </a:rPr>
              <a:t>      </a:t>
            </a:r>
            <a:r>
              <a:rPr lang="en-US" smtClean="0">
                <a:solidFill>
                  <a:srgbClr val="FFFFCC"/>
                </a:solidFill>
                <a:latin typeface="Arial"/>
              </a:rPr>
              <a:t>LÝ  TỰ  TRỌNG</a:t>
            </a:r>
          </a:p>
        </p:txBody>
      </p:sp>
      <p:pic>
        <p:nvPicPr>
          <p:cNvPr id="35844" name="Picture 4" descr="Picture 0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2057400"/>
            <a:ext cx="2292350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5" descr="Picture 0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2057400"/>
            <a:ext cx="21939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6" descr="Picture 0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2057400"/>
            <a:ext cx="2243138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7" name="Rectangle 11"/>
          <p:cNvSpPr>
            <a:spLocks noChangeArrowheads="1"/>
          </p:cNvSpPr>
          <p:nvPr/>
        </p:nvSpPr>
        <p:spPr bwMode="auto">
          <a:xfrm>
            <a:off x="304800" y="4419600"/>
            <a:ext cx="2514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just"/>
            <a:r>
              <a:rPr lang="en-US" sz="2000" b="1">
                <a:solidFill>
                  <a:srgbClr val="FFFF00"/>
                </a:solidFill>
                <a:latin typeface="Arial" charset="0"/>
              </a:rPr>
              <a:t>Lý Tự Trọng rất sáng dạ, </a:t>
            </a:r>
            <a:r>
              <a:rPr lang="vi-VN" sz="2000" b="1">
                <a:solidFill>
                  <a:srgbClr val="FFFF00"/>
                </a:solidFill>
                <a:latin typeface="Arial" charset="0"/>
              </a:rPr>
              <a:t>đư</a:t>
            </a:r>
            <a:r>
              <a:rPr lang="en-US" sz="2000" b="1">
                <a:solidFill>
                  <a:srgbClr val="FFFF00"/>
                </a:solidFill>
                <a:latin typeface="Arial" charset="0"/>
              </a:rPr>
              <a:t>ợc cử ra n</a:t>
            </a:r>
            <a:r>
              <a:rPr lang="vi-VN" sz="2000" b="1">
                <a:solidFill>
                  <a:srgbClr val="FFFF00"/>
                </a:solidFill>
                <a:latin typeface="Arial" charset="0"/>
              </a:rPr>
              <a:t>ư</a:t>
            </a:r>
            <a:r>
              <a:rPr lang="en-US" sz="2000" b="1">
                <a:solidFill>
                  <a:srgbClr val="FFFF00"/>
                </a:solidFill>
                <a:latin typeface="Arial" charset="0"/>
              </a:rPr>
              <a:t>ớc ngoài học tập</a:t>
            </a:r>
            <a:br>
              <a:rPr lang="en-US" sz="2000" b="1">
                <a:solidFill>
                  <a:srgbClr val="FFFF00"/>
                </a:solidFill>
                <a:latin typeface="Arial" charset="0"/>
              </a:rPr>
            </a:br>
            <a:endParaRPr lang="en-US" sz="2000" b="1">
              <a:latin typeface="Arial" charset="0"/>
            </a:endParaRPr>
          </a:p>
        </p:txBody>
      </p:sp>
      <p:sp>
        <p:nvSpPr>
          <p:cNvPr id="35848" name="Rectangle 12"/>
          <p:cNvSpPr>
            <a:spLocks noChangeArrowheads="1"/>
          </p:cNvSpPr>
          <p:nvPr/>
        </p:nvSpPr>
        <p:spPr bwMode="auto">
          <a:xfrm>
            <a:off x="3276600" y="4648200"/>
            <a:ext cx="2362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just"/>
            <a:r>
              <a:rPr lang="en-US" sz="2000" b="1">
                <a:solidFill>
                  <a:srgbClr val="FFFF00"/>
                </a:solidFill>
                <a:latin typeface="Arial" charset="0"/>
              </a:rPr>
              <a:t>Về n</a:t>
            </a:r>
            <a:r>
              <a:rPr lang="vi-VN" sz="2000" b="1">
                <a:solidFill>
                  <a:srgbClr val="FFFF00"/>
                </a:solidFill>
                <a:latin typeface="Arial" charset="0"/>
              </a:rPr>
              <a:t>ư</a:t>
            </a:r>
            <a:r>
              <a:rPr lang="en-US" sz="2000" b="1">
                <a:solidFill>
                  <a:srgbClr val="FFFF00"/>
                </a:solidFill>
                <a:latin typeface="Arial" charset="0"/>
              </a:rPr>
              <a:t>ớc, anh </a:t>
            </a:r>
            <a:r>
              <a:rPr lang="vi-VN" sz="2000" b="1">
                <a:solidFill>
                  <a:srgbClr val="FFFF00"/>
                </a:solidFill>
                <a:latin typeface="Arial" charset="0"/>
              </a:rPr>
              <a:t>đư</a:t>
            </a:r>
            <a:r>
              <a:rPr lang="en-US" sz="2000" b="1">
                <a:solidFill>
                  <a:srgbClr val="FFFF00"/>
                </a:solidFill>
                <a:latin typeface="Arial" charset="0"/>
              </a:rPr>
              <a:t>ợc giao nhiệm vụ chuyển và nhận th</a:t>
            </a:r>
            <a:r>
              <a:rPr lang="vi-VN" sz="2000" b="1">
                <a:solidFill>
                  <a:srgbClr val="FFFF00"/>
                </a:solidFill>
                <a:latin typeface="Arial" charset="0"/>
              </a:rPr>
              <a:t>ư</a:t>
            </a:r>
            <a:r>
              <a:rPr lang="en-US" sz="2000" b="1">
                <a:solidFill>
                  <a:srgbClr val="FFFF00"/>
                </a:solidFill>
                <a:latin typeface="Arial" charset="0"/>
              </a:rPr>
              <a:t> từ, tài liệu.</a:t>
            </a:r>
            <a:br>
              <a:rPr lang="en-US" sz="2000" b="1">
                <a:solidFill>
                  <a:srgbClr val="FFFF00"/>
                </a:solidFill>
                <a:latin typeface="Arial" charset="0"/>
              </a:rPr>
            </a:br>
            <a:endParaRPr lang="en-US" sz="2000" b="1">
              <a:latin typeface="Arial" charset="0"/>
            </a:endParaRPr>
          </a:p>
        </p:txBody>
      </p:sp>
      <p:sp>
        <p:nvSpPr>
          <p:cNvPr id="35849" name="Rectangle 14"/>
          <p:cNvSpPr>
            <a:spLocks noChangeArrowheads="1"/>
          </p:cNvSpPr>
          <p:nvPr/>
        </p:nvSpPr>
        <p:spPr bwMode="auto">
          <a:xfrm>
            <a:off x="6324600" y="4419600"/>
            <a:ext cx="2514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just"/>
            <a:r>
              <a:rPr lang="en-US" sz="2000" b="1">
                <a:solidFill>
                  <a:srgbClr val="FFFF00"/>
                </a:solidFill>
                <a:latin typeface="Arial" charset="0"/>
              </a:rPr>
              <a:t>Trong công việc, anh Trọng rất bình tĩnh và nhanh trí</a:t>
            </a:r>
            <a:r>
              <a:rPr lang="en-US" sz="2000" b="1" i="1">
                <a:solidFill>
                  <a:srgbClr val="FFFF00"/>
                </a:solidFill>
                <a:latin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36612"/>
          </a:xfrm>
        </p:spPr>
        <p:txBody>
          <a:bodyPr/>
          <a:lstStyle/>
          <a:p>
            <a:pPr eaLnBrk="1" hangingPunct="1"/>
            <a:r>
              <a:rPr lang="en-US" sz="3200" b="1" i="1" smtClean="0">
                <a:solidFill>
                  <a:schemeClr val="tx1"/>
                </a:solidFill>
                <a:effectLst/>
              </a:rPr>
              <a:t/>
            </a:r>
            <a:br>
              <a:rPr lang="en-US" sz="3200" b="1" i="1" smtClean="0">
                <a:solidFill>
                  <a:schemeClr val="tx1"/>
                </a:solidFill>
                <a:effectLst/>
              </a:rPr>
            </a:br>
            <a:r>
              <a:rPr lang="en-US" sz="3200" b="1" i="1" smtClean="0">
                <a:solidFill>
                  <a:schemeClr val="tx1"/>
                </a:solidFill>
                <a:effectLst/>
              </a:rPr>
              <a:t>Kể chuyện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371600"/>
            <a:ext cx="5791200" cy="533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sz="2400" b="1" smtClean="0">
                <a:solidFill>
                  <a:schemeClr val="hlink"/>
                </a:solidFill>
                <a:latin typeface="Arial"/>
              </a:rPr>
              <a:t>BÀI:</a:t>
            </a:r>
            <a:r>
              <a:rPr lang="en-US" b="1" smtClean="0">
                <a:latin typeface="Arial"/>
              </a:rPr>
              <a:t>      </a:t>
            </a:r>
            <a:r>
              <a:rPr lang="en-US" smtClean="0">
                <a:solidFill>
                  <a:srgbClr val="FFFFCC"/>
                </a:solidFill>
                <a:latin typeface="Arial"/>
              </a:rPr>
              <a:t>LÝ  TỰ  TRỌNG</a:t>
            </a:r>
          </a:p>
        </p:txBody>
      </p:sp>
      <p:sp>
        <p:nvSpPr>
          <p:cNvPr id="36868" name="Rectangle 7"/>
          <p:cNvSpPr>
            <a:spLocks noChangeArrowheads="1"/>
          </p:cNvSpPr>
          <p:nvPr/>
        </p:nvSpPr>
        <p:spPr bwMode="auto">
          <a:xfrm>
            <a:off x="304800" y="4419600"/>
            <a:ext cx="2514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just" eaLnBrk="1" hangingPunct="1"/>
            <a:r>
              <a:rPr lang="en-US" sz="2000" b="1">
                <a:solidFill>
                  <a:srgbClr val="FFFF00"/>
                </a:solidFill>
                <a:latin typeface="Arial" charset="0"/>
              </a:rPr>
              <a:t>Trong một buổi mít tinh, anh bắn chết tên mật thám và bị giặc bắt.</a:t>
            </a:r>
          </a:p>
        </p:txBody>
      </p:sp>
      <p:sp>
        <p:nvSpPr>
          <p:cNvPr id="36869" name="Rectangle 8"/>
          <p:cNvSpPr>
            <a:spLocks noChangeArrowheads="1"/>
          </p:cNvSpPr>
          <p:nvPr/>
        </p:nvSpPr>
        <p:spPr bwMode="auto">
          <a:xfrm>
            <a:off x="3276600" y="4495800"/>
            <a:ext cx="2514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just" eaLnBrk="1" hangingPunct="1"/>
            <a:r>
              <a:rPr lang="en-US" sz="2000" b="1">
                <a:solidFill>
                  <a:srgbClr val="FFFF00"/>
                </a:solidFill>
                <a:latin typeface="Arial" charset="0"/>
              </a:rPr>
              <a:t>Tr</a:t>
            </a:r>
            <a:r>
              <a:rPr lang="vi-VN" sz="2000" b="1">
                <a:solidFill>
                  <a:srgbClr val="FFFF00"/>
                </a:solidFill>
                <a:latin typeface="Arial" charset="0"/>
              </a:rPr>
              <a:t>ư</a:t>
            </a:r>
            <a:r>
              <a:rPr lang="en-US" sz="2000" b="1">
                <a:solidFill>
                  <a:srgbClr val="FFFF00"/>
                </a:solidFill>
                <a:latin typeface="Arial" charset="0"/>
              </a:rPr>
              <a:t>ớc tòa án của giặc, anh hiên ngang khẳng </a:t>
            </a:r>
            <a:r>
              <a:rPr lang="vi-VN" sz="2000" b="1">
                <a:solidFill>
                  <a:srgbClr val="FFFF00"/>
                </a:solidFill>
                <a:latin typeface="Arial" charset="0"/>
              </a:rPr>
              <a:t>đ</a:t>
            </a:r>
            <a:r>
              <a:rPr lang="en-US" sz="2000" b="1">
                <a:solidFill>
                  <a:srgbClr val="FFFF00"/>
                </a:solidFill>
                <a:latin typeface="Arial" charset="0"/>
              </a:rPr>
              <a:t>ịnh lí t</a:t>
            </a:r>
            <a:r>
              <a:rPr lang="vi-VN" sz="2000" b="1">
                <a:solidFill>
                  <a:srgbClr val="FFFF00"/>
                </a:solidFill>
                <a:latin typeface="Arial" charset="0"/>
              </a:rPr>
              <a:t>ư</a:t>
            </a:r>
            <a:r>
              <a:rPr lang="en-US" sz="2000" b="1">
                <a:solidFill>
                  <a:srgbClr val="FFFF00"/>
                </a:solidFill>
                <a:latin typeface="Arial" charset="0"/>
              </a:rPr>
              <a:t>ởng cách mạng của mình</a:t>
            </a:r>
          </a:p>
        </p:txBody>
      </p:sp>
      <p:sp>
        <p:nvSpPr>
          <p:cNvPr id="36870" name="Rectangle 9"/>
          <p:cNvSpPr>
            <a:spLocks noChangeArrowheads="1"/>
          </p:cNvSpPr>
          <p:nvPr/>
        </p:nvSpPr>
        <p:spPr bwMode="auto">
          <a:xfrm>
            <a:off x="3276600" y="4648200"/>
            <a:ext cx="2514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 eaLnBrk="1" hangingPunct="1"/>
            <a:endParaRPr lang="en-US" sz="2000" b="1" i="1">
              <a:latin typeface="Arial" charset="0"/>
            </a:endParaRPr>
          </a:p>
        </p:txBody>
      </p:sp>
      <p:sp>
        <p:nvSpPr>
          <p:cNvPr id="101386" name="Rectangle 10"/>
          <p:cNvSpPr>
            <a:spLocks noChangeArrowheads="1"/>
          </p:cNvSpPr>
          <p:nvPr/>
        </p:nvSpPr>
        <p:spPr bwMode="auto">
          <a:xfrm>
            <a:off x="6324600" y="4419600"/>
            <a:ext cx="2514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just">
              <a:defRPr/>
            </a:pPr>
            <a:r>
              <a: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Ra pháp tr</a:t>
            </a:r>
            <a:r>
              <a:rPr lang="vi-VN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ờng Lý Tự Trọng hát vang bài Quốc tế ca</a:t>
            </a:r>
          </a:p>
        </p:txBody>
      </p:sp>
      <p:pic>
        <p:nvPicPr>
          <p:cNvPr id="36872" name="Picture 11" descr="Picture 0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2286000"/>
            <a:ext cx="2193925" cy="185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3" name="Picture 12" descr="Picture 0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2286000"/>
            <a:ext cx="2292350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4" name="Picture 13" descr="Picture 0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2286000"/>
            <a:ext cx="2193925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39825"/>
          </a:xfrm>
        </p:spPr>
        <p:txBody>
          <a:bodyPr/>
          <a:lstStyle/>
          <a:p>
            <a:pPr eaLnBrk="1" hangingPunct="1"/>
            <a:r>
              <a:rPr lang="en-US" sz="3200" b="1" i="1" smtClean="0">
                <a:solidFill>
                  <a:schemeClr val="tx1"/>
                </a:solidFill>
                <a:effectLst/>
              </a:rPr>
              <a:t/>
            </a:r>
            <a:br>
              <a:rPr lang="en-US" sz="3200" b="1" i="1" smtClean="0">
                <a:solidFill>
                  <a:schemeClr val="tx1"/>
                </a:solidFill>
                <a:effectLst/>
              </a:rPr>
            </a:br>
            <a:r>
              <a:rPr lang="en-US" sz="3200" b="1" i="1" smtClean="0">
                <a:solidFill>
                  <a:schemeClr val="tx1"/>
                </a:solidFill>
                <a:effectLst/>
              </a:rPr>
              <a:t>Kể chuyện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33600" y="1447800"/>
            <a:ext cx="6019800" cy="533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sz="2400" b="1" dirty="0" smtClean="0">
                <a:solidFill>
                  <a:schemeClr val="hlink"/>
                </a:solidFill>
                <a:latin typeface="Arial"/>
              </a:rPr>
              <a:t>BÀI:</a:t>
            </a:r>
            <a:r>
              <a:rPr lang="en-US" b="1" dirty="0" smtClean="0">
                <a:latin typeface="Arial"/>
              </a:rPr>
              <a:t>      </a:t>
            </a:r>
            <a:r>
              <a:rPr lang="en-US" dirty="0" smtClean="0">
                <a:solidFill>
                  <a:srgbClr val="FFFFCC"/>
                </a:solidFill>
                <a:latin typeface="Arial"/>
              </a:rPr>
              <a:t>LÝ  TỰ  TRỌNG</a:t>
            </a:r>
          </a:p>
        </p:txBody>
      </p:sp>
      <p:sp>
        <p:nvSpPr>
          <p:cNvPr id="95236" name="Rectangle 4"/>
          <p:cNvSpPr>
            <a:spLocks noChangeArrowheads="1"/>
          </p:cNvSpPr>
          <p:nvPr/>
        </p:nvSpPr>
        <p:spPr bwMode="auto">
          <a:xfrm>
            <a:off x="533400" y="2514600"/>
            <a:ext cx="2743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eaLnBrk="1" hangingPunct="1">
              <a:defRPr/>
            </a:pPr>
            <a:r>
              <a:rPr lang="en-US" sz="3200" b="1" u="sng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 tập 2:</a:t>
            </a:r>
            <a:endParaRPr lang="en-US" sz="4400" u="sng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95239" name="Rectangle 7"/>
          <p:cNvSpPr>
            <a:spLocks noChangeArrowheads="1"/>
          </p:cNvSpPr>
          <p:nvPr/>
        </p:nvSpPr>
        <p:spPr bwMode="auto">
          <a:xfrm>
            <a:off x="914400" y="3505200"/>
            <a:ext cx="7391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eaLnBrk="1" hangingPunct="1">
              <a:defRPr/>
            </a:pPr>
            <a:r>
              <a:rPr lang="en-US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Em hãy kể lại toàn bộ câu chuyện</a:t>
            </a:r>
            <a:endParaRPr lang="en-US" sz="4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37894" name="Picture 11" descr="blumen-pflanzen051"/>
          <p:cNvPicPr>
            <a:picLocks noChangeAspect="1" noChangeArrowheads="1" noCro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133600" y="4267200"/>
            <a:ext cx="4419600" cy="2209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5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6" grpId="0"/>
      <p:bldP spid="9523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006475"/>
          </a:xfrm>
        </p:spPr>
        <p:txBody>
          <a:bodyPr/>
          <a:lstStyle/>
          <a:p>
            <a:pPr eaLnBrk="1" hangingPunct="1"/>
            <a:r>
              <a:rPr lang="en-US" sz="3200" b="1" i="1" smtClean="0">
                <a:solidFill>
                  <a:schemeClr val="tx1"/>
                </a:solidFill>
                <a:effectLst/>
                <a:latin typeface="Arial" charset="0"/>
              </a:rPr>
              <a:t>Kể chuyện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371600"/>
            <a:ext cx="5791200" cy="533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sz="2400" b="1" smtClean="0">
                <a:solidFill>
                  <a:schemeClr val="hlink"/>
                </a:solidFill>
                <a:latin typeface="Arial"/>
              </a:rPr>
              <a:t>BÀI:</a:t>
            </a:r>
            <a:r>
              <a:rPr lang="en-US" b="1" smtClean="0">
                <a:latin typeface="Arial"/>
              </a:rPr>
              <a:t>      </a:t>
            </a:r>
            <a:r>
              <a:rPr lang="en-US" smtClean="0">
                <a:solidFill>
                  <a:srgbClr val="FFFFCC"/>
                </a:solidFill>
                <a:latin typeface="Arial"/>
              </a:rPr>
              <a:t>LÝ  TỰ  TRỌNG</a:t>
            </a:r>
          </a:p>
        </p:txBody>
      </p:sp>
      <p:pic>
        <p:nvPicPr>
          <p:cNvPr id="38916" name="Picture 4" descr="Picture 0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2057400"/>
            <a:ext cx="2292350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5" descr="Picture 0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2057400"/>
            <a:ext cx="21939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6" descr="Picture 0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2057400"/>
            <a:ext cx="2243138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7" descr="Picture 02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9000" y="4267200"/>
            <a:ext cx="2193925" cy="185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0" name="Picture 8" descr="Picture 02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77000" y="4267200"/>
            <a:ext cx="2292350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1" name="Picture 9" descr="Picture 02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9600" y="4267200"/>
            <a:ext cx="2193925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371600"/>
          </a:xfrm>
        </p:spPr>
        <p:txBody>
          <a:bodyPr/>
          <a:lstStyle/>
          <a:p>
            <a:pPr eaLnBrk="1" hangingPunct="1"/>
            <a:r>
              <a:rPr lang="en-US" sz="2800" b="1" i="1" smtClean="0"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lang="en-US" sz="2800" b="1" i="1" smtClean="0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en-US" sz="2800" b="1" i="1" smtClean="0">
                <a:solidFill>
                  <a:schemeClr val="tx1"/>
                </a:solidFill>
                <a:effectLst/>
                <a:latin typeface="Arial" charset="0"/>
              </a:rPr>
              <a:t>Kể chuyện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1600200"/>
            <a:ext cx="6096000" cy="6858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400" b="1" dirty="0" smtClean="0">
                <a:solidFill>
                  <a:schemeClr val="hlink"/>
                </a:solidFill>
                <a:latin typeface="Arial"/>
              </a:rPr>
              <a:t>BÀI 1:</a:t>
            </a:r>
            <a:r>
              <a:rPr lang="en-US" sz="2400" b="1" dirty="0" smtClean="0">
                <a:latin typeface="Arial"/>
              </a:rPr>
              <a:t>      </a:t>
            </a:r>
            <a:r>
              <a:rPr lang="en-US" b="1" dirty="0" smtClean="0">
                <a:solidFill>
                  <a:srgbClr val="FFFFCC"/>
                </a:solidFill>
                <a:latin typeface="Arial"/>
              </a:rPr>
              <a:t>LÝ  TỰ  TRỌNG</a:t>
            </a:r>
          </a:p>
        </p:txBody>
      </p:sp>
      <p:pic>
        <p:nvPicPr>
          <p:cNvPr id="62468" name="Picture 4" descr="Picture 0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362200"/>
            <a:ext cx="7086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39825"/>
          </a:xfrm>
        </p:spPr>
        <p:txBody>
          <a:bodyPr/>
          <a:lstStyle/>
          <a:p>
            <a:pPr eaLnBrk="1" hangingPunct="1"/>
            <a:r>
              <a:rPr lang="en-US" sz="3200" b="1" i="1" smtClean="0"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lang="en-US" sz="3200" b="1" i="1" smtClean="0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en-US" sz="3200" b="1" i="1" smtClean="0">
                <a:solidFill>
                  <a:schemeClr val="tx1"/>
                </a:solidFill>
                <a:effectLst/>
                <a:latin typeface="Arial" charset="0"/>
              </a:rPr>
              <a:t>Kể chuyện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57400" y="1676400"/>
            <a:ext cx="5562600" cy="533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sz="2400" b="1" dirty="0" smtClean="0">
                <a:solidFill>
                  <a:schemeClr val="hlink"/>
                </a:solidFill>
                <a:latin typeface="Arial"/>
              </a:rPr>
              <a:t>BÀI:</a:t>
            </a:r>
            <a:r>
              <a:rPr lang="en-US" b="1" dirty="0" smtClean="0">
                <a:latin typeface="Arial"/>
              </a:rPr>
              <a:t>      </a:t>
            </a:r>
            <a:r>
              <a:rPr lang="en-US" dirty="0" smtClean="0">
                <a:solidFill>
                  <a:srgbClr val="FFFFCC"/>
                </a:solidFill>
                <a:latin typeface="Arial"/>
              </a:rPr>
              <a:t>LÝ  TỰ  TRỌNG</a:t>
            </a:r>
          </a:p>
        </p:txBody>
      </p:sp>
      <p:sp>
        <p:nvSpPr>
          <p:cNvPr id="105477" name="Rectangle 5"/>
          <p:cNvSpPr>
            <a:spLocks noChangeArrowheads="1"/>
          </p:cNvSpPr>
          <p:nvPr/>
        </p:nvSpPr>
        <p:spPr bwMode="auto">
          <a:xfrm>
            <a:off x="457200" y="2819400"/>
            <a:ext cx="2286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eaLnBrk="1" hangingPunct="1">
              <a:defRPr/>
            </a:pPr>
            <a:r>
              <a:rPr lang="en-US" sz="3200" b="1" u="sng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Kết luận:</a:t>
            </a:r>
            <a:r>
              <a:rPr lang="en-US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endParaRPr lang="en-US" sz="4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05478" name="Rectangle 6"/>
          <p:cNvSpPr>
            <a:spLocks noChangeArrowheads="1"/>
          </p:cNvSpPr>
          <p:nvPr/>
        </p:nvSpPr>
        <p:spPr bwMode="auto">
          <a:xfrm>
            <a:off x="1143000" y="3505200"/>
            <a:ext cx="7162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just" eaLnBrk="1" hangingPunct="1">
              <a:defRPr/>
            </a:pPr>
            <a:r>
              <a:rPr lang="en-US" sz="30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Lý Tự Trọng Giàu lòng yêu n</a:t>
            </a:r>
            <a:r>
              <a:rPr lang="vi-VN" sz="30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30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ớc, dũng cảm bảo vệ </a:t>
            </a:r>
            <a:r>
              <a:rPr lang="vi-VN" sz="30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30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ồng chí, hiên ngang bất khuất tr</a:t>
            </a:r>
            <a:r>
              <a:rPr lang="vi-VN" sz="30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30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ớc kẻ thù.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5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5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7" grpId="0"/>
      <p:bldP spid="10547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WordArt 3"/>
          <p:cNvSpPr>
            <a:spLocks noChangeArrowheads="1" noChangeShapeType="1" noTextEdit="1"/>
          </p:cNvSpPr>
          <p:nvPr/>
        </p:nvSpPr>
        <p:spPr bwMode="auto">
          <a:xfrm>
            <a:off x="609600" y="1600200"/>
            <a:ext cx="7924800" cy="20574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1387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GIÁO ÁN MÔN KỂ CHUYỆN</a:t>
            </a:r>
          </a:p>
        </p:txBody>
      </p:sp>
      <p:sp>
        <p:nvSpPr>
          <p:cNvPr id="99332" name="Rectangle 4"/>
          <p:cNvSpPr>
            <a:spLocks noChangeArrowheads="1"/>
          </p:cNvSpPr>
          <p:nvPr/>
        </p:nvSpPr>
        <p:spPr bwMode="auto">
          <a:xfrm>
            <a:off x="685800" y="2971800"/>
            <a:ext cx="784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 1:      </a:t>
            </a:r>
            <a:r>
              <a:rPr lang="en-US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LÝ  TỰ  TRỌNG</a:t>
            </a:r>
          </a:p>
        </p:txBody>
      </p:sp>
      <p:pic>
        <p:nvPicPr>
          <p:cNvPr id="333835" name="Picture 11" descr="1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4724400"/>
            <a:ext cx="9144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3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143000"/>
            <a:ext cx="6248400" cy="762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b="1" smtClean="0">
                <a:solidFill>
                  <a:schemeClr val="hlink"/>
                </a:solidFill>
                <a:latin typeface="Arial"/>
              </a:rPr>
              <a:t>BÀI:</a:t>
            </a:r>
            <a:r>
              <a:rPr lang="en-US" sz="2800" b="1" smtClean="0">
                <a:latin typeface="Arial"/>
              </a:rPr>
              <a:t>      </a:t>
            </a:r>
            <a:r>
              <a:rPr lang="en-US" sz="4000" smtClean="0">
                <a:solidFill>
                  <a:srgbClr val="FFFFCC"/>
                </a:solidFill>
                <a:latin typeface="Arial"/>
              </a:rPr>
              <a:t>LÝ  TỰ  TRỌNG</a:t>
            </a:r>
          </a:p>
        </p:txBody>
      </p:sp>
      <p:sp>
        <p:nvSpPr>
          <p:cNvPr id="13315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/>
          <a:lstStyle/>
          <a:p>
            <a:pPr eaLnBrk="1" hangingPunct="1"/>
            <a:r>
              <a:rPr lang="en-US" sz="2800" b="1" i="1" smtClean="0">
                <a:solidFill>
                  <a:schemeClr val="tx1"/>
                </a:solidFill>
                <a:effectLst/>
              </a:rPr>
              <a:t>Kể chuyện</a:t>
            </a:r>
            <a:br>
              <a:rPr lang="en-US" sz="2800" b="1" i="1" smtClean="0">
                <a:solidFill>
                  <a:schemeClr val="tx1"/>
                </a:solidFill>
                <a:effectLst/>
              </a:rPr>
            </a:br>
            <a:endParaRPr lang="en-US" sz="2800" b="1" i="1" smtClean="0">
              <a:solidFill>
                <a:schemeClr val="tx1"/>
              </a:solidFill>
              <a:effectLst/>
            </a:endParaRPr>
          </a:p>
        </p:txBody>
      </p:sp>
      <p:sp>
        <p:nvSpPr>
          <p:cNvPr id="11271" name="AutoShape 10"/>
          <p:cNvSpPr>
            <a:spLocks noChangeArrowheads="1"/>
          </p:cNvSpPr>
          <p:nvPr/>
        </p:nvSpPr>
        <p:spPr bwMode="auto">
          <a:xfrm>
            <a:off x="0" y="1981200"/>
            <a:ext cx="6172200" cy="1905000"/>
          </a:xfrm>
          <a:prstGeom prst="irregularSeal2">
            <a:avLst/>
          </a:prstGeom>
          <a:solidFill>
            <a:srgbClr val="F4F6A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000" b="1" i="1">
                <a:solidFill>
                  <a:srgbClr val="0033CC"/>
                </a:solidFill>
                <a:latin typeface="Arial" charset="0"/>
              </a:rPr>
              <a:t>Sáng dạ là gì?</a:t>
            </a:r>
            <a:r>
              <a:rPr lang="en-US" sz="3000" b="1">
                <a:latin typeface="Arial" charset="0"/>
              </a:rPr>
              <a:t>  </a:t>
            </a:r>
            <a:endParaRPr lang="en-US" sz="3000">
              <a:latin typeface="Arial" charset="0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1066800" y="4114800"/>
            <a:ext cx="7239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en-US" sz="3200" b="1">
                <a:latin typeface="Arial" charset="0"/>
              </a:rPr>
              <a:t>Rất thông minh học </a:t>
            </a:r>
            <a:r>
              <a:rPr lang="vi-VN" sz="3200" b="1">
                <a:latin typeface="Arial" charset="0"/>
              </a:rPr>
              <a:t>đ</a:t>
            </a:r>
            <a:r>
              <a:rPr lang="en-US" sz="3200" b="1">
                <a:latin typeface="Arial" charset="0"/>
              </a:rPr>
              <a:t>âu biết </a:t>
            </a:r>
            <a:r>
              <a:rPr lang="vi-VN" sz="3200" b="1">
                <a:latin typeface="Arial" charset="0"/>
              </a:rPr>
              <a:t>đ</a:t>
            </a:r>
            <a:r>
              <a:rPr lang="en-US" sz="3200" b="1">
                <a:latin typeface="Arial" charset="0"/>
              </a:rPr>
              <a:t>ấy, </a:t>
            </a:r>
            <a:r>
              <a:rPr lang="vi-VN" sz="3200" b="1">
                <a:latin typeface="Arial" charset="0"/>
              </a:rPr>
              <a:t>đ</a:t>
            </a:r>
            <a:r>
              <a:rPr lang="en-US" sz="3200" b="1">
                <a:latin typeface="Arial" charset="0"/>
              </a:rPr>
              <a:t>ọc </a:t>
            </a:r>
            <a:r>
              <a:rPr lang="vi-VN" sz="3200" b="1">
                <a:latin typeface="Arial" charset="0"/>
              </a:rPr>
              <a:t>đ</a:t>
            </a:r>
            <a:r>
              <a:rPr lang="en-US" sz="3200" b="1">
                <a:latin typeface="Arial" charset="0"/>
              </a:rPr>
              <a:t>ến </a:t>
            </a:r>
            <a:r>
              <a:rPr lang="vi-VN" sz="3200" b="1">
                <a:latin typeface="Arial" charset="0"/>
              </a:rPr>
              <a:t>đ</a:t>
            </a:r>
            <a:r>
              <a:rPr lang="en-US" sz="3200" b="1">
                <a:latin typeface="Arial" charset="0"/>
              </a:rPr>
              <a:t>âu nhớ ngay </a:t>
            </a:r>
            <a:r>
              <a:rPr lang="vi-VN" sz="3200" b="1">
                <a:latin typeface="Arial" charset="0"/>
              </a:rPr>
              <a:t>đ</a:t>
            </a:r>
            <a:r>
              <a:rPr lang="en-US" sz="3200" b="1">
                <a:latin typeface="Arial" charset="0"/>
              </a:rPr>
              <a:t>ến </a:t>
            </a:r>
            <a:r>
              <a:rPr lang="vi-VN" sz="3200" b="1">
                <a:latin typeface="Arial" charset="0"/>
              </a:rPr>
              <a:t>đ</a:t>
            </a:r>
            <a:r>
              <a:rPr lang="en-US" sz="3200" b="1">
                <a:latin typeface="Arial" charset="0"/>
              </a:rPr>
              <a:t>ó.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build="allAtOnce" animBg="1"/>
      <p:bldP spid="1127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85825"/>
          </a:xfrm>
        </p:spPr>
        <p:txBody>
          <a:bodyPr/>
          <a:lstStyle/>
          <a:p>
            <a:pPr eaLnBrk="1" hangingPunct="1"/>
            <a:r>
              <a:rPr lang="en-US" sz="2800" b="1" i="1" smtClean="0">
                <a:solidFill>
                  <a:schemeClr val="tx1"/>
                </a:solidFill>
                <a:effectLst/>
              </a:rPr>
              <a:t/>
            </a:r>
            <a:br>
              <a:rPr lang="en-US" sz="2800" b="1" i="1" smtClean="0">
                <a:solidFill>
                  <a:schemeClr val="tx1"/>
                </a:solidFill>
                <a:effectLst/>
              </a:rPr>
            </a:br>
            <a:r>
              <a:rPr lang="en-US" sz="2800" b="1" i="1" smtClean="0">
                <a:solidFill>
                  <a:schemeClr val="tx1"/>
                </a:solidFill>
                <a:effectLst/>
              </a:rPr>
              <a:t>Kể chuyện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1600200"/>
            <a:ext cx="5486400" cy="6858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400" b="1" smtClean="0">
                <a:solidFill>
                  <a:schemeClr val="hlink"/>
                </a:solidFill>
                <a:latin typeface="Arial"/>
              </a:rPr>
              <a:t>BÀI:</a:t>
            </a:r>
            <a:r>
              <a:rPr lang="en-US" sz="2400" b="1" smtClean="0">
                <a:latin typeface="Arial"/>
              </a:rPr>
              <a:t>      </a:t>
            </a:r>
            <a:r>
              <a:rPr lang="en-US" b="1" smtClean="0">
                <a:solidFill>
                  <a:srgbClr val="FFFFCC"/>
                </a:solidFill>
                <a:latin typeface="Arial"/>
              </a:rPr>
              <a:t>LÝ  TỰ  TRỌNG</a:t>
            </a:r>
          </a:p>
        </p:txBody>
      </p:sp>
      <p:pic>
        <p:nvPicPr>
          <p:cNvPr id="64516" name="Picture 4" descr="Picture 0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2438400"/>
            <a:ext cx="6400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41387"/>
          </a:xfrm>
        </p:spPr>
        <p:txBody>
          <a:bodyPr/>
          <a:lstStyle/>
          <a:p>
            <a:pPr eaLnBrk="1" hangingPunct="1"/>
            <a:r>
              <a:rPr lang="en-US" sz="2800" b="1" i="1" smtClean="0">
                <a:solidFill>
                  <a:schemeClr val="tx1"/>
                </a:solidFill>
                <a:effectLst/>
              </a:rPr>
              <a:t/>
            </a:r>
            <a:br>
              <a:rPr lang="en-US" sz="2800" b="1" i="1" smtClean="0">
                <a:solidFill>
                  <a:schemeClr val="tx1"/>
                </a:solidFill>
                <a:effectLst/>
              </a:rPr>
            </a:br>
            <a:r>
              <a:rPr lang="en-US" sz="2800" b="1" i="1" smtClean="0">
                <a:solidFill>
                  <a:schemeClr val="tx1"/>
                </a:solidFill>
                <a:effectLst/>
              </a:rPr>
              <a:t>Kể chuyện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447800"/>
            <a:ext cx="5638800" cy="762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hlink"/>
                </a:solidFill>
                <a:latin typeface="Arial"/>
              </a:rPr>
              <a:t>BÀI:</a:t>
            </a:r>
            <a:r>
              <a:rPr lang="en-US" sz="2800" b="1" dirty="0" smtClean="0">
                <a:latin typeface="Arial"/>
              </a:rPr>
              <a:t>      </a:t>
            </a:r>
            <a:r>
              <a:rPr lang="en-US" sz="3600" b="1" dirty="0" smtClean="0">
                <a:solidFill>
                  <a:srgbClr val="FFFFCC"/>
                </a:solidFill>
                <a:latin typeface="Arial"/>
              </a:rPr>
              <a:t>LÝ  TỰ  TRỌNG</a:t>
            </a:r>
          </a:p>
        </p:txBody>
      </p:sp>
      <p:pic>
        <p:nvPicPr>
          <p:cNvPr id="65540" name="Picture 4" descr="Picture 0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362200"/>
            <a:ext cx="6934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i="1" smtClean="0">
                <a:solidFill>
                  <a:schemeClr val="tx1"/>
                </a:solidFill>
                <a:effectLst/>
              </a:rPr>
              <a:t/>
            </a:r>
            <a:br>
              <a:rPr lang="en-US" sz="3200" b="1" i="1" smtClean="0">
                <a:solidFill>
                  <a:schemeClr val="tx1"/>
                </a:solidFill>
                <a:effectLst/>
              </a:rPr>
            </a:br>
            <a:r>
              <a:rPr lang="en-US" sz="3200" b="1" i="1" smtClean="0">
                <a:solidFill>
                  <a:schemeClr val="tx1"/>
                </a:solidFill>
                <a:effectLst/>
              </a:rPr>
              <a:t>Kể chuyện</a:t>
            </a:r>
          </a:p>
        </p:txBody>
      </p:sp>
      <p:pic>
        <p:nvPicPr>
          <p:cNvPr id="66564" name="Picture 4" descr="Picture 025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066800" y="2438400"/>
            <a:ext cx="7162800" cy="3962400"/>
          </a:xfrm>
          <a:noFill/>
        </p:spPr>
      </p:pic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6019800" cy="6096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hlink"/>
                </a:solidFill>
                <a:latin typeface="Arial"/>
              </a:rPr>
              <a:t>BÀI 1:</a:t>
            </a:r>
            <a:r>
              <a:rPr lang="en-US" sz="3600" b="1" dirty="0" smtClean="0">
                <a:latin typeface="Arial"/>
              </a:rPr>
              <a:t>      </a:t>
            </a:r>
            <a:r>
              <a:rPr lang="en-US" sz="3600" b="1" dirty="0" smtClean="0">
                <a:solidFill>
                  <a:srgbClr val="FFFFCC"/>
                </a:solidFill>
                <a:latin typeface="Arial"/>
              </a:rPr>
              <a:t>LÝ  TỰ  TRỌNG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543800" cy="560388"/>
          </a:xfrm>
        </p:spPr>
        <p:txBody>
          <a:bodyPr/>
          <a:lstStyle/>
          <a:p>
            <a:pPr eaLnBrk="1" hangingPunct="1"/>
            <a:r>
              <a:rPr lang="en-US" sz="2800" b="1" i="1" smtClean="0">
                <a:solidFill>
                  <a:schemeClr val="tx1"/>
                </a:solidFill>
                <a:effectLst/>
              </a:rPr>
              <a:t/>
            </a:r>
            <a:br>
              <a:rPr lang="en-US" sz="2800" b="1" i="1" smtClean="0">
                <a:solidFill>
                  <a:schemeClr val="tx1"/>
                </a:solidFill>
                <a:effectLst/>
              </a:rPr>
            </a:br>
            <a:r>
              <a:rPr lang="en-US" sz="2800" b="1" i="1" smtClean="0">
                <a:solidFill>
                  <a:schemeClr val="tx1"/>
                </a:solidFill>
                <a:effectLst/>
              </a:rPr>
              <a:t>Kể chuyện</a:t>
            </a:r>
            <a:br>
              <a:rPr lang="en-US" sz="2800" b="1" i="1" smtClean="0">
                <a:solidFill>
                  <a:schemeClr val="tx1"/>
                </a:solidFill>
                <a:effectLst/>
              </a:rPr>
            </a:br>
            <a:endParaRPr lang="en-US" sz="2800" b="1" i="1" smtClean="0">
              <a:solidFill>
                <a:schemeClr val="tx1"/>
              </a:solidFill>
              <a:effectLst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990600"/>
            <a:ext cx="5638800" cy="7620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2800" b="1" smtClean="0">
                <a:solidFill>
                  <a:schemeClr val="hlink"/>
                </a:solidFill>
                <a:latin typeface="Arial"/>
              </a:rPr>
              <a:t>BÀI:</a:t>
            </a:r>
            <a:r>
              <a:rPr lang="en-US" sz="2800" b="1" smtClean="0">
                <a:latin typeface="Arial"/>
              </a:rPr>
              <a:t>      </a:t>
            </a:r>
            <a:r>
              <a:rPr lang="en-US" sz="4000" smtClean="0">
                <a:solidFill>
                  <a:srgbClr val="FFFFCC"/>
                </a:solidFill>
                <a:latin typeface="Arial"/>
              </a:rPr>
              <a:t>LÝ  TỰ  TRỌNG</a:t>
            </a:r>
          </a:p>
        </p:txBody>
      </p:sp>
      <p:sp>
        <p:nvSpPr>
          <p:cNvPr id="22533" name="AutoShape 8"/>
          <p:cNvSpPr>
            <a:spLocks noChangeArrowheads="1"/>
          </p:cNvSpPr>
          <p:nvPr/>
        </p:nvSpPr>
        <p:spPr bwMode="auto">
          <a:xfrm>
            <a:off x="533400" y="2057400"/>
            <a:ext cx="5791200" cy="1600200"/>
          </a:xfrm>
          <a:prstGeom prst="cloudCallout">
            <a:avLst>
              <a:gd name="adj1" fmla="val -29278"/>
              <a:gd name="adj2" fmla="val 36708"/>
            </a:avLst>
          </a:prstGeom>
          <a:solidFill>
            <a:srgbClr val="F4F6A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3000" b="1" i="1">
                <a:solidFill>
                  <a:schemeClr val="bg1"/>
                </a:solidFill>
                <a:latin typeface="Arial" charset="0"/>
              </a:rPr>
              <a:t>Mít tinh</a:t>
            </a:r>
            <a:r>
              <a:rPr lang="en-US" sz="3000" i="1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3000" b="1" i="1">
                <a:solidFill>
                  <a:schemeClr val="bg1"/>
                </a:solidFill>
                <a:latin typeface="Arial" charset="0"/>
              </a:rPr>
              <a:t>là gì?</a:t>
            </a: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990600" y="4114800"/>
            <a:ext cx="7391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	Cuộc hội họp của </a:t>
            </a:r>
            <a:r>
              <a:rPr lang="vi-VN" sz="320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ông </a:t>
            </a:r>
            <a:r>
              <a:rPr lang="vi-VN" sz="320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ảo quần chúng, th</a:t>
            </a:r>
            <a:r>
              <a:rPr lang="vi-VN" sz="320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ờng có nội dung về chính trị.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nimBg="1"/>
      <p:bldP spid="225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i="1" smtClean="0">
                <a:solidFill>
                  <a:schemeClr val="tx1"/>
                </a:solidFill>
                <a:effectLst/>
              </a:rPr>
              <a:t>Kể chuyện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524000"/>
            <a:ext cx="6096000" cy="6858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hlink"/>
                </a:solidFill>
                <a:latin typeface="Arial"/>
              </a:rPr>
              <a:t>BÀI:</a:t>
            </a:r>
            <a:r>
              <a:rPr lang="en-US" sz="2800" b="1" dirty="0" smtClean="0">
                <a:latin typeface="Arial"/>
              </a:rPr>
              <a:t>      </a:t>
            </a:r>
            <a:r>
              <a:rPr lang="en-US" sz="3600" dirty="0" smtClean="0">
                <a:solidFill>
                  <a:srgbClr val="FFFFCC"/>
                </a:solidFill>
                <a:latin typeface="Arial"/>
              </a:rPr>
              <a:t>LÝ  TỰ  TRỌNG</a:t>
            </a:r>
          </a:p>
        </p:txBody>
      </p:sp>
      <p:pic>
        <p:nvPicPr>
          <p:cNvPr id="68612" name="Picture 4" descr="Picture 026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33400" y="2438400"/>
            <a:ext cx="8229600" cy="4114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Fading Grid">
  <a:themeElements>
    <a:clrScheme name="Fading Grid 4">
      <a:dk1>
        <a:srgbClr val="6B6B99"/>
      </a:dk1>
      <a:lt1>
        <a:srgbClr val="EAEAEA"/>
      </a:lt1>
      <a:dk2>
        <a:srgbClr val="666699"/>
      </a:dk2>
      <a:lt2>
        <a:srgbClr val="CCECFF"/>
      </a:lt2>
      <a:accent1>
        <a:srgbClr val="00CC66"/>
      </a:accent1>
      <a:accent2>
        <a:srgbClr val="54547A"/>
      </a:accent2>
      <a:accent3>
        <a:srgbClr val="B8B8CA"/>
      </a:accent3>
      <a:accent4>
        <a:srgbClr val="C8C8C8"/>
      </a:accent4>
      <a:accent5>
        <a:srgbClr val="AAE2B8"/>
      </a:accent5>
      <a:accent6>
        <a:srgbClr val="4B4B6E"/>
      </a:accent6>
      <a:hlink>
        <a:srgbClr val="65B2FF"/>
      </a:hlink>
      <a:folHlink>
        <a:srgbClr val="9900FF"/>
      </a:folHlink>
    </a:clrScheme>
    <a:fontScheme name="Fading Gri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Fading Grid 1">
        <a:dk1>
          <a:srgbClr val="7E0000"/>
        </a:dk1>
        <a:lt1>
          <a:srgbClr val="FFFFFF"/>
        </a:lt1>
        <a:dk2>
          <a:srgbClr val="800000"/>
        </a:dk2>
        <a:lt2>
          <a:srgbClr val="FCF0B2"/>
        </a:lt2>
        <a:accent1>
          <a:srgbClr val="C5543D"/>
        </a:accent1>
        <a:accent2>
          <a:srgbClr val="660000"/>
        </a:accent2>
        <a:accent3>
          <a:srgbClr val="C0AAAA"/>
        </a:accent3>
        <a:accent4>
          <a:srgbClr val="DADADA"/>
        </a:accent4>
        <a:accent5>
          <a:srgbClr val="DFB3AF"/>
        </a:accent5>
        <a:accent6>
          <a:srgbClr val="5C0000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2">
        <a:dk1>
          <a:srgbClr val="000066"/>
        </a:dk1>
        <a:lt1>
          <a:srgbClr val="FFFFFF"/>
        </a:lt1>
        <a:dk2>
          <a:srgbClr val="000066"/>
        </a:dk2>
        <a:lt2>
          <a:srgbClr val="B2B8C8"/>
        </a:lt2>
        <a:accent1>
          <a:srgbClr val="008080"/>
        </a:accent1>
        <a:accent2>
          <a:srgbClr val="00004E"/>
        </a:accent2>
        <a:accent3>
          <a:srgbClr val="AAAAB8"/>
        </a:accent3>
        <a:accent4>
          <a:srgbClr val="DADADA"/>
        </a:accent4>
        <a:accent5>
          <a:srgbClr val="AAC0C0"/>
        </a:accent5>
        <a:accent6>
          <a:srgbClr val="000046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3">
        <a:dk1>
          <a:srgbClr val="010199"/>
        </a:dk1>
        <a:lt1>
          <a:srgbClr val="FFFFFF"/>
        </a:lt1>
        <a:dk2>
          <a:srgbClr val="000099"/>
        </a:dk2>
        <a:lt2>
          <a:srgbClr val="CCFFFF"/>
        </a:lt2>
        <a:accent1>
          <a:srgbClr val="00C600"/>
        </a:accent1>
        <a:accent2>
          <a:srgbClr val="01017D"/>
        </a:accent2>
        <a:accent3>
          <a:srgbClr val="AAAACA"/>
        </a:accent3>
        <a:accent4>
          <a:srgbClr val="DADADA"/>
        </a:accent4>
        <a:accent5>
          <a:srgbClr val="AADFAA"/>
        </a:accent5>
        <a:accent6>
          <a:srgbClr val="010171"/>
        </a:accent6>
        <a:hlink>
          <a:srgbClr val="FFE701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4">
        <a:dk1>
          <a:srgbClr val="6B6B99"/>
        </a:dk1>
        <a:lt1>
          <a:srgbClr val="EAEAEA"/>
        </a:lt1>
        <a:dk2>
          <a:srgbClr val="666699"/>
        </a:dk2>
        <a:lt2>
          <a:srgbClr val="CCECFF"/>
        </a:lt2>
        <a:accent1>
          <a:srgbClr val="00CC66"/>
        </a:accent1>
        <a:accent2>
          <a:srgbClr val="54547A"/>
        </a:accent2>
        <a:accent3>
          <a:srgbClr val="B8B8CA"/>
        </a:accent3>
        <a:accent4>
          <a:srgbClr val="C8C8C8"/>
        </a:accent4>
        <a:accent5>
          <a:srgbClr val="AAE2B8"/>
        </a:accent5>
        <a:accent6>
          <a:srgbClr val="4B4B6E"/>
        </a:accent6>
        <a:hlink>
          <a:srgbClr val="65B2FF"/>
        </a:hlink>
        <a:folHlink>
          <a:srgbClr val="99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5">
        <a:dk1>
          <a:srgbClr val="00827F"/>
        </a:dk1>
        <a:lt1>
          <a:srgbClr val="FFFFFF"/>
        </a:lt1>
        <a:dk2>
          <a:srgbClr val="008080"/>
        </a:dk2>
        <a:lt2>
          <a:srgbClr val="FFFFCC"/>
        </a:lt2>
        <a:accent1>
          <a:srgbClr val="6D6FC7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BABBE0"/>
        </a:accent5>
        <a:accent6>
          <a:srgbClr val="005A58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6">
        <a:dk1>
          <a:srgbClr val="4D4D4D"/>
        </a:dk1>
        <a:lt1>
          <a:srgbClr val="FFFFFF"/>
        </a:lt1>
        <a:dk2>
          <a:srgbClr val="525252"/>
        </a:dk2>
        <a:lt2>
          <a:srgbClr val="C0C0C0"/>
        </a:lt2>
        <a:accent1>
          <a:srgbClr val="527C3A"/>
        </a:accent1>
        <a:accent2>
          <a:srgbClr val="444444"/>
        </a:accent2>
        <a:accent3>
          <a:srgbClr val="B3B3B3"/>
        </a:accent3>
        <a:accent4>
          <a:srgbClr val="DADADA"/>
        </a:accent4>
        <a:accent5>
          <a:srgbClr val="B3BFAE"/>
        </a:accent5>
        <a:accent6>
          <a:srgbClr val="3D3D3D"/>
        </a:accent6>
        <a:hlink>
          <a:srgbClr val="FAC458"/>
        </a:hlink>
        <a:folHlink>
          <a:srgbClr val="C7780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7">
        <a:dk1>
          <a:srgbClr val="516032"/>
        </a:dk1>
        <a:lt1>
          <a:srgbClr val="FFFFFF"/>
        </a:lt1>
        <a:dk2>
          <a:srgbClr val="546434"/>
        </a:dk2>
        <a:lt2>
          <a:srgbClr val="B2B68A"/>
        </a:lt2>
        <a:accent1>
          <a:srgbClr val="7D8C70"/>
        </a:accent1>
        <a:accent2>
          <a:srgbClr val="414E28"/>
        </a:accent2>
        <a:accent3>
          <a:srgbClr val="B3B8AE"/>
        </a:accent3>
        <a:accent4>
          <a:srgbClr val="DADADA"/>
        </a:accent4>
        <a:accent5>
          <a:srgbClr val="BFC5BB"/>
        </a:accent5>
        <a:accent6>
          <a:srgbClr val="3A4623"/>
        </a:accent6>
        <a:hlink>
          <a:srgbClr val="80C579"/>
        </a:hlink>
        <a:folHlink>
          <a:srgbClr val="7FADA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8">
        <a:dk1>
          <a:srgbClr val="D1CC00"/>
        </a:dk1>
        <a:lt1>
          <a:srgbClr val="FFFFFF"/>
        </a:lt1>
        <a:dk2>
          <a:srgbClr val="CCCC00"/>
        </a:dk2>
        <a:lt2>
          <a:srgbClr val="F3F5B1"/>
        </a:lt2>
        <a:accent1>
          <a:srgbClr val="808000"/>
        </a:accent1>
        <a:accent2>
          <a:srgbClr val="AEAA00"/>
        </a:accent2>
        <a:accent3>
          <a:srgbClr val="E2E2AA"/>
        </a:accent3>
        <a:accent4>
          <a:srgbClr val="DADADA"/>
        </a:accent4>
        <a:accent5>
          <a:srgbClr val="C0C0AA"/>
        </a:accent5>
        <a:accent6>
          <a:srgbClr val="9D9A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9">
        <a:dk1>
          <a:srgbClr val="000000"/>
        </a:dk1>
        <a:lt1>
          <a:srgbClr val="F8F8F8"/>
        </a:lt1>
        <a:dk2>
          <a:srgbClr val="336600"/>
        </a:dk2>
        <a:lt2>
          <a:srgbClr val="FBFBFB"/>
        </a:lt2>
        <a:accent1>
          <a:srgbClr val="009900"/>
        </a:accent1>
        <a:accent2>
          <a:srgbClr val="C6C6C6"/>
        </a:accent2>
        <a:accent3>
          <a:srgbClr val="FBFBFB"/>
        </a:accent3>
        <a:accent4>
          <a:srgbClr val="000000"/>
        </a:accent4>
        <a:accent5>
          <a:srgbClr val="AACAAA"/>
        </a:accent5>
        <a:accent6>
          <a:srgbClr val="B3B3B3"/>
        </a:accent6>
        <a:hlink>
          <a:srgbClr val="0066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</TotalTime>
  <Words>577</Words>
  <Application>Microsoft PowerPoint</Application>
  <PresentationFormat>On-screen Show (4:3)</PresentationFormat>
  <Paragraphs>101</Paragraphs>
  <Slides>31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Tahoma</vt:lpstr>
      <vt:lpstr>Arial</vt:lpstr>
      <vt:lpstr>Wingdings</vt:lpstr>
      <vt:lpstr>Verdana</vt:lpstr>
      <vt:lpstr>Textured</vt:lpstr>
      <vt:lpstr>Globe</vt:lpstr>
      <vt:lpstr>Mountain Top</vt:lpstr>
      <vt:lpstr>Ocean</vt:lpstr>
      <vt:lpstr>Fading Grid</vt:lpstr>
      <vt:lpstr>Slide 1</vt:lpstr>
      <vt:lpstr> Kể chuyện </vt:lpstr>
      <vt:lpstr> Kể chuyện</vt:lpstr>
      <vt:lpstr>Kể chuyện </vt:lpstr>
      <vt:lpstr> Kể chuyện</vt:lpstr>
      <vt:lpstr> Kể chuyện</vt:lpstr>
      <vt:lpstr> Kể chuyện</vt:lpstr>
      <vt:lpstr> Kể chuyện </vt:lpstr>
      <vt:lpstr>Kể chuyện</vt:lpstr>
      <vt:lpstr>Kể chuyện</vt:lpstr>
      <vt:lpstr> Kể chuyện</vt:lpstr>
      <vt:lpstr> Kể chuyện</vt:lpstr>
      <vt:lpstr> Kể chuyện</vt:lpstr>
      <vt:lpstr> Kể chuyện</vt:lpstr>
      <vt:lpstr> Kể chuyện</vt:lpstr>
      <vt:lpstr>Kể chuyện</vt:lpstr>
      <vt:lpstr> Kể chuyện</vt:lpstr>
      <vt:lpstr> Kể chuyện</vt:lpstr>
      <vt:lpstr> Kể chuyện</vt:lpstr>
      <vt:lpstr>Kể chuyện</vt:lpstr>
      <vt:lpstr>Kể chuyện</vt:lpstr>
      <vt:lpstr>Kể chuyện</vt:lpstr>
      <vt:lpstr> Kể chuyện</vt:lpstr>
      <vt:lpstr> Kể chuyện</vt:lpstr>
      <vt:lpstr>Kể chuyện</vt:lpstr>
      <vt:lpstr>Kể chuyện</vt:lpstr>
      <vt:lpstr> Kể chuyện</vt:lpstr>
      <vt:lpstr> Kể chuyện</vt:lpstr>
      <vt:lpstr>Kể chuyện</vt:lpstr>
      <vt:lpstr> Kể chuyện</vt:lpstr>
      <vt:lpstr>Slide 31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PHÒNG GIÁO DỤC  ĐÀO TẠO THÀNH PHỐ HÀ ĐÔNG TRƯỜNG TIỂU HỌC PHÚ LÃM </dc:title>
  <dc:creator>st</dc:creator>
  <cp:lastModifiedBy>CSTeam</cp:lastModifiedBy>
  <cp:revision>16</cp:revision>
  <dcterms:created xsi:type="dcterms:W3CDTF">2008-10-04T22:17:24Z</dcterms:created>
  <dcterms:modified xsi:type="dcterms:W3CDTF">2016-06-30T02:50:12Z</dcterms:modified>
</cp:coreProperties>
</file>