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notesMasterIdLst>
    <p:notesMasterId r:id="rId13"/>
  </p:notesMasterIdLst>
  <p:handoutMasterIdLst>
    <p:handoutMasterId r:id="rId14"/>
  </p:handoutMasterIdLst>
  <p:sldIdLst>
    <p:sldId id="267" r:id="rId2"/>
    <p:sldId id="268" r:id="rId3"/>
    <p:sldId id="269" r:id="rId4"/>
    <p:sldId id="283" r:id="rId5"/>
    <p:sldId id="276" r:id="rId6"/>
    <p:sldId id="284" r:id="rId7"/>
    <p:sldId id="285" r:id="rId8"/>
    <p:sldId id="286" r:id="rId9"/>
    <p:sldId id="282" r:id="rId10"/>
    <p:sldId id="277" r:id="rId11"/>
    <p:sldId id="278" r:id="rId12"/>
  </p:sldIdLst>
  <p:sldSz cx="9144000" cy="6858000" type="screen4x3"/>
  <p:notesSz cx="6858000" cy="9144000"/>
  <p:defaultTextStyle>
    <a:defPPr>
      <a:defRPr lang="en-US"/>
    </a:defPPr>
    <a:lvl1pPr algn="l" rtl="0" fontAlgn="base">
      <a:spcBef>
        <a:spcPct val="0"/>
      </a:spcBef>
      <a:spcAft>
        <a:spcPct val="0"/>
      </a:spcAft>
      <a:defRPr sz="2400" kern="1200">
        <a:solidFill>
          <a:srgbClr val="FF00FF"/>
        </a:solidFill>
        <a:latin typeface="Arial" charset="0"/>
        <a:ea typeface="+mn-ea"/>
        <a:cs typeface="Arial" charset="0"/>
      </a:defRPr>
    </a:lvl1pPr>
    <a:lvl2pPr marL="457200" algn="l" rtl="0" fontAlgn="base">
      <a:spcBef>
        <a:spcPct val="0"/>
      </a:spcBef>
      <a:spcAft>
        <a:spcPct val="0"/>
      </a:spcAft>
      <a:defRPr sz="2400" kern="1200">
        <a:solidFill>
          <a:srgbClr val="FF00FF"/>
        </a:solidFill>
        <a:latin typeface="Arial" charset="0"/>
        <a:ea typeface="+mn-ea"/>
        <a:cs typeface="Arial" charset="0"/>
      </a:defRPr>
    </a:lvl2pPr>
    <a:lvl3pPr marL="914400" algn="l" rtl="0" fontAlgn="base">
      <a:spcBef>
        <a:spcPct val="0"/>
      </a:spcBef>
      <a:spcAft>
        <a:spcPct val="0"/>
      </a:spcAft>
      <a:defRPr sz="2400" kern="1200">
        <a:solidFill>
          <a:srgbClr val="FF00FF"/>
        </a:solidFill>
        <a:latin typeface="Arial" charset="0"/>
        <a:ea typeface="+mn-ea"/>
        <a:cs typeface="Arial" charset="0"/>
      </a:defRPr>
    </a:lvl3pPr>
    <a:lvl4pPr marL="1371600" algn="l" rtl="0" fontAlgn="base">
      <a:spcBef>
        <a:spcPct val="0"/>
      </a:spcBef>
      <a:spcAft>
        <a:spcPct val="0"/>
      </a:spcAft>
      <a:defRPr sz="2400" kern="1200">
        <a:solidFill>
          <a:srgbClr val="FF00FF"/>
        </a:solidFill>
        <a:latin typeface="Arial" charset="0"/>
        <a:ea typeface="+mn-ea"/>
        <a:cs typeface="Arial" charset="0"/>
      </a:defRPr>
    </a:lvl4pPr>
    <a:lvl5pPr marL="1828800" algn="l" rtl="0" fontAlgn="base">
      <a:spcBef>
        <a:spcPct val="0"/>
      </a:spcBef>
      <a:spcAft>
        <a:spcPct val="0"/>
      </a:spcAft>
      <a:defRPr sz="2400" kern="1200">
        <a:solidFill>
          <a:srgbClr val="FF00FF"/>
        </a:solidFill>
        <a:latin typeface="Arial" charset="0"/>
        <a:ea typeface="+mn-ea"/>
        <a:cs typeface="Arial" charset="0"/>
      </a:defRPr>
    </a:lvl5pPr>
    <a:lvl6pPr marL="2286000" algn="l" defTabSz="914400" rtl="0" eaLnBrk="1" latinLnBrk="0" hangingPunct="1">
      <a:defRPr sz="2400" kern="1200">
        <a:solidFill>
          <a:srgbClr val="FF00FF"/>
        </a:solidFill>
        <a:latin typeface="Arial" charset="0"/>
        <a:ea typeface="+mn-ea"/>
        <a:cs typeface="Arial" charset="0"/>
      </a:defRPr>
    </a:lvl6pPr>
    <a:lvl7pPr marL="2743200" algn="l" defTabSz="914400" rtl="0" eaLnBrk="1" latinLnBrk="0" hangingPunct="1">
      <a:defRPr sz="2400" kern="1200">
        <a:solidFill>
          <a:srgbClr val="FF00FF"/>
        </a:solidFill>
        <a:latin typeface="Arial" charset="0"/>
        <a:ea typeface="+mn-ea"/>
        <a:cs typeface="Arial" charset="0"/>
      </a:defRPr>
    </a:lvl7pPr>
    <a:lvl8pPr marL="3200400" algn="l" defTabSz="914400" rtl="0" eaLnBrk="1" latinLnBrk="0" hangingPunct="1">
      <a:defRPr sz="2400" kern="1200">
        <a:solidFill>
          <a:srgbClr val="FF00FF"/>
        </a:solidFill>
        <a:latin typeface="Arial" charset="0"/>
        <a:ea typeface="+mn-ea"/>
        <a:cs typeface="Arial" charset="0"/>
      </a:defRPr>
    </a:lvl8pPr>
    <a:lvl9pPr marL="3657600" algn="l" defTabSz="914400" rtl="0" eaLnBrk="1" latinLnBrk="0" hangingPunct="1">
      <a:defRPr sz="2400" kern="1200">
        <a:solidFill>
          <a:srgbClr val="FF00FF"/>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CCFF33"/>
    <a:srgbClr val="FFCCFF"/>
    <a:srgbClr val="0066FF"/>
    <a:srgbClr val="3399FF"/>
    <a:srgbClr val="FFFFCC"/>
    <a:srgbClr val="FFFF00"/>
    <a:srgbClr val="00CC00"/>
    <a:srgbClr val="FF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3754" autoAdjust="0"/>
    <p:restoredTop sz="98098" autoAdjust="0"/>
  </p:normalViewPr>
  <p:slideViewPr>
    <p:cSldViewPr>
      <p:cViewPr>
        <p:scale>
          <a:sx n="66" d="100"/>
          <a:sy n="66" d="100"/>
        </p:scale>
        <p:origin x="-642" y="-72"/>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4"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pPr>
              <a:defRPr/>
            </a:pPr>
            <a:endParaRPr lang="en-US"/>
          </a:p>
        </p:txBody>
      </p:sp>
      <p:sp>
        <p:nvSpPr>
          <p:cNvPr id="3993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pPr>
              <a:defRPr/>
            </a:pPr>
            <a:endParaRPr lang="en-US"/>
          </a:p>
        </p:txBody>
      </p:sp>
      <p:sp>
        <p:nvSpPr>
          <p:cNvPr id="3994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defRPr>
            </a:lvl1pPr>
          </a:lstStyle>
          <a:p>
            <a:pPr>
              <a:defRPr/>
            </a:pPr>
            <a:endParaRPr lang="en-US"/>
          </a:p>
        </p:txBody>
      </p:sp>
      <p:sp>
        <p:nvSpPr>
          <p:cNvPr id="3994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pPr>
              <a:defRPr/>
            </a:pPr>
            <a:fld id="{C28B08A0-1DA0-4C1C-BFBA-F5991FAB0C96}"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pPr>
              <a:defRPr/>
            </a:pPr>
            <a:endParaRPr lang="en-US"/>
          </a:p>
        </p:txBody>
      </p:sp>
      <p:sp>
        <p:nvSpPr>
          <p:cNvPr id="788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pPr>
              <a:defRPr/>
            </a:pPr>
            <a:endParaRPr lang="en-US"/>
          </a:p>
        </p:txBody>
      </p:sp>
      <p:sp>
        <p:nvSpPr>
          <p:cNvPr id="2560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7885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88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defRPr>
            </a:lvl1pPr>
          </a:lstStyle>
          <a:p>
            <a:pPr>
              <a:defRPr/>
            </a:pPr>
            <a:endParaRPr lang="en-US"/>
          </a:p>
        </p:txBody>
      </p:sp>
      <p:sp>
        <p:nvSpPr>
          <p:cNvPr id="788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pPr>
              <a:defRPr/>
            </a:pPr>
            <a:fld id="{0A015B7A-6C85-42CF-97FE-6582A461684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06D29851-223D-49E6-A502-9CBA05F86CF7}" type="slidenum">
              <a:rPr lang="en-US" smtClean="0"/>
              <a:pPr/>
              <a:t>1</a:t>
            </a:fld>
            <a:endParaRPr lang="en-US" smtClean="0"/>
          </a:p>
        </p:txBody>
      </p:sp>
      <p:sp>
        <p:nvSpPr>
          <p:cNvPr id="26627" name="Rectangle 2"/>
          <p:cNvSpPr>
            <a:spLocks noRo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68255965-1C25-4A93-9C17-09F809982276}" type="slidenum">
              <a:rPr lang="en-US" smtClean="0"/>
              <a:pPr/>
              <a:t>10</a:t>
            </a:fld>
            <a:endParaRPr lang="en-US" smtClean="0"/>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2F47449E-966F-4A78-8FD9-F31DE7174C82}" type="slidenum">
              <a:rPr lang="en-US" smtClean="0"/>
              <a:pPr/>
              <a:t>11</a:t>
            </a:fld>
            <a:endParaRPr lang="en-US" smtClean="0"/>
          </a:p>
        </p:txBody>
      </p:sp>
      <p:sp>
        <p:nvSpPr>
          <p:cNvPr id="36867" name="Rectangle 2"/>
          <p:cNvSpPr>
            <a:spLocks noRo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0687C94D-C01B-4BF0-8212-DD3792F8A3BB}" type="slidenum">
              <a:rPr lang="en-US" smtClean="0"/>
              <a:pPr/>
              <a:t>2</a:t>
            </a:fld>
            <a:endParaRPr lang="en-US" smtClean="0"/>
          </a:p>
        </p:txBody>
      </p:sp>
      <p:sp>
        <p:nvSpPr>
          <p:cNvPr id="27651" name="Rectangle 2"/>
          <p:cNvSpPr>
            <a:spLocks noRo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FA8893F1-09C7-4854-9C95-2AFAC1AB8558}" type="slidenum">
              <a:rPr lang="en-US" smtClean="0"/>
              <a:pPr/>
              <a:t>3</a:t>
            </a:fld>
            <a:endParaRPr lang="en-US" smtClean="0"/>
          </a:p>
        </p:txBody>
      </p:sp>
      <p:sp>
        <p:nvSpPr>
          <p:cNvPr id="28675" name="Rectangle 2"/>
          <p:cNvSpPr>
            <a:spLocks noRo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0C456A05-71BF-4401-845D-6253703E446B}" type="slidenum">
              <a:rPr lang="en-US" smtClean="0"/>
              <a:pPr/>
              <a:t>4</a:t>
            </a:fld>
            <a:endParaRPr lang="en-US" smtClean="0"/>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002ADA10-67B0-4F95-9F13-A32604EC5AC1}" type="slidenum">
              <a:rPr lang="en-US" smtClean="0"/>
              <a:pPr/>
              <a:t>5</a:t>
            </a:fld>
            <a:endParaRPr lang="en-US" smtClean="0"/>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0FB87F22-9F8F-4380-8F43-C0DC37705201}" type="slidenum">
              <a:rPr lang="en-US" smtClean="0"/>
              <a:pPr/>
              <a:t>6</a:t>
            </a:fld>
            <a:endParaRPr lang="en-US" smtClean="0"/>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6E7B65A7-B131-4BD9-A143-041143E6F7DF}" type="slidenum">
              <a:rPr lang="en-US" smtClean="0"/>
              <a:pPr/>
              <a:t>7</a:t>
            </a:fld>
            <a:endParaRPr lang="en-US" smtClean="0"/>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2956C0E3-3788-4BE2-91F8-943D007F203D}" type="slidenum">
              <a:rPr lang="en-US" smtClean="0"/>
              <a:pPr/>
              <a:t>8</a:t>
            </a:fld>
            <a:endParaRPr lang="en-US" smtClean="0"/>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5286A5DA-5D88-4BE7-BAB8-771D445DD993}" type="slidenum">
              <a:rPr lang="en-US" smtClean="0"/>
              <a:pPr/>
              <a:t>9</a:t>
            </a:fld>
            <a:endParaRPr lang="en-US" smtClean="0"/>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lgn="l">
              <a:defRPr sz="1200">
                <a:solidFill>
                  <a:schemeClr val="accent1">
                    <a:tint val="20000"/>
                  </a:schemeClr>
                </a:solidFill>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5E336A5F-0B2C-4857-B24A-7F318A026D26}" type="slidenum">
              <a:rPr lang="en-US"/>
              <a:pPr>
                <a:defRPr/>
              </a:pPr>
              <a:t>‹#›</a:t>
            </a:fld>
            <a:endParaRPr lang="en-US" dirty="0">
              <a:solidFill>
                <a:srgbClr val="FFFFFF"/>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lgn="l">
              <a:defRPr sz="1200">
                <a:solidFill>
                  <a:schemeClr val="tx2">
                    <a:shade val="90000"/>
                  </a:schemeClr>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8C92F85-3985-45C4-8EA7-01BDE72286E2}" type="slidenum">
              <a:rPr lang="en-US"/>
              <a:pPr>
                <a:defRPr/>
              </a:pPr>
              <a:t>‹#›</a:t>
            </a:fld>
            <a:endParaRPr lang="en-US"/>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lgn="l">
              <a:defRPr sz="1200">
                <a:solidFill>
                  <a:schemeClr val="tx2">
                    <a:shade val="90000"/>
                  </a:schemeClr>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31AFC84-029F-4088-8F74-8B3561E55B29}" type="slidenum">
              <a:rPr lang="en-US"/>
              <a:pPr>
                <a:defRPr/>
              </a:pPr>
              <a:t>‹#›</a:t>
            </a:fld>
            <a:endParaRPr lang="en-US"/>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lgn="l">
              <a:defRPr sz="1200">
                <a:solidFill>
                  <a:schemeClr val="tx2">
                    <a:shade val="90000"/>
                  </a:schemeClr>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2D3C189-7BCC-46DF-9DA4-2D84C4F75161}" type="slidenum">
              <a:rPr lang="en-US"/>
              <a:pPr>
                <a:defRPr/>
              </a:pPr>
              <a:t>‹#›</a:t>
            </a:fld>
            <a:endParaRPr lang="en-US"/>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lgn="l">
              <a:defRPr sz="1200">
                <a:solidFill>
                  <a:schemeClr val="tx2">
                    <a:shade val="90000"/>
                  </a:schemeClr>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50304DD-05D8-454A-B8D5-C37FE279F97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lgn="l">
              <a:defRPr sz="1200">
                <a:solidFill>
                  <a:schemeClr val="tx2">
                    <a:shade val="90000"/>
                  </a:schemeClr>
                </a:solidFill>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0EDB0604-D646-468A-942D-FE0FC2B5FED1}" type="slidenum">
              <a:rPr lang="en-US"/>
              <a:pPr>
                <a:defRPr/>
              </a:pPr>
              <a:t>‹#›</a:t>
            </a:fld>
            <a:endParaRPr lang="en-US"/>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lgn="l">
              <a:defRPr sz="1200">
                <a:solidFill>
                  <a:schemeClr val="tx2">
                    <a:shade val="90000"/>
                  </a:schemeClr>
                </a:solidFill>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29DC6960-3A2A-4B5E-B753-93B96B2B3499}" type="slidenum">
              <a:rPr lang="en-US"/>
              <a:pPr>
                <a:defRPr/>
              </a:pPr>
              <a:t>‹#›</a:t>
            </a:fld>
            <a:endParaRPr lang="en-US"/>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lgn="l">
              <a:defRPr sz="1200">
                <a:solidFill>
                  <a:schemeClr val="tx2">
                    <a:shade val="90000"/>
                  </a:schemeClr>
                </a:solidFill>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FB7E7097-627E-4FFB-9698-202C42F16AF2}" type="slidenum">
              <a:rPr lang="en-US"/>
              <a:pPr>
                <a:defRPr/>
              </a:pPr>
              <a:t>‹#›</a:t>
            </a:fld>
            <a:endParaRPr lang="en-US"/>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lgn="l">
              <a:defRPr sz="1200">
                <a:solidFill>
                  <a:schemeClr val="tx2">
                    <a:shade val="90000"/>
                  </a:schemeClr>
                </a:solidFill>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141A0AF4-772E-4C57-952B-EA2AA57A2A46}" type="slidenum">
              <a:rPr lang="en-US"/>
              <a:pPr>
                <a:defRPr/>
              </a:pPr>
              <a:t>‹#›</a:t>
            </a:fld>
            <a:endParaRPr lang="en-US"/>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lgn="l">
              <a:defRPr sz="1200">
                <a:solidFill>
                  <a:schemeClr val="tx2">
                    <a:shade val="90000"/>
                  </a:schemeClr>
                </a:solidFill>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10305E76-DB4F-40A4-9302-5216AFF8BF41}" type="slidenum">
              <a:rPr lang="en-US"/>
              <a:pPr>
                <a:defRPr/>
              </a:pPr>
              <a:t>‹#›</a:t>
            </a:fld>
            <a:endParaRPr lang="en-US"/>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schemeClr val="tx1"/>
              </a:solidFill>
              <a:latin typeface="+mn-lt"/>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schemeClr val="tx1"/>
              </a:solidFill>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p>
        </p:txBody>
      </p:sp>
      <p:sp>
        <p:nvSpPr>
          <p:cNvPr id="10" name="Footer Placeholder 5"/>
          <p:cNvSpPr>
            <a:spLocks noGrp="1"/>
          </p:cNvSpPr>
          <p:nvPr>
            <p:ph type="ftr" sz="quarter" idx="11"/>
          </p:nvPr>
        </p:nvSpPr>
        <p:spPr/>
        <p:txBody>
          <a:bodyPr/>
          <a:lstStyle>
            <a:lvl1pPr algn="l">
              <a:defRPr sz="1200"/>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83D6393D-E304-431C-A6B9-2C1DAC66B97A}" type="slidenum">
              <a:rPr lang="en-US"/>
              <a:pPr>
                <a:defRPr/>
              </a:pPr>
              <a:t>‹#›</a:t>
            </a:fld>
            <a:endParaRPr lang="en-US">
              <a:solidFill>
                <a:schemeClr val="tx1"/>
              </a:solidFill>
            </a:endParaRP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schemeClr val="tx1"/>
              </a:solidFill>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schemeClr val="tx1"/>
              </a:solidFill>
              <a:latin typeface="+mn-lt"/>
              <a:cs typeface="+mn-cs"/>
            </a:endParaRPr>
          </a:p>
        </p:txBody>
      </p:sp>
      <p:sp>
        <p:nvSpPr>
          <p:cNvPr id="2052"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2053"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r" eaLnBrk="1" latinLnBrk="0" hangingPunct="1">
              <a:defRPr kumimoji="0" sz="1000" dirty="0">
                <a:solidFill>
                  <a:schemeClr val="tx1"/>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smtClean="0">
                <a:solidFill>
                  <a:schemeClr val="tx2">
                    <a:shade val="90000"/>
                  </a:schemeClr>
                </a:solidFill>
              </a:defRPr>
            </a:lvl1pPr>
          </a:lstStyle>
          <a:p>
            <a:pPr>
              <a:defRPr/>
            </a:pPr>
            <a:fld id="{CD9D45D0-4E50-49B3-85F4-2EFC9F59AE0E}" type="slidenum">
              <a:rPr lang="en-US"/>
              <a:pPr>
                <a:defRPr/>
              </a:pPr>
              <a:t>‹#›</a:t>
            </a:fld>
            <a:endParaRPr lang="en-US" sz="1000">
              <a:solidFill>
                <a:schemeClr val="tx1"/>
              </a:solidFill>
            </a:endParaRPr>
          </a:p>
        </p:txBody>
      </p:sp>
      <p:grpSp>
        <p:nvGrpSpPr>
          <p:cNvPr id="2057"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ransition>
    <p:wipe dir="r"/>
  </p:transition>
  <p:timing>
    <p:tnLst>
      <p:par>
        <p:cTn id="1" dur="indefinite" restart="never" nodeType="tmRoot"/>
      </p:par>
    </p:tnLst>
  </p:timing>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trang_chu.ppt"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slide" Target="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slide" Target="slide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notesSlide" Target="../notesSlides/notesSlide5.xml"/><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slide" Target="slide10.xml"/><Relationship Id="rId4" Type="http://schemas.openxmlformats.org/officeDocument/2006/relationships/slide" Target="slide11.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WordArt 7"/>
          <p:cNvSpPr>
            <a:spLocks noChangeArrowheads="1" noChangeShapeType="1" noTextEdit="1"/>
          </p:cNvSpPr>
          <p:nvPr/>
        </p:nvSpPr>
        <p:spPr bwMode="auto">
          <a:xfrm>
            <a:off x="1331913" y="1700213"/>
            <a:ext cx="4319587" cy="2178050"/>
          </a:xfrm>
          <a:prstGeom prst="rect">
            <a:avLst/>
          </a:prstGeom>
        </p:spPr>
        <p:txBody>
          <a:bodyPr wrap="none" fromWordArt="1">
            <a:prstTxWarp prst="textSlantUp">
              <a:avLst>
                <a:gd name="adj" fmla="val 32056"/>
              </a:avLst>
            </a:prstTxWarp>
          </a:bodyPr>
          <a:lstStyle/>
          <a:p>
            <a:pPr algn="ctr"/>
            <a:r>
              <a:rPr lang="en-US" sz="3600" kern="10">
                <a:ln w="9525">
                  <a:solidFill>
                    <a:srgbClr val="0000FF"/>
                  </a:solidFill>
                  <a:round/>
                  <a:headEnd/>
                  <a:tailEnd/>
                </a:ln>
                <a:solidFill>
                  <a:srgbClr val="0000FF"/>
                </a:solidFill>
                <a:effectLst>
                  <a:outerShdw dist="53882" dir="2700000" algn="ctr" rotWithShape="0">
                    <a:srgbClr val="9999FF">
                      <a:alpha val="79999"/>
                    </a:srgbClr>
                  </a:outerShdw>
                </a:effectLst>
                <a:latin typeface="Arial"/>
                <a:cs typeface="Arial"/>
              </a:rPr>
              <a:t>PHÂN SỐ THẬP PHÂN</a:t>
            </a:r>
          </a:p>
        </p:txBody>
      </p:sp>
      <p:sp>
        <p:nvSpPr>
          <p:cNvPr id="15363" name="Text Box 8"/>
          <p:cNvSpPr txBox="1">
            <a:spLocks noChangeArrowheads="1"/>
          </p:cNvSpPr>
          <p:nvPr/>
        </p:nvSpPr>
        <p:spPr bwMode="auto">
          <a:xfrm>
            <a:off x="827088" y="1412875"/>
            <a:ext cx="815975" cy="579438"/>
          </a:xfrm>
          <a:prstGeom prst="rect">
            <a:avLst/>
          </a:prstGeom>
          <a:noFill/>
          <a:ln w="9525">
            <a:noFill/>
            <a:miter lim="800000"/>
            <a:headEnd/>
            <a:tailEnd/>
          </a:ln>
        </p:spPr>
        <p:txBody>
          <a:bodyPr wrap="none">
            <a:spAutoFit/>
          </a:bodyPr>
          <a:lstStyle/>
          <a:p>
            <a:r>
              <a:rPr lang="en-US" sz="3200" b="1" i="1">
                <a:solidFill>
                  <a:srgbClr val="009900"/>
                </a:solidFill>
              </a:rPr>
              <a:t>Bài</a:t>
            </a:r>
          </a:p>
        </p:txBody>
      </p:sp>
      <p:sp>
        <p:nvSpPr>
          <p:cNvPr id="15364" name="AutoShape 11">
            <a:hlinkClick r:id="rId3" action="ppaction://hlinkpres?slideindex=1&amp;slidetitle=Slide 1" highlightClick="1"/>
          </p:cNvPr>
          <p:cNvSpPr>
            <a:spLocks noChangeArrowheads="1"/>
          </p:cNvSpPr>
          <p:nvPr/>
        </p:nvSpPr>
        <p:spPr bwMode="auto">
          <a:xfrm>
            <a:off x="8499475" y="6092825"/>
            <a:ext cx="609600" cy="457200"/>
          </a:xfrm>
          <a:prstGeom prst="actionButtonHome">
            <a:avLst/>
          </a:prstGeom>
          <a:solidFill>
            <a:srgbClr val="FFCCFF"/>
          </a:solidFill>
          <a:ln w="9525">
            <a:noFill/>
            <a:miter lim="800000"/>
            <a:headEnd/>
            <a:tailEnd/>
          </a:ln>
        </p:spPr>
        <p:txBody>
          <a:bodyPr wrap="none" anchor="ctr"/>
          <a:lstStyle/>
          <a:p>
            <a:pPr algn="ctr"/>
            <a:endParaRPr lang="en-US" sz="1800">
              <a:solidFill>
                <a:schemeClr val="tx1"/>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4"/>
          <p:cNvGrpSpPr>
            <a:grpSpLocks/>
          </p:cNvGrpSpPr>
          <p:nvPr/>
        </p:nvGrpSpPr>
        <p:grpSpPr bwMode="auto">
          <a:xfrm>
            <a:off x="900113" y="1125538"/>
            <a:ext cx="6934200" cy="4648200"/>
            <a:chOff x="1008" y="816"/>
            <a:chExt cx="4368" cy="2928"/>
          </a:xfrm>
        </p:grpSpPr>
        <p:pic>
          <p:nvPicPr>
            <p:cNvPr id="23556" name="Picture 5" descr="Free Clip Art"/>
            <p:cNvPicPr>
              <a:picLocks noChangeAspect="1" noChangeArrowheads="1"/>
            </p:cNvPicPr>
            <p:nvPr/>
          </p:nvPicPr>
          <p:blipFill>
            <a:blip r:embed="rId3"/>
            <a:srcRect/>
            <a:stretch>
              <a:fillRect/>
            </a:stretch>
          </p:blipFill>
          <p:spPr bwMode="auto">
            <a:xfrm>
              <a:off x="1008" y="2496"/>
              <a:ext cx="948" cy="1248"/>
            </a:xfrm>
            <a:prstGeom prst="rect">
              <a:avLst/>
            </a:prstGeom>
            <a:noFill/>
            <a:ln w="9525">
              <a:noFill/>
              <a:miter lim="800000"/>
              <a:headEnd/>
              <a:tailEnd/>
            </a:ln>
          </p:spPr>
        </p:pic>
        <p:sp>
          <p:nvSpPr>
            <p:cNvPr id="67590" name="AutoShape 6"/>
            <p:cNvSpPr>
              <a:spLocks noChangeArrowheads="1"/>
            </p:cNvSpPr>
            <p:nvPr/>
          </p:nvSpPr>
          <p:spPr bwMode="auto">
            <a:xfrm>
              <a:off x="2304" y="816"/>
              <a:ext cx="3072" cy="2160"/>
            </a:xfrm>
            <a:prstGeom prst="cloudCallout">
              <a:avLst>
                <a:gd name="adj1" fmla="val -57815"/>
                <a:gd name="adj2" fmla="val 47778"/>
              </a:avLst>
            </a:prstGeom>
            <a:gradFill rotWithShape="1">
              <a:gsLst>
                <a:gs pos="0">
                  <a:schemeClr val="bg1"/>
                </a:gs>
                <a:gs pos="50000">
                  <a:srgbClr val="FFFF00"/>
                </a:gs>
                <a:gs pos="100000">
                  <a:schemeClr val="bg1"/>
                </a:gs>
              </a:gsLst>
              <a:lin ang="0" scaled="1"/>
            </a:gradFill>
            <a:ln w="9525">
              <a:solidFill>
                <a:schemeClr val="tx1"/>
              </a:solidFill>
              <a:round/>
              <a:headEnd/>
              <a:tailEnd/>
            </a:ln>
            <a:effectLst/>
          </p:spPr>
          <p:txBody>
            <a:bodyPr/>
            <a:lstStyle/>
            <a:p>
              <a:pPr algn="ctr">
                <a:defRPr/>
              </a:pPr>
              <a:endParaRPr lang="en-US" sz="2800">
                <a:solidFill>
                  <a:srgbClr val="0033CC"/>
                </a:solidFill>
                <a:latin typeface="Arial"/>
              </a:endParaRPr>
            </a:p>
          </p:txBody>
        </p:sp>
        <p:sp>
          <p:nvSpPr>
            <p:cNvPr id="23558" name="Text Box 7"/>
            <p:cNvSpPr txBox="1">
              <a:spLocks noChangeArrowheads="1"/>
            </p:cNvSpPr>
            <p:nvPr/>
          </p:nvSpPr>
          <p:spPr bwMode="auto">
            <a:xfrm>
              <a:off x="2544" y="1104"/>
              <a:ext cx="2832" cy="750"/>
            </a:xfrm>
            <a:prstGeom prst="rect">
              <a:avLst/>
            </a:prstGeom>
            <a:noFill/>
            <a:ln w="9525">
              <a:noFill/>
              <a:miter lim="800000"/>
              <a:headEnd/>
              <a:tailEnd/>
            </a:ln>
          </p:spPr>
          <p:txBody>
            <a:bodyPr>
              <a:spAutoFit/>
            </a:bodyPr>
            <a:lstStyle/>
            <a:p>
              <a:pPr algn="ctr"/>
              <a:r>
                <a:rPr lang="en-US" sz="3600">
                  <a:solidFill>
                    <a:srgbClr val="009900"/>
                  </a:solidFill>
                </a:rPr>
                <a:t>ĐÂY CHÍNH LÀ </a:t>
              </a:r>
            </a:p>
            <a:p>
              <a:pPr algn="ctr"/>
              <a:r>
                <a:rPr lang="en-US" sz="3600">
                  <a:solidFill>
                    <a:srgbClr val="009900"/>
                  </a:solidFill>
                </a:rPr>
                <a:t>KẾT QUẢ ĐÚNG.</a:t>
              </a:r>
            </a:p>
          </p:txBody>
        </p:sp>
        <p:sp>
          <p:nvSpPr>
            <p:cNvPr id="23559" name="WordArt 8"/>
            <p:cNvSpPr>
              <a:spLocks noChangeArrowheads="1" noChangeShapeType="1" noTextEdit="1"/>
            </p:cNvSpPr>
            <p:nvPr/>
          </p:nvSpPr>
          <p:spPr bwMode="auto">
            <a:xfrm>
              <a:off x="2736" y="1872"/>
              <a:ext cx="2064" cy="624"/>
            </a:xfrm>
            <a:prstGeom prst="rect">
              <a:avLst/>
            </a:prstGeom>
          </p:spPr>
          <p:txBody>
            <a:bodyPr wrap="none" fromWordArt="1">
              <a:prstTxWarp prst="textDeflate">
                <a:avLst>
                  <a:gd name="adj" fmla="val 26227"/>
                </a:avLst>
              </a:prstTxWarp>
            </a:bodyPr>
            <a:lstStyle/>
            <a:p>
              <a:pPr algn="ctr"/>
              <a:r>
                <a:rPr lang="en-US" sz="3600" kern="10">
                  <a:ln w="9525">
                    <a:solidFill>
                      <a:srgbClr val="0000FF"/>
                    </a:solidFill>
                    <a:round/>
                    <a:headEnd/>
                    <a:tailEnd/>
                  </a:ln>
                  <a:solidFill>
                    <a:srgbClr val="3366FF"/>
                  </a:solidFill>
                  <a:latin typeface="Arial"/>
                  <a:cs typeface="Arial"/>
                </a:rPr>
                <a:t>BẠN GIỎI QUÁ!</a:t>
              </a:r>
            </a:p>
          </p:txBody>
        </p:sp>
      </p:grpSp>
      <p:sp>
        <p:nvSpPr>
          <p:cNvPr id="23555" name="AutoShape 13">
            <a:hlinkClick r:id="rId4" action="ppaction://hlinksldjump" highlightClick="1"/>
          </p:cNvPr>
          <p:cNvSpPr>
            <a:spLocks noChangeArrowheads="1"/>
          </p:cNvSpPr>
          <p:nvPr/>
        </p:nvSpPr>
        <p:spPr bwMode="auto">
          <a:xfrm>
            <a:off x="7092950" y="5949950"/>
            <a:ext cx="576263" cy="431800"/>
          </a:xfrm>
          <a:prstGeom prst="actionButtonBeginning">
            <a:avLst/>
          </a:prstGeom>
          <a:solidFill>
            <a:srgbClr val="FFCCFF"/>
          </a:solidFill>
          <a:ln w="9525">
            <a:noFill/>
            <a:miter lim="800000"/>
            <a:headEnd/>
            <a:tailEnd/>
          </a:ln>
        </p:spPr>
        <p:txBody>
          <a:bodyPr wrap="none" anchor="ctr"/>
          <a:lstStyle/>
          <a:p>
            <a:endParaRPr lang="en-US"/>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question"/>
          <p:cNvPicPr>
            <a:picLocks noChangeAspect="1" noChangeArrowheads="1"/>
          </p:cNvPicPr>
          <p:nvPr/>
        </p:nvPicPr>
        <p:blipFill>
          <a:blip r:embed="rId3"/>
          <a:srcRect/>
          <a:stretch>
            <a:fillRect/>
          </a:stretch>
        </p:blipFill>
        <p:spPr bwMode="auto">
          <a:xfrm>
            <a:off x="5284788" y="1874838"/>
            <a:ext cx="3057525" cy="3467100"/>
          </a:xfrm>
          <a:prstGeom prst="rect">
            <a:avLst/>
          </a:prstGeom>
          <a:noFill/>
          <a:ln w="9525">
            <a:noFill/>
            <a:miter lim="800000"/>
            <a:headEnd/>
            <a:tailEnd/>
          </a:ln>
        </p:spPr>
      </p:pic>
      <p:sp>
        <p:nvSpPr>
          <p:cNvPr id="24579" name="AutoShape 5"/>
          <p:cNvSpPr>
            <a:spLocks noChangeArrowheads="1"/>
          </p:cNvSpPr>
          <p:nvPr/>
        </p:nvSpPr>
        <p:spPr bwMode="auto">
          <a:xfrm flipH="1">
            <a:off x="179388" y="1341438"/>
            <a:ext cx="4267200" cy="3429000"/>
          </a:xfrm>
          <a:prstGeom prst="cloudCallout">
            <a:avLst>
              <a:gd name="adj1" fmla="val -76787"/>
              <a:gd name="adj2" fmla="val 21111"/>
            </a:avLst>
          </a:prstGeom>
          <a:solidFill>
            <a:srgbClr val="A4F6FA"/>
          </a:solidFill>
          <a:ln w="9525">
            <a:solidFill>
              <a:schemeClr val="tx1"/>
            </a:solidFill>
            <a:round/>
            <a:headEnd/>
            <a:tailEnd/>
          </a:ln>
        </p:spPr>
        <p:txBody>
          <a:bodyPr/>
          <a:lstStyle/>
          <a:p>
            <a:pPr algn="ctr"/>
            <a:endParaRPr lang="en-US" sz="2800">
              <a:solidFill>
                <a:srgbClr val="0033CC"/>
              </a:solidFill>
            </a:endParaRPr>
          </a:p>
        </p:txBody>
      </p:sp>
      <p:sp>
        <p:nvSpPr>
          <p:cNvPr id="24580" name="Text Box 6"/>
          <p:cNvSpPr txBox="1">
            <a:spLocks noChangeArrowheads="1"/>
          </p:cNvSpPr>
          <p:nvPr/>
        </p:nvSpPr>
        <p:spPr bwMode="auto">
          <a:xfrm>
            <a:off x="407988" y="2179638"/>
            <a:ext cx="3733800" cy="1563687"/>
          </a:xfrm>
          <a:prstGeom prst="rect">
            <a:avLst/>
          </a:prstGeom>
          <a:noFill/>
          <a:ln w="9525">
            <a:noFill/>
            <a:miter lim="800000"/>
            <a:headEnd/>
            <a:tailEnd/>
          </a:ln>
        </p:spPr>
        <p:txBody>
          <a:bodyPr>
            <a:spAutoFit/>
          </a:bodyPr>
          <a:lstStyle/>
          <a:p>
            <a:pPr algn="ctr">
              <a:lnSpc>
                <a:spcPct val="115000"/>
              </a:lnSpc>
            </a:pPr>
            <a:r>
              <a:rPr lang="en-US" sz="2800" b="1">
                <a:solidFill>
                  <a:srgbClr val="FF33CC"/>
                </a:solidFill>
              </a:rPr>
              <a:t>Ồ</a:t>
            </a:r>
            <a:r>
              <a:rPr lang="en-US" b="1">
                <a:solidFill>
                  <a:srgbClr val="FF33CC"/>
                </a:solidFill>
              </a:rPr>
              <a:t>, CHƯA ĐÚNG RỒI. </a:t>
            </a:r>
          </a:p>
          <a:p>
            <a:pPr algn="ctr">
              <a:lnSpc>
                <a:spcPct val="115000"/>
              </a:lnSpc>
            </a:pPr>
            <a:r>
              <a:rPr lang="en-US" b="1">
                <a:solidFill>
                  <a:srgbClr val="FF33CC"/>
                </a:solidFill>
              </a:rPr>
              <a:t>BẠN SUY NGHĨ LẠI NHÉ</a:t>
            </a:r>
            <a:r>
              <a:rPr lang="en-US" sz="3200" b="1">
                <a:solidFill>
                  <a:srgbClr val="FF33CC"/>
                </a:solidFill>
              </a:rPr>
              <a:t>.</a:t>
            </a:r>
          </a:p>
        </p:txBody>
      </p:sp>
      <p:sp>
        <p:nvSpPr>
          <p:cNvPr id="24581" name="AutoShape 7">
            <a:hlinkClick r:id="rId4" action="ppaction://hlinksldjump" highlightClick="1"/>
          </p:cNvPr>
          <p:cNvSpPr>
            <a:spLocks noChangeArrowheads="1"/>
          </p:cNvSpPr>
          <p:nvPr/>
        </p:nvSpPr>
        <p:spPr bwMode="auto">
          <a:xfrm>
            <a:off x="7092950" y="5949950"/>
            <a:ext cx="576263" cy="431800"/>
          </a:xfrm>
          <a:prstGeom prst="actionButtonBeginning">
            <a:avLst/>
          </a:prstGeom>
          <a:solidFill>
            <a:srgbClr val="FFCCFF"/>
          </a:solidFill>
          <a:ln w="9525">
            <a:noFill/>
            <a:miter lim="800000"/>
            <a:headEnd/>
            <a:tailEnd/>
          </a:ln>
        </p:spPr>
        <p:txBody>
          <a:bodyPr wrap="none" anchor="ctr"/>
          <a:lstStyle/>
          <a:p>
            <a:endParaRPr lang="en-US"/>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45" name="Oval 69"/>
          <p:cNvSpPr>
            <a:spLocks noChangeArrowheads="1"/>
          </p:cNvSpPr>
          <p:nvPr/>
        </p:nvSpPr>
        <p:spPr bwMode="auto">
          <a:xfrm>
            <a:off x="1692275" y="3716338"/>
            <a:ext cx="1223963" cy="431800"/>
          </a:xfrm>
          <a:prstGeom prst="ellipse">
            <a:avLst/>
          </a:prstGeom>
          <a:solidFill>
            <a:srgbClr val="FFFF99"/>
          </a:solidFill>
          <a:ln w="9525">
            <a:solidFill>
              <a:schemeClr val="accent1"/>
            </a:solidFill>
            <a:round/>
            <a:headEnd/>
            <a:tailEnd/>
          </a:ln>
        </p:spPr>
        <p:txBody>
          <a:bodyPr wrap="none" anchor="ctr"/>
          <a:lstStyle/>
          <a:p>
            <a:endParaRPr lang="en-US"/>
          </a:p>
        </p:txBody>
      </p:sp>
      <p:sp>
        <p:nvSpPr>
          <p:cNvPr id="50246" name="Oval 70"/>
          <p:cNvSpPr>
            <a:spLocks noChangeArrowheads="1"/>
          </p:cNvSpPr>
          <p:nvPr/>
        </p:nvSpPr>
        <p:spPr bwMode="auto">
          <a:xfrm>
            <a:off x="1725613" y="2382838"/>
            <a:ext cx="1223962" cy="431800"/>
          </a:xfrm>
          <a:prstGeom prst="ellipse">
            <a:avLst/>
          </a:prstGeom>
          <a:solidFill>
            <a:srgbClr val="FFFF99"/>
          </a:solidFill>
          <a:ln w="9525">
            <a:solidFill>
              <a:schemeClr val="accent1"/>
            </a:solidFill>
            <a:round/>
            <a:headEnd/>
            <a:tailEnd/>
          </a:ln>
        </p:spPr>
        <p:txBody>
          <a:bodyPr wrap="none" anchor="ctr"/>
          <a:lstStyle/>
          <a:p>
            <a:endParaRPr lang="en-US"/>
          </a:p>
        </p:txBody>
      </p:sp>
      <p:sp>
        <p:nvSpPr>
          <p:cNvPr id="50240" name="Oval 64"/>
          <p:cNvSpPr>
            <a:spLocks noChangeArrowheads="1"/>
          </p:cNvSpPr>
          <p:nvPr/>
        </p:nvSpPr>
        <p:spPr bwMode="auto">
          <a:xfrm>
            <a:off x="1692275" y="5070475"/>
            <a:ext cx="1223963" cy="431800"/>
          </a:xfrm>
          <a:prstGeom prst="ellipse">
            <a:avLst/>
          </a:prstGeom>
          <a:solidFill>
            <a:srgbClr val="FFFF99"/>
          </a:solidFill>
          <a:ln w="9525">
            <a:solidFill>
              <a:schemeClr val="accent1"/>
            </a:solidFill>
            <a:round/>
            <a:headEnd/>
            <a:tailEnd/>
          </a:ln>
        </p:spPr>
        <p:txBody>
          <a:bodyPr wrap="none" anchor="ctr"/>
          <a:lstStyle/>
          <a:p>
            <a:endParaRPr lang="en-US"/>
          </a:p>
        </p:txBody>
      </p:sp>
      <p:sp>
        <p:nvSpPr>
          <p:cNvPr id="50198" name="Text Box 22"/>
          <p:cNvSpPr txBox="1">
            <a:spLocks noChangeArrowheads="1"/>
          </p:cNvSpPr>
          <p:nvPr/>
        </p:nvSpPr>
        <p:spPr bwMode="auto">
          <a:xfrm>
            <a:off x="539750" y="598488"/>
            <a:ext cx="3846513" cy="519112"/>
          </a:xfrm>
          <a:prstGeom prst="rect">
            <a:avLst/>
          </a:prstGeom>
          <a:noFill/>
          <a:ln w="9525">
            <a:noFill/>
            <a:miter lim="800000"/>
            <a:headEnd/>
            <a:tailEnd/>
          </a:ln>
        </p:spPr>
        <p:txBody>
          <a:bodyPr wrap="none">
            <a:spAutoFit/>
          </a:bodyPr>
          <a:lstStyle/>
          <a:p>
            <a:r>
              <a:rPr lang="en-US" sz="2800" b="1">
                <a:solidFill>
                  <a:schemeClr val="tx2"/>
                </a:solidFill>
              </a:rPr>
              <a:t>Đọc các phân số sau:</a:t>
            </a:r>
          </a:p>
        </p:txBody>
      </p:sp>
      <p:grpSp>
        <p:nvGrpSpPr>
          <p:cNvPr id="2" name="Group 56"/>
          <p:cNvGrpSpPr>
            <a:grpSpLocks/>
          </p:cNvGrpSpPr>
          <p:nvPr/>
        </p:nvGrpSpPr>
        <p:grpSpPr bwMode="auto">
          <a:xfrm>
            <a:off x="1951038" y="1816100"/>
            <a:ext cx="720725" cy="1066800"/>
            <a:chOff x="805" y="1144"/>
            <a:chExt cx="454" cy="672"/>
          </a:xfrm>
        </p:grpSpPr>
        <p:sp>
          <p:nvSpPr>
            <p:cNvPr id="16409" name="Text Box 40"/>
            <p:cNvSpPr txBox="1">
              <a:spLocks noChangeArrowheads="1"/>
            </p:cNvSpPr>
            <p:nvPr/>
          </p:nvSpPr>
          <p:spPr bwMode="auto">
            <a:xfrm>
              <a:off x="822" y="1144"/>
              <a:ext cx="400" cy="672"/>
            </a:xfrm>
            <a:prstGeom prst="rect">
              <a:avLst/>
            </a:prstGeom>
            <a:noFill/>
            <a:ln w="9525">
              <a:noFill/>
              <a:miter lim="800000"/>
              <a:headEnd/>
              <a:tailEnd/>
            </a:ln>
          </p:spPr>
          <p:txBody>
            <a:bodyPr wrap="none">
              <a:spAutoFit/>
            </a:bodyPr>
            <a:lstStyle/>
            <a:p>
              <a:pPr algn="ctr"/>
              <a:r>
                <a:rPr lang="en-US" sz="3200" b="1">
                  <a:solidFill>
                    <a:srgbClr val="CC00FF"/>
                  </a:solidFill>
                </a:rPr>
                <a:t>3</a:t>
              </a:r>
            </a:p>
            <a:p>
              <a:pPr algn="ctr"/>
              <a:r>
                <a:rPr lang="en-US" sz="3200" b="1">
                  <a:solidFill>
                    <a:srgbClr val="CC00FF"/>
                  </a:solidFill>
                </a:rPr>
                <a:t>10</a:t>
              </a:r>
            </a:p>
          </p:txBody>
        </p:sp>
        <p:sp>
          <p:nvSpPr>
            <p:cNvPr id="16410" name="Line 51"/>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grpSp>
        <p:nvGrpSpPr>
          <p:cNvPr id="3" name="Group 55"/>
          <p:cNvGrpSpPr>
            <a:grpSpLocks/>
          </p:cNvGrpSpPr>
          <p:nvPr/>
        </p:nvGrpSpPr>
        <p:grpSpPr bwMode="auto">
          <a:xfrm>
            <a:off x="1860550" y="3141663"/>
            <a:ext cx="860425" cy="1066800"/>
            <a:chOff x="1675" y="1117"/>
            <a:chExt cx="542" cy="672"/>
          </a:xfrm>
        </p:grpSpPr>
        <p:sp>
          <p:nvSpPr>
            <p:cNvPr id="16407" name="Text Box 49"/>
            <p:cNvSpPr txBox="1">
              <a:spLocks noChangeArrowheads="1"/>
            </p:cNvSpPr>
            <p:nvPr/>
          </p:nvSpPr>
          <p:spPr bwMode="auto">
            <a:xfrm>
              <a:off x="1675" y="1117"/>
              <a:ext cx="542" cy="672"/>
            </a:xfrm>
            <a:prstGeom prst="rect">
              <a:avLst/>
            </a:prstGeom>
            <a:noFill/>
            <a:ln w="9525">
              <a:noFill/>
              <a:miter lim="800000"/>
              <a:headEnd/>
              <a:tailEnd/>
            </a:ln>
          </p:spPr>
          <p:txBody>
            <a:bodyPr wrap="none">
              <a:spAutoFit/>
            </a:bodyPr>
            <a:lstStyle/>
            <a:p>
              <a:pPr algn="ctr"/>
              <a:r>
                <a:rPr lang="en-US" sz="3200" b="1">
                  <a:solidFill>
                    <a:srgbClr val="CC00FF"/>
                  </a:solidFill>
                </a:rPr>
                <a:t>5</a:t>
              </a:r>
            </a:p>
            <a:p>
              <a:pPr algn="ctr"/>
              <a:r>
                <a:rPr lang="en-US" sz="3200" b="1">
                  <a:solidFill>
                    <a:srgbClr val="CC00FF"/>
                  </a:solidFill>
                </a:rPr>
                <a:t>100</a:t>
              </a:r>
            </a:p>
          </p:txBody>
        </p:sp>
        <p:sp>
          <p:nvSpPr>
            <p:cNvPr id="16408" name="Line 52"/>
            <p:cNvSpPr>
              <a:spLocks noChangeShapeType="1"/>
            </p:cNvSpPr>
            <p:nvPr/>
          </p:nvSpPr>
          <p:spPr bwMode="auto">
            <a:xfrm>
              <a:off x="1691" y="1456"/>
              <a:ext cx="499" cy="0"/>
            </a:xfrm>
            <a:prstGeom prst="line">
              <a:avLst/>
            </a:prstGeom>
            <a:noFill/>
            <a:ln w="19050">
              <a:solidFill>
                <a:srgbClr val="CC00CC"/>
              </a:solidFill>
              <a:round/>
              <a:headEnd/>
              <a:tailEnd/>
            </a:ln>
          </p:spPr>
          <p:txBody>
            <a:bodyPr/>
            <a:lstStyle/>
            <a:p>
              <a:endParaRPr lang="en-US"/>
            </a:p>
          </p:txBody>
        </p:sp>
      </p:grpSp>
      <p:grpSp>
        <p:nvGrpSpPr>
          <p:cNvPr id="4" name="Group 54"/>
          <p:cNvGrpSpPr>
            <a:grpSpLocks/>
          </p:cNvGrpSpPr>
          <p:nvPr/>
        </p:nvGrpSpPr>
        <p:grpSpPr bwMode="auto">
          <a:xfrm>
            <a:off x="1727200" y="4508500"/>
            <a:ext cx="1087438" cy="1066800"/>
            <a:chOff x="2491" y="1117"/>
            <a:chExt cx="685" cy="672"/>
          </a:xfrm>
        </p:grpSpPr>
        <p:sp>
          <p:nvSpPr>
            <p:cNvPr id="16405" name="Text Box 50"/>
            <p:cNvSpPr txBox="1">
              <a:spLocks noChangeArrowheads="1"/>
            </p:cNvSpPr>
            <p:nvPr/>
          </p:nvSpPr>
          <p:spPr bwMode="auto">
            <a:xfrm>
              <a:off x="2491" y="1117"/>
              <a:ext cx="684" cy="672"/>
            </a:xfrm>
            <a:prstGeom prst="rect">
              <a:avLst/>
            </a:prstGeom>
            <a:noFill/>
            <a:ln w="9525">
              <a:noFill/>
              <a:miter lim="800000"/>
              <a:headEnd/>
              <a:tailEnd/>
            </a:ln>
          </p:spPr>
          <p:txBody>
            <a:bodyPr wrap="none">
              <a:spAutoFit/>
            </a:bodyPr>
            <a:lstStyle/>
            <a:p>
              <a:pPr algn="ctr"/>
              <a:r>
                <a:rPr lang="en-US" sz="3200" b="1">
                  <a:solidFill>
                    <a:srgbClr val="CC00FF"/>
                  </a:solidFill>
                </a:rPr>
                <a:t>17</a:t>
              </a:r>
            </a:p>
            <a:p>
              <a:pPr algn="ctr"/>
              <a:r>
                <a:rPr lang="en-US" sz="3200" b="1">
                  <a:solidFill>
                    <a:srgbClr val="CC00FF"/>
                  </a:solidFill>
                </a:rPr>
                <a:t>1000</a:t>
              </a:r>
            </a:p>
          </p:txBody>
        </p:sp>
        <p:sp>
          <p:nvSpPr>
            <p:cNvPr id="16406" name="Line 53"/>
            <p:cNvSpPr>
              <a:spLocks noChangeShapeType="1"/>
            </p:cNvSpPr>
            <p:nvPr/>
          </p:nvSpPr>
          <p:spPr bwMode="auto">
            <a:xfrm>
              <a:off x="2494" y="1468"/>
              <a:ext cx="682" cy="0"/>
            </a:xfrm>
            <a:prstGeom prst="line">
              <a:avLst/>
            </a:prstGeom>
            <a:noFill/>
            <a:ln w="19050">
              <a:solidFill>
                <a:srgbClr val="CC00CC"/>
              </a:solidFill>
              <a:round/>
              <a:headEnd/>
              <a:tailEnd/>
            </a:ln>
          </p:spPr>
          <p:txBody>
            <a:bodyPr/>
            <a:lstStyle/>
            <a:p>
              <a:endParaRPr lang="en-US"/>
            </a:p>
          </p:txBody>
        </p:sp>
      </p:grpSp>
      <p:sp>
        <p:nvSpPr>
          <p:cNvPr id="50234" name="Text Box 58"/>
          <p:cNvSpPr txBox="1">
            <a:spLocks noChangeArrowheads="1"/>
          </p:cNvSpPr>
          <p:nvPr/>
        </p:nvSpPr>
        <p:spPr bwMode="auto">
          <a:xfrm>
            <a:off x="3424238" y="2035175"/>
            <a:ext cx="2263775" cy="457200"/>
          </a:xfrm>
          <a:prstGeom prst="rect">
            <a:avLst/>
          </a:prstGeom>
          <a:noFill/>
          <a:ln w="9525">
            <a:noFill/>
            <a:miter lim="800000"/>
            <a:headEnd/>
            <a:tailEnd/>
          </a:ln>
        </p:spPr>
        <p:txBody>
          <a:bodyPr wrap="none">
            <a:spAutoFit/>
          </a:bodyPr>
          <a:lstStyle/>
          <a:p>
            <a:r>
              <a:rPr lang="en-US" b="1"/>
              <a:t>Ba phần mười</a:t>
            </a:r>
          </a:p>
        </p:txBody>
      </p:sp>
      <p:sp>
        <p:nvSpPr>
          <p:cNvPr id="50235" name="Text Box 59"/>
          <p:cNvSpPr txBox="1">
            <a:spLocks noChangeArrowheads="1"/>
          </p:cNvSpPr>
          <p:nvPr/>
        </p:nvSpPr>
        <p:spPr bwMode="auto">
          <a:xfrm>
            <a:off x="3422650" y="3429000"/>
            <a:ext cx="3046413" cy="457200"/>
          </a:xfrm>
          <a:prstGeom prst="rect">
            <a:avLst/>
          </a:prstGeom>
          <a:noFill/>
          <a:ln w="9525">
            <a:noFill/>
            <a:miter lim="800000"/>
            <a:headEnd/>
            <a:tailEnd/>
          </a:ln>
        </p:spPr>
        <p:txBody>
          <a:bodyPr wrap="none">
            <a:spAutoFit/>
          </a:bodyPr>
          <a:lstStyle/>
          <a:p>
            <a:r>
              <a:rPr lang="en-US" b="1"/>
              <a:t>Năm phần một trăm</a:t>
            </a:r>
          </a:p>
        </p:txBody>
      </p:sp>
      <p:sp>
        <p:nvSpPr>
          <p:cNvPr id="50236" name="Text Box 60"/>
          <p:cNvSpPr txBox="1">
            <a:spLocks noChangeArrowheads="1"/>
          </p:cNvSpPr>
          <p:nvPr/>
        </p:nvSpPr>
        <p:spPr bwMode="auto">
          <a:xfrm>
            <a:off x="3444875" y="4797425"/>
            <a:ext cx="3935413" cy="457200"/>
          </a:xfrm>
          <a:prstGeom prst="rect">
            <a:avLst/>
          </a:prstGeom>
          <a:noFill/>
          <a:ln w="9525">
            <a:noFill/>
            <a:miter lim="800000"/>
            <a:headEnd/>
            <a:tailEnd/>
          </a:ln>
        </p:spPr>
        <p:txBody>
          <a:bodyPr wrap="none">
            <a:spAutoFit/>
          </a:bodyPr>
          <a:lstStyle/>
          <a:p>
            <a:r>
              <a:rPr lang="en-US" b="1"/>
              <a:t>Mười bảy phần một nghìn</a:t>
            </a:r>
          </a:p>
        </p:txBody>
      </p:sp>
      <p:sp>
        <p:nvSpPr>
          <p:cNvPr id="50237" name="AutoShape 61"/>
          <p:cNvSpPr>
            <a:spLocks noChangeArrowheads="1"/>
          </p:cNvSpPr>
          <p:nvPr/>
        </p:nvSpPr>
        <p:spPr bwMode="auto">
          <a:xfrm>
            <a:off x="4211638" y="2636838"/>
            <a:ext cx="4248150" cy="2447925"/>
          </a:xfrm>
          <a:prstGeom prst="cloudCallout">
            <a:avLst>
              <a:gd name="adj1" fmla="val -67190"/>
              <a:gd name="adj2" fmla="val -24514"/>
            </a:avLst>
          </a:prstGeom>
          <a:solidFill>
            <a:srgbClr val="FFFF99"/>
          </a:solidFill>
          <a:ln w="9525">
            <a:solidFill>
              <a:schemeClr val="tx1"/>
            </a:solidFill>
            <a:round/>
            <a:headEnd/>
            <a:tailEnd/>
          </a:ln>
        </p:spPr>
        <p:txBody>
          <a:bodyPr/>
          <a:lstStyle/>
          <a:p>
            <a:pPr algn="ctr"/>
            <a:endParaRPr lang="en-US" sz="1800">
              <a:solidFill>
                <a:schemeClr val="tx1"/>
              </a:solidFill>
            </a:endParaRPr>
          </a:p>
        </p:txBody>
      </p:sp>
      <p:sp>
        <p:nvSpPr>
          <p:cNvPr id="50238" name="Text Box 62"/>
          <p:cNvSpPr txBox="1">
            <a:spLocks noChangeArrowheads="1"/>
          </p:cNvSpPr>
          <p:nvPr/>
        </p:nvSpPr>
        <p:spPr bwMode="auto">
          <a:xfrm>
            <a:off x="4337050" y="3206750"/>
            <a:ext cx="4032250" cy="1158875"/>
          </a:xfrm>
          <a:prstGeom prst="rect">
            <a:avLst/>
          </a:prstGeom>
          <a:noFill/>
          <a:ln w="9525">
            <a:noFill/>
            <a:miter lim="800000"/>
            <a:headEnd/>
            <a:tailEnd/>
          </a:ln>
        </p:spPr>
        <p:txBody>
          <a:bodyPr>
            <a:spAutoFit/>
          </a:bodyPr>
          <a:lstStyle/>
          <a:p>
            <a:pPr algn="ctr">
              <a:lnSpc>
                <a:spcPct val="125000"/>
              </a:lnSpc>
            </a:pPr>
            <a:r>
              <a:rPr lang="en-US" sz="2800">
                <a:solidFill>
                  <a:srgbClr val="0000FF"/>
                </a:solidFill>
              </a:rPr>
              <a:t>Em có nhận xét gì về mẫu số của ba phân số</a:t>
            </a:r>
          </a:p>
        </p:txBody>
      </p:sp>
      <p:sp>
        <p:nvSpPr>
          <p:cNvPr id="50239" name="Text Box 63"/>
          <p:cNvSpPr txBox="1">
            <a:spLocks noChangeArrowheads="1"/>
          </p:cNvSpPr>
          <p:nvPr/>
        </p:nvSpPr>
        <p:spPr bwMode="auto">
          <a:xfrm>
            <a:off x="4427538" y="3213100"/>
            <a:ext cx="3673475" cy="1158875"/>
          </a:xfrm>
          <a:prstGeom prst="rect">
            <a:avLst/>
          </a:prstGeom>
          <a:noFill/>
          <a:ln w="9525">
            <a:noFill/>
            <a:miter lim="800000"/>
            <a:headEnd/>
            <a:tailEnd/>
          </a:ln>
        </p:spPr>
        <p:txBody>
          <a:bodyPr>
            <a:spAutoFit/>
          </a:bodyPr>
          <a:lstStyle/>
          <a:p>
            <a:pPr algn="ctr">
              <a:lnSpc>
                <a:spcPct val="125000"/>
              </a:lnSpc>
            </a:pPr>
            <a:r>
              <a:rPr lang="en-US" sz="2800">
                <a:solidFill>
                  <a:srgbClr val="0000FF"/>
                </a:solidFill>
              </a:rPr>
              <a:t>Mẫu số là </a:t>
            </a:r>
          </a:p>
          <a:p>
            <a:pPr algn="ctr">
              <a:lnSpc>
                <a:spcPct val="125000"/>
              </a:lnSpc>
            </a:pPr>
            <a:r>
              <a:rPr lang="en-US" sz="2800">
                <a:solidFill>
                  <a:srgbClr val="0000FF"/>
                </a:solidFill>
              </a:rPr>
              <a:t>10; 100; 1000...</a:t>
            </a:r>
          </a:p>
        </p:txBody>
      </p:sp>
      <p:sp>
        <p:nvSpPr>
          <p:cNvPr id="50247" name="AutoShape 71"/>
          <p:cNvSpPr>
            <a:spLocks noChangeArrowheads="1"/>
          </p:cNvSpPr>
          <p:nvPr/>
        </p:nvSpPr>
        <p:spPr bwMode="auto">
          <a:xfrm>
            <a:off x="4140200" y="1844675"/>
            <a:ext cx="4500563" cy="2520950"/>
          </a:xfrm>
          <a:prstGeom prst="cloudCallout">
            <a:avLst>
              <a:gd name="adj1" fmla="val -68838"/>
              <a:gd name="adj2" fmla="val 7810"/>
            </a:avLst>
          </a:prstGeom>
          <a:solidFill>
            <a:srgbClr val="FFCCFF"/>
          </a:solidFill>
          <a:ln w="9525">
            <a:solidFill>
              <a:schemeClr val="tx1"/>
            </a:solidFill>
            <a:round/>
            <a:headEnd/>
            <a:tailEnd/>
          </a:ln>
        </p:spPr>
        <p:txBody>
          <a:bodyPr/>
          <a:lstStyle/>
          <a:p>
            <a:pPr algn="ctr"/>
            <a:endParaRPr lang="en-US" sz="1800">
              <a:solidFill>
                <a:schemeClr val="tx1"/>
              </a:solidFill>
            </a:endParaRPr>
          </a:p>
        </p:txBody>
      </p:sp>
      <p:sp>
        <p:nvSpPr>
          <p:cNvPr id="50248" name="Rectangle 72"/>
          <p:cNvSpPr>
            <a:spLocks noChangeArrowheads="1"/>
          </p:cNvSpPr>
          <p:nvPr/>
        </p:nvSpPr>
        <p:spPr bwMode="auto">
          <a:xfrm>
            <a:off x="4572000" y="2303463"/>
            <a:ext cx="3600450" cy="1422400"/>
          </a:xfrm>
          <a:prstGeom prst="rect">
            <a:avLst/>
          </a:prstGeom>
          <a:noFill/>
          <a:ln w="9525">
            <a:noFill/>
            <a:miter lim="800000"/>
            <a:headEnd/>
            <a:tailEnd/>
          </a:ln>
        </p:spPr>
        <p:txBody>
          <a:bodyPr anchor="ctr">
            <a:spAutoFit/>
          </a:bodyPr>
          <a:lstStyle/>
          <a:p>
            <a:pPr algn="ctr">
              <a:lnSpc>
                <a:spcPct val="120000"/>
              </a:lnSpc>
              <a:tabLst>
                <a:tab pos="457200" algn="l"/>
              </a:tabLst>
            </a:pPr>
            <a:r>
              <a:rPr lang="en-US" b="1" i="1">
                <a:solidFill>
                  <a:srgbClr val="00CC00"/>
                </a:solidFill>
              </a:rPr>
              <a:t>Các phân số có mẫu số là 10, 100, 1000... gọi là các </a:t>
            </a:r>
            <a:r>
              <a:rPr lang="en-US" b="1" i="1">
                <a:solidFill>
                  <a:schemeClr val="folHlink"/>
                </a:solidFill>
              </a:rPr>
              <a:t>phân số thập phân</a:t>
            </a:r>
          </a:p>
        </p:txBody>
      </p:sp>
      <p:grpSp>
        <p:nvGrpSpPr>
          <p:cNvPr id="5" name="Group 75"/>
          <p:cNvGrpSpPr>
            <a:grpSpLocks/>
          </p:cNvGrpSpPr>
          <p:nvPr/>
        </p:nvGrpSpPr>
        <p:grpSpPr bwMode="auto">
          <a:xfrm>
            <a:off x="4249738" y="4292600"/>
            <a:ext cx="3313112" cy="2016125"/>
            <a:chOff x="2677" y="2704"/>
            <a:chExt cx="2087" cy="1270"/>
          </a:xfrm>
        </p:grpSpPr>
        <p:sp>
          <p:nvSpPr>
            <p:cNvPr id="16403" name="AutoShape 73"/>
            <p:cNvSpPr>
              <a:spLocks noChangeArrowheads="1"/>
            </p:cNvSpPr>
            <p:nvPr/>
          </p:nvSpPr>
          <p:spPr bwMode="auto">
            <a:xfrm>
              <a:off x="2699" y="2704"/>
              <a:ext cx="1996" cy="1270"/>
            </a:xfrm>
            <a:prstGeom prst="upArrowCallout">
              <a:avLst>
                <a:gd name="adj1" fmla="val 37327"/>
                <a:gd name="adj2" fmla="val 40237"/>
                <a:gd name="adj3" fmla="val 24565"/>
                <a:gd name="adj4" fmla="val 66667"/>
              </a:avLst>
            </a:prstGeom>
            <a:solidFill>
              <a:srgbClr val="FFFF99"/>
            </a:solidFill>
            <a:ln w="19050" cap="rnd">
              <a:solidFill>
                <a:schemeClr val="accent1"/>
              </a:solidFill>
              <a:prstDash val="sysDot"/>
              <a:miter lim="800000"/>
              <a:headEnd/>
              <a:tailEnd/>
            </a:ln>
          </p:spPr>
          <p:txBody>
            <a:bodyPr wrap="none" anchor="ctr"/>
            <a:lstStyle/>
            <a:p>
              <a:endParaRPr lang="en-US"/>
            </a:p>
          </p:txBody>
        </p:sp>
        <p:sp>
          <p:nvSpPr>
            <p:cNvPr id="16404" name="Text Box 74"/>
            <p:cNvSpPr txBox="1">
              <a:spLocks noChangeArrowheads="1"/>
            </p:cNvSpPr>
            <p:nvPr/>
          </p:nvSpPr>
          <p:spPr bwMode="auto">
            <a:xfrm>
              <a:off x="2677" y="3270"/>
              <a:ext cx="2087" cy="596"/>
            </a:xfrm>
            <a:prstGeom prst="rect">
              <a:avLst/>
            </a:prstGeom>
            <a:noFill/>
            <a:ln w="9525">
              <a:noFill/>
              <a:miter lim="800000"/>
              <a:headEnd/>
              <a:tailEnd/>
            </a:ln>
          </p:spPr>
          <p:txBody>
            <a:bodyPr>
              <a:spAutoFit/>
            </a:bodyPr>
            <a:lstStyle/>
            <a:p>
              <a:pPr algn="ctr"/>
              <a:r>
                <a:rPr lang="en-US" sz="2800"/>
                <a:t>Nêu một số phân số thập phân</a:t>
              </a:r>
            </a:p>
          </p:txBody>
        </p:sp>
      </p:grpSp>
      <p:sp>
        <p:nvSpPr>
          <p:cNvPr id="50253" name="WordArt 77"/>
          <p:cNvSpPr>
            <a:spLocks noChangeArrowheads="1" noChangeShapeType="1" noTextEdit="1"/>
          </p:cNvSpPr>
          <p:nvPr/>
        </p:nvSpPr>
        <p:spPr bwMode="auto">
          <a:xfrm>
            <a:off x="468313" y="188913"/>
            <a:ext cx="4392612" cy="982662"/>
          </a:xfrm>
          <a:prstGeom prst="rect">
            <a:avLst/>
          </a:prstGeom>
        </p:spPr>
        <p:txBody>
          <a:bodyPr wrap="none" fromWordArt="1">
            <a:prstTxWarp prst="textFadeUp">
              <a:avLst>
                <a:gd name="adj" fmla="val 9991"/>
              </a:avLst>
            </a:prstTxWarp>
          </a:bodyPr>
          <a:lstStyle/>
          <a:p>
            <a:pPr algn="ctr"/>
            <a:r>
              <a:rPr lang="en-US" sz="3600" kern="10">
                <a:ln w="12700">
                  <a:solidFill>
                    <a:srgbClr val="339933"/>
                  </a:solidFill>
                  <a:round/>
                  <a:headEnd/>
                  <a:tailEnd/>
                </a:ln>
                <a:gradFill rotWithShape="1">
                  <a:gsLst>
                    <a:gs pos="0">
                      <a:srgbClr val="009900"/>
                    </a:gs>
                    <a:gs pos="100000">
                      <a:srgbClr val="00CC00"/>
                    </a:gs>
                  </a:gsLst>
                  <a:lin ang="5400000" scaled="1"/>
                </a:gradFill>
                <a:effectLst>
                  <a:outerShdw dist="35921" dir="2700000" sy="50000" rotWithShape="0">
                    <a:srgbClr val="875B0D">
                      <a:alpha val="70000"/>
                    </a:srgbClr>
                  </a:outerShdw>
                </a:effectLst>
                <a:latin typeface="Arial"/>
                <a:cs typeface="Arial"/>
              </a:rPr>
              <a:t>PHÂN SỐ THẬP PHÂN</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0198"/>
                                        </p:tgtEl>
                                        <p:attrNameLst>
                                          <p:attrName>style.visibility</p:attrName>
                                        </p:attrNameLst>
                                      </p:cBhvr>
                                      <p:to>
                                        <p:strVal val="visible"/>
                                      </p:to>
                                    </p:set>
                                    <p:animEffect transition="in" filter="diamond(in)">
                                      <p:cBhvr>
                                        <p:cTn id="7" dur="1000"/>
                                        <p:tgtEl>
                                          <p:spTgt spid="501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2000" fill="hold"/>
                                        <p:tgtEl>
                                          <p:spTgt spid="2"/>
                                        </p:tgtEl>
                                        <p:attrNameLst>
                                          <p:attrName>ppt_w</p:attrName>
                                        </p:attrNameLst>
                                      </p:cBhvr>
                                      <p:tavLst>
                                        <p:tav tm="0">
                                          <p:val>
                                            <p:fltVal val="0"/>
                                          </p:val>
                                        </p:tav>
                                        <p:tav tm="100000">
                                          <p:val>
                                            <p:strVal val="#ppt_w"/>
                                          </p:val>
                                        </p:tav>
                                      </p:tavLst>
                                    </p:anim>
                                    <p:anim calcmode="lin" valueType="num">
                                      <p:cBhvr>
                                        <p:cTn id="13" dur="2000" fill="hold"/>
                                        <p:tgtEl>
                                          <p:spTgt spid="2"/>
                                        </p:tgtEl>
                                        <p:attrNameLst>
                                          <p:attrName>ppt_h</p:attrName>
                                        </p:attrNameLst>
                                      </p:cBhvr>
                                      <p:tavLst>
                                        <p:tav tm="0">
                                          <p:val>
                                            <p:fltVal val="0"/>
                                          </p:val>
                                        </p:tav>
                                        <p:tav tm="100000">
                                          <p:val>
                                            <p:strVal val="#ppt_h"/>
                                          </p:val>
                                        </p:tav>
                                      </p:tavLst>
                                    </p:anim>
                                    <p:animEffect transition="in" filter="fade">
                                      <p:cBhvr>
                                        <p:cTn id="14" dur="2000"/>
                                        <p:tgtEl>
                                          <p:spTgt spid="2"/>
                                        </p:tgtEl>
                                      </p:cBhvr>
                                    </p:animEffect>
                                  </p:childTnLst>
                                </p:cTn>
                              </p:par>
                              <p:par>
                                <p:cTn id="15" presetID="53"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2000" fill="hold"/>
                                        <p:tgtEl>
                                          <p:spTgt spid="3"/>
                                        </p:tgtEl>
                                        <p:attrNameLst>
                                          <p:attrName>ppt_w</p:attrName>
                                        </p:attrNameLst>
                                      </p:cBhvr>
                                      <p:tavLst>
                                        <p:tav tm="0">
                                          <p:val>
                                            <p:fltVal val="0"/>
                                          </p:val>
                                        </p:tav>
                                        <p:tav tm="100000">
                                          <p:val>
                                            <p:strVal val="#ppt_w"/>
                                          </p:val>
                                        </p:tav>
                                      </p:tavLst>
                                    </p:anim>
                                    <p:anim calcmode="lin" valueType="num">
                                      <p:cBhvr>
                                        <p:cTn id="18" dur="2000" fill="hold"/>
                                        <p:tgtEl>
                                          <p:spTgt spid="3"/>
                                        </p:tgtEl>
                                        <p:attrNameLst>
                                          <p:attrName>ppt_h</p:attrName>
                                        </p:attrNameLst>
                                      </p:cBhvr>
                                      <p:tavLst>
                                        <p:tav tm="0">
                                          <p:val>
                                            <p:fltVal val="0"/>
                                          </p:val>
                                        </p:tav>
                                        <p:tav tm="100000">
                                          <p:val>
                                            <p:strVal val="#ppt_h"/>
                                          </p:val>
                                        </p:tav>
                                      </p:tavLst>
                                    </p:anim>
                                    <p:animEffect transition="in" filter="fade">
                                      <p:cBhvr>
                                        <p:cTn id="19" dur="2000"/>
                                        <p:tgtEl>
                                          <p:spTgt spid="3"/>
                                        </p:tgtEl>
                                      </p:cBhvr>
                                    </p:animEffect>
                                  </p:childTnLst>
                                </p:cTn>
                              </p:par>
                              <p:par>
                                <p:cTn id="20" presetID="53"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2000" fill="hold"/>
                                        <p:tgtEl>
                                          <p:spTgt spid="4"/>
                                        </p:tgtEl>
                                        <p:attrNameLst>
                                          <p:attrName>ppt_w</p:attrName>
                                        </p:attrNameLst>
                                      </p:cBhvr>
                                      <p:tavLst>
                                        <p:tav tm="0">
                                          <p:val>
                                            <p:fltVal val="0"/>
                                          </p:val>
                                        </p:tav>
                                        <p:tav tm="100000">
                                          <p:val>
                                            <p:strVal val="#ppt_w"/>
                                          </p:val>
                                        </p:tav>
                                      </p:tavLst>
                                    </p:anim>
                                    <p:anim calcmode="lin" valueType="num">
                                      <p:cBhvr>
                                        <p:cTn id="23" dur="2000" fill="hold"/>
                                        <p:tgtEl>
                                          <p:spTgt spid="4"/>
                                        </p:tgtEl>
                                        <p:attrNameLst>
                                          <p:attrName>ppt_h</p:attrName>
                                        </p:attrNameLst>
                                      </p:cBhvr>
                                      <p:tavLst>
                                        <p:tav tm="0">
                                          <p:val>
                                            <p:fltVal val="0"/>
                                          </p:val>
                                        </p:tav>
                                        <p:tav tm="100000">
                                          <p:val>
                                            <p:strVal val="#ppt_h"/>
                                          </p:val>
                                        </p:tav>
                                      </p:tavLst>
                                    </p:anim>
                                    <p:animEffect transition="in" filter="fade">
                                      <p:cBhvr>
                                        <p:cTn id="24" dur="2000"/>
                                        <p:tgtEl>
                                          <p:spTgt spid="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1" presetClass="entr" presetSubtype="4" fill="hold" grpId="0" nodeType="clickEffect">
                                  <p:stCondLst>
                                    <p:cond delay="0"/>
                                  </p:stCondLst>
                                  <p:childTnLst>
                                    <p:set>
                                      <p:cBhvr>
                                        <p:cTn id="28" dur="1" fill="hold">
                                          <p:stCondLst>
                                            <p:cond delay="0"/>
                                          </p:stCondLst>
                                        </p:cTn>
                                        <p:tgtEl>
                                          <p:spTgt spid="50234"/>
                                        </p:tgtEl>
                                        <p:attrNameLst>
                                          <p:attrName>style.visibility</p:attrName>
                                        </p:attrNameLst>
                                      </p:cBhvr>
                                      <p:to>
                                        <p:strVal val="visible"/>
                                      </p:to>
                                    </p:set>
                                    <p:animEffect transition="in" filter="wheel(4)">
                                      <p:cBhvr>
                                        <p:cTn id="29" dur="500"/>
                                        <p:tgtEl>
                                          <p:spTgt spid="5023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1" presetClass="entr" presetSubtype="4" fill="hold" grpId="0" nodeType="clickEffect">
                                  <p:stCondLst>
                                    <p:cond delay="0"/>
                                  </p:stCondLst>
                                  <p:childTnLst>
                                    <p:set>
                                      <p:cBhvr>
                                        <p:cTn id="33" dur="1" fill="hold">
                                          <p:stCondLst>
                                            <p:cond delay="0"/>
                                          </p:stCondLst>
                                        </p:cTn>
                                        <p:tgtEl>
                                          <p:spTgt spid="50235"/>
                                        </p:tgtEl>
                                        <p:attrNameLst>
                                          <p:attrName>style.visibility</p:attrName>
                                        </p:attrNameLst>
                                      </p:cBhvr>
                                      <p:to>
                                        <p:strVal val="visible"/>
                                      </p:to>
                                    </p:set>
                                    <p:animEffect transition="in" filter="wheel(4)">
                                      <p:cBhvr>
                                        <p:cTn id="34" dur="500"/>
                                        <p:tgtEl>
                                          <p:spTgt spid="5023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1" presetClass="entr" presetSubtype="4" fill="hold" grpId="0" nodeType="clickEffect">
                                  <p:stCondLst>
                                    <p:cond delay="0"/>
                                  </p:stCondLst>
                                  <p:childTnLst>
                                    <p:set>
                                      <p:cBhvr>
                                        <p:cTn id="38" dur="1" fill="hold">
                                          <p:stCondLst>
                                            <p:cond delay="0"/>
                                          </p:stCondLst>
                                        </p:cTn>
                                        <p:tgtEl>
                                          <p:spTgt spid="50236"/>
                                        </p:tgtEl>
                                        <p:attrNameLst>
                                          <p:attrName>style.visibility</p:attrName>
                                        </p:attrNameLst>
                                      </p:cBhvr>
                                      <p:to>
                                        <p:strVal val="visible"/>
                                      </p:to>
                                    </p:set>
                                    <p:animEffect transition="in" filter="wheel(4)">
                                      <p:cBhvr>
                                        <p:cTn id="39" dur="500"/>
                                        <p:tgtEl>
                                          <p:spTgt spid="5023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5" presetClass="exit" presetSubtype="10" fill="hold" grpId="1" nodeType="clickEffect">
                                  <p:stCondLst>
                                    <p:cond delay="0"/>
                                  </p:stCondLst>
                                  <p:childTnLst>
                                    <p:animEffect transition="out" filter="checkerboard(across)">
                                      <p:cBhvr>
                                        <p:cTn id="43" dur="500"/>
                                        <p:tgtEl>
                                          <p:spTgt spid="50234"/>
                                        </p:tgtEl>
                                      </p:cBhvr>
                                    </p:animEffect>
                                    <p:set>
                                      <p:cBhvr>
                                        <p:cTn id="44" dur="1" fill="hold">
                                          <p:stCondLst>
                                            <p:cond delay="499"/>
                                          </p:stCondLst>
                                        </p:cTn>
                                        <p:tgtEl>
                                          <p:spTgt spid="50234"/>
                                        </p:tgtEl>
                                        <p:attrNameLst>
                                          <p:attrName>style.visibility</p:attrName>
                                        </p:attrNameLst>
                                      </p:cBhvr>
                                      <p:to>
                                        <p:strVal val="hidden"/>
                                      </p:to>
                                    </p:set>
                                  </p:childTnLst>
                                </p:cTn>
                              </p:par>
                              <p:par>
                                <p:cTn id="45" presetID="5" presetClass="exit" presetSubtype="10" fill="hold" grpId="1" nodeType="withEffect">
                                  <p:stCondLst>
                                    <p:cond delay="0"/>
                                  </p:stCondLst>
                                  <p:childTnLst>
                                    <p:animEffect transition="out" filter="checkerboard(across)">
                                      <p:cBhvr>
                                        <p:cTn id="46" dur="500"/>
                                        <p:tgtEl>
                                          <p:spTgt spid="50235"/>
                                        </p:tgtEl>
                                      </p:cBhvr>
                                    </p:animEffect>
                                    <p:set>
                                      <p:cBhvr>
                                        <p:cTn id="47" dur="1" fill="hold">
                                          <p:stCondLst>
                                            <p:cond delay="499"/>
                                          </p:stCondLst>
                                        </p:cTn>
                                        <p:tgtEl>
                                          <p:spTgt spid="50235"/>
                                        </p:tgtEl>
                                        <p:attrNameLst>
                                          <p:attrName>style.visibility</p:attrName>
                                        </p:attrNameLst>
                                      </p:cBhvr>
                                      <p:to>
                                        <p:strVal val="hidden"/>
                                      </p:to>
                                    </p:set>
                                  </p:childTnLst>
                                </p:cTn>
                              </p:par>
                              <p:par>
                                <p:cTn id="48" presetID="5" presetClass="exit" presetSubtype="10" fill="hold" grpId="1" nodeType="withEffect">
                                  <p:stCondLst>
                                    <p:cond delay="0"/>
                                  </p:stCondLst>
                                  <p:childTnLst>
                                    <p:animEffect transition="out" filter="checkerboard(across)">
                                      <p:cBhvr>
                                        <p:cTn id="49" dur="500"/>
                                        <p:tgtEl>
                                          <p:spTgt spid="50236"/>
                                        </p:tgtEl>
                                      </p:cBhvr>
                                    </p:animEffect>
                                    <p:set>
                                      <p:cBhvr>
                                        <p:cTn id="50" dur="1" fill="hold">
                                          <p:stCondLst>
                                            <p:cond delay="499"/>
                                          </p:stCondLst>
                                        </p:cTn>
                                        <p:tgtEl>
                                          <p:spTgt spid="50236"/>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53" presetClass="entr" presetSubtype="0" fill="hold" grpId="0" nodeType="clickEffect">
                                  <p:stCondLst>
                                    <p:cond delay="0"/>
                                  </p:stCondLst>
                                  <p:childTnLst>
                                    <p:set>
                                      <p:cBhvr>
                                        <p:cTn id="54" dur="1" fill="hold">
                                          <p:stCondLst>
                                            <p:cond delay="0"/>
                                          </p:stCondLst>
                                        </p:cTn>
                                        <p:tgtEl>
                                          <p:spTgt spid="50237"/>
                                        </p:tgtEl>
                                        <p:attrNameLst>
                                          <p:attrName>style.visibility</p:attrName>
                                        </p:attrNameLst>
                                      </p:cBhvr>
                                      <p:to>
                                        <p:strVal val="visible"/>
                                      </p:to>
                                    </p:set>
                                    <p:anim calcmode="lin" valueType="num">
                                      <p:cBhvr>
                                        <p:cTn id="55" dur="500" fill="hold"/>
                                        <p:tgtEl>
                                          <p:spTgt spid="50237"/>
                                        </p:tgtEl>
                                        <p:attrNameLst>
                                          <p:attrName>ppt_w</p:attrName>
                                        </p:attrNameLst>
                                      </p:cBhvr>
                                      <p:tavLst>
                                        <p:tav tm="0">
                                          <p:val>
                                            <p:fltVal val="0"/>
                                          </p:val>
                                        </p:tav>
                                        <p:tav tm="100000">
                                          <p:val>
                                            <p:strVal val="#ppt_w"/>
                                          </p:val>
                                        </p:tav>
                                      </p:tavLst>
                                    </p:anim>
                                    <p:anim calcmode="lin" valueType="num">
                                      <p:cBhvr>
                                        <p:cTn id="56" dur="500" fill="hold"/>
                                        <p:tgtEl>
                                          <p:spTgt spid="50237"/>
                                        </p:tgtEl>
                                        <p:attrNameLst>
                                          <p:attrName>ppt_h</p:attrName>
                                        </p:attrNameLst>
                                      </p:cBhvr>
                                      <p:tavLst>
                                        <p:tav tm="0">
                                          <p:val>
                                            <p:fltVal val="0"/>
                                          </p:val>
                                        </p:tav>
                                        <p:tav tm="100000">
                                          <p:val>
                                            <p:strVal val="#ppt_h"/>
                                          </p:val>
                                        </p:tav>
                                      </p:tavLst>
                                    </p:anim>
                                    <p:animEffect transition="in" filter="fade">
                                      <p:cBhvr>
                                        <p:cTn id="57" dur="500"/>
                                        <p:tgtEl>
                                          <p:spTgt spid="50237"/>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50238"/>
                                        </p:tgtEl>
                                        <p:attrNameLst>
                                          <p:attrName>style.visibility</p:attrName>
                                        </p:attrNameLst>
                                      </p:cBhvr>
                                      <p:to>
                                        <p:strVal val="visible"/>
                                      </p:to>
                                    </p:set>
                                    <p:animEffect transition="in" filter="fade">
                                      <p:cBhvr>
                                        <p:cTn id="60" dur="2000"/>
                                        <p:tgtEl>
                                          <p:spTgt spid="50238"/>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53" presetClass="exit" presetSubtype="0" fill="hold" grpId="1" nodeType="clickEffect">
                                  <p:stCondLst>
                                    <p:cond delay="0"/>
                                  </p:stCondLst>
                                  <p:childTnLst>
                                    <p:anim calcmode="lin" valueType="num">
                                      <p:cBhvr>
                                        <p:cTn id="64" dur="500"/>
                                        <p:tgtEl>
                                          <p:spTgt spid="50238"/>
                                        </p:tgtEl>
                                        <p:attrNameLst>
                                          <p:attrName>ppt_w</p:attrName>
                                        </p:attrNameLst>
                                      </p:cBhvr>
                                      <p:tavLst>
                                        <p:tav tm="0">
                                          <p:val>
                                            <p:strVal val="ppt_w"/>
                                          </p:val>
                                        </p:tav>
                                        <p:tav tm="100000">
                                          <p:val>
                                            <p:fltVal val="0"/>
                                          </p:val>
                                        </p:tav>
                                      </p:tavLst>
                                    </p:anim>
                                    <p:anim calcmode="lin" valueType="num">
                                      <p:cBhvr>
                                        <p:cTn id="65" dur="500"/>
                                        <p:tgtEl>
                                          <p:spTgt spid="50238"/>
                                        </p:tgtEl>
                                        <p:attrNameLst>
                                          <p:attrName>ppt_h</p:attrName>
                                        </p:attrNameLst>
                                      </p:cBhvr>
                                      <p:tavLst>
                                        <p:tav tm="0">
                                          <p:val>
                                            <p:strVal val="ppt_h"/>
                                          </p:val>
                                        </p:tav>
                                        <p:tav tm="100000">
                                          <p:val>
                                            <p:fltVal val="0"/>
                                          </p:val>
                                        </p:tav>
                                      </p:tavLst>
                                    </p:anim>
                                    <p:animEffect transition="out" filter="fade">
                                      <p:cBhvr>
                                        <p:cTn id="66" dur="500"/>
                                        <p:tgtEl>
                                          <p:spTgt spid="50238"/>
                                        </p:tgtEl>
                                      </p:cBhvr>
                                    </p:animEffect>
                                    <p:set>
                                      <p:cBhvr>
                                        <p:cTn id="67" dur="1" fill="hold">
                                          <p:stCondLst>
                                            <p:cond delay="499"/>
                                          </p:stCondLst>
                                        </p:cTn>
                                        <p:tgtEl>
                                          <p:spTgt spid="50238"/>
                                        </p:tgtEl>
                                        <p:attrNameLst>
                                          <p:attrName>style.visibility</p:attrName>
                                        </p:attrNameLst>
                                      </p:cBhvr>
                                      <p:to>
                                        <p:strVal val="hidden"/>
                                      </p:to>
                                    </p:set>
                                  </p:childTnLst>
                                </p:cTn>
                              </p:par>
                              <p:par>
                                <p:cTn id="68" presetID="53" presetClass="entr" presetSubtype="0" fill="hold" grpId="0" nodeType="withEffect">
                                  <p:stCondLst>
                                    <p:cond delay="1000"/>
                                  </p:stCondLst>
                                  <p:childTnLst>
                                    <p:set>
                                      <p:cBhvr>
                                        <p:cTn id="69" dur="1" fill="hold">
                                          <p:stCondLst>
                                            <p:cond delay="0"/>
                                          </p:stCondLst>
                                        </p:cTn>
                                        <p:tgtEl>
                                          <p:spTgt spid="50239"/>
                                        </p:tgtEl>
                                        <p:attrNameLst>
                                          <p:attrName>style.visibility</p:attrName>
                                        </p:attrNameLst>
                                      </p:cBhvr>
                                      <p:to>
                                        <p:strVal val="visible"/>
                                      </p:to>
                                    </p:set>
                                    <p:anim calcmode="lin" valueType="num">
                                      <p:cBhvr>
                                        <p:cTn id="70" dur="1000" fill="hold"/>
                                        <p:tgtEl>
                                          <p:spTgt spid="50239"/>
                                        </p:tgtEl>
                                        <p:attrNameLst>
                                          <p:attrName>ppt_w</p:attrName>
                                        </p:attrNameLst>
                                      </p:cBhvr>
                                      <p:tavLst>
                                        <p:tav tm="0">
                                          <p:val>
                                            <p:fltVal val="0"/>
                                          </p:val>
                                        </p:tav>
                                        <p:tav tm="100000">
                                          <p:val>
                                            <p:strVal val="#ppt_w"/>
                                          </p:val>
                                        </p:tav>
                                      </p:tavLst>
                                    </p:anim>
                                    <p:anim calcmode="lin" valueType="num">
                                      <p:cBhvr>
                                        <p:cTn id="71" dur="1000" fill="hold"/>
                                        <p:tgtEl>
                                          <p:spTgt spid="50239"/>
                                        </p:tgtEl>
                                        <p:attrNameLst>
                                          <p:attrName>ppt_h</p:attrName>
                                        </p:attrNameLst>
                                      </p:cBhvr>
                                      <p:tavLst>
                                        <p:tav tm="0">
                                          <p:val>
                                            <p:fltVal val="0"/>
                                          </p:val>
                                        </p:tav>
                                        <p:tav tm="100000">
                                          <p:val>
                                            <p:strVal val="#ppt_h"/>
                                          </p:val>
                                        </p:tav>
                                      </p:tavLst>
                                    </p:anim>
                                    <p:animEffect transition="in" filter="fade">
                                      <p:cBhvr>
                                        <p:cTn id="72" dur="1000"/>
                                        <p:tgtEl>
                                          <p:spTgt spid="50239"/>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50240"/>
                                        </p:tgtEl>
                                        <p:attrNameLst>
                                          <p:attrName>style.visibility</p:attrName>
                                        </p:attrNameLst>
                                      </p:cBhvr>
                                      <p:to>
                                        <p:strVal val="visible"/>
                                      </p:to>
                                    </p:set>
                                    <p:animEffect transition="in" filter="fade">
                                      <p:cBhvr>
                                        <p:cTn id="77" dur="1000"/>
                                        <p:tgtEl>
                                          <p:spTgt spid="50240"/>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50245"/>
                                        </p:tgtEl>
                                        <p:attrNameLst>
                                          <p:attrName>style.visibility</p:attrName>
                                        </p:attrNameLst>
                                      </p:cBhvr>
                                      <p:to>
                                        <p:strVal val="visible"/>
                                      </p:to>
                                    </p:set>
                                    <p:animEffect transition="in" filter="fade">
                                      <p:cBhvr>
                                        <p:cTn id="80" dur="1000"/>
                                        <p:tgtEl>
                                          <p:spTgt spid="50245"/>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50246"/>
                                        </p:tgtEl>
                                        <p:attrNameLst>
                                          <p:attrName>style.visibility</p:attrName>
                                        </p:attrNameLst>
                                      </p:cBhvr>
                                      <p:to>
                                        <p:strVal val="visible"/>
                                      </p:to>
                                    </p:set>
                                    <p:animEffect transition="in" filter="fade">
                                      <p:cBhvr>
                                        <p:cTn id="83" dur="1000"/>
                                        <p:tgtEl>
                                          <p:spTgt spid="50246"/>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2" presetClass="exit" presetSubtype="4" fill="hold" grpId="1" nodeType="clickEffect">
                                  <p:stCondLst>
                                    <p:cond delay="0"/>
                                  </p:stCondLst>
                                  <p:childTnLst>
                                    <p:anim calcmode="lin" valueType="num">
                                      <p:cBhvr additive="base">
                                        <p:cTn id="87" dur="500"/>
                                        <p:tgtEl>
                                          <p:spTgt spid="50239"/>
                                        </p:tgtEl>
                                        <p:attrNameLst>
                                          <p:attrName>ppt_x</p:attrName>
                                        </p:attrNameLst>
                                      </p:cBhvr>
                                      <p:tavLst>
                                        <p:tav tm="0">
                                          <p:val>
                                            <p:strVal val="ppt_x"/>
                                          </p:val>
                                        </p:tav>
                                        <p:tav tm="100000">
                                          <p:val>
                                            <p:strVal val="ppt_x"/>
                                          </p:val>
                                        </p:tav>
                                      </p:tavLst>
                                    </p:anim>
                                    <p:anim calcmode="lin" valueType="num">
                                      <p:cBhvr additive="base">
                                        <p:cTn id="88" dur="500"/>
                                        <p:tgtEl>
                                          <p:spTgt spid="50239"/>
                                        </p:tgtEl>
                                        <p:attrNameLst>
                                          <p:attrName>ppt_y</p:attrName>
                                        </p:attrNameLst>
                                      </p:cBhvr>
                                      <p:tavLst>
                                        <p:tav tm="0">
                                          <p:val>
                                            <p:strVal val="ppt_y"/>
                                          </p:val>
                                        </p:tav>
                                        <p:tav tm="100000">
                                          <p:val>
                                            <p:strVal val="1+ppt_h/2"/>
                                          </p:val>
                                        </p:tav>
                                      </p:tavLst>
                                    </p:anim>
                                    <p:set>
                                      <p:cBhvr>
                                        <p:cTn id="89" dur="1" fill="hold">
                                          <p:stCondLst>
                                            <p:cond delay="499"/>
                                          </p:stCondLst>
                                        </p:cTn>
                                        <p:tgtEl>
                                          <p:spTgt spid="50239"/>
                                        </p:tgtEl>
                                        <p:attrNameLst>
                                          <p:attrName>style.visibility</p:attrName>
                                        </p:attrNameLst>
                                      </p:cBhvr>
                                      <p:to>
                                        <p:strVal val="hidden"/>
                                      </p:to>
                                    </p:set>
                                  </p:childTnLst>
                                </p:cTn>
                              </p:par>
                              <p:par>
                                <p:cTn id="90" presetID="2" presetClass="exit" presetSubtype="4" fill="hold" grpId="1" nodeType="withEffect">
                                  <p:stCondLst>
                                    <p:cond delay="0"/>
                                  </p:stCondLst>
                                  <p:childTnLst>
                                    <p:anim calcmode="lin" valueType="num">
                                      <p:cBhvr additive="base">
                                        <p:cTn id="91" dur="500"/>
                                        <p:tgtEl>
                                          <p:spTgt spid="50237"/>
                                        </p:tgtEl>
                                        <p:attrNameLst>
                                          <p:attrName>ppt_x</p:attrName>
                                        </p:attrNameLst>
                                      </p:cBhvr>
                                      <p:tavLst>
                                        <p:tav tm="0">
                                          <p:val>
                                            <p:strVal val="ppt_x"/>
                                          </p:val>
                                        </p:tav>
                                        <p:tav tm="100000">
                                          <p:val>
                                            <p:strVal val="ppt_x"/>
                                          </p:val>
                                        </p:tav>
                                      </p:tavLst>
                                    </p:anim>
                                    <p:anim calcmode="lin" valueType="num">
                                      <p:cBhvr additive="base">
                                        <p:cTn id="92" dur="500"/>
                                        <p:tgtEl>
                                          <p:spTgt spid="50237"/>
                                        </p:tgtEl>
                                        <p:attrNameLst>
                                          <p:attrName>ppt_y</p:attrName>
                                        </p:attrNameLst>
                                      </p:cBhvr>
                                      <p:tavLst>
                                        <p:tav tm="0">
                                          <p:val>
                                            <p:strVal val="ppt_y"/>
                                          </p:val>
                                        </p:tav>
                                        <p:tav tm="100000">
                                          <p:val>
                                            <p:strVal val="1+ppt_h/2"/>
                                          </p:val>
                                        </p:tav>
                                      </p:tavLst>
                                    </p:anim>
                                    <p:set>
                                      <p:cBhvr>
                                        <p:cTn id="93" dur="1" fill="hold">
                                          <p:stCondLst>
                                            <p:cond delay="499"/>
                                          </p:stCondLst>
                                        </p:cTn>
                                        <p:tgtEl>
                                          <p:spTgt spid="50237"/>
                                        </p:tgtEl>
                                        <p:attrNameLst>
                                          <p:attrName>style.visibility</p:attrName>
                                        </p:attrNameLst>
                                      </p:cBhvr>
                                      <p:to>
                                        <p:strVal val="hidden"/>
                                      </p:to>
                                    </p:set>
                                  </p:childTnLst>
                                </p:cTn>
                              </p:par>
                            </p:childTnLst>
                          </p:cTn>
                        </p:par>
                      </p:childTnLst>
                    </p:cTn>
                  </p:par>
                  <p:par>
                    <p:cTn id="94" fill="hold" nodeType="clickPar">
                      <p:stCondLst>
                        <p:cond delay="indefinite"/>
                      </p:stCondLst>
                      <p:childTnLst>
                        <p:par>
                          <p:cTn id="95" fill="hold" nodeType="withGroup">
                            <p:stCondLst>
                              <p:cond delay="0"/>
                            </p:stCondLst>
                            <p:childTnLst>
                              <p:par>
                                <p:cTn id="96" presetID="55" presetClass="entr" presetSubtype="0" fill="hold" grpId="0" nodeType="clickEffect">
                                  <p:stCondLst>
                                    <p:cond delay="0"/>
                                  </p:stCondLst>
                                  <p:childTnLst>
                                    <p:set>
                                      <p:cBhvr>
                                        <p:cTn id="97" dur="1" fill="hold">
                                          <p:stCondLst>
                                            <p:cond delay="0"/>
                                          </p:stCondLst>
                                        </p:cTn>
                                        <p:tgtEl>
                                          <p:spTgt spid="50248"/>
                                        </p:tgtEl>
                                        <p:attrNameLst>
                                          <p:attrName>style.visibility</p:attrName>
                                        </p:attrNameLst>
                                      </p:cBhvr>
                                      <p:to>
                                        <p:strVal val="visible"/>
                                      </p:to>
                                    </p:set>
                                    <p:anim calcmode="lin" valueType="num">
                                      <p:cBhvr>
                                        <p:cTn id="98" dur="1000" fill="hold"/>
                                        <p:tgtEl>
                                          <p:spTgt spid="50248"/>
                                        </p:tgtEl>
                                        <p:attrNameLst>
                                          <p:attrName>ppt_w</p:attrName>
                                        </p:attrNameLst>
                                      </p:cBhvr>
                                      <p:tavLst>
                                        <p:tav tm="0">
                                          <p:val>
                                            <p:strVal val="#ppt_w*0.70"/>
                                          </p:val>
                                        </p:tav>
                                        <p:tav tm="100000">
                                          <p:val>
                                            <p:strVal val="#ppt_w"/>
                                          </p:val>
                                        </p:tav>
                                      </p:tavLst>
                                    </p:anim>
                                    <p:anim calcmode="lin" valueType="num">
                                      <p:cBhvr>
                                        <p:cTn id="99" dur="1000" fill="hold"/>
                                        <p:tgtEl>
                                          <p:spTgt spid="50248"/>
                                        </p:tgtEl>
                                        <p:attrNameLst>
                                          <p:attrName>ppt_h</p:attrName>
                                        </p:attrNameLst>
                                      </p:cBhvr>
                                      <p:tavLst>
                                        <p:tav tm="0">
                                          <p:val>
                                            <p:strVal val="#ppt_h"/>
                                          </p:val>
                                        </p:tav>
                                        <p:tav tm="100000">
                                          <p:val>
                                            <p:strVal val="#ppt_h"/>
                                          </p:val>
                                        </p:tav>
                                      </p:tavLst>
                                    </p:anim>
                                    <p:animEffect transition="in" filter="fade">
                                      <p:cBhvr>
                                        <p:cTn id="100" dur="1000"/>
                                        <p:tgtEl>
                                          <p:spTgt spid="50248"/>
                                        </p:tgtEl>
                                      </p:cBhvr>
                                    </p:animEffect>
                                  </p:childTnLst>
                                </p:cTn>
                              </p:par>
                              <p:par>
                                <p:cTn id="101" presetID="55" presetClass="entr" presetSubtype="0" fill="hold" grpId="0" nodeType="withEffect">
                                  <p:stCondLst>
                                    <p:cond delay="0"/>
                                  </p:stCondLst>
                                  <p:childTnLst>
                                    <p:set>
                                      <p:cBhvr>
                                        <p:cTn id="102" dur="1" fill="hold">
                                          <p:stCondLst>
                                            <p:cond delay="0"/>
                                          </p:stCondLst>
                                        </p:cTn>
                                        <p:tgtEl>
                                          <p:spTgt spid="50247"/>
                                        </p:tgtEl>
                                        <p:attrNameLst>
                                          <p:attrName>style.visibility</p:attrName>
                                        </p:attrNameLst>
                                      </p:cBhvr>
                                      <p:to>
                                        <p:strVal val="visible"/>
                                      </p:to>
                                    </p:set>
                                    <p:anim calcmode="lin" valueType="num">
                                      <p:cBhvr>
                                        <p:cTn id="103" dur="1000" fill="hold"/>
                                        <p:tgtEl>
                                          <p:spTgt spid="50247"/>
                                        </p:tgtEl>
                                        <p:attrNameLst>
                                          <p:attrName>ppt_w</p:attrName>
                                        </p:attrNameLst>
                                      </p:cBhvr>
                                      <p:tavLst>
                                        <p:tav tm="0">
                                          <p:val>
                                            <p:strVal val="#ppt_w*0.70"/>
                                          </p:val>
                                        </p:tav>
                                        <p:tav tm="100000">
                                          <p:val>
                                            <p:strVal val="#ppt_w"/>
                                          </p:val>
                                        </p:tav>
                                      </p:tavLst>
                                    </p:anim>
                                    <p:anim calcmode="lin" valueType="num">
                                      <p:cBhvr>
                                        <p:cTn id="104" dur="1000" fill="hold"/>
                                        <p:tgtEl>
                                          <p:spTgt spid="50247"/>
                                        </p:tgtEl>
                                        <p:attrNameLst>
                                          <p:attrName>ppt_h</p:attrName>
                                        </p:attrNameLst>
                                      </p:cBhvr>
                                      <p:tavLst>
                                        <p:tav tm="0">
                                          <p:val>
                                            <p:strVal val="#ppt_h"/>
                                          </p:val>
                                        </p:tav>
                                        <p:tav tm="100000">
                                          <p:val>
                                            <p:strVal val="#ppt_h"/>
                                          </p:val>
                                        </p:tav>
                                      </p:tavLst>
                                    </p:anim>
                                    <p:animEffect transition="in" filter="fade">
                                      <p:cBhvr>
                                        <p:cTn id="105" dur="1000"/>
                                        <p:tgtEl>
                                          <p:spTgt spid="50247"/>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53" presetClass="exit" presetSubtype="0" fill="hold" grpId="1" nodeType="clickEffect">
                                  <p:stCondLst>
                                    <p:cond delay="0"/>
                                  </p:stCondLst>
                                  <p:childTnLst>
                                    <p:anim calcmode="lin" valueType="num">
                                      <p:cBhvr>
                                        <p:cTn id="109" dur="500"/>
                                        <p:tgtEl>
                                          <p:spTgt spid="50198"/>
                                        </p:tgtEl>
                                        <p:attrNameLst>
                                          <p:attrName>ppt_w</p:attrName>
                                        </p:attrNameLst>
                                      </p:cBhvr>
                                      <p:tavLst>
                                        <p:tav tm="0">
                                          <p:val>
                                            <p:strVal val="ppt_w"/>
                                          </p:val>
                                        </p:tav>
                                        <p:tav tm="100000">
                                          <p:val>
                                            <p:fltVal val="0"/>
                                          </p:val>
                                        </p:tav>
                                      </p:tavLst>
                                    </p:anim>
                                    <p:anim calcmode="lin" valueType="num">
                                      <p:cBhvr>
                                        <p:cTn id="110" dur="500"/>
                                        <p:tgtEl>
                                          <p:spTgt spid="50198"/>
                                        </p:tgtEl>
                                        <p:attrNameLst>
                                          <p:attrName>ppt_h</p:attrName>
                                        </p:attrNameLst>
                                      </p:cBhvr>
                                      <p:tavLst>
                                        <p:tav tm="0">
                                          <p:val>
                                            <p:strVal val="ppt_h"/>
                                          </p:val>
                                        </p:tav>
                                        <p:tav tm="100000">
                                          <p:val>
                                            <p:fltVal val="0"/>
                                          </p:val>
                                        </p:tav>
                                      </p:tavLst>
                                    </p:anim>
                                    <p:animEffect transition="out" filter="fade">
                                      <p:cBhvr>
                                        <p:cTn id="111" dur="500"/>
                                        <p:tgtEl>
                                          <p:spTgt spid="50198"/>
                                        </p:tgtEl>
                                      </p:cBhvr>
                                    </p:animEffect>
                                    <p:set>
                                      <p:cBhvr>
                                        <p:cTn id="112" dur="1" fill="hold">
                                          <p:stCondLst>
                                            <p:cond delay="499"/>
                                          </p:stCondLst>
                                        </p:cTn>
                                        <p:tgtEl>
                                          <p:spTgt spid="50198"/>
                                        </p:tgtEl>
                                        <p:attrNameLst>
                                          <p:attrName>style.visibility</p:attrName>
                                        </p:attrNameLst>
                                      </p:cBhvr>
                                      <p:to>
                                        <p:strVal val="hidden"/>
                                      </p:to>
                                    </p:set>
                                  </p:childTnLst>
                                </p:cTn>
                              </p:par>
                              <p:par>
                                <p:cTn id="113" presetID="8" presetClass="entr" presetSubtype="32" fill="hold" grpId="0" nodeType="withEffect">
                                  <p:stCondLst>
                                    <p:cond delay="0"/>
                                  </p:stCondLst>
                                  <p:childTnLst>
                                    <p:set>
                                      <p:cBhvr>
                                        <p:cTn id="114" dur="1" fill="hold">
                                          <p:stCondLst>
                                            <p:cond delay="0"/>
                                          </p:stCondLst>
                                        </p:cTn>
                                        <p:tgtEl>
                                          <p:spTgt spid="50253"/>
                                        </p:tgtEl>
                                        <p:attrNameLst>
                                          <p:attrName>style.visibility</p:attrName>
                                        </p:attrNameLst>
                                      </p:cBhvr>
                                      <p:to>
                                        <p:strVal val="visible"/>
                                      </p:to>
                                    </p:set>
                                    <p:animEffect transition="in" filter="diamond(out)">
                                      <p:cBhvr>
                                        <p:cTn id="115" dur="1000"/>
                                        <p:tgtEl>
                                          <p:spTgt spid="50253"/>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47" presetClass="entr" presetSubtype="0" fill="hold" nodeType="clickEffect">
                                  <p:stCondLst>
                                    <p:cond delay="0"/>
                                  </p:stCondLst>
                                  <p:childTnLst>
                                    <p:set>
                                      <p:cBhvr>
                                        <p:cTn id="119" dur="1" fill="hold">
                                          <p:stCondLst>
                                            <p:cond delay="0"/>
                                          </p:stCondLst>
                                        </p:cTn>
                                        <p:tgtEl>
                                          <p:spTgt spid="5"/>
                                        </p:tgtEl>
                                        <p:attrNameLst>
                                          <p:attrName>style.visibility</p:attrName>
                                        </p:attrNameLst>
                                      </p:cBhvr>
                                      <p:to>
                                        <p:strVal val="visible"/>
                                      </p:to>
                                    </p:set>
                                    <p:animEffect transition="in" filter="fade">
                                      <p:cBhvr>
                                        <p:cTn id="120" dur="1000"/>
                                        <p:tgtEl>
                                          <p:spTgt spid="5"/>
                                        </p:tgtEl>
                                      </p:cBhvr>
                                    </p:animEffect>
                                    <p:anim calcmode="lin" valueType="num">
                                      <p:cBhvr>
                                        <p:cTn id="121" dur="1000" fill="hold"/>
                                        <p:tgtEl>
                                          <p:spTgt spid="5"/>
                                        </p:tgtEl>
                                        <p:attrNameLst>
                                          <p:attrName>ppt_x</p:attrName>
                                        </p:attrNameLst>
                                      </p:cBhvr>
                                      <p:tavLst>
                                        <p:tav tm="0">
                                          <p:val>
                                            <p:strVal val="#ppt_x"/>
                                          </p:val>
                                        </p:tav>
                                        <p:tav tm="100000">
                                          <p:val>
                                            <p:strVal val="#ppt_x"/>
                                          </p:val>
                                        </p:tav>
                                      </p:tavLst>
                                    </p:anim>
                                    <p:anim calcmode="lin" valueType="num">
                                      <p:cBhvr>
                                        <p:cTn id="1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45" grpId="0" animBg="1"/>
      <p:bldP spid="50246" grpId="0" animBg="1"/>
      <p:bldP spid="50240" grpId="0" animBg="1"/>
      <p:bldP spid="50198" grpId="0"/>
      <p:bldP spid="50198" grpId="1"/>
      <p:bldP spid="50234" grpId="0"/>
      <p:bldP spid="50234" grpId="1"/>
      <p:bldP spid="50235" grpId="0"/>
      <p:bldP spid="50235" grpId="1"/>
      <p:bldP spid="50236" grpId="0"/>
      <p:bldP spid="50236" grpId="1"/>
      <p:bldP spid="50237" grpId="0" animBg="1"/>
      <p:bldP spid="50237" grpId="1" animBg="1"/>
      <p:bldP spid="50238" grpId="0"/>
      <p:bldP spid="50238" grpId="1"/>
      <p:bldP spid="50239" grpId="0"/>
      <p:bldP spid="50239" grpId="1"/>
      <p:bldP spid="50247" grpId="0" animBg="1"/>
      <p:bldP spid="50248" grpId="0"/>
      <p:bldP spid="5025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WordArt 19"/>
          <p:cNvSpPr>
            <a:spLocks noChangeArrowheads="1" noChangeShapeType="1" noTextEdit="1"/>
          </p:cNvSpPr>
          <p:nvPr/>
        </p:nvSpPr>
        <p:spPr bwMode="auto">
          <a:xfrm>
            <a:off x="468313" y="188913"/>
            <a:ext cx="4392612" cy="982662"/>
          </a:xfrm>
          <a:prstGeom prst="rect">
            <a:avLst/>
          </a:prstGeom>
        </p:spPr>
        <p:txBody>
          <a:bodyPr wrap="none" fromWordArt="1">
            <a:prstTxWarp prst="textFadeUp">
              <a:avLst>
                <a:gd name="adj" fmla="val 9991"/>
              </a:avLst>
            </a:prstTxWarp>
          </a:bodyPr>
          <a:lstStyle/>
          <a:p>
            <a:pPr algn="ctr"/>
            <a:r>
              <a:rPr lang="en-US" sz="3600" kern="10">
                <a:ln w="12700">
                  <a:solidFill>
                    <a:srgbClr val="339933"/>
                  </a:solidFill>
                  <a:round/>
                  <a:headEnd/>
                  <a:tailEnd/>
                </a:ln>
                <a:gradFill rotWithShape="1">
                  <a:gsLst>
                    <a:gs pos="0">
                      <a:srgbClr val="009900"/>
                    </a:gs>
                    <a:gs pos="100000">
                      <a:srgbClr val="00CC00"/>
                    </a:gs>
                  </a:gsLst>
                  <a:lin ang="5400000" scaled="1"/>
                </a:gradFill>
                <a:effectLst>
                  <a:outerShdw dist="35921" dir="2700000" sy="50000" rotWithShape="0">
                    <a:srgbClr val="875B0D">
                      <a:alpha val="70000"/>
                    </a:srgbClr>
                  </a:outerShdw>
                </a:effectLst>
                <a:latin typeface="Arial"/>
                <a:cs typeface="Arial"/>
              </a:rPr>
              <a:t>PHÂN SỐ THẬP PHÂN</a:t>
            </a:r>
          </a:p>
        </p:txBody>
      </p:sp>
      <p:sp>
        <p:nvSpPr>
          <p:cNvPr id="57364" name="Text Box 20"/>
          <p:cNvSpPr txBox="1">
            <a:spLocks noChangeArrowheads="1"/>
          </p:cNvSpPr>
          <p:nvPr/>
        </p:nvSpPr>
        <p:spPr bwMode="auto">
          <a:xfrm>
            <a:off x="735013" y="1620838"/>
            <a:ext cx="5686425" cy="488950"/>
          </a:xfrm>
          <a:prstGeom prst="rect">
            <a:avLst/>
          </a:prstGeom>
          <a:noFill/>
          <a:ln w="9525">
            <a:noFill/>
            <a:miter lim="800000"/>
            <a:headEnd/>
            <a:tailEnd/>
          </a:ln>
        </p:spPr>
        <p:txBody>
          <a:bodyPr wrap="none">
            <a:spAutoFit/>
          </a:bodyPr>
          <a:lstStyle/>
          <a:p>
            <a:r>
              <a:rPr lang="en-US" sz="2600">
                <a:solidFill>
                  <a:srgbClr val="0000FF"/>
                </a:solidFill>
              </a:rPr>
              <a:t>Tìm phân số thập phân bằng phân số</a:t>
            </a:r>
          </a:p>
        </p:txBody>
      </p:sp>
      <p:grpSp>
        <p:nvGrpSpPr>
          <p:cNvPr id="2" name="Group 21"/>
          <p:cNvGrpSpPr>
            <a:grpSpLocks/>
          </p:cNvGrpSpPr>
          <p:nvPr/>
        </p:nvGrpSpPr>
        <p:grpSpPr bwMode="auto">
          <a:xfrm>
            <a:off x="6516688" y="1412875"/>
            <a:ext cx="720725" cy="1066800"/>
            <a:chOff x="805" y="1144"/>
            <a:chExt cx="454" cy="672"/>
          </a:xfrm>
        </p:grpSpPr>
        <p:sp>
          <p:nvSpPr>
            <p:cNvPr id="17459" name="Text Box 22"/>
            <p:cNvSpPr txBox="1">
              <a:spLocks noChangeArrowheads="1"/>
            </p:cNvSpPr>
            <p:nvPr/>
          </p:nvSpPr>
          <p:spPr bwMode="auto">
            <a:xfrm>
              <a:off x="893" y="1144"/>
              <a:ext cx="258" cy="672"/>
            </a:xfrm>
            <a:prstGeom prst="rect">
              <a:avLst/>
            </a:prstGeom>
            <a:noFill/>
            <a:ln w="9525">
              <a:noFill/>
              <a:miter lim="800000"/>
              <a:headEnd/>
              <a:tailEnd/>
            </a:ln>
          </p:spPr>
          <p:txBody>
            <a:bodyPr wrap="none">
              <a:spAutoFit/>
            </a:bodyPr>
            <a:lstStyle/>
            <a:p>
              <a:pPr algn="ctr"/>
              <a:r>
                <a:rPr lang="en-US" sz="3200" b="1">
                  <a:solidFill>
                    <a:srgbClr val="CC00FF"/>
                  </a:solidFill>
                </a:rPr>
                <a:t>3</a:t>
              </a:r>
            </a:p>
            <a:p>
              <a:pPr algn="ctr"/>
              <a:r>
                <a:rPr lang="en-US" sz="3200" b="1">
                  <a:solidFill>
                    <a:srgbClr val="CC00FF"/>
                  </a:solidFill>
                </a:rPr>
                <a:t>5</a:t>
              </a:r>
            </a:p>
          </p:txBody>
        </p:sp>
        <p:sp>
          <p:nvSpPr>
            <p:cNvPr id="17460" name="Line 23"/>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grpSp>
        <p:nvGrpSpPr>
          <p:cNvPr id="3" name="Group 38"/>
          <p:cNvGrpSpPr>
            <a:grpSpLocks/>
          </p:cNvGrpSpPr>
          <p:nvPr/>
        </p:nvGrpSpPr>
        <p:grpSpPr bwMode="auto">
          <a:xfrm>
            <a:off x="2484438" y="2420938"/>
            <a:ext cx="3063875" cy="1071562"/>
            <a:chOff x="1126" y="1794"/>
            <a:chExt cx="1930" cy="675"/>
          </a:xfrm>
        </p:grpSpPr>
        <p:grpSp>
          <p:nvGrpSpPr>
            <p:cNvPr id="17448" name="Group 32"/>
            <p:cNvGrpSpPr>
              <a:grpSpLocks/>
            </p:cNvGrpSpPr>
            <p:nvPr/>
          </p:nvGrpSpPr>
          <p:grpSpPr bwMode="auto">
            <a:xfrm>
              <a:off x="1126" y="1797"/>
              <a:ext cx="317" cy="672"/>
              <a:chOff x="1126" y="1797"/>
              <a:chExt cx="317" cy="672"/>
            </a:xfrm>
          </p:grpSpPr>
          <p:sp>
            <p:nvSpPr>
              <p:cNvPr id="17457" name="Text Box 26"/>
              <p:cNvSpPr txBox="1">
                <a:spLocks noChangeArrowheads="1"/>
              </p:cNvSpPr>
              <p:nvPr/>
            </p:nvSpPr>
            <p:spPr bwMode="auto">
              <a:xfrm>
                <a:off x="1154" y="1797"/>
                <a:ext cx="258" cy="672"/>
              </a:xfrm>
              <a:prstGeom prst="rect">
                <a:avLst/>
              </a:prstGeom>
              <a:noFill/>
              <a:ln w="9525">
                <a:noFill/>
                <a:miter lim="800000"/>
                <a:headEnd/>
                <a:tailEnd/>
              </a:ln>
            </p:spPr>
            <p:txBody>
              <a:bodyPr wrap="none">
                <a:spAutoFit/>
              </a:bodyPr>
              <a:lstStyle/>
              <a:p>
                <a:pPr algn="ctr"/>
                <a:r>
                  <a:rPr lang="en-US" sz="3200" b="1">
                    <a:solidFill>
                      <a:srgbClr val="CC00FF"/>
                    </a:solidFill>
                  </a:rPr>
                  <a:t>3</a:t>
                </a:r>
              </a:p>
              <a:p>
                <a:pPr algn="ctr"/>
                <a:r>
                  <a:rPr lang="en-US" sz="3200" b="1">
                    <a:solidFill>
                      <a:srgbClr val="CC00FF"/>
                    </a:solidFill>
                  </a:rPr>
                  <a:t>5</a:t>
                </a:r>
              </a:p>
            </p:txBody>
          </p:sp>
          <p:sp>
            <p:nvSpPr>
              <p:cNvPr id="17458" name="Line 27"/>
              <p:cNvSpPr>
                <a:spLocks noChangeShapeType="1"/>
              </p:cNvSpPr>
              <p:nvPr/>
            </p:nvSpPr>
            <p:spPr bwMode="auto">
              <a:xfrm>
                <a:off x="1126" y="2133"/>
                <a:ext cx="317" cy="0"/>
              </a:xfrm>
              <a:prstGeom prst="line">
                <a:avLst/>
              </a:prstGeom>
              <a:noFill/>
              <a:ln w="19050">
                <a:solidFill>
                  <a:srgbClr val="CC00CC"/>
                </a:solidFill>
                <a:round/>
                <a:headEnd/>
                <a:tailEnd/>
              </a:ln>
            </p:spPr>
            <p:txBody>
              <a:bodyPr/>
              <a:lstStyle/>
              <a:p>
                <a:endParaRPr lang="en-US"/>
              </a:p>
            </p:txBody>
          </p:sp>
        </p:grpSp>
        <p:grpSp>
          <p:nvGrpSpPr>
            <p:cNvPr id="17449" name="Group 31"/>
            <p:cNvGrpSpPr>
              <a:grpSpLocks/>
            </p:cNvGrpSpPr>
            <p:nvPr/>
          </p:nvGrpSpPr>
          <p:grpSpPr bwMode="auto">
            <a:xfrm>
              <a:off x="1701" y="1797"/>
              <a:ext cx="684" cy="672"/>
              <a:chOff x="1894" y="1842"/>
              <a:chExt cx="684" cy="672"/>
            </a:xfrm>
          </p:grpSpPr>
          <p:sp>
            <p:nvSpPr>
              <p:cNvPr id="17455" name="Text Box 29"/>
              <p:cNvSpPr txBox="1">
                <a:spLocks noChangeArrowheads="1"/>
              </p:cNvSpPr>
              <p:nvPr/>
            </p:nvSpPr>
            <p:spPr bwMode="auto">
              <a:xfrm>
                <a:off x="1894" y="1842"/>
                <a:ext cx="684" cy="672"/>
              </a:xfrm>
              <a:prstGeom prst="rect">
                <a:avLst/>
              </a:prstGeom>
              <a:noFill/>
              <a:ln w="9525">
                <a:noFill/>
                <a:miter lim="800000"/>
                <a:headEnd/>
                <a:tailEnd/>
              </a:ln>
            </p:spPr>
            <p:txBody>
              <a:bodyPr wrap="none">
                <a:spAutoFit/>
              </a:bodyPr>
              <a:lstStyle/>
              <a:p>
                <a:pPr algn="ctr"/>
                <a:r>
                  <a:rPr lang="en-US" sz="3200" b="1">
                    <a:solidFill>
                      <a:srgbClr val="CC00FF"/>
                    </a:solidFill>
                  </a:rPr>
                  <a:t>3 x 2</a:t>
                </a:r>
              </a:p>
              <a:p>
                <a:pPr algn="ctr"/>
                <a:r>
                  <a:rPr lang="en-US" sz="3200" b="1">
                    <a:solidFill>
                      <a:srgbClr val="CC00FF"/>
                    </a:solidFill>
                  </a:rPr>
                  <a:t>5 x 2</a:t>
                </a:r>
              </a:p>
            </p:txBody>
          </p:sp>
          <p:sp>
            <p:nvSpPr>
              <p:cNvPr id="17456" name="Line 30"/>
              <p:cNvSpPr>
                <a:spLocks noChangeShapeType="1"/>
              </p:cNvSpPr>
              <p:nvPr/>
            </p:nvSpPr>
            <p:spPr bwMode="auto">
              <a:xfrm>
                <a:off x="1915" y="2178"/>
                <a:ext cx="635" cy="0"/>
              </a:xfrm>
              <a:prstGeom prst="line">
                <a:avLst/>
              </a:prstGeom>
              <a:noFill/>
              <a:ln w="19050">
                <a:solidFill>
                  <a:srgbClr val="CC00CC"/>
                </a:solidFill>
                <a:round/>
                <a:headEnd/>
                <a:tailEnd/>
              </a:ln>
            </p:spPr>
            <p:txBody>
              <a:bodyPr/>
              <a:lstStyle/>
              <a:p>
                <a:endParaRPr lang="en-US"/>
              </a:p>
            </p:txBody>
          </p:sp>
        </p:grpSp>
        <p:grpSp>
          <p:nvGrpSpPr>
            <p:cNvPr id="17450" name="Group 33"/>
            <p:cNvGrpSpPr>
              <a:grpSpLocks/>
            </p:cNvGrpSpPr>
            <p:nvPr/>
          </p:nvGrpSpPr>
          <p:grpSpPr bwMode="auto">
            <a:xfrm>
              <a:off x="2656" y="1794"/>
              <a:ext cx="400" cy="672"/>
              <a:chOff x="1083" y="1797"/>
              <a:chExt cx="400" cy="672"/>
            </a:xfrm>
          </p:grpSpPr>
          <p:sp>
            <p:nvSpPr>
              <p:cNvPr id="17453" name="Text Box 34"/>
              <p:cNvSpPr txBox="1">
                <a:spLocks noChangeArrowheads="1"/>
              </p:cNvSpPr>
              <p:nvPr/>
            </p:nvSpPr>
            <p:spPr bwMode="auto">
              <a:xfrm>
                <a:off x="1083" y="1797"/>
                <a:ext cx="400" cy="672"/>
              </a:xfrm>
              <a:prstGeom prst="rect">
                <a:avLst/>
              </a:prstGeom>
              <a:noFill/>
              <a:ln w="9525">
                <a:noFill/>
                <a:miter lim="800000"/>
                <a:headEnd/>
                <a:tailEnd/>
              </a:ln>
            </p:spPr>
            <p:txBody>
              <a:bodyPr wrap="none">
                <a:spAutoFit/>
              </a:bodyPr>
              <a:lstStyle/>
              <a:p>
                <a:pPr algn="ctr"/>
                <a:r>
                  <a:rPr lang="en-US" sz="3200" b="1"/>
                  <a:t>6</a:t>
                </a:r>
              </a:p>
              <a:p>
                <a:pPr algn="ctr"/>
                <a:r>
                  <a:rPr lang="en-US" sz="3200" b="1"/>
                  <a:t>10</a:t>
                </a:r>
              </a:p>
            </p:txBody>
          </p:sp>
          <p:sp>
            <p:nvSpPr>
              <p:cNvPr id="17454" name="Line 35"/>
              <p:cNvSpPr>
                <a:spLocks noChangeShapeType="1"/>
              </p:cNvSpPr>
              <p:nvPr/>
            </p:nvSpPr>
            <p:spPr bwMode="auto">
              <a:xfrm>
                <a:off x="1126" y="2133"/>
                <a:ext cx="317" cy="0"/>
              </a:xfrm>
              <a:prstGeom prst="line">
                <a:avLst/>
              </a:prstGeom>
              <a:noFill/>
              <a:ln w="19050">
                <a:solidFill>
                  <a:srgbClr val="CC00CC"/>
                </a:solidFill>
                <a:round/>
                <a:headEnd/>
                <a:tailEnd/>
              </a:ln>
            </p:spPr>
            <p:txBody>
              <a:bodyPr/>
              <a:lstStyle/>
              <a:p>
                <a:endParaRPr lang="en-US"/>
              </a:p>
            </p:txBody>
          </p:sp>
        </p:grpSp>
        <p:sp>
          <p:nvSpPr>
            <p:cNvPr id="17451" name="Text Box 36"/>
            <p:cNvSpPr txBox="1">
              <a:spLocks noChangeArrowheads="1"/>
            </p:cNvSpPr>
            <p:nvPr/>
          </p:nvSpPr>
          <p:spPr bwMode="auto">
            <a:xfrm>
              <a:off x="1450" y="1969"/>
              <a:ext cx="247" cy="327"/>
            </a:xfrm>
            <a:prstGeom prst="rect">
              <a:avLst/>
            </a:prstGeom>
            <a:noFill/>
            <a:ln w="9525">
              <a:noFill/>
              <a:miter lim="800000"/>
              <a:headEnd/>
              <a:tailEnd/>
            </a:ln>
          </p:spPr>
          <p:txBody>
            <a:bodyPr wrap="none">
              <a:spAutoFit/>
            </a:bodyPr>
            <a:lstStyle/>
            <a:p>
              <a:r>
                <a:rPr lang="en-US" sz="2800">
                  <a:solidFill>
                    <a:srgbClr val="CC00CC"/>
                  </a:solidFill>
                </a:rPr>
                <a:t>=</a:t>
              </a:r>
            </a:p>
          </p:txBody>
        </p:sp>
        <p:sp>
          <p:nvSpPr>
            <p:cNvPr id="17452" name="Text Box 37"/>
            <p:cNvSpPr txBox="1">
              <a:spLocks noChangeArrowheads="1"/>
            </p:cNvSpPr>
            <p:nvPr/>
          </p:nvSpPr>
          <p:spPr bwMode="auto">
            <a:xfrm>
              <a:off x="2402" y="1967"/>
              <a:ext cx="247" cy="327"/>
            </a:xfrm>
            <a:prstGeom prst="rect">
              <a:avLst/>
            </a:prstGeom>
            <a:noFill/>
            <a:ln w="9525">
              <a:noFill/>
              <a:miter lim="800000"/>
              <a:headEnd/>
              <a:tailEnd/>
            </a:ln>
          </p:spPr>
          <p:txBody>
            <a:bodyPr wrap="none">
              <a:spAutoFit/>
            </a:bodyPr>
            <a:lstStyle/>
            <a:p>
              <a:r>
                <a:rPr lang="en-US" sz="2800">
                  <a:solidFill>
                    <a:srgbClr val="CC00CC"/>
                  </a:solidFill>
                </a:rPr>
                <a:t>=</a:t>
              </a:r>
            </a:p>
          </p:txBody>
        </p:sp>
      </p:grpSp>
      <p:grpSp>
        <p:nvGrpSpPr>
          <p:cNvPr id="7" name="Group 64"/>
          <p:cNvGrpSpPr>
            <a:grpSpLocks/>
          </p:cNvGrpSpPr>
          <p:nvPr/>
        </p:nvGrpSpPr>
        <p:grpSpPr bwMode="auto">
          <a:xfrm>
            <a:off x="2051050" y="3652838"/>
            <a:ext cx="3235325" cy="1071562"/>
            <a:chOff x="2472" y="3158"/>
            <a:chExt cx="2038" cy="675"/>
          </a:xfrm>
        </p:grpSpPr>
        <p:grpSp>
          <p:nvGrpSpPr>
            <p:cNvPr id="17437" name="Group 40"/>
            <p:cNvGrpSpPr>
              <a:grpSpLocks/>
            </p:cNvGrpSpPr>
            <p:nvPr/>
          </p:nvGrpSpPr>
          <p:grpSpPr bwMode="auto">
            <a:xfrm>
              <a:off x="2472" y="3161"/>
              <a:ext cx="317" cy="672"/>
              <a:chOff x="1126" y="1797"/>
              <a:chExt cx="317" cy="672"/>
            </a:xfrm>
          </p:grpSpPr>
          <p:sp>
            <p:nvSpPr>
              <p:cNvPr id="17446" name="Text Box 41"/>
              <p:cNvSpPr txBox="1">
                <a:spLocks noChangeArrowheads="1"/>
              </p:cNvSpPr>
              <p:nvPr/>
            </p:nvSpPr>
            <p:spPr bwMode="auto">
              <a:xfrm>
                <a:off x="1154" y="1797"/>
                <a:ext cx="258" cy="672"/>
              </a:xfrm>
              <a:prstGeom prst="rect">
                <a:avLst/>
              </a:prstGeom>
              <a:noFill/>
              <a:ln w="9525">
                <a:noFill/>
                <a:miter lim="800000"/>
                <a:headEnd/>
                <a:tailEnd/>
              </a:ln>
            </p:spPr>
            <p:txBody>
              <a:bodyPr wrap="none">
                <a:spAutoFit/>
              </a:bodyPr>
              <a:lstStyle/>
              <a:p>
                <a:pPr algn="ctr"/>
                <a:r>
                  <a:rPr lang="en-US" sz="3200" b="1">
                    <a:solidFill>
                      <a:srgbClr val="CC00FF"/>
                    </a:solidFill>
                  </a:rPr>
                  <a:t>7</a:t>
                </a:r>
              </a:p>
              <a:p>
                <a:pPr algn="ctr"/>
                <a:r>
                  <a:rPr lang="en-US" sz="3200" b="1">
                    <a:solidFill>
                      <a:srgbClr val="CC00FF"/>
                    </a:solidFill>
                  </a:rPr>
                  <a:t>4</a:t>
                </a:r>
              </a:p>
            </p:txBody>
          </p:sp>
          <p:sp>
            <p:nvSpPr>
              <p:cNvPr id="17447" name="Line 42"/>
              <p:cNvSpPr>
                <a:spLocks noChangeShapeType="1"/>
              </p:cNvSpPr>
              <p:nvPr/>
            </p:nvSpPr>
            <p:spPr bwMode="auto">
              <a:xfrm>
                <a:off x="1126" y="2133"/>
                <a:ext cx="317" cy="0"/>
              </a:xfrm>
              <a:prstGeom prst="line">
                <a:avLst/>
              </a:prstGeom>
              <a:noFill/>
              <a:ln w="19050">
                <a:solidFill>
                  <a:srgbClr val="CC00CC"/>
                </a:solidFill>
                <a:round/>
                <a:headEnd/>
                <a:tailEnd/>
              </a:ln>
            </p:spPr>
            <p:txBody>
              <a:bodyPr/>
              <a:lstStyle/>
              <a:p>
                <a:endParaRPr lang="en-US"/>
              </a:p>
            </p:txBody>
          </p:sp>
        </p:grpSp>
        <p:grpSp>
          <p:nvGrpSpPr>
            <p:cNvPr id="17438" name="Group 43"/>
            <p:cNvGrpSpPr>
              <a:grpSpLocks/>
            </p:cNvGrpSpPr>
            <p:nvPr/>
          </p:nvGrpSpPr>
          <p:grpSpPr bwMode="auto">
            <a:xfrm>
              <a:off x="2976" y="3161"/>
              <a:ext cx="826" cy="672"/>
              <a:chOff x="1823" y="1842"/>
              <a:chExt cx="826" cy="672"/>
            </a:xfrm>
          </p:grpSpPr>
          <p:sp>
            <p:nvSpPr>
              <p:cNvPr id="17444" name="Text Box 44"/>
              <p:cNvSpPr txBox="1">
                <a:spLocks noChangeArrowheads="1"/>
              </p:cNvSpPr>
              <p:nvPr/>
            </p:nvSpPr>
            <p:spPr bwMode="auto">
              <a:xfrm>
                <a:off x="1823" y="1842"/>
                <a:ext cx="826" cy="672"/>
              </a:xfrm>
              <a:prstGeom prst="rect">
                <a:avLst/>
              </a:prstGeom>
              <a:noFill/>
              <a:ln w="9525">
                <a:noFill/>
                <a:miter lim="800000"/>
                <a:headEnd/>
                <a:tailEnd/>
              </a:ln>
            </p:spPr>
            <p:txBody>
              <a:bodyPr wrap="none">
                <a:spAutoFit/>
              </a:bodyPr>
              <a:lstStyle/>
              <a:p>
                <a:pPr algn="ctr"/>
                <a:r>
                  <a:rPr lang="en-US" sz="3200" b="1">
                    <a:solidFill>
                      <a:srgbClr val="CC00FF"/>
                    </a:solidFill>
                  </a:rPr>
                  <a:t>7 x 25</a:t>
                </a:r>
              </a:p>
              <a:p>
                <a:pPr algn="ctr"/>
                <a:r>
                  <a:rPr lang="en-US" sz="3200" b="1">
                    <a:solidFill>
                      <a:srgbClr val="CC00FF"/>
                    </a:solidFill>
                  </a:rPr>
                  <a:t>4 x 25</a:t>
                </a:r>
              </a:p>
            </p:txBody>
          </p:sp>
          <p:sp>
            <p:nvSpPr>
              <p:cNvPr id="17445" name="Line 45"/>
              <p:cNvSpPr>
                <a:spLocks noChangeShapeType="1"/>
              </p:cNvSpPr>
              <p:nvPr/>
            </p:nvSpPr>
            <p:spPr bwMode="auto">
              <a:xfrm>
                <a:off x="1915" y="2178"/>
                <a:ext cx="635" cy="0"/>
              </a:xfrm>
              <a:prstGeom prst="line">
                <a:avLst/>
              </a:prstGeom>
              <a:noFill/>
              <a:ln w="19050">
                <a:solidFill>
                  <a:srgbClr val="CC00CC"/>
                </a:solidFill>
                <a:round/>
                <a:headEnd/>
                <a:tailEnd/>
              </a:ln>
            </p:spPr>
            <p:txBody>
              <a:bodyPr/>
              <a:lstStyle/>
              <a:p>
                <a:endParaRPr lang="en-US"/>
              </a:p>
            </p:txBody>
          </p:sp>
        </p:grpSp>
        <p:grpSp>
          <p:nvGrpSpPr>
            <p:cNvPr id="17439" name="Group 51"/>
            <p:cNvGrpSpPr>
              <a:grpSpLocks/>
            </p:cNvGrpSpPr>
            <p:nvPr/>
          </p:nvGrpSpPr>
          <p:grpSpPr bwMode="auto">
            <a:xfrm>
              <a:off x="3967" y="3158"/>
              <a:ext cx="543" cy="672"/>
              <a:chOff x="3931" y="3158"/>
              <a:chExt cx="543" cy="672"/>
            </a:xfrm>
          </p:grpSpPr>
          <p:sp>
            <p:nvSpPr>
              <p:cNvPr id="17442" name="Text Box 47"/>
              <p:cNvSpPr txBox="1">
                <a:spLocks noChangeArrowheads="1"/>
              </p:cNvSpPr>
              <p:nvPr/>
            </p:nvSpPr>
            <p:spPr bwMode="auto">
              <a:xfrm>
                <a:off x="3931" y="3158"/>
                <a:ext cx="542" cy="672"/>
              </a:xfrm>
              <a:prstGeom prst="rect">
                <a:avLst/>
              </a:prstGeom>
              <a:noFill/>
              <a:ln w="9525">
                <a:noFill/>
                <a:miter lim="800000"/>
                <a:headEnd/>
                <a:tailEnd/>
              </a:ln>
            </p:spPr>
            <p:txBody>
              <a:bodyPr wrap="none">
                <a:spAutoFit/>
              </a:bodyPr>
              <a:lstStyle/>
              <a:p>
                <a:pPr algn="ctr"/>
                <a:r>
                  <a:rPr lang="en-US" sz="3200" b="1"/>
                  <a:t>175</a:t>
                </a:r>
              </a:p>
              <a:p>
                <a:pPr algn="ctr"/>
                <a:r>
                  <a:rPr lang="en-US" sz="3200" b="1"/>
                  <a:t>100</a:t>
                </a:r>
              </a:p>
            </p:txBody>
          </p:sp>
          <p:sp>
            <p:nvSpPr>
              <p:cNvPr id="17443" name="Line 48"/>
              <p:cNvSpPr>
                <a:spLocks noChangeShapeType="1"/>
              </p:cNvSpPr>
              <p:nvPr/>
            </p:nvSpPr>
            <p:spPr bwMode="auto">
              <a:xfrm>
                <a:off x="3961" y="3494"/>
                <a:ext cx="513" cy="0"/>
              </a:xfrm>
              <a:prstGeom prst="line">
                <a:avLst/>
              </a:prstGeom>
              <a:noFill/>
              <a:ln w="19050">
                <a:solidFill>
                  <a:srgbClr val="CC00CC"/>
                </a:solidFill>
                <a:round/>
                <a:headEnd/>
                <a:tailEnd/>
              </a:ln>
            </p:spPr>
            <p:txBody>
              <a:bodyPr/>
              <a:lstStyle/>
              <a:p>
                <a:endParaRPr lang="en-US"/>
              </a:p>
            </p:txBody>
          </p:sp>
        </p:grpSp>
        <p:sp>
          <p:nvSpPr>
            <p:cNvPr id="17440" name="Text Box 49"/>
            <p:cNvSpPr txBox="1">
              <a:spLocks noChangeArrowheads="1"/>
            </p:cNvSpPr>
            <p:nvPr/>
          </p:nvSpPr>
          <p:spPr bwMode="auto">
            <a:xfrm>
              <a:off x="2796" y="3333"/>
              <a:ext cx="247" cy="327"/>
            </a:xfrm>
            <a:prstGeom prst="rect">
              <a:avLst/>
            </a:prstGeom>
            <a:noFill/>
            <a:ln w="9525">
              <a:noFill/>
              <a:miter lim="800000"/>
              <a:headEnd/>
              <a:tailEnd/>
            </a:ln>
          </p:spPr>
          <p:txBody>
            <a:bodyPr wrap="none">
              <a:spAutoFit/>
            </a:bodyPr>
            <a:lstStyle/>
            <a:p>
              <a:r>
                <a:rPr lang="en-US" sz="2800">
                  <a:solidFill>
                    <a:srgbClr val="CC00CC"/>
                  </a:solidFill>
                </a:rPr>
                <a:t>=</a:t>
              </a:r>
            </a:p>
          </p:txBody>
        </p:sp>
        <p:sp>
          <p:nvSpPr>
            <p:cNvPr id="17441" name="Text Box 50"/>
            <p:cNvSpPr txBox="1">
              <a:spLocks noChangeArrowheads="1"/>
            </p:cNvSpPr>
            <p:nvPr/>
          </p:nvSpPr>
          <p:spPr bwMode="auto">
            <a:xfrm>
              <a:off x="3748" y="3331"/>
              <a:ext cx="247" cy="327"/>
            </a:xfrm>
            <a:prstGeom prst="rect">
              <a:avLst/>
            </a:prstGeom>
            <a:noFill/>
            <a:ln w="9525">
              <a:noFill/>
              <a:miter lim="800000"/>
              <a:headEnd/>
              <a:tailEnd/>
            </a:ln>
          </p:spPr>
          <p:txBody>
            <a:bodyPr wrap="none">
              <a:spAutoFit/>
            </a:bodyPr>
            <a:lstStyle/>
            <a:p>
              <a:r>
                <a:rPr lang="en-US" sz="2800">
                  <a:solidFill>
                    <a:srgbClr val="CC00CC"/>
                  </a:solidFill>
                </a:rPr>
                <a:t>=</a:t>
              </a:r>
            </a:p>
          </p:txBody>
        </p:sp>
      </p:grpSp>
      <p:grpSp>
        <p:nvGrpSpPr>
          <p:cNvPr id="11" name="Group 63"/>
          <p:cNvGrpSpPr>
            <a:grpSpLocks/>
          </p:cNvGrpSpPr>
          <p:nvPr/>
        </p:nvGrpSpPr>
        <p:grpSpPr bwMode="auto">
          <a:xfrm>
            <a:off x="1908175" y="5157788"/>
            <a:ext cx="3889375" cy="1071562"/>
            <a:chOff x="2290" y="3818"/>
            <a:chExt cx="2450" cy="675"/>
          </a:xfrm>
        </p:grpSpPr>
        <p:grpSp>
          <p:nvGrpSpPr>
            <p:cNvPr id="17427" name="Group 52"/>
            <p:cNvGrpSpPr>
              <a:grpSpLocks/>
            </p:cNvGrpSpPr>
            <p:nvPr/>
          </p:nvGrpSpPr>
          <p:grpSpPr bwMode="auto">
            <a:xfrm>
              <a:off x="2290" y="3821"/>
              <a:ext cx="542" cy="672"/>
              <a:chOff x="1012" y="1797"/>
              <a:chExt cx="542" cy="672"/>
            </a:xfrm>
          </p:grpSpPr>
          <p:sp>
            <p:nvSpPr>
              <p:cNvPr id="17435" name="Text Box 53"/>
              <p:cNvSpPr txBox="1">
                <a:spLocks noChangeArrowheads="1"/>
              </p:cNvSpPr>
              <p:nvPr/>
            </p:nvSpPr>
            <p:spPr bwMode="auto">
              <a:xfrm>
                <a:off x="1012" y="1797"/>
                <a:ext cx="542" cy="672"/>
              </a:xfrm>
              <a:prstGeom prst="rect">
                <a:avLst/>
              </a:prstGeom>
              <a:noFill/>
              <a:ln w="9525">
                <a:noFill/>
                <a:miter lim="800000"/>
                <a:headEnd/>
                <a:tailEnd/>
              </a:ln>
            </p:spPr>
            <p:txBody>
              <a:bodyPr wrap="none">
                <a:spAutoFit/>
              </a:bodyPr>
              <a:lstStyle/>
              <a:p>
                <a:pPr algn="ctr"/>
                <a:r>
                  <a:rPr lang="en-US" sz="3200" b="1">
                    <a:solidFill>
                      <a:srgbClr val="CC00FF"/>
                    </a:solidFill>
                  </a:rPr>
                  <a:t>20</a:t>
                </a:r>
              </a:p>
              <a:p>
                <a:pPr algn="ctr"/>
                <a:r>
                  <a:rPr lang="en-US" sz="3200" b="1">
                    <a:solidFill>
                      <a:srgbClr val="CC00FF"/>
                    </a:solidFill>
                  </a:rPr>
                  <a:t>125</a:t>
                </a:r>
              </a:p>
            </p:txBody>
          </p:sp>
          <p:sp>
            <p:nvSpPr>
              <p:cNvPr id="17436" name="Line 54"/>
              <p:cNvSpPr>
                <a:spLocks noChangeShapeType="1"/>
              </p:cNvSpPr>
              <p:nvPr/>
            </p:nvSpPr>
            <p:spPr bwMode="auto">
              <a:xfrm>
                <a:off x="1126" y="2133"/>
                <a:ext cx="317" cy="0"/>
              </a:xfrm>
              <a:prstGeom prst="line">
                <a:avLst/>
              </a:prstGeom>
              <a:noFill/>
              <a:ln w="19050">
                <a:solidFill>
                  <a:srgbClr val="CC00CC"/>
                </a:solidFill>
                <a:round/>
                <a:headEnd/>
                <a:tailEnd/>
              </a:ln>
            </p:spPr>
            <p:txBody>
              <a:bodyPr/>
              <a:lstStyle/>
              <a:p>
                <a:endParaRPr lang="en-US"/>
              </a:p>
            </p:txBody>
          </p:sp>
        </p:grpSp>
        <p:sp>
          <p:nvSpPr>
            <p:cNvPr id="17428" name="Text Box 56"/>
            <p:cNvSpPr txBox="1">
              <a:spLocks noChangeArrowheads="1"/>
            </p:cNvSpPr>
            <p:nvPr/>
          </p:nvSpPr>
          <p:spPr bwMode="auto">
            <a:xfrm>
              <a:off x="2944" y="3821"/>
              <a:ext cx="968" cy="672"/>
            </a:xfrm>
            <a:prstGeom prst="rect">
              <a:avLst/>
            </a:prstGeom>
            <a:noFill/>
            <a:ln w="9525">
              <a:noFill/>
              <a:miter lim="800000"/>
              <a:headEnd/>
              <a:tailEnd/>
            </a:ln>
          </p:spPr>
          <p:txBody>
            <a:bodyPr wrap="none">
              <a:spAutoFit/>
            </a:bodyPr>
            <a:lstStyle/>
            <a:p>
              <a:pPr algn="ctr"/>
              <a:r>
                <a:rPr lang="en-US" sz="3200" b="1">
                  <a:solidFill>
                    <a:srgbClr val="CC00FF"/>
                  </a:solidFill>
                </a:rPr>
                <a:t>20 x 8</a:t>
              </a:r>
            </a:p>
            <a:p>
              <a:pPr algn="ctr"/>
              <a:r>
                <a:rPr lang="en-US" sz="3200" b="1">
                  <a:solidFill>
                    <a:srgbClr val="CC00FF"/>
                  </a:solidFill>
                </a:rPr>
                <a:t>125 x 8</a:t>
              </a:r>
            </a:p>
          </p:txBody>
        </p:sp>
        <p:sp>
          <p:nvSpPr>
            <p:cNvPr id="17429" name="Line 57"/>
            <p:cNvSpPr>
              <a:spLocks noChangeShapeType="1"/>
            </p:cNvSpPr>
            <p:nvPr/>
          </p:nvSpPr>
          <p:spPr bwMode="auto">
            <a:xfrm>
              <a:off x="3010" y="4157"/>
              <a:ext cx="877" cy="0"/>
            </a:xfrm>
            <a:prstGeom prst="line">
              <a:avLst/>
            </a:prstGeom>
            <a:noFill/>
            <a:ln w="19050">
              <a:solidFill>
                <a:srgbClr val="CC00CC"/>
              </a:solidFill>
              <a:round/>
              <a:headEnd/>
              <a:tailEnd/>
            </a:ln>
          </p:spPr>
          <p:txBody>
            <a:bodyPr/>
            <a:lstStyle/>
            <a:p>
              <a:endParaRPr lang="en-US"/>
            </a:p>
          </p:txBody>
        </p:sp>
        <p:grpSp>
          <p:nvGrpSpPr>
            <p:cNvPr id="17430" name="Group 58"/>
            <p:cNvGrpSpPr>
              <a:grpSpLocks/>
            </p:cNvGrpSpPr>
            <p:nvPr/>
          </p:nvGrpSpPr>
          <p:grpSpPr bwMode="auto">
            <a:xfrm>
              <a:off x="4056" y="3818"/>
              <a:ext cx="684" cy="672"/>
              <a:chOff x="3860" y="3158"/>
              <a:chExt cx="684" cy="672"/>
            </a:xfrm>
          </p:grpSpPr>
          <p:sp>
            <p:nvSpPr>
              <p:cNvPr id="17433" name="Text Box 59"/>
              <p:cNvSpPr txBox="1">
                <a:spLocks noChangeArrowheads="1"/>
              </p:cNvSpPr>
              <p:nvPr/>
            </p:nvSpPr>
            <p:spPr bwMode="auto">
              <a:xfrm>
                <a:off x="3860" y="3158"/>
                <a:ext cx="684" cy="672"/>
              </a:xfrm>
              <a:prstGeom prst="rect">
                <a:avLst/>
              </a:prstGeom>
              <a:noFill/>
              <a:ln w="9525">
                <a:noFill/>
                <a:miter lim="800000"/>
                <a:headEnd/>
                <a:tailEnd/>
              </a:ln>
            </p:spPr>
            <p:txBody>
              <a:bodyPr wrap="none">
                <a:spAutoFit/>
              </a:bodyPr>
              <a:lstStyle/>
              <a:p>
                <a:pPr algn="ctr"/>
                <a:r>
                  <a:rPr lang="en-US" sz="3200" b="1"/>
                  <a:t>160</a:t>
                </a:r>
              </a:p>
              <a:p>
                <a:pPr algn="ctr"/>
                <a:r>
                  <a:rPr lang="en-US" sz="3200" b="1"/>
                  <a:t>1000</a:t>
                </a:r>
              </a:p>
            </p:txBody>
          </p:sp>
          <p:sp>
            <p:nvSpPr>
              <p:cNvPr id="17434" name="Line 60"/>
              <p:cNvSpPr>
                <a:spLocks noChangeShapeType="1"/>
              </p:cNvSpPr>
              <p:nvPr/>
            </p:nvSpPr>
            <p:spPr bwMode="auto">
              <a:xfrm>
                <a:off x="3961" y="3494"/>
                <a:ext cx="513" cy="0"/>
              </a:xfrm>
              <a:prstGeom prst="line">
                <a:avLst/>
              </a:prstGeom>
              <a:noFill/>
              <a:ln w="19050">
                <a:solidFill>
                  <a:srgbClr val="CC00CC"/>
                </a:solidFill>
                <a:round/>
                <a:headEnd/>
                <a:tailEnd/>
              </a:ln>
            </p:spPr>
            <p:txBody>
              <a:bodyPr/>
              <a:lstStyle/>
              <a:p>
                <a:endParaRPr lang="en-US"/>
              </a:p>
            </p:txBody>
          </p:sp>
        </p:grpSp>
        <p:sp>
          <p:nvSpPr>
            <p:cNvPr id="17431" name="Text Box 61"/>
            <p:cNvSpPr txBox="1">
              <a:spLocks noChangeArrowheads="1"/>
            </p:cNvSpPr>
            <p:nvPr/>
          </p:nvSpPr>
          <p:spPr bwMode="auto">
            <a:xfrm>
              <a:off x="2752" y="3993"/>
              <a:ext cx="247" cy="327"/>
            </a:xfrm>
            <a:prstGeom prst="rect">
              <a:avLst/>
            </a:prstGeom>
            <a:noFill/>
            <a:ln w="9525">
              <a:noFill/>
              <a:miter lim="800000"/>
              <a:headEnd/>
              <a:tailEnd/>
            </a:ln>
          </p:spPr>
          <p:txBody>
            <a:bodyPr wrap="none">
              <a:spAutoFit/>
            </a:bodyPr>
            <a:lstStyle/>
            <a:p>
              <a:r>
                <a:rPr lang="en-US" sz="2800">
                  <a:solidFill>
                    <a:srgbClr val="CC00CC"/>
                  </a:solidFill>
                </a:rPr>
                <a:t>=</a:t>
              </a:r>
            </a:p>
          </p:txBody>
        </p:sp>
        <p:sp>
          <p:nvSpPr>
            <p:cNvPr id="17432" name="Text Box 62"/>
            <p:cNvSpPr txBox="1">
              <a:spLocks noChangeArrowheads="1"/>
            </p:cNvSpPr>
            <p:nvPr/>
          </p:nvSpPr>
          <p:spPr bwMode="auto">
            <a:xfrm>
              <a:off x="3908" y="3991"/>
              <a:ext cx="247" cy="327"/>
            </a:xfrm>
            <a:prstGeom prst="rect">
              <a:avLst/>
            </a:prstGeom>
            <a:noFill/>
            <a:ln w="9525">
              <a:noFill/>
              <a:miter lim="800000"/>
              <a:headEnd/>
              <a:tailEnd/>
            </a:ln>
          </p:spPr>
          <p:txBody>
            <a:bodyPr wrap="none">
              <a:spAutoFit/>
            </a:bodyPr>
            <a:lstStyle/>
            <a:p>
              <a:r>
                <a:rPr lang="en-US" sz="2800">
                  <a:solidFill>
                    <a:srgbClr val="CC00CC"/>
                  </a:solidFill>
                </a:rPr>
                <a:t>=</a:t>
              </a:r>
            </a:p>
          </p:txBody>
        </p:sp>
      </p:grpSp>
      <p:grpSp>
        <p:nvGrpSpPr>
          <p:cNvPr id="14" name="Group 78"/>
          <p:cNvGrpSpPr>
            <a:grpSpLocks/>
          </p:cNvGrpSpPr>
          <p:nvPr/>
        </p:nvGrpSpPr>
        <p:grpSpPr bwMode="auto">
          <a:xfrm>
            <a:off x="1006475" y="3395663"/>
            <a:ext cx="792163" cy="1439862"/>
            <a:chOff x="657" y="2387"/>
            <a:chExt cx="499" cy="907"/>
          </a:xfrm>
        </p:grpSpPr>
        <p:sp>
          <p:nvSpPr>
            <p:cNvPr id="17424" name="Oval 68"/>
            <p:cNvSpPr>
              <a:spLocks noChangeArrowheads="1"/>
            </p:cNvSpPr>
            <p:nvPr/>
          </p:nvSpPr>
          <p:spPr bwMode="auto">
            <a:xfrm>
              <a:off x="657" y="2387"/>
              <a:ext cx="499" cy="907"/>
            </a:xfrm>
            <a:prstGeom prst="ellipse">
              <a:avLst/>
            </a:prstGeom>
            <a:gradFill rotWithShape="1">
              <a:gsLst>
                <a:gs pos="0">
                  <a:srgbClr val="FFFFCC"/>
                </a:gs>
                <a:gs pos="50000">
                  <a:srgbClr val="FFFF00"/>
                </a:gs>
                <a:gs pos="100000">
                  <a:srgbClr val="FFFFCC"/>
                </a:gs>
              </a:gsLst>
              <a:lin ang="2700000" scaled="1"/>
            </a:gradFill>
            <a:ln w="9525">
              <a:solidFill>
                <a:schemeClr val="bg1"/>
              </a:solidFill>
              <a:round/>
              <a:headEnd/>
              <a:tailEnd/>
            </a:ln>
          </p:spPr>
          <p:txBody>
            <a:bodyPr wrap="none" anchor="ctr"/>
            <a:lstStyle/>
            <a:p>
              <a:endParaRPr lang="en-US"/>
            </a:p>
          </p:txBody>
        </p:sp>
        <p:sp>
          <p:nvSpPr>
            <p:cNvPr id="17425" name="Text Box 71"/>
            <p:cNvSpPr txBox="1">
              <a:spLocks noChangeArrowheads="1"/>
            </p:cNvSpPr>
            <p:nvPr/>
          </p:nvSpPr>
          <p:spPr bwMode="auto">
            <a:xfrm>
              <a:off x="791" y="2523"/>
              <a:ext cx="258" cy="672"/>
            </a:xfrm>
            <a:prstGeom prst="rect">
              <a:avLst/>
            </a:prstGeom>
            <a:noFill/>
            <a:ln w="9525">
              <a:noFill/>
              <a:miter lim="800000"/>
              <a:headEnd/>
              <a:tailEnd/>
            </a:ln>
          </p:spPr>
          <p:txBody>
            <a:bodyPr wrap="none">
              <a:spAutoFit/>
            </a:bodyPr>
            <a:lstStyle/>
            <a:p>
              <a:pPr algn="ctr"/>
              <a:r>
                <a:rPr lang="en-US" sz="3200" b="1">
                  <a:solidFill>
                    <a:srgbClr val="CC00FF"/>
                  </a:solidFill>
                </a:rPr>
                <a:t>7</a:t>
              </a:r>
            </a:p>
            <a:p>
              <a:pPr algn="ctr"/>
              <a:r>
                <a:rPr lang="en-US" sz="3200" b="1">
                  <a:solidFill>
                    <a:srgbClr val="CC00FF"/>
                  </a:solidFill>
                </a:rPr>
                <a:t>4</a:t>
              </a:r>
            </a:p>
          </p:txBody>
        </p:sp>
        <p:sp>
          <p:nvSpPr>
            <p:cNvPr id="17426" name="Line 72"/>
            <p:cNvSpPr>
              <a:spLocks noChangeShapeType="1"/>
            </p:cNvSpPr>
            <p:nvPr/>
          </p:nvSpPr>
          <p:spPr bwMode="auto">
            <a:xfrm>
              <a:off x="784" y="2859"/>
              <a:ext cx="272" cy="0"/>
            </a:xfrm>
            <a:prstGeom prst="line">
              <a:avLst/>
            </a:prstGeom>
            <a:noFill/>
            <a:ln w="19050">
              <a:solidFill>
                <a:srgbClr val="CC00CC"/>
              </a:solidFill>
              <a:round/>
              <a:headEnd/>
              <a:tailEnd/>
            </a:ln>
          </p:spPr>
          <p:txBody>
            <a:bodyPr/>
            <a:lstStyle/>
            <a:p>
              <a:endParaRPr lang="en-US"/>
            </a:p>
          </p:txBody>
        </p:sp>
      </p:grpSp>
      <p:grpSp>
        <p:nvGrpSpPr>
          <p:cNvPr id="15" name="Group 77"/>
          <p:cNvGrpSpPr>
            <a:grpSpLocks/>
          </p:cNvGrpSpPr>
          <p:nvPr/>
        </p:nvGrpSpPr>
        <p:grpSpPr bwMode="auto">
          <a:xfrm>
            <a:off x="900113" y="4941888"/>
            <a:ext cx="936625" cy="1439862"/>
            <a:chOff x="793" y="3294"/>
            <a:chExt cx="590" cy="907"/>
          </a:xfrm>
        </p:grpSpPr>
        <p:sp>
          <p:nvSpPr>
            <p:cNvPr id="17420" name="Oval 73"/>
            <p:cNvSpPr>
              <a:spLocks noChangeArrowheads="1"/>
            </p:cNvSpPr>
            <p:nvPr/>
          </p:nvSpPr>
          <p:spPr bwMode="auto">
            <a:xfrm>
              <a:off x="793" y="3294"/>
              <a:ext cx="590" cy="907"/>
            </a:xfrm>
            <a:prstGeom prst="ellipse">
              <a:avLst/>
            </a:prstGeom>
            <a:gradFill rotWithShape="1">
              <a:gsLst>
                <a:gs pos="0">
                  <a:srgbClr val="FFFFCC"/>
                </a:gs>
                <a:gs pos="50000">
                  <a:srgbClr val="FFFF00"/>
                </a:gs>
                <a:gs pos="100000">
                  <a:srgbClr val="FFFFCC"/>
                </a:gs>
              </a:gsLst>
              <a:lin ang="2700000" scaled="1"/>
            </a:gradFill>
            <a:ln w="9525">
              <a:solidFill>
                <a:schemeClr val="bg1"/>
              </a:solidFill>
              <a:round/>
              <a:headEnd/>
              <a:tailEnd/>
            </a:ln>
          </p:spPr>
          <p:txBody>
            <a:bodyPr wrap="none" anchor="ctr"/>
            <a:lstStyle/>
            <a:p>
              <a:endParaRPr lang="en-US"/>
            </a:p>
          </p:txBody>
        </p:sp>
        <p:grpSp>
          <p:nvGrpSpPr>
            <p:cNvPr id="17421" name="Group 76"/>
            <p:cNvGrpSpPr>
              <a:grpSpLocks/>
            </p:cNvGrpSpPr>
            <p:nvPr/>
          </p:nvGrpSpPr>
          <p:grpSpPr bwMode="auto">
            <a:xfrm>
              <a:off x="809" y="3421"/>
              <a:ext cx="542" cy="672"/>
              <a:chOff x="785" y="3430"/>
              <a:chExt cx="542" cy="672"/>
            </a:xfrm>
          </p:grpSpPr>
          <p:sp>
            <p:nvSpPr>
              <p:cNvPr id="17422" name="Text Box 74"/>
              <p:cNvSpPr txBox="1">
                <a:spLocks noChangeArrowheads="1"/>
              </p:cNvSpPr>
              <p:nvPr/>
            </p:nvSpPr>
            <p:spPr bwMode="auto">
              <a:xfrm>
                <a:off x="785" y="3430"/>
                <a:ext cx="542" cy="672"/>
              </a:xfrm>
              <a:prstGeom prst="rect">
                <a:avLst/>
              </a:prstGeom>
              <a:noFill/>
              <a:ln w="9525">
                <a:noFill/>
                <a:miter lim="800000"/>
                <a:headEnd/>
                <a:tailEnd/>
              </a:ln>
            </p:spPr>
            <p:txBody>
              <a:bodyPr wrap="none">
                <a:spAutoFit/>
              </a:bodyPr>
              <a:lstStyle/>
              <a:p>
                <a:pPr algn="ctr"/>
                <a:r>
                  <a:rPr lang="en-US" sz="3200" b="1">
                    <a:solidFill>
                      <a:srgbClr val="CC00FF"/>
                    </a:solidFill>
                  </a:rPr>
                  <a:t>20</a:t>
                </a:r>
              </a:p>
              <a:p>
                <a:pPr algn="ctr"/>
                <a:r>
                  <a:rPr lang="en-US" sz="3200" b="1">
                    <a:solidFill>
                      <a:srgbClr val="CC00FF"/>
                    </a:solidFill>
                  </a:rPr>
                  <a:t>125</a:t>
                </a:r>
              </a:p>
            </p:txBody>
          </p:sp>
          <p:sp>
            <p:nvSpPr>
              <p:cNvPr id="17423" name="Line 75"/>
              <p:cNvSpPr>
                <a:spLocks noChangeShapeType="1"/>
              </p:cNvSpPr>
              <p:nvPr/>
            </p:nvSpPr>
            <p:spPr bwMode="auto">
              <a:xfrm>
                <a:off x="860" y="3766"/>
                <a:ext cx="399" cy="0"/>
              </a:xfrm>
              <a:prstGeom prst="line">
                <a:avLst/>
              </a:prstGeom>
              <a:noFill/>
              <a:ln w="19050">
                <a:solidFill>
                  <a:srgbClr val="CC00CC"/>
                </a:solidFill>
                <a:round/>
                <a:headEnd/>
                <a:tailEnd/>
              </a:ln>
            </p:spPr>
            <p:txBody>
              <a:bodyPr/>
              <a:lstStyle/>
              <a:p>
                <a:endParaRPr lang="en-US"/>
              </a:p>
            </p:txBody>
          </p:sp>
        </p:grpSp>
      </p:grpSp>
      <p:sp>
        <p:nvSpPr>
          <p:cNvPr id="57423" name="AutoShape 79"/>
          <p:cNvSpPr>
            <a:spLocks noChangeArrowheads="1"/>
          </p:cNvSpPr>
          <p:nvPr/>
        </p:nvSpPr>
        <p:spPr bwMode="auto">
          <a:xfrm>
            <a:off x="5724525" y="2852738"/>
            <a:ext cx="3276600" cy="2809875"/>
          </a:xfrm>
          <a:prstGeom prst="cloudCallout">
            <a:avLst>
              <a:gd name="adj1" fmla="val -48981"/>
              <a:gd name="adj2" fmla="val -7458"/>
            </a:avLst>
          </a:prstGeom>
          <a:solidFill>
            <a:srgbClr val="FFFF99"/>
          </a:solidFill>
          <a:ln w="9525">
            <a:solidFill>
              <a:schemeClr val="tx1"/>
            </a:solidFill>
            <a:round/>
            <a:headEnd/>
            <a:tailEnd/>
          </a:ln>
        </p:spPr>
        <p:txBody>
          <a:bodyPr/>
          <a:lstStyle/>
          <a:p>
            <a:pPr algn="ctr"/>
            <a:endParaRPr lang="en-US" sz="1800">
              <a:solidFill>
                <a:schemeClr val="tx1"/>
              </a:solidFill>
            </a:endParaRPr>
          </a:p>
        </p:txBody>
      </p:sp>
      <p:sp>
        <p:nvSpPr>
          <p:cNvPr id="57424" name="Text Box 80"/>
          <p:cNvSpPr txBox="1">
            <a:spLocks noChangeArrowheads="1"/>
          </p:cNvSpPr>
          <p:nvPr/>
        </p:nvSpPr>
        <p:spPr bwMode="auto">
          <a:xfrm>
            <a:off x="6030913" y="3175000"/>
            <a:ext cx="2736850" cy="1997075"/>
          </a:xfrm>
          <a:prstGeom prst="rect">
            <a:avLst/>
          </a:prstGeom>
          <a:noFill/>
          <a:ln w="9525">
            <a:noFill/>
            <a:miter lim="800000"/>
            <a:headEnd/>
            <a:tailEnd/>
          </a:ln>
        </p:spPr>
        <p:txBody>
          <a:bodyPr>
            <a:spAutoFit/>
          </a:bodyPr>
          <a:lstStyle/>
          <a:p>
            <a:pPr algn="ctr">
              <a:lnSpc>
                <a:spcPct val="125000"/>
              </a:lnSpc>
            </a:pPr>
            <a:r>
              <a:rPr lang="en-US" sz="2800" b="1" i="1">
                <a:solidFill>
                  <a:srgbClr val="3399FF"/>
                </a:solidFill>
              </a:rPr>
              <a:t>T</a:t>
            </a:r>
            <a:r>
              <a:rPr lang="en-US" b="1" i="1">
                <a:solidFill>
                  <a:srgbClr val="3399FF"/>
                </a:solidFill>
              </a:rPr>
              <a:t>ất cả các phân số đều có thể viết thành phân số thập phân?</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7364"/>
                                        </p:tgtEl>
                                        <p:attrNameLst>
                                          <p:attrName>style.visibility</p:attrName>
                                        </p:attrNameLst>
                                      </p:cBhvr>
                                      <p:to>
                                        <p:strVal val="visible"/>
                                      </p:to>
                                    </p:set>
                                    <p:animEffect transition="in" filter="diamond(in)">
                                      <p:cBhvr>
                                        <p:cTn id="7" dur="1000"/>
                                        <p:tgtEl>
                                          <p:spTgt spid="573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2000" fill="hold"/>
                                        <p:tgtEl>
                                          <p:spTgt spid="2"/>
                                        </p:tgtEl>
                                        <p:attrNameLst>
                                          <p:attrName>ppt_w</p:attrName>
                                        </p:attrNameLst>
                                      </p:cBhvr>
                                      <p:tavLst>
                                        <p:tav tm="0">
                                          <p:val>
                                            <p:fltVal val="0"/>
                                          </p:val>
                                        </p:tav>
                                        <p:tav tm="100000">
                                          <p:val>
                                            <p:strVal val="#ppt_w"/>
                                          </p:val>
                                        </p:tav>
                                      </p:tavLst>
                                    </p:anim>
                                    <p:anim calcmode="lin" valueType="num">
                                      <p:cBhvr>
                                        <p:cTn id="13" dur="2000" fill="hold"/>
                                        <p:tgtEl>
                                          <p:spTgt spid="2"/>
                                        </p:tgtEl>
                                        <p:attrNameLst>
                                          <p:attrName>ppt_h</p:attrName>
                                        </p:attrNameLst>
                                      </p:cBhvr>
                                      <p:tavLst>
                                        <p:tav tm="0">
                                          <p:val>
                                            <p:fltVal val="0"/>
                                          </p:val>
                                        </p:tav>
                                        <p:tav tm="100000">
                                          <p:val>
                                            <p:strVal val="#ppt_h"/>
                                          </p:val>
                                        </p:tav>
                                      </p:tavLst>
                                    </p:anim>
                                    <p:animEffect transition="in" filter="fade">
                                      <p:cBhvr>
                                        <p:cTn id="14" dur="2000"/>
                                        <p:tgtEl>
                                          <p:spTgt spid="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2000"/>
                                        <p:tgtEl>
                                          <p:spTgt spid="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7" presetClass="entr" presetSubtype="0"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900" decel="100000" fill="hold"/>
                                        <p:tgtEl>
                                          <p:spTgt spid="14"/>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37"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900" decel="100000" fill="hold"/>
                                        <p:tgtEl>
                                          <p:spTgt spid="15"/>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wipe(left)">
                                      <p:cBhvr>
                                        <p:cTn id="40" dur="2000"/>
                                        <p:tgtEl>
                                          <p:spTgt spid="7"/>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8"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left)">
                                      <p:cBhvr>
                                        <p:cTn id="45" dur="2000"/>
                                        <p:tgtEl>
                                          <p:spTgt spid="11"/>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53" presetClass="entr" presetSubtype="0" fill="hold" grpId="0" nodeType="clickEffect">
                                  <p:stCondLst>
                                    <p:cond delay="0"/>
                                  </p:stCondLst>
                                  <p:childTnLst>
                                    <p:set>
                                      <p:cBhvr>
                                        <p:cTn id="49" dur="1" fill="hold">
                                          <p:stCondLst>
                                            <p:cond delay="0"/>
                                          </p:stCondLst>
                                        </p:cTn>
                                        <p:tgtEl>
                                          <p:spTgt spid="57424"/>
                                        </p:tgtEl>
                                        <p:attrNameLst>
                                          <p:attrName>style.visibility</p:attrName>
                                        </p:attrNameLst>
                                      </p:cBhvr>
                                      <p:to>
                                        <p:strVal val="visible"/>
                                      </p:to>
                                    </p:set>
                                    <p:anim calcmode="lin" valueType="num">
                                      <p:cBhvr>
                                        <p:cTn id="50" dur="500" fill="hold"/>
                                        <p:tgtEl>
                                          <p:spTgt spid="57424"/>
                                        </p:tgtEl>
                                        <p:attrNameLst>
                                          <p:attrName>ppt_w</p:attrName>
                                        </p:attrNameLst>
                                      </p:cBhvr>
                                      <p:tavLst>
                                        <p:tav tm="0">
                                          <p:val>
                                            <p:fltVal val="0"/>
                                          </p:val>
                                        </p:tav>
                                        <p:tav tm="100000">
                                          <p:val>
                                            <p:strVal val="#ppt_w"/>
                                          </p:val>
                                        </p:tav>
                                      </p:tavLst>
                                    </p:anim>
                                    <p:anim calcmode="lin" valueType="num">
                                      <p:cBhvr>
                                        <p:cTn id="51" dur="500" fill="hold"/>
                                        <p:tgtEl>
                                          <p:spTgt spid="57424"/>
                                        </p:tgtEl>
                                        <p:attrNameLst>
                                          <p:attrName>ppt_h</p:attrName>
                                        </p:attrNameLst>
                                      </p:cBhvr>
                                      <p:tavLst>
                                        <p:tav tm="0">
                                          <p:val>
                                            <p:fltVal val="0"/>
                                          </p:val>
                                        </p:tav>
                                        <p:tav tm="100000">
                                          <p:val>
                                            <p:strVal val="#ppt_h"/>
                                          </p:val>
                                        </p:tav>
                                      </p:tavLst>
                                    </p:anim>
                                    <p:animEffect transition="in" filter="fade">
                                      <p:cBhvr>
                                        <p:cTn id="52" dur="500"/>
                                        <p:tgtEl>
                                          <p:spTgt spid="57424"/>
                                        </p:tgtEl>
                                      </p:cBhvr>
                                    </p:animEffect>
                                  </p:childTnLst>
                                </p:cTn>
                              </p:par>
                              <p:par>
                                <p:cTn id="53" presetID="53" presetClass="entr" presetSubtype="0" fill="hold" grpId="0" nodeType="withEffect">
                                  <p:stCondLst>
                                    <p:cond delay="0"/>
                                  </p:stCondLst>
                                  <p:childTnLst>
                                    <p:set>
                                      <p:cBhvr>
                                        <p:cTn id="54" dur="1" fill="hold">
                                          <p:stCondLst>
                                            <p:cond delay="0"/>
                                          </p:stCondLst>
                                        </p:cTn>
                                        <p:tgtEl>
                                          <p:spTgt spid="57423"/>
                                        </p:tgtEl>
                                        <p:attrNameLst>
                                          <p:attrName>style.visibility</p:attrName>
                                        </p:attrNameLst>
                                      </p:cBhvr>
                                      <p:to>
                                        <p:strVal val="visible"/>
                                      </p:to>
                                    </p:set>
                                    <p:anim calcmode="lin" valueType="num">
                                      <p:cBhvr>
                                        <p:cTn id="55" dur="500" fill="hold"/>
                                        <p:tgtEl>
                                          <p:spTgt spid="57423"/>
                                        </p:tgtEl>
                                        <p:attrNameLst>
                                          <p:attrName>ppt_w</p:attrName>
                                        </p:attrNameLst>
                                      </p:cBhvr>
                                      <p:tavLst>
                                        <p:tav tm="0">
                                          <p:val>
                                            <p:fltVal val="0"/>
                                          </p:val>
                                        </p:tav>
                                        <p:tav tm="100000">
                                          <p:val>
                                            <p:strVal val="#ppt_w"/>
                                          </p:val>
                                        </p:tav>
                                      </p:tavLst>
                                    </p:anim>
                                    <p:anim calcmode="lin" valueType="num">
                                      <p:cBhvr>
                                        <p:cTn id="56" dur="500" fill="hold"/>
                                        <p:tgtEl>
                                          <p:spTgt spid="57423"/>
                                        </p:tgtEl>
                                        <p:attrNameLst>
                                          <p:attrName>ppt_h</p:attrName>
                                        </p:attrNameLst>
                                      </p:cBhvr>
                                      <p:tavLst>
                                        <p:tav tm="0">
                                          <p:val>
                                            <p:fltVal val="0"/>
                                          </p:val>
                                        </p:tav>
                                        <p:tav tm="100000">
                                          <p:val>
                                            <p:strVal val="#ppt_h"/>
                                          </p:val>
                                        </p:tav>
                                      </p:tavLst>
                                    </p:anim>
                                    <p:animEffect transition="in" filter="fade">
                                      <p:cBhvr>
                                        <p:cTn id="57" dur="500"/>
                                        <p:tgtEl>
                                          <p:spTgt spid="57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64" grpId="0"/>
      <p:bldP spid="57423" grpId="0" animBg="1"/>
      <p:bldP spid="574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WordArt 2"/>
          <p:cNvSpPr>
            <a:spLocks noChangeArrowheads="1" noChangeShapeType="1" noTextEdit="1"/>
          </p:cNvSpPr>
          <p:nvPr/>
        </p:nvSpPr>
        <p:spPr bwMode="auto">
          <a:xfrm>
            <a:off x="1476375" y="1557338"/>
            <a:ext cx="6248400" cy="792162"/>
          </a:xfrm>
          <a:prstGeom prst="rect">
            <a:avLst/>
          </a:prstGeom>
        </p:spPr>
        <p:txBody>
          <a:bodyPr wrap="none" fromWordArt="1">
            <a:prstTxWarp prst="textPlain">
              <a:avLst>
                <a:gd name="adj" fmla="val 50000"/>
              </a:avLst>
            </a:prstTxWarp>
          </a:bodyPr>
          <a:lstStyle/>
          <a:p>
            <a:pPr algn="ctr"/>
            <a:r>
              <a:rPr lang="en-US" sz="3600" i="1" kern="10">
                <a:ln w="9525">
                  <a:solidFill>
                    <a:srgbClr val="CC00FF"/>
                  </a:solidFill>
                  <a:round/>
                  <a:headEnd/>
                  <a:tailEnd/>
                </a:ln>
                <a:solidFill>
                  <a:srgbClr val="CC99FF"/>
                </a:solidFill>
                <a:latin typeface="Arial"/>
                <a:cs typeface="Arial"/>
              </a:rPr>
              <a:t>Một số phân số có thể viết thành phân số thập phân.</a:t>
            </a:r>
          </a:p>
        </p:txBody>
      </p:sp>
      <p:sp>
        <p:nvSpPr>
          <p:cNvPr id="18435" name="WordArt 3"/>
          <p:cNvSpPr>
            <a:spLocks noChangeArrowheads="1" noChangeShapeType="1" noTextEdit="1"/>
          </p:cNvSpPr>
          <p:nvPr/>
        </p:nvSpPr>
        <p:spPr bwMode="auto">
          <a:xfrm>
            <a:off x="468313" y="188913"/>
            <a:ext cx="4392612" cy="982662"/>
          </a:xfrm>
          <a:prstGeom prst="rect">
            <a:avLst/>
          </a:prstGeom>
        </p:spPr>
        <p:txBody>
          <a:bodyPr wrap="none" fromWordArt="1">
            <a:prstTxWarp prst="textFadeUp">
              <a:avLst>
                <a:gd name="adj" fmla="val 9991"/>
              </a:avLst>
            </a:prstTxWarp>
          </a:bodyPr>
          <a:lstStyle/>
          <a:p>
            <a:pPr algn="ctr"/>
            <a:r>
              <a:rPr lang="en-US" sz="3600" kern="10">
                <a:ln w="12700">
                  <a:solidFill>
                    <a:srgbClr val="339933"/>
                  </a:solidFill>
                  <a:round/>
                  <a:headEnd/>
                  <a:tailEnd/>
                </a:ln>
                <a:gradFill rotWithShape="1">
                  <a:gsLst>
                    <a:gs pos="0">
                      <a:srgbClr val="009900"/>
                    </a:gs>
                    <a:gs pos="100000">
                      <a:srgbClr val="00CC00"/>
                    </a:gs>
                  </a:gsLst>
                  <a:lin ang="5400000" scaled="1"/>
                </a:gradFill>
                <a:effectLst>
                  <a:outerShdw dist="35921" dir="2700000" sy="50000" rotWithShape="0">
                    <a:srgbClr val="875B0D">
                      <a:alpha val="70000"/>
                    </a:srgbClr>
                  </a:outerShdw>
                </a:effectLst>
                <a:latin typeface="Arial"/>
                <a:cs typeface="Arial"/>
              </a:rPr>
              <a:t>PHÂN SỐ THẬP PHÂN</a:t>
            </a:r>
          </a:p>
        </p:txBody>
      </p:sp>
      <p:sp>
        <p:nvSpPr>
          <p:cNvPr id="74784" name="Text Box 32"/>
          <p:cNvSpPr txBox="1">
            <a:spLocks noChangeArrowheads="1"/>
          </p:cNvSpPr>
          <p:nvPr/>
        </p:nvSpPr>
        <p:spPr bwMode="auto">
          <a:xfrm>
            <a:off x="555625" y="3571875"/>
            <a:ext cx="8048625" cy="2378075"/>
          </a:xfrm>
          <a:prstGeom prst="rect">
            <a:avLst/>
          </a:prstGeom>
          <a:noFill/>
          <a:ln w="9525">
            <a:noFill/>
            <a:miter lim="800000"/>
            <a:headEnd/>
            <a:tailEnd/>
          </a:ln>
        </p:spPr>
        <p:txBody>
          <a:bodyPr>
            <a:spAutoFit/>
          </a:bodyPr>
          <a:lstStyle/>
          <a:p>
            <a:pPr algn="just">
              <a:lnSpc>
                <a:spcPct val="125000"/>
              </a:lnSpc>
            </a:pPr>
            <a:r>
              <a:rPr lang="en-US">
                <a:solidFill>
                  <a:srgbClr val="0066FF"/>
                </a:solidFill>
              </a:rPr>
              <a:t>	Khi muốn chuyển một phân số thành phân số thập phân, ta tìm một số có thể nhân với mẫu để được 10; 100 hoặc 1000;... rồi lấy cả tử số và mẫu số của phân số nhân với số đó để được phân số thập phân (cũng có khi rút gọn để được phân số thập phân)</a:t>
            </a:r>
          </a:p>
        </p:txBody>
      </p:sp>
      <p:grpSp>
        <p:nvGrpSpPr>
          <p:cNvPr id="2" name="Group 33"/>
          <p:cNvGrpSpPr>
            <a:grpSpLocks/>
          </p:cNvGrpSpPr>
          <p:nvPr/>
        </p:nvGrpSpPr>
        <p:grpSpPr bwMode="auto">
          <a:xfrm>
            <a:off x="271463" y="2636838"/>
            <a:ext cx="1873250" cy="808037"/>
            <a:chOff x="1997" y="1008"/>
            <a:chExt cx="1889" cy="1009"/>
          </a:xfrm>
        </p:grpSpPr>
        <p:grpSp>
          <p:nvGrpSpPr>
            <p:cNvPr id="18438" name="Group 12"/>
            <p:cNvGrpSpPr>
              <a:grpSpLocks/>
            </p:cNvGrpSpPr>
            <p:nvPr/>
          </p:nvGrpSpPr>
          <p:grpSpPr bwMode="auto">
            <a:xfrm>
              <a:off x="1997" y="1008"/>
              <a:ext cx="1889" cy="1009"/>
              <a:chOff x="1997" y="1314"/>
              <a:chExt cx="1889" cy="1009"/>
            </a:xfrm>
          </p:grpSpPr>
          <p:grpSp>
            <p:nvGrpSpPr>
              <p:cNvPr id="18440" name="Group 13"/>
              <p:cNvGrpSpPr>
                <a:grpSpLocks/>
              </p:cNvGrpSpPr>
              <p:nvPr/>
            </p:nvGrpSpPr>
            <p:grpSpPr bwMode="auto">
              <a:xfrm>
                <a:off x="1997" y="1404"/>
                <a:ext cx="1889" cy="919"/>
                <a:chOff x="1973" y="1027"/>
                <a:chExt cx="1926" cy="937"/>
              </a:xfrm>
            </p:grpSpPr>
            <p:sp>
              <p:nvSpPr>
                <p:cNvPr id="6157" name="Oval 14"/>
                <p:cNvSpPr>
                  <a:spLocks noChangeArrowheads="1"/>
                </p:cNvSpPr>
                <p:nvPr/>
              </p:nvSpPr>
              <p:spPr bwMode="gray">
                <a:xfrm>
                  <a:off x="1994" y="1057"/>
                  <a:ext cx="1905" cy="907"/>
                </a:xfrm>
                <a:prstGeom prst="ellipse">
                  <a:avLst/>
                </a:prstGeom>
                <a:gradFill rotWithShape="1">
                  <a:gsLst>
                    <a:gs pos="0">
                      <a:srgbClr val="004182"/>
                    </a:gs>
                    <a:gs pos="100000">
                      <a:srgbClr val="0066CC"/>
                    </a:gs>
                  </a:gsLst>
                  <a:lin ang="2700000" scaled="1"/>
                </a:gradFill>
                <a:ln w="9525">
                  <a:noFill/>
                  <a:round/>
                  <a:headEnd/>
                  <a:tailEnd/>
                </a:ln>
                <a:effectLst>
                  <a:outerShdw dist="35921" dir="2700000" algn="ctr" rotWithShape="0">
                    <a:srgbClr val="000000"/>
                  </a:outerShdw>
                </a:effectLst>
              </p:spPr>
              <p:txBody>
                <a:bodyPr wrap="none" anchor="ctr"/>
                <a:lstStyle/>
                <a:p>
                  <a:pPr algn="r" rtl="1">
                    <a:defRPr/>
                  </a:pPr>
                  <a:endParaRPr lang="en-US" sz="1800">
                    <a:solidFill>
                      <a:schemeClr val="tx1"/>
                    </a:solidFill>
                  </a:endParaRPr>
                </a:p>
              </p:txBody>
            </p:sp>
            <p:sp>
              <p:nvSpPr>
                <p:cNvPr id="18446" name="Oval 15"/>
                <p:cNvSpPr>
                  <a:spLocks noChangeArrowheads="1"/>
                </p:cNvSpPr>
                <p:nvPr/>
              </p:nvSpPr>
              <p:spPr bwMode="gray">
                <a:xfrm>
                  <a:off x="1973" y="1027"/>
                  <a:ext cx="1905" cy="907"/>
                </a:xfrm>
                <a:prstGeom prst="ellipse">
                  <a:avLst/>
                </a:prstGeom>
                <a:gradFill rotWithShape="1">
                  <a:gsLst>
                    <a:gs pos="0">
                      <a:srgbClr val="9BC7F3"/>
                    </a:gs>
                    <a:gs pos="100000">
                      <a:srgbClr val="1D80E3"/>
                    </a:gs>
                  </a:gsLst>
                  <a:lin ang="2700000" scaled="1"/>
                </a:gradFill>
                <a:ln w="9525">
                  <a:noFill/>
                  <a:round/>
                  <a:headEnd/>
                  <a:tailEnd/>
                </a:ln>
              </p:spPr>
              <p:txBody>
                <a:bodyPr wrap="none" anchor="ctr"/>
                <a:lstStyle/>
                <a:p>
                  <a:pPr algn="r" rtl="1"/>
                  <a:endParaRPr lang="en-US" sz="1800">
                    <a:solidFill>
                      <a:schemeClr val="tx1"/>
                    </a:solidFill>
                  </a:endParaRPr>
                </a:p>
              </p:txBody>
            </p:sp>
          </p:grpSp>
          <p:sp>
            <p:nvSpPr>
              <p:cNvPr id="18441" name="Oval 16"/>
              <p:cNvSpPr>
                <a:spLocks noChangeArrowheads="1"/>
              </p:cNvSpPr>
              <p:nvPr/>
            </p:nvSpPr>
            <p:spPr bwMode="gray">
              <a:xfrm>
                <a:off x="2086" y="1314"/>
                <a:ext cx="1691" cy="845"/>
              </a:xfrm>
              <a:prstGeom prst="ellipse">
                <a:avLst/>
              </a:prstGeom>
              <a:gradFill rotWithShape="1">
                <a:gsLst>
                  <a:gs pos="0">
                    <a:srgbClr val="765E00"/>
                  </a:gs>
                  <a:gs pos="100000">
                    <a:srgbClr val="FFCC00"/>
                  </a:gs>
                </a:gsLst>
                <a:lin ang="2700000" scaled="1"/>
              </a:gradFill>
              <a:ln w="9525" algn="ctr">
                <a:noFill/>
                <a:round/>
                <a:headEnd/>
                <a:tailEnd/>
              </a:ln>
            </p:spPr>
            <p:txBody>
              <a:bodyPr vert="eaVert" wrap="none" anchor="ctr"/>
              <a:lstStyle/>
              <a:p>
                <a:pPr algn="r" rtl="1"/>
                <a:endParaRPr lang="en-US" sz="1800">
                  <a:solidFill>
                    <a:schemeClr val="tx1"/>
                  </a:solidFill>
                </a:endParaRPr>
              </a:p>
            </p:txBody>
          </p:sp>
          <p:sp>
            <p:nvSpPr>
              <p:cNvPr id="18442" name="Oval 17"/>
              <p:cNvSpPr>
                <a:spLocks noChangeArrowheads="1"/>
              </p:cNvSpPr>
              <p:nvPr/>
            </p:nvSpPr>
            <p:spPr bwMode="gray">
              <a:xfrm>
                <a:off x="2108" y="1319"/>
                <a:ext cx="1650" cy="824"/>
              </a:xfrm>
              <a:prstGeom prst="ellipse">
                <a:avLst/>
              </a:prstGeom>
              <a:gradFill rotWithShape="1">
                <a:gsLst>
                  <a:gs pos="0">
                    <a:srgbClr val="FFCC00">
                      <a:alpha val="0"/>
                    </a:srgbClr>
                  </a:gs>
                  <a:gs pos="100000">
                    <a:srgbClr val="FFEDA6"/>
                  </a:gs>
                </a:gsLst>
                <a:lin ang="2700000" scaled="1"/>
              </a:gradFill>
              <a:ln w="9525" algn="ctr">
                <a:noFill/>
                <a:round/>
                <a:headEnd/>
                <a:tailEnd/>
              </a:ln>
            </p:spPr>
            <p:txBody>
              <a:bodyPr vert="eaVert" wrap="none" anchor="ctr"/>
              <a:lstStyle/>
              <a:p>
                <a:pPr algn="r" rtl="1"/>
                <a:endParaRPr lang="en-US" sz="1800">
                  <a:solidFill>
                    <a:schemeClr val="tx1"/>
                  </a:solidFill>
                </a:endParaRPr>
              </a:p>
            </p:txBody>
          </p:sp>
          <p:sp>
            <p:nvSpPr>
              <p:cNvPr id="18443" name="Oval 18"/>
              <p:cNvSpPr>
                <a:spLocks noChangeArrowheads="1"/>
              </p:cNvSpPr>
              <p:nvPr/>
            </p:nvSpPr>
            <p:spPr bwMode="gray">
              <a:xfrm>
                <a:off x="2125" y="1327"/>
                <a:ext cx="1570" cy="770"/>
              </a:xfrm>
              <a:prstGeom prst="ellipse">
                <a:avLst/>
              </a:prstGeom>
              <a:gradFill rotWithShape="1">
                <a:gsLst>
                  <a:gs pos="0">
                    <a:srgbClr val="CAA200"/>
                  </a:gs>
                  <a:gs pos="100000">
                    <a:srgbClr val="FFCC00">
                      <a:alpha val="48000"/>
                    </a:srgbClr>
                  </a:gs>
                </a:gsLst>
                <a:lin ang="2700000" scaled="1"/>
              </a:gradFill>
              <a:ln w="9525" algn="ctr">
                <a:noFill/>
                <a:round/>
                <a:headEnd/>
                <a:tailEnd/>
              </a:ln>
            </p:spPr>
            <p:txBody>
              <a:bodyPr vert="eaVert" wrap="none" anchor="ctr"/>
              <a:lstStyle/>
              <a:p>
                <a:pPr algn="r" rtl="1"/>
                <a:endParaRPr lang="en-US" sz="1800">
                  <a:solidFill>
                    <a:schemeClr val="tx1"/>
                  </a:solidFill>
                </a:endParaRPr>
              </a:p>
            </p:txBody>
          </p:sp>
          <p:sp>
            <p:nvSpPr>
              <p:cNvPr id="18444" name="Oval 19"/>
              <p:cNvSpPr>
                <a:spLocks noChangeArrowheads="1"/>
              </p:cNvSpPr>
              <p:nvPr/>
            </p:nvSpPr>
            <p:spPr bwMode="gray">
              <a:xfrm>
                <a:off x="2208" y="1344"/>
                <a:ext cx="1382" cy="624"/>
              </a:xfrm>
              <a:prstGeom prst="ellipse">
                <a:avLst/>
              </a:prstGeom>
              <a:gradFill rotWithShape="1">
                <a:gsLst>
                  <a:gs pos="0">
                    <a:srgbClr val="FFFFFF"/>
                  </a:gs>
                  <a:gs pos="100000">
                    <a:srgbClr val="FFCC00">
                      <a:alpha val="37999"/>
                    </a:srgbClr>
                  </a:gs>
                </a:gsLst>
                <a:lin ang="2700000" scaled="1"/>
              </a:gradFill>
              <a:ln w="9525" algn="ctr">
                <a:noFill/>
                <a:round/>
                <a:headEnd/>
                <a:tailEnd/>
              </a:ln>
            </p:spPr>
            <p:txBody>
              <a:bodyPr vert="eaVert" wrap="none" anchor="ctr"/>
              <a:lstStyle/>
              <a:p>
                <a:pPr algn="r" rtl="1"/>
                <a:endParaRPr lang="en-US" sz="1800">
                  <a:solidFill>
                    <a:schemeClr val="tx1"/>
                  </a:solidFill>
                </a:endParaRPr>
              </a:p>
            </p:txBody>
          </p:sp>
        </p:grpSp>
        <p:sp>
          <p:nvSpPr>
            <p:cNvPr id="18439" name="Text Box 20"/>
            <p:cNvSpPr txBox="1">
              <a:spLocks noChangeArrowheads="1"/>
            </p:cNvSpPr>
            <p:nvPr/>
          </p:nvSpPr>
          <p:spPr bwMode="auto">
            <a:xfrm>
              <a:off x="2416" y="1135"/>
              <a:ext cx="1039" cy="571"/>
            </a:xfrm>
            <a:prstGeom prst="rect">
              <a:avLst/>
            </a:prstGeom>
            <a:noFill/>
            <a:ln w="9525" algn="ctr">
              <a:noFill/>
              <a:miter lim="800000"/>
              <a:headEnd/>
              <a:tailEnd/>
            </a:ln>
          </p:spPr>
          <p:txBody>
            <a:bodyPr wrap="none">
              <a:spAutoFit/>
            </a:bodyPr>
            <a:lstStyle/>
            <a:p>
              <a:pPr algn="ctr" eaLnBrk="0" hangingPunct="0"/>
              <a:r>
                <a:rPr lang="en-US" b="1">
                  <a:solidFill>
                    <a:schemeClr val="tx1"/>
                  </a:solidFill>
                </a:rPr>
                <a:t>Chú ý</a:t>
              </a:r>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4754"/>
                                        </p:tgtEl>
                                        <p:attrNameLst>
                                          <p:attrName>style.visibility</p:attrName>
                                        </p:attrNameLst>
                                      </p:cBhvr>
                                      <p:to>
                                        <p:strVal val="visible"/>
                                      </p:to>
                                    </p:set>
                                    <p:anim calcmode="lin" valueType="num">
                                      <p:cBhvr>
                                        <p:cTn id="7" dur="1000" fill="hold"/>
                                        <p:tgtEl>
                                          <p:spTgt spid="74754"/>
                                        </p:tgtEl>
                                        <p:attrNameLst>
                                          <p:attrName>ppt_w</p:attrName>
                                        </p:attrNameLst>
                                      </p:cBhvr>
                                      <p:tavLst>
                                        <p:tav tm="0">
                                          <p:val>
                                            <p:strVal val="#ppt_w*0.70"/>
                                          </p:val>
                                        </p:tav>
                                        <p:tav tm="100000">
                                          <p:val>
                                            <p:strVal val="#ppt_w"/>
                                          </p:val>
                                        </p:tav>
                                      </p:tavLst>
                                    </p:anim>
                                    <p:anim calcmode="lin" valueType="num">
                                      <p:cBhvr>
                                        <p:cTn id="8" dur="1000" fill="hold"/>
                                        <p:tgtEl>
                                          <p:spTgt spid="74754"/>
                                        </p:tgtEl>
                                        <p:attrNameLst>
                                          <p:attrName>ppt_h</p:attrName>
                                        </p:attrNameLst>
                                      </p:cBhvr>
                                      <p:tavLst>
                                        <p:tav tm="0">
                                          <p:val>
                                            <p:strVal val="#ppt_h"/>
                                          </p:val>
                                        </p:tav>
                                        <p:tav tm="100000">
                                          <p:val>
                                            <p:strVal val="#ppt_h"/>
                                          </p:val>
                                        </p:tav>
                                      </p:tavLst>
                                    </p:anim>
                                    <p:animEffect transition="in" filter="fade">
                                      <p:cBhvr>
                                        <p:cTn id="9" dur="1000"/>
                                        <p:tgtEl>
                                          <p:spTgt spid="7475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74784"/>
                                        </p:tgtEl>
                                        <p:attrNameLst>
                                          <p:attrName>style.visibility</p:attrName>
                                        </p:attrNameLst>
                                      </p:cBhvr>
                                      <p:to>
                                        <p:strVal val="visible"/>
                                      </p:to>
                                    </p:set>
                                    <p:animEffect transition="in" filter="fade">
                                      <p:cBhvr>
                                        <p:cTn id="21" dur="1000"/>
                                        <p:tgtEl>
                                          <p:spTgt spid="74784"/>
                                        </p:tgtEl>
                                      </p:cBhvr>
                                    </p:animEffect>
                                    <p:anim calcmode="lin" valueType="num">
                                      <p:cBhvr>
                                        <p:cTn id="22" dur="1000" fill="hold"/>
                                        <p:tgtEl>
                                          <p:spTgt spid="74784"/>
                                        </p:tgtEl>
                                        <p:attrNameLst>
                                          <p:attrName>ppt_x</p:attrName>
                                        </p:attrNameLst>
                                      </p:cBhvr>
                                      <p:tavLst>
                                        <p:tav tm="0">
                                          <p:val>
                                            <p:strVal val="#ppt_x"/>
                                          </p:val>
                                        </p:tav>
                                        <p:tav tm="100000">
                                          <p:val>
                                            <p:strVal val="#ppt_x"/>
                                          </p:val>
                                        </p:tav>
                                      </p:tavLst>
                                    </p:anim>
                                    <p:anim calcmode="lin" valueType="num">
                                      <p:cBhvr>
                                        <p:cTn id="23" dur="900" decel="100000" fill="hold"/>
                                        <p:tgtEl>
                                          <p:spTgt spid="74784"/>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7478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animBg="1"/>
      <p:bldP spid="7478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WordArt 4"/>
          <p:cNvSpPr>
            <a:spLocks noChangeArrowheads="1" noChangeShapeType="1" noTextEdit="1"/>
          </p:cNvSpPr>
          <p:nvPr/>
        </p:nvSpPr>
        <p:spPr bwMode="auto">
          <a:xfrm>
            <a:off x="862013" y="511175"/>
            <a:ext cx="2808287" cy="523875"/>
          </a:xfrm>
          <a:prstGeom prst="rect">
            <a:avLst/>
          </a:prstGeom>
        </p:spPr>
        <p:txBody>
          <a:bodyPr wrap="none" fromWordArt="1">
            <a:prstTxWarp prst="textPlain">
              <a:avLst>
                <a:gd name="adj" fmla="val 50000"/>
              </a:avLst>
            </a:prstTxWarp>
          </a:bodyPr>
          <a:lstStyle/>
          <a:p>
            <a:pPr algn="ctr"/>
            <a:r>
              <a:rPr lang="en-US" sz="3600" i="1" kern="10">
                <a:ln w="0">
                  <a:solidFill>
                    <a:schemeClr val="tx2"/>
                  </a:solidFill>
                  <a:round/>
                  <a:headEnd/>
                  <a:tailEnd/>
                </a:ln>
                <a:solidFill>
                  <a:srgbClr val="FFFFFF"/>
                </a:solidFill>
                <a:effectLst>
                  <a:outerShdw dist="35921" dir="2700000" algn="ctr" rotWithShape="0">
                    <a:srgbClr val="808080">
                      <a:alpha val="79999"/>
                    </a:srgbClr>
                  </a:outerShdw>
                </a:effectLst>
                <a:latin typeface="Arial"/>
                <a:cs typeface="Arial"/>
              </a:rPr>
              <a:t>LUYỆN TẬP</a:t>
            </a:r>
          </a:p>
        </p:txBody>
      </p:sp>
      <p:grpSp>
        <p:nvGrpSpPr>
          <p:cNvPr id="2" name="Group 32"/>
          <p:cNvGrpSpPr>
            <a:grpSpLocks/>
          </p:cNvGrpSpPr>
          <p:nvPr/>
        </p:nvGrpSpPr>
        <p:grpSpPr bwMode="auto">
          <a:xfrm>
            <a:off x="1116013" y="2997200"/>
            <a:ext cx="7543800" cy="2195513"/>
            <a:chOff x="432" y="1488"/>
            <a:chExt cx="4752" cy="1383"/>
          </a:xfrm>
        </p:grpSpPr>
        <p:graphicFrame>
          <p:nvGraphicFramePr>
            <p:cNvPr id="1026" name="Object 33"/>
            <p:cNvGraphicFramePr>
              <a:graphicFrameLocks noChangeAspect="1"/>
            </p:cNvGraphicFramePr>
            <p:nvPr/>
          </p:nvGraphicFramePr>
          <p:xfrm>
            <a:off x="432" y="1488"/>
            <a:ext cx="495" cy="960"/>
          </p:xfrm>
          <a:graphic>
            <a:graphicData uri="http://schemas.openxmlformats.org/presentationml/2006/ole">
              <p:oleObj spid="_x0000_s1026" name="Equation" r:id="rId4" imgW="203112" imgH="393529" progId="Equation.3">
                <p:embed/>
              </p:oleObj>
            </a:graphicData>
          </a:graphic>
        </p:graphicFrame>
        <p:graphicFrame>
          <p:nvGraphicFramePr>
            <p:cNvPr id="1027" name="Object 34"/>
            <p:cNvGraphicFramePr>
              <a:graphicFrameLocks noChangeAspect="1"/>
            </p:cNvGraphicFramePr>
            <p:nvPr/>
          </p:nvGraphicFramePr>
          <p:xfrm>
            <a:off x="1299" y="1488"/>
            <a:ext cx="681" cy="960"/>
          </p:xfrm>
          <a:graphic>
            <a:graphicData uri="http://schemas.openxmlformats.org/presentationml/2006/ole">
              <p:oleObj spid="_x0000_s1027" name="Equation" r:id="rId5" imgW="279279" imgH="393529" progId="Equation.3">
                <p:embed/>
              </p:oleObj>
            </a:graphicData>
          </a:graphic>
        </p:graphicFrame>
        <p:graphicFrame>
          <p:nvGraphicFramePr>
            <p:cNvPr id="1028" name="Object 35"/>
            <p:cNvGraphicFramePr>
              <a:graphicFrameLocks noChangeAspect="1"/>
            </p:cNvGraphicFramePr>
            <p:nvPr/>
          </p:nvGraphicFramePr>
          <p:xfrm>
            <a:off x="2259" y="1488"/>
            <a:ext cx="867" cy="960"/>
          </p:xfrm>
          <a:graphic>
            <a:graphicData uri="http://schemas.openxmlformats.org/presentationml/2006/ole">
              <p:oleObj spid="_x0000_s1028" name="Equation" r:id="rId6" imgW="355292" imgH="393359" progId="Equation.3">
                <p:embed/>
              </p:oleObj>
            </a:graphicData>
          </a:graphic>
        </p:graphicFrame>
        <p:graphicFrame>
          <p:nvGraphicFramePr>
            <p:cNvPr id="1029" name="Object 36"/>
            <p:cNvGraphicFramePr>
              <a:graphicFrameLocks noChangeAspect="1"/>
            </p:cNvGraphicFramePr>
            <p:nvPr/>
          </p:nvGraphicFramePr>
          <p:xfrm>
            <a:off x="3378" y="1488"/>
            <a:ext cx="1239" cy="960"/>
          </p:xfrm>
          <a:graphic>
            <a:graphicData uri="http://schemas.openxmlformats.org/presentationml/2006/ole">
              <p:oleObj spid="_x0000_s1029" name="Equation" r:id="rId7" imgW="507780" imgH="393529" progId="Equation.3">
                <p:embed/>
              </p:oleObj>
            </a:graphicData>
          </a:graphic>
        </p:graphicFrame>
        <p:sp>
          <p:nvSpPr>
            <p:cNvPr id="1045" name="Text Box 37"/>
            <p:cNvSpPr txBox="1">
              <a:spLocks noChangeArrowheads="1"/>
            </p:cNvSpPr>
            <p:nvPr/>
          </p:nvSpPr>
          <p:spPr bwMode="auto">
            <a:xfrm>
              <a:off x="576" y="2640"/>
              <a:ext cx="4608" cy="231"/>
            </a:xfrm>
            <a:prstGeom prst="rect">
              <a:avLst/>
            </a:prstGeom>
            <a:noFill/>
            <a:ln w="9525">
              <a:noFill/>
              <a:miter lim="800000"/>
              <a:headEnd/>
              <a:tailEnd/>
            </a:ln>
          </p:spPr>
          <p:txBody>
            <a:bodyPr>
              <a:spAutoFit/>
            </a:bodyPr>
            <a:lstStyle/>
            <a:p>
              <a:pPr eaLnBrk="0" hangingPunct="0">
                <a:spcBef>
                  <a:spcPct val="50000"/>
                </a:spcBef>
              </a:pPr>
              <a:endParaRPr lang="en-US" sz="1800">
                <a:solidFill>
                  <a:schemeClr val="tx1"/>
                </a:solidFill>
              </a:endParaRPr>
            </a:p>
          </p:txBody>
        </p:sp>
        <p:sp>
          <p:nvSpPr>
            <p:cNvPr id="1046" name="Text Box 38"/>
            <p:cNvSpPr txBox="1">
              <a:spLocks noChangeArrowheads="1"/>
            </p:cNvSpPr>
            <p:nvPr/>
          </p:nvSpPr>
          <p:spPr bwMode="auto">
            <a:xfrm>
              <a:off x="864" y="1854"/>
              <a:ext cx="288" cy="231"/>
            </a:xfrm>
            <a:prstGeom prst="rect">
              <a:avLst/>
            </a:prstGeom>
            <a:noFill/>
            <a:ln w="9525">
              <a:noFill/>
              <a:miter lim="800000"/>
              <a:headEnd/>
              <a:tailEnd/>
            </a:ln>
          </p:spPr>
          <p:txBody>
            <a:bodyPr>
              <a:spAutoFit/>
            </a:bodyPr>
            <a:lstStyle/>
            <a:p>
              <a:pPr eaLnBrk="0" hangingPunct="0">
                <a:spcBef>
                  <a:spcPct val="50000"/>
                </a:spcBef>
              </a:pPr>
              <a:r>
                <a:rPr lang="en-US" sz="1800">
                  <a:solidFill>
                    <a:srgbClr val="000000"/>
                  </a:solidFill>
                </a:rPr>
                <a:t>;</a:t>
              </a:r>
            </a:p>
          </p:txBody>
        </p:sp>
        <p:sp>
          <p:nvSpPr>
            <p:cNvPr id="1047" name="Text Box 39"/>
            <p:cNvSpPr txBox="1">
              <a:spLocks noChangeArrowheads="1"/>
            </p:cNvSpPr>
            <p:nvPr/>
          </p:nvSpPr>
          <p:spPr bwMode="auto">
            <a:xfrm>
              <a:off x="1968" y="1854"/>
              <a:ext cx="288" cy="231"/>
            </a:xfrm>
            <a:prstGeom prst="rect">
              <a:avLst/>
            </a:prstGeom>
            <a:noFill/>
            <a:ln w="9525">
              <a:noFill/>
              <a:miter lim="800000"/>
              <a:headEnd/>
              <a:tailEnd/>
            </a:ln>
          </p:spPr>
          <p:txBody>
            <a:bodyPr>
              <a:spAutoFit/>
            </a:bodyPr>
            <a:lstStyle/>
            <a:p>
              <a:pPr eaLnBrk="0" hangingPunct="0">
                <a:spcBef>
                  <a:spcPct val="50000"/>
                </a:spcBef>
              </a:pPr>
              <a:r>
                <a:rPr lang="en-US" sz="1800">
                  <a:solidFill>
                    <a:srgbClr val="000000"/>
                  </a:solidFill>
                </a:rPr>
                <a:t>;</a:t>
              </a:r>
            </a:p>
          </p:txBody>
        </p:sp>
        <p:sp>
          <p:nvSpPr>
            <p:cNvPr id="1048" name="Text Box 40"/>
            <p:cNvSpPr txBox="1">
              <a:spLocks noChangeArrowheads="1"/>
            </p:cNvSpPr>
            <p:nvPr/>
          </p:nvSpPr>
          <p:spPr bwMode="auto">
            <a:xfrm>
              <a:off x="3024" y="1854"/>
              <a:ext cx="288" cy="231"/>
            </a:xfrm>
            <a:prstGeom prst="rect">
              <a:avLst/>
            </a:prstGeom>
            <a:noFill/>
            <a:ln w="9525">
              <a:noFill/>
              <a:miter lim="800000"/>
              <a:headEnd/>
              <a:tailEnd/>
            </a:ln>
          </p:spPr>
          <p:txBody>
            <a:bodyPr>
              <a:spAutoFit/>
            </a:bodyPr>
            <a:lstStyle/>
            <a:p>
              <a:pPr eaLnBrk="0" hangingPunct="0">
                <a:spcBef>
                  <a:spcPct val="50000"/>
                </a:spcBef>
              </a:pPr>
              <a:r>
                <a:rPr lang="en-US" sz="1800">
                  <a:solidFill>
                    <a:srgbClr val="000000"/>
                  </a:solidFill>
                </a:rPr>
                <a:t>;</a:t>
              </a:r>
            </a:p>
          </p:txBody>
        </p:sp>
      </p:grpSp>
      <p:grpSp>
        <p:nvGrpSpPr>
          <p:cNvPr id="3" name="Group 54"/>
          <p:cNvGrpSpPr>
            <a:grpSpLocks/>
          </p:cNvGrpSpPr>
          <p:nvPr/>
        </p:nvGrpSpPr>
        <p:grpSpPr bwMode="auto">
          <a:xfrm>
            <a:off x="539750" y="1735138"/>
            <a:ext cx="5341938" cy="685800"/>
            <a:chOff x="340" y="1093"/>
            <a:chExt cx="3365" cy="432"/>
          </a:xfrm>
        </p:grpSpPr>
        <p:sp>
          <p:nvSpPr>
            <p:cNvPr id="1033" name="AutoShape 17"/>
            <p:cNvSpPr>
              <a:spLocks noChangeArrowheads="1"/>
            </p:cNvSpPr>
            <p:nvPr/>
          </p:nvSpPr>
          <p:spPr bwMode="auto">
            <a:xfrm>
              <a:off x="554" y="1122"/>
              <a:ext cx="2714" cy="345"/>
            </a:xfrm>
            <a:prstGeom prst="roundRect">
              <a:avLst>
                <a:gd name="adj" fmla="val 50000"/>
              </a:avLst>
            </a:prstGeom>
            <a:gradFill rotWithShape="1">
              <a:gsLst>
                <a:gs pos="0">
                  <a:srgbClr val="F9F5D5"/>
                </a:gs>
                <a:gs pos="100000">
                  <a:srgbClr val="F5EEB7"/>
                </a:gs>
              </a:gsLst>
              <a:lin ang="0" scaled="1"/>
            </a:gradFill>
            <a:ln w="38100" algn="ctr">
              <a:solidFill>
                <a:srgbClr val="74A731"/>
              </a:solidFill>
              <a:round/>
              <a:headEnd/>
              <a:tailEnd/>
            </a:ln>
          </p:spPr>
          <p:txBody>
            <a:bodyPr vert="eaVert" wrap="none" anchor="ctr"/>
            <a:lstStyle/>
            <a:p>
              <a:pPr algn="r" rtl="1"/>
              <a:endParaRPr lang="en-US" sz="1800">
                <a:solidFill>
                  <a:schemeClr val="tx1"/>
                </a:solidFill>
              </a:endParaRPr>
            </a:p>
          </p:txBody>
        </p:sp>
        <p:sp>
          <p:nvSpPr>
            <p:cNvPr id="1034" name="Oval 18"/>
            <p:cNvSpPr>
              <a:spLocks noChangeArrowheads="1"/>
            </p:cNvSpPr>
            <p:nvPr/>
          </p:nvSpPr>
          <p:spPr bwMode="auto">
            <a:xfrm rot="1758052">
              <a:off x="354" y="1108"/>
              <a:ext cx="514" cy="417"/>
            </a:xfrm>
            <a:prstGeom prst="ellipse">
              <a:avLst/>
            </a:prstGeom>
            <a:gradFill rotWithShape="1">
              <a:gsLst>
                <a:gs pos="0">
                  <a:srgbClr val="006600"/>
                </a:gs>
                <a:gs pos="100000">
                  <a:srgbClr val="002F00"/>
                </a:gs>
              </a:gsLst>
              <a:lin ang="5400000" scaled="1"/>
            </a:gradFill>
            <a:ln w="9525">
              <a:noFill/>
              <a:round/>
              <a:headEnd/>
              <a:tailEnd/>
            </a:ln>
          </p:spPr>
          <p:txBody>
            <a:bodyPr wrap="none" anchor="ctr"/>
            <a:lstStyle/>
            <a:p>
              <a:pPr algn="r" rtl="1"/>
              <a:endParaRPr lang="en-US" sz="1800">
                <a:solidFill>
                  <a:schemeClr val="tx1"/>
                </a:solidFill>
              </a:endParaRPr>
            </a:p>
          </p:txBody>
        </p:sp>
        <p:sp>
          <p:nvSpPr>
            <p:cNvPr id="1035" name="Oval 19"/>
            <p:cNvSpPr>
              <a:spLocks noChangeArrowheads="1"/>
            </p:cNvSpPr>
            <p:nvPr/>
          </p:nvSpPr>
          <p:spPr bwMode="auto">
            <a:xfrm rot="1758052">
              <a:off x="340" y="1093"/>
              <a:ext cx="514" cy="417"/>
            </a:xfrm>
            <a:prstGeom prst="ellipse">
              <a:avLst/>
            </a:prstGeom>
            <a:gradFill rotWithShape="1">
              <a:gsLst>
                <a:gs pos="0">
                  <a:srgbClr val="74A731"/>
                </a:gs>
                <a:gs pos="100000">
                  <a:srgbClr val="364D17"/>
                </a:gs>
              </a:gsLst>
              <a:lin ang="5400000" scaled="1"/>
            </a:gradFill>
            <a:ln w="9525">
              <a:noFill/>
              <a:round/>
              <a:headEnd/>
              <a:tailEnd/>
            </a:ln>
          </p:spPr>
          <p:txBody>
            <a:bodyPr wrap="none" anchor="ctr"/>
            <a:lstStyle/>
            <a:p>
              <a:pPr algn="r" rtl="1"/>
              <a:endParaRPr lang="en-US" sz="1800">
                <a:solidFill>
                  <a:schemeClr val="tx1"/>
                </a:solidFill>
              </a:endParaRPr>
            </a:p>
          </p:txBody>
        </p:sp>
        <p:sp>
          <p:nvSpPr>
            <p:cNvPr id="1036" name="Oval 20"/>
            <p:cNvSpPr>
              <a:spLocks noChangeArrowheads="1"/>
            </p:cNvSpPr>
            <p:nvPr/>
          </p:nvSpPr>
          <p:spPr bwMode="auto">
            <a:xfrm>
              <a:off x="391" y="1119"/>
              <a:ext cx="231" cy="235"/>
            </a:xfrm>
            <a:prstGeom prst="ellipse">
              <a:avLst/>
            </a:prstGeom>
            <a:gradFill rotWithShape="1">
              <a:gsLst>
                <a:gs pos="0">
                  <a:srgbClr val="FFFFFF">
                    <a:alpha val="50000"/>
                  </a:srgbClr>
                </a:gs>
                <a:gs pos="100000">
                  <a:srgbClr val="767676">
                    <a:alpha val="0"/>
                  </a:srgbClr>
                </a:gs>
              </a:gsLst>
              <a:lin ang="5400000" scaled="1"/>
            </a:gradFill>
            <a:ln w="9525">
              <a:noFill/>
              <a:round/>
              <a:headEnd/>
              <a:tailEnd/>
            </a:ln>
          </p:spPr>
          <p:txBody>
            <a:bodyPr wrap="none" anchor="ctr"/>
            <a:lstStyle/>
            <a:p>
              <a:pPr algn="r" rtl="1"/>
              <a:endParaRPr lang="en-US" sz="1800">
                <a:solidFill>
                  <a:schemeClr val="tx1"/>
                </a:solidFill>
              </a:endParaRPr>
            </a:p>
          </p:txBody>
        </p:sp>
        <p:sp>
          <p:nvSpPr>
            <p:cNvPr id="1037" name="Text Box 21"/>
            <p:cNvSpPr txBox="1">
              <a:spLocks noChangeArrowheads="1"/>
            </p:cNvSpPr>
            <p:nvPr/>
          </p:nvSpPr>
          <p:spPr bwMode="auto">
            <a:xfrm>
              <a:off x="820" y="1141"/>
              <a:ext cx="2160" cy="288"/>
            </a:xfrm>
            <a:prstGeom prst="rect">
              <a:avLst/>
            </a:prstGeom>
            <a:noFill/>
            <a:ln w="9525" algn="ctr">
              <a:noFill/>
              <a:miter lim="800000"/>
              <a:headEnd/>
              <a:tailEnd/>
            </a:ln>
          </p:spPr>
          <p:txBody>
            <a:bodyPr>
              <a:spAutoFit/>
            </a:bodyPr>
            <a:lstStyle/>
            <a:p>
              <a:pPr algn="ctr" eaLnBrk="0" hangingPunct="0"/>
              <a:r>
                <a:rPr lang="en-US" b="1">
                  <a:solidFill>
                    <a:srgbClr val="000000"/>
                  </a:solidFill>
                </a:rPr>
                <a:t>Click to add Title</a:t>
              </a:r>
            </a:p>
          </p:txBody>
        </p:sp>
        <p:sp>
          <p:nvSpPr>
            <p:cNvPr id="1038" name="Text Box 22"/>
            <p:cNvSpPr txBox="1">
              <a:spLocks noChangeArrowheads="1"/>
            </p:cNvSpPr>
            <p:nvPr/>
          </p:nvSpPr>
          <p:spPr bwMode="auto">
            <a:xfrm>
              <a:off x="460" y="1111"/>
              <a:ext cx="258" cy="365"/>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2</a:t>
              </a:r>
            </a:p>
          </p:txBody>
        </p:sp>
        <p:sp>
          <p:nvSpPr>
            <p:cNvPr id="1039" name="AutoShape 23"/>
            <p:cNvSpPr>
              <a:spLocks noChangeArrowheads="1"/>
            </p:cNvSpPr>
            <p:nvPr/>
          </p:nvSpPr>
          <p:spPr bwMode="gray">
            <a:xfrm>
              <a:off x="554" y="1122"/>
              <a:ext cx="3069" cy="345"/>
            </a:xfrm>
            <a:prstGeom prst="roundRect">
              <a:avLst>
                <a:gd name="adj" fmla="val 50000"/>
              </a:avLst>
            </a:prstGeom>
            <a:gradFill rotWithShape="1">
              <a:gsLst>
                <a:gs pos="0">
                  <a:srgbClr val="66CCFF"/>
                </a:gs>
                <a:gs pos="100000">
                  <a:srgbClr val="D5D8FF"/>
                </a:gs>
              </a:gsLst>
              <a:lin ang="0" scaled="1"/>
            </a:gradFill>
            <a:ln w="38100" algn="ctr">
              <a:solidFill>
                <a:srgbClr val="6D85E9"/>
              </a:solidFill>
              <a:round/>
              <a:headEnd/>
              <a:tailEnd/>
            </a:ln>
          </p:spPr>
          <p:txBody>
            <a:bodyPr vert="eaVert" wrap="none" anchor="ctr"/>
            <a:lstStyle/>
            <a:p>
              <a:pPr algn="r" rtl="1"/>
              <a:endParaRPr lang="en-US" sz="1800">
                <a:solidFill>
                  <a:schemeClr val="tx1"/>
                </a:solidFill>
              </a:endParaRPr>
            </a:p>
          </p:txBody>
        </p:sp>
        <p:sp>
          <p:nvSpPr>
            <p:cNvPr id="1040" name="Oval 24"/>
            <p:cNvSpPr>
              <a:spLocks noChangeArrowheads="1"/>
            </p:cNvSpPr>
            <p:nvPr/>
          </p:nvSpPr>
          <p:spPr bwMode="gray">
            <a:xfrm rot="1758052">
              <a:off x="354" y="1108"/>
              <a:ext cx="514" cy="417"/>
            </a:xfrm>
            <a:prstGeom prst="ellipse">
              <a:avLst/>
            </a:prstGeom>
            <a:solidFill>
              <a:srgbClr val="55497D"/>
            </a:solidFill>
            <a:ln w="9525">
              <a:noFill/>
              <a:round/>
              <a:headEnd/>
              <a:tailEnd/>
            </a:ln>
          </p:spPr>
          <p:txBody>
            <a:bodyPr wrap="none" anchor="ctr"/>
            <a:lstStyle/>
            <a:p>
              <a:pPr algn="r" rtl="1"/>
              <a:endParaRPr lang="en-US" sz="1800">
                <a:solidFill>
                  <a:schemeClr val="tx1"/>
                </a:solidFill>
              </a:endParaRPr>
            </a:p>
          </p:txBody>
        </p:sp>
        <p:sp>
          <p:nvSpPr>
            <p:cNvPr id="1041" name="Oval 25"/>
            <p:cNvSpPr>
              <a:spLocks noChangeArrowheads="1"/>
            </p:cNvSpPr>
            <p:nvPr/>
          </p:nvSpPr>
          <p:spPr bwMode="gray">
            <a:xfrm rot="1758052">
              <a:off x="340" y="1093"/>
              <a:ext cx="514" cy="417"/>
            </a:xfrm>
            <a:prstGeom prst="ellipse">
              <a:avLst/>
            </a:prstGeom>
            <a:gradFill rotWithShape="1">
              <a:gsLst>
                <a:gs pos="0">
                  <a:srgbClr val="95A8FB"/>
                </a:gs>
                <a:gs pos="100000">
                  <a:srgbClr val="454E74"/>
                </a:gs>
              </a:gsLst>
              <a:lin ang="5400000" scaled="1"/>
            </a:gradFill>
            <a:ln w="9525">
              <a:noFill/>
              <a:round/>
              <a:headEnd/>
              <a:tailEnd/>
            </a:ln>
          </p:spPr>
          <p:txBody>
            <a:bodyPr wrap="none" anchor="ctr"/>
            <a:lstStyle/>
            <a:p>
              <a:pPr algn="r" rtl="1"/>
              <a:endParaRPr lang="en-US" sz="1800">
                <a:solidFill>
                  <a:schemeClr val="tx1"/>
                </a:solidFill>
              </a:endParaRPr>
            </a:p>
          </p:txBody>
        </p:sp>
        <p:sp>
          <p:nvSpPr>
            <p:cNvPr id="1042" name="Text Box 26"/>
            <p:cNvSpPr txBox="1">
              <a:spLocks noChangeArrowheads="1"/>
            </p:cNvSpPr>
            <p:nvPr/>
          </p:nvSpPr>
          <p:spPr bwMode="gray">
            <a:xfrm>
              <a:off x="720" y="1141"/>
              <a:ext cx="2985" cy="288"/>
            </a:xfrm>
            <a:prstGeom prst="rect">
              <a:avLst/>
            </a:prstGeom>
            <a:noFill/>
            <a:ln w="9525" algn="ctr">
              <a:noFill/>
              <a:miter lim="800000"/>
              <a:headEnd/>
              <a:tailEnd/>
            </a:ln>
          </p:spPr>
          <p:txBody>
            <a:bodyPr>
              <a:spAutoFit/>
            </a:bodyPr>
            <a:lstStyle/>
            <a:p>
              <a:pPr algn="ctr" eaLnBrk="0" hangingPunct="0"/>
              <a:r>
                <a:rPr lang="en-US" b="1"/>
                <a:t>Đọc các phân số thập phân</a:t>
              </a:r>
            </a:p>
          </p:txBody>
        </p:sp>
        <p:pic>
          <p:nvPicPr>
            <p:cNvPr id="1043" name="Picture 27" descr="Picture1"/>
            <p:cNvPicPr>
              <a:picLocks noChangeAspect="1" noChangeArrowheads="1"/>
            </p:cNvPicPr>
            <p:nvPr/>
          </p:nvPicPr>
          <p:blipFill>
            <a:blip r:embed="rId8"/>
            <a:srcRect/>
            <a:stretch>
              <a:fillRect/>
            </a:stretch>
          </p:blipFill>
          <p:spPr bwMode="auto">
            <a:xfrm>
              <a:off x="388" y="1117"/>
              <a:ext cx="239" cy="243"/>
            </a:xfrm>
            <a:prstGeom prst="rect">
              <a:avLst/>
            </a:prstGeom>
            <a:noFill/>
            <a:ln w="9525">
              <a:noFill/>
              <a:miter lim="800000"/>
              <a:headEnd/>
              <a:tailEnd/>
            </a:ln>
          </p:spPr>
        </p:pic>
        <p:sp>
          <p:nvSpPr>
            <p:cNvPr id="1044" name="Text Box 28"/>
            <p:cNvSpPr txBox="1">
              <a:spLocks noChangeArrowheads="1"/>
            </p:cNvSpPr>
            <p:nvPr/>
          </p:nvSpPr>
          <p:spPr bwMode="gray">
            <a:xfrm>
              <a:off x="484" y="1111"/>
              <a:ext cx="258" cy="365"/>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1</a:t>
              </a:r>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2000" fill="hold"/>
                                        <p:tgtEl>
                                          <p:spTgt spid="2"/>
                                        </p:tgtEl>
                                        <p:attrNameLst>
                                          <p:attrName>ppt_x</p:attrName>
                                        </p:attrNameLst>
                                      </p:cBhvr>
                                      <p:tavLst>
                                        <p:tav tm="0">
                                          <p:val>
                                            <p:strVal val="0-#ppt_w/2"/>
                                          </p:val>
                                        </p:tav>
                                        <p:tav tm="100000">
                                          <p:val>
                                            <p:strVal val="#ppt_x"/>
                                          </p:val>
                                        </p:tav>
                                      </p:tavLst>
                                    </p:anim>
                                    <p:anim calcmode="lin" valueType="num">
                                      <p:cBhvr additive="base">
                                        <p:cTn id="16" dur="2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WordArt 2"/>
          <p:cNvSpPr>
            <a:spLocks noChangeArrowheads="1" noChangeShapeType="1" noTextEdit="1"/>
          </p:cNvSpPr>
          <p:nvPr/>
        </p:nvSpPr>
        <p:spPr bwMode="auto">
          <a:xfrm>
            <a:off x="862013" y="511175"/>
            <a:ext cx="2808287" cy="523875"/>
          </a:xfrm>
          <a:prstGeom prst="rect">
            <a:avLst/>
          </a:prstGeom>
        </p:spPr>
        <p:txBody>
          <a:bodyPr wrap="none" fromWordArt="1">
            <a:prstTxWarp prst="textPlain">
              <a:avLst>
                <a:gd name="adj" fmla="val 50000"/>
              </a:avLst>
            </a:prstTxWarp>
          </a:bodyPr>
          <a:lstStyle/>
          <a:p>
            <a:pPr algn="ctr"/>
            <a:r>
              <a:rPr lang="en-US" sz="3600" i="1" kern="10">
                <a:ln w="0">
                  <a:solidFill>
                    <a:schemeClr val="tx2"/>
                  </a:solidFill>
                  <a:round/>
                  <a:headEnd/>
                  <a:tailEnd/>
                </a:ln>
                <a:solidFill>
                  <a:srgbClr val="FFFFFF"/>
                </a:solidFill>
                <a:effectLst>
                  <a:outerShdw dist="35921" dir="2700000" algn="ctr" rotWithShape="0">
                    <a:srgbClr val="808080">
                      <a:alpha val="79999"/>
                    </a:srgbClr>
                  </a:outerShdw>
                </a:effectLst>
                <a:latin typeface="Arial"/>
                <a:cs typeface="Arial"/>
              </a:rPr>
              <a:t>LUYỆN TẬP</a:t>
            </a:r>
          </a:p>
        </p:txBody>
      </p:sp>
      <p:grpSp>
        <p:nvGrpSpPr>
          <p:cNvPr id="2" name="Group 41"/>
          <p:cNvGrpSpPr>
            <a:grpSpLocks/>
          </p:cNvGrpSpPr>
          <p:nvPr/>
        </p:nvGrpSpPr>
        <p:grpSpPr bwMode="auto">
          <a:xfrm>
            <a:off x="539750" y="1557338"/>
            <a:ext cx="5341938" cy="685800"/>
            <a:chOff x="340" y="981"/>
            <a:chExt cx="3365" cy="432"/>
          </a:xfrm>
        </p:grpSpPr>
        <p:sp>
          <p:nvSpPr>
            <p:cNvPr id="19476" name="AutoShape 17"/>
            <p:cNvSpPr>
              <a:spLocks noChangeArrowheads="1"/>
            </p:cNvSpPr>
            <p:nvPr/>
          </p:nvSpPr>
          <p:spPr bwMode="auto">
            <a:xfrm>
              <a:off x="554" y="1010"/>
              <a:ext cx="2714" cy="345"/>
            </a:xfrm>
            <a:prstGeom prst="roundRect">
              <a:avLst>
                <a:gd name="adj" fmla="val 50000"/>
              </a:avLst>
            </a:prstGeom>
            <a:gradFill rotWithShape="1">
              <a:gsLst>
                <a:gs pos="0">
                  <a:srgbClr val="F9F5D5"/>
                </a:gs>
                <a:gs pos="100000">
                  <a:srgbClr val="F5EEB7"/>
                </a:gs>
              </a:gsLst>
              <a:lin ang="0" scaled="1"/>
            </a:gradFill>
            <a:ln w="38100" algn="ctr">
              <a:solidFill>
                <a:srgbClr val="74A731"/>
              </a:solidFill>
              <a:round/>
              <a:headEnd/>
              <a:tailEnd/>
            </a:ln>
          </p:spPr>
          <p:txBody>
            <a:bodyPr vert="eaVert" wrap="none" anchor="ctr"/>
            <a:lstStyle/>
            <a:p>
              <a:pPr algn="r" rtl="1"/>
              <a:endParaRPr lang="en-US" sz="1800">
                <a:solidFill>
                  <a:schemeClr val="tx1"/>
                </a:solidFill>
              </a:endParaRPr>
            </a:p>
          </p:txBody>
        </p:sp>
        <p:sp>
          <p:nvSpPr>
            <p:cNvPr id="19477" name="Oval 18"/>
            <p:cNvSpPr>
              <a:spLocks noChangeArrowheads="1"/>
            </p:cNvSpPr>
            <p:nvPr/>
          </p:nvSpPr>
          <p:spPr bwMode="auto">
            <a:xfrm rot="1758052">
              <a:off x="354" y="996"/>
              <a:ext cx="514" cy="417"/>
            </a:xfrm>
            <a:prstGeom prst="ellipse">
              <a:avLst/>
            </a:prstGeom>
            <a:gradFill rotWithShape="1">
              <a:gsLst>
                <a:gs pos="0">
                  <a:srgbClr val="006600"/>
                </a:gs>
                <a:gs pos="100000">
                  <a:srgbClr val="002F00"/>
                </a:gs>
              </a:gsLst>
              <a:lin ang="5400000" scaled="1"/>
            </a:gradFill>
            <a:ln w="9525">
              <a:noFill/>
              <a:round/>
              <a:headEnd/>
              <a:tailEnd/>
            </a:ln>
          </p:spPr>
          <p:txBody>
            <a:bodyPr wrap="none" anchor="ctr"/>
            <a:lstStyle/>
            <a:p>
              <a:pPr algn="r" rtl="1"/>
              <a:endParaRPr lang="en-US" sz="1800">
                <a:solidFill>
                  <a:schemeClr val="tx1"/>
                </a:solidFill>
              </a:endParaRPr>
            </a:p>
          </p:txBody>
        </p:sp>
        <p:sp>
          <p:nvSpPr>
            <p:cNvPr id="19478" name="Oval 19"/>
            <p:cNvSpPr>
              <a:spLocks noChangeArrowheads="1"/>
            </p:cNvSpPr>
            <p:nvPr/>
          </p:nvSpPr>
          <p:spPr bwMode="auto">
            <a:xfrm rot="1758052">
              <a:off x="340" y="981"/>
              <a:ext cx="514" cy="417"/>
            </a:xfrm>
            <a:prstGeom prst="ellipse">
              <a:avLst/>
            </a:prstGeom>
            <a:gradFill rotWithShape="1">
              <a:gsLst>
                <a:gs pos="0">
                  <a:srgbClr val="74A731"/>
                </a:gs>
                <a:gs pos="100000">
                  <a:srgbClr val="364D17"/>
                </a:gs>
              </a:gsLst>
              <a:lin ang="5400000" scaled="1"/>
            </a:gradFill>
            <a:ln w="9525">
              <a:noFill/>
              <a:round/>
              <a:headEnd/>
              <a:tailEnd/>
            </a:ln>
          </p:spPr>
          <p:txBody>
            <a:bodyPr wrap="none" anchor="ctr"/>
            <a:lstStyle/>
            <a:p>
              <a:pPr algn="r" rtl="1"/>
              <a:endParaRPr lang="en-US" sz="1800">
                <a:solidFill>
                  <a:schemeClr val="tx1"/>
                </a:solidFill>
              </a:endParaRPr>
            </a:p>
          </p:txBody>
        </p:sp>
        <p:sp>
          <p:nvSpPr>
            <p:cNvPr id="19479" name="Oval 20"/>
            <p:cNvSpPr>
              <a:spLocks noChangeArrowheads="1"/>
            </p:cNvSpPr>
            <p:nvPr/>
          </p:nvSpPr>
          <p:spPr bwMode="auto">
            <a:xfrm>
              <a:off x="391" y="1007"/>
              <a:ext cx="231" cy="235"/>
            </a:xfrm>
            <a:prstGeom prst="ellipse">
              <a:avLst/>
            </a:prstGeom>
            <a:gradFill rotWithShape="1">
              <a:gsLst>
                <a:gs pos="0">
                  <a:srgbClr val="FFFFFF">
                    <a:alpha val="50000"/>
                  </a:srgbClr>
                </a:gs>
                <a:gs pos="100000">
                  <a:srgbClr val="767676">
                    <a:alpha val="0"/>
                  </a:srgbClr>
                </a:gs>
              </a:gsLst>
              <a:lin ang="5400000" scaled="1"/>
            </a:gradFill>
            <a:ln w="9525">
              <a:noFill/>
              <a:round/>
              <a:headEnd/>
              <a:tailEnd/>
            </a:ln>
          </p:spPr>
          <p:txBody>
            <a:bodyPr wrap="none" anchor="ctr"/>
            <a:lstStyle/>
            <a:p>
              <a:pPr algn="r" rtl="1"/>
              <a:endParaRPr lang="en-US" sz="1800">
                <a:solidFill>
                  <a:schemeClr val="tx1"/>
                </a:solidFill>
              </a:endParaRPr>
            </a:p>
          </p:txBody>
        </p:sp>
        <p:sp>
          <p:nvSpPr>
            <p:cNvPr id="19480" name="Text Box 21"/>
            <p:cNvSpPr txBox="1">
              <a:spLocks noChangeArrowheads="1"/>
            </p:cNvSpPr>
            <p:nvPr/>
          </p:nvSpPr>
          <p:spPr bwMode="auto">
            <a:xfrm>
              <a:off x="820" y="1029"/>
              <a:ext cx="2160" cy="288"/>
            </a:xfrm>
            <a:prstGeom prst="rect">
              <a:avLst/>
            </a:prstGeom>
            <a:noFill/>
            <a:ln w="9525" algn="ctr">
              <a:noFill/>
              <a:miter lim="800000"/>
              <a:headEnd/>
              <a:tailEnd/>
            </a:ln>
          </p:spPr>
          <p:txBody>
            <a:bodyPr>
              <a:spAutoFit/>
            </a:bodyPr>
            <a:lstStyle/>
            <a:p>
              <a:pPr algn="ctr" eaLnBrk="0" hangingPunct="0"/>
              <a:r>
                <a:rPr lang="en-US" b="1">
                  <a:solidFill>
                    <a:srgbClr val="000000"/>
                  </a:solidFill>
                </a:rPr>
                <a:t>Click to add Title</a:t>
              </a:r>
            </a:p>
          </p:txBody>
        </p:sp>
        <p:sp>
          <p:nvSpPr>
            <p:cNvPr id="19481" name="Text Box 22"/>
            <p:cNvSpPr txBox="1">
              <a:spLocks noChangeArrowheads="1"/>
            </p:cNvSpPr>
            <p:nvPr/>
          </p:nvSpPr>
          <p:spPr bwMode="auto">
            <a:xfrm>
              <a:off x="460" y="999"/>
              <a:ext cx="258" cy="365"/>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2</a:t>
              </a:r>
            </a:p>
          </p:txBody>
        </p:sp>
        <p:sp>
          <p:nvSpPr>
            <p:cNvPr id="19482" name="AutoShape 23"/>
            <p:cNvSpPr>
              <a:spLocks noChangeArrowheads="1"/>
            </p:cNvSpPr>
            <p:nvPr/>
          </p:nvSpPr>
          <p:spPr bwMode="gray">
            <a:xfrm>
              <a:off x="554" y="1010"/>
              <a:ext cx="3069" cy="345"/>
            </a:xfrm>
            <a:prstGeom prst="roundRect">
              <a:avLst>
                <a:gd name="adj" fmla="val 50000"/>
              </a:avLst>
            </a:prstGeom>
            <a:gradFill rotWithShape="1">
              <a:gsLst>
                <a:gs pos="0">
                  <a:srgbClr val="66CCFF"/>
                </a:gs>
                <a:gs pos="100000">
                  <a:srgbClr val="D5D8FF"/>
                </a:gs>
              </a:gsLst>
              <a:lin ang="0" scaled="1"/>
            </a:gradFill>
            <a:ln w="38100" algn="ctr">
              <a:solidFill>
                <a:srgbClr val="6D85E9"/>
              </a:solidFill>
              <a:round/>
              <a:headEnd/>
              <a:tailEnd/>
            </a:ln>
          </p:spPr>
          <p:txBody>
            <a:bodyPr vert="eaVert" wrap="none" anchor="ctr"/>
            <a:lstStyle/>
            <a:p>
              <a:pPr algn="r" rtl="1"/>
              <a:endParaRPr lang="en-US" sz="1800">
                <a:solidFill>
                  <a:schemeClr val="tx1"/>
                </a:solidFill>
              </a:endParaRPr>
            </a:p>
          </p:txBody>
        </p:sp>
        <p:sp>
          <p:nvSpPr>
            <p:cNvPr id="19483" name="Oval 24"/>
            <p:cNvSpPr>
              <a:spLocks noChangeArrowheads="1"/>
            </p:cNvSpPr>
            <p:nvPr/>
          </p:nvSpPr>
          <p:spPr bwMode="gray">
            <a:xfrm rot="1758052">
              <a:off x="354" y="996"/>
              <a:ext cx="514" cy="417"/>
            </a:xfrm>
            <a:prstGeom prst="ellipse">
              <a:avLst/>
            </a:prstGeom>
            <a:solidFill>
              <a:srgbClr val="55497D"/>
            </a:solidFill>
            <a:ln w="9525">
              <a:noFill/>
              <a:round/>
              <a:headEnd/>
              <a:tailEnd/>
            </a:ln>
          </p:spPr>
          <p:txBody>
            <a:bodyPr wrap="none" anchor="ctr"/>
            <a:lstStyle/>
            <a:p>
              <a:pPr algn="r" rtl="1"/>
              <a:endParaRPr lang="en-US" sz="1800">
                <a:solidFill>
                  <a:schemeClr val="tx1"/>
                </a:solidFill>
              </a:endParaRPr>
            </a:p>
          </p:txBody>
        </p:sp>
        <p:sp>
          <p:nvSpPr>
            <p:cNvPr id="19484" name="Oval 25"/>
            <p:cNvSpPr>
              <a:spLocks noChangeArrowheads="1"/>
            </p:cNvSpPr>
            <p:nvPr/>
          </p:nvSpPr>
          <p:spPr bwMode="gray">
            <a:xfrm rot="1758052">
              <a:off x="340" y="981"/>
              <a:ext cx="514" cy="417"/>
            </a:xfrm>
            <a:prstGeom prst="ellipse">
              <a:avLst/>
            </a:prstGeom>
            <a:gradFill rotWithShape="1">
              <a:gsLst>
                <a:gs pos="0">
                  <a:srgbClr val="95A8FB"/>
                </a:gs>
                <a:gs pos="100000">
                  <a:srgbClr val="454E74"/>
                </a:gs>
              </a:gsLst>
              <a:lin ang="5400000" scaled="1"/>
            </a:gradFill>
            <a:ln w="9525">
              <a:noFill/>
              <a:round/>
              <a:headEnd/>
              <a:tailEnd/>
            </a:ln>
          </p:spPr>
          <p:txBody>
            <a:bodyPr wrap="none" anchor="ctr"/>
            <a:lstStyle/>
            <a:p>
              <a:pPr algn="r" rtl="1"/>
              <a:endParaRPr lang="en-US" sz="1800">
                <a:solidFill>
                  <a:schemeClr val="tx1"/>
                </a:solidFill>
              </a:endParaRPr>
            </a:p>
          </p:txBody>
        </p:sp>
        <p:sp>
          <p:nvSpPr>
            <p:cNvPr id="19485" name="Text Box 26"/>
            <p:cNvSpPr txBox="1">
              <a:spLocks noChangeArrowheads="1"/>
            </p:cNvSpPr>
            <p:nvPr/>
          </p:nvSpPr>
          <p:spPr bwMode="gray">
            <a:xfrm>
              <a:off x="720" y="1029"/>
              <a:ext cx="2985" cy="288"/>
            </a:xfrm>
            <a:prstGeom prst="rect">
              <a:avLst/>
            </a:prstGeom>
            <a:noFill/>
            <a:ln w="9525" algn="ctr">
              <a:noFill/>
              <a:miter lim="800000"/>
              <a:headEnd/>
              <a:tailEnd/>
            </a:ln>
          </p:spPr>
          <p:txBody>
            <a:bodyPr>
              <a:spAutoFit/>
            </a:bodyPr>
            <a:lstStyle/>
            <a:p>
              <a:pPr algn="ctr" eaLnBrk="0" hangingPunct="0"/>
              <a:r>
                <a:rPr lang="en-US" b="1">
                  <a:solidFill>
                    <a:srgbClr val="FFFF00"/>
                  </a:solidFill>
                </a:rPr>
                <a:t>Viết các phân số thập phân</a:t>
              </a:r>
            </a:p>
          </p:txBody>
        </p:sp>
        <p:pic>
          <p:nvPicPr>
            <p:cNvPr id="19486" name="Picture 27" descr="Picture1"/>
            <p:cNvPicPr>
              <a:picLocks noChangeAspect="1" noChangeArrowheads="1"/>
            </p:cNvPicPr>
            <p:nvPr/>
          </p:nvPicPr>
          <p:blipFill>
            <a:blip r:embed="rId3"/>
            <a:srcRect/>
            <a:stretch>
              <a:fillRect/>
            </a:stretch>
          </p:blipFill>
          <p:spPr bwMode="auto">
            <a:xfrm>
              <a:off x="388" y="1005"/>
              <a:ext cx="239" cy="243"/>
            </a:xfrm>
            <a:prstGeom prst="rect">
              <a:avLst/>
            </a:prstGeom>
            <a:noFill/>
            <a:ln w="9525">
              <a:noFill/>
              <a:miter lim="800000"/>
              <a:headEnd/>
              <a:tailEnd/>
            </a:ln>
          </p:spPr>
        </p:pic>
        <p:sp>
          <p:nvSpPr>
            <p:cNvPr id="19487" name="Text Box 28"/>
            <p:cNvSpPr txBox="1">
              <a:spLocks noChangeArrowheads="1"/>
            </p:cNvSpPr>
            <p:nvPr/>
          </p:nvSpPr>
          <p:spPr bwMode="gray">
            <a:xfrm>
              <a:off x="484" y="999"/>
              <a:ext cx="258" cy="365"/>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2</a:t>
              </a:r>
            </a:p>
          </p:txBody>
        </p:sp>
      </p:grpSp>
      <p:sp>
        <p:nvSpPr>
          <p:cNvPr id="75800" name="Text Box 24"/>
          <p:cNvSpPr txBox="1">
            <a:spLocks noChangeArrowheads="1"/>
          </p:cNvSpPr>
          <p:nvPr/>
        </p:nvSpPr>
        <p:spPr bwMode="auto">
          <a:xfrm>
            <a:off x="801688" y="2717800"/>
            <a:ext cx="2433637" cy="457200"/>
          </a:xfrm>
          <a:prstGeom prst="rect">
            <a:avLst/>
          </a:prstGeom>
          <a:noFill/>
          <a:ln w="9525">
            <a:noFill/>
            <a:miter lim="800000"/>
            <a:headEnd/>
            <a:tailEnd/>
          </a:ln>
        </p:spPr>
        <p:txBody>
          <a:bodyPr wrap="none">
            <a:spAutoFit/>
          </a:bodyPr>
          <a:lstStyle/>
          <a:p>
            <a:r>
              <a:rPr lang="en-US" b="1">
                <a:solidFill>
                  <a:srgbClr val="00CC00"/>
                </a:solidFill>
              </a:rPr>
              <a:t>Bảy phần mười</a:t>
            </a:r>
          </a:p>
        </p:txBody>
      </p:sp>
      <p:sp>
        <p:nvSpPr>
          <p:cNvPr id="75801" name="Text Box 25"/>
          <p:cNvSpPr txBox="1">
            <a:spLocks noChangeArrowheads="1"/>
          </p:cNvSpPr>
          <p:nvPr/>
        </p:nvSpPr>
        <p:spPr bwMode="auto">
          <a:xfrm>
            <a:off x="768350" y="3529013"/>
            <a:ext cx="3094038" cy="457200"/>
          </a:xfrm>
          <a:prstGeom prst="rect">
            <a:avLst/>
          </a:prstGeom>
          <a:noFill/>
          <a:ln w="9525">
            <a:noFill/>
            <a:miter lim="800000"/>
            <a:headEnd/>
            <a:tailEnd/>
          </a:ln>
        </p:spPr>
        <p:txBody>
          <a:bodyPr wrap="none">
            <a:spAutoFit/>
          </a:bodyPr>
          <a:lstStyle/>
          <a:p>
            <a:r>
              <a:rPr lang="en-US" b="1">
                <a:solidFill>
                  <a:srgbClr val="00CC00"/>
                </a:solidFill>
              </a:rPr>
              <a:t>Hai mươi phần trăm</a:t>
            </a:r>
          </a:p>
        </p:txBody>
      </p:sp>
      <p:sp>
        <p:nvSpPr>
          <p:cNvPr id="75802" name="Text Box 26"/>
          <p:cNvSpPr txBox="1">
            <a:spLocks noChangeArrowheads="1"/>
          </p:cNvSpPr>
          <p:nvPr/>
        </p:nvSpPr>
        <p:spPr bwMode="auto">
          <a:xfrm>
            <a:off x="755650" y="4537075"/>
            <a:ext cx="5341938" cy="457200"/>
          </a:xfrm>
          <a:prstGeom prst="rect">
            <a:avLst/>
          </a:prstGeom>
          <a:noFill/>
          <a:ln w="9525">
            <a:noFill/>
            <a:miter lim="800000"/>
            <a:headEnd/>
            <a:tailEnd/>
          </a:ln>
        </p:spPr>
        <p:txBody>
          <a:bodyPr wrap="none">
            <a:spAutoFit/>
          </a:bodyPr>
          <a:lstStyle/>
          <a:p>
            <a:r>
              <a:rPr lang="en-US" b="1">
                <a:solidFill>
                  <a:srgbClr val="00CC00"/>
                </a:solidFill>
              </a:rPr>
              <a:t>Bốn trăm bảy mươi lăm phần nghìn</a:t>
            </a:r>
          </a:p>
        </p:txBody>
      </p:sp>
      <p:sp>
        <p:nvSpPr>
          <p:cNvPr id="75803" name="Text Box 27"/>
          <p:cNvSpPr txBox="1">
            <a:spLocks noChangeArrowheads="1"/>
          </p:cNvSpPr>
          <p:nvPr/>
        </p:nvSpPr>
        <p:spPr bwMode="auto">
          <a:xfrm>
            <a:off x="801688" y="5492750"/>
            <a:ext cx="2281237" cy="457200"/>
          </a:xfrm>
          <a:prstGeom prst="rect">
            <a:avLst/>
          </a:prstGeom>
          <a:noFill/>
          <a:ln w="9525">
            <a:noFill/>
            <a:miter lim="800000"/>
            <a:headEnd/>
            <a:tailEnd/>
          </a:ln>
        </p:spPr>
        <p:txBody>
          <a:bodyPr wrap="none">
            <a:spAutoFit/>
          </a:bodyPr>
          <a:lstStyle/>
          <a:p>
            <a:r>
              <a:rPr lang="en-US" b="1">
                <a:solidFill>
                  <a:srgbClr val="00CC00"/>
                </a:solidFill>
              </a:rPr>
              <a:t>Một phần triệu</a:t>
            </a:r>
          </a:p>
        </p:txBody>
      </p:sp>
      <p:grpSp>
        <p:nvGrpSpPr>
          <p:cNvPr id="3" name="Group 28"/>
          <p:cNvGrpSpPr>
            <a:grpSpLocks/>
          </p:cNvGrpSpPr>
          <p:nvPr/>
        </p:nvGrpSpPr>
        <p:grpSpPr bwMode="auto">
          <a:xfrm>
            <a:off x="6500813" y="2325688"/>
            <a:ext cx="720725" cy="946150"/>
            <a:chOff x="805" y="1175"/>
            <a:chExt cx="454" cy="596"/>
          </a:xfrm>
        </p:grpSpPr>
        <p:sp>
          <p:nvSpPr>
            <p:cNvPr id="19474" name="Text Box 29"/>
            <p:cNvSpPr txBox="1">
              <a:spLocks noChangeArrowheads="1"/>
            </p:cNvSpPr>
            <p:nvPr/>
          </p:nvSpPr>
          <p:spPr bwMode="auto">
            <a:xfrm>
              <a:off x="839" y="1175"/>
              <a:ext cx="366" cy="596"/>
            </a:xfrm>
            <a:prstGeom prst="rect">
              <a:avLst/>
            </a:prstGeom>
            <a:noFill/>
            <a:ln w="9525">
              <a:noFill/>
              <a:miter lim="800000"/>
              <a:headEnd/>
              <a:tailEnd/>
            </a:ln>
          </p:spPr>
          <p:txBody>
            <a:bodyPr wrap="none">
              <a:spAutoFit/>
            </a:bodyPr>
            <a:lstStyle/>
            <a:p>
              <a:pPr algn="ctr"/>
              <a:r>
                <a:rPr lang="en-US" sz="2800" b="1">
                  <a:solidFill>
                    <a:srgbClr val="CC00FF"/>
                  </a:solidFill>
                </a:rPr>
                <a:t>7</a:t>
              </a:r>
            </a:p>
            <a:p>
              <a:pPr algn="ctr"/>
              <a:r>
                <a:rPr lang="en-US" sz="2800" b="1">
                  <a:solidFill>
                    <a:srgbClr val="CC00FF"/>
                  </a:solidFill>
                </a:rPr>
                <a:t>10</a:t>
              </a:r>
            </a:p>
          </p:txBody>
        </p:sp>
        <p:sp>
          <p:nvSpPr>
            <p:cNvPr id="19475" name="Line 30"/>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grpSp>
        <p:nvGrpSpPr>
          <p:cNvPr id="4" name="Group 31"/>
          <p:cNvGrpSpPr>
            <a:grpSpLocks/>
          </p:cNvGrpSpPr>
          <p:nvPr/>
        </p:nvGrpSpPr>
        <p:grpSpPr bwMode="auto">
          <a:xfrm>
            <a:off x="6456363" y="3357563"/>
            <a:ext cx="779462" cy="946150"/>
            <a:chOff x="777" y="1175"/>
            <a:chExt cx="491" cy="596"/>
          </a:xfrm>
        </p:grpSpPr>
        <p:sp>
          <p:nvSpPr>
            <p:cNvPr id="19472" name="Text Box 32"/>
            <p:cNvSpPr txBox="1">
              <a:spLocks noChangeArrowheads="1"/>
            </p:cNvSpPr>
            <p:nvPr/>
          </p:nvSpPr>
          <p:spPr bwMode="auto">
            <a:xfrm>
              <a:off x="777" y="1175"/>
              <a:ext cx="491" cy="596"/>
            </a:xfrm>
            <a:prstGeom prst="rect">
              <a:avLst/>
            </a:prstGeom>
            <a:noFill/>
            <a:ln w="9525">
              <a:noFill/>
              <a:miter lim="800000"/>
              <a:headEnd/>
              <a:tailEnd/>
            </a:ln>
          </p:spPr>
          <p:txBody>
            <a:bodyPr wrap="none">
              <a:spAutoFit/>
            </a:bodyPr>
            <a:lstStyle/>
            <a:p>
              <a:pPr algn="ctr"/>
              <a:r>
                <a:rPr lang="en-US" sz="2800" b="1">
                  <a:solidFill>
                    <a:srgbClr val="CC00FF"/>
                  </a:solidFill>
                </a:rPr>
                <a:t>20</a:t>
              </a:r>
            </a:p>
            <a:p>
              <a:pPr algn="ctr"/>
              <a:r>
                <a:rPr lang="en-US" sz="2800" b="1">
                  <a:solidFill>
                    <a:srgbClr val="CC00FF"/>
                  </a:solidFill>
                </a:rPr>
                <a:t>100</a:t>
              </a:r>
            </a:p>
          </p:txBody>
        </p:sp>
        <p:sp>
          <p:nvSpPr>
            <p:cNvPr id="19473" name="Line 33"/>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grpSp>
        <p:nvGrpSpPr>
          <p:cNvPr id="5" name="Group 34"/>
          <p:cNvGrpSpPr>
            <a:grpSpLocks/>
          </p:cNvGrpSpPr>
          <p:nvPr/>
        </p:nvGrpSpPr>
        <p:grpSpPr bwMode="auto">
          <a:xfrm>
            <a:off x="6443663" y="4365625"/>
            <a:ext cx="977900" cy="946150"/>
            <a:chOff x="715" y="1175"/>
            <a:chExt cx="616" cy="596"/>
          </a:xfrm>
        </p:grpSpPr>
        <p:sp>
          <p:nvSpPr>
            <p:cNvPr id="19470" name="Text Box 35"/>
            <p:cNvSpPr txBox="1">
              <a:spLocks noChangeArrowheads="1"/>
            </p:cNvSpPr>
            <p:nvPr/>
          </p:nvSpPr>
          <p:spPr bwMode="auto">
            <a:xfrm>
              <a:off x="715" y="1175"/>
              <a:ext cx="616" cy="596"/>
            </a:xfrm>
            <a:prstGeom prst="rect">
              <a:avLst/>
            </a:prstGeom>
            <a:noFill/>
            <a:ln w="9525">
              <a:noFill/>
              <a:miter lim="800000"/>
              <a:headEnd/>
              <a:tailEnd/>
            </a:ln>
          </p:spPr>
          <p:txBody>
            <a:bodyPr wrap="none">
              <a:spAutoFit/>
            </a:bodyPr>
            <a:lstStyle/>
            <a:p>
              <a:pPr algn="ctr"/>
              <a:r>
                <a:rPr lang="en-US" sz="2800" b="1">
                  <a:solidFill>
                    <a:srgbClr val="CC00FF"/>
                  </a:solidFill>
                </a:rPr>
                <a:t>475</a:t>
              </a:r>
            </a:p>
            <a:p>
              <a:pPr algn="ctr"/>
              <a:r>
                <a:rPr lang="en-US" sz="2800" b="1">
                  <a:solidFill>
                    <a:srgbClr val="CC00FF"/>
                  </a:solidFill>
                </a:rPr>
                <a:t>1000</a:t>
              </a:r>
            </a:p>
          </p:txBody>
        </p:sp>
        <p:sp>
          <p:nvSpPr>
            <p:cNvPr id="19471" name="Line 36"/>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grpSp>
        <p:nvGrpSpPr>
          <p:cNvPr id="6" name="Group 40"/>
          <p:cNvGrpSpPr>
            <a:grpSpLocks/>
          </p:cNvGrpSpPr>
          <p:nvPr/>
        </p:nvGrpSpPr>
        <p:grpSpPr bwMode="auto">
          <a:xfrm>
            <a:off x="5848350" y="5373688"/>
            <a:ext cx="1819275" cy="946150"/>
            <a:chOff x="3684" y="3385"/>
            <a:chExt cx="1146" cy="596"/>
          </a:xfrm>
        </p:grpSpPr>
        <p:sp>
          <p:nvSpPr>
            <p:cNvPr id="19468" name="Text Box 38"/>
            <p:cNvSpPr txBox="1">
              <a:spLocks noChangeArrowheads="1"/>
            </p:cNvSpPr>
            <p:nvPr/>
          </p:nvSpPr>
          <p:spPr bwMode="auto">
            <a:xfrm>
              <a:off x="3715" y="3385"/>
              <a:ext cx="1115" cy="596"/>
            </a:xfrm>
            <a:prstGeom prst="rect">
              <a:avLst/>
            </a:prstGeom>
            <a:noFill/>
            <a:ln w="9525">
              <a:noFill/>
              <a:miter lim="800000"/>
              <a:headEnd/>
              <a:tailEnd/>
            </a:ln>
          </p:spPr>
          <p:txBody>
            <a:bodyPr wrap="none">
              <a:spAutoFit/>
            </a:bodyPr>
            <a:lstStyle/>
            <a:p>
              <a:pPr algn="ctr"/>
              <a:r>
                <a:rPr lang="en-US" sz="2800" b="1">
                  <a:solidFill>
                    <a:srgbClr val="CC00FF"/>
                  </a:solidFill>
                </a:rPr>
                <a:t>1</a:t>
              </a:r>
            </a:p>
            <a:p>
              <a:pPr algn="ctr"/>
              <a:r>
                <a:rPr lang="en-US" sz="2800" b="1">
                  <a:solidFill>
                    <a:srgbClr val="CC00FF"/>
                  </a:solidFill>
                </a:rPr>
                <a:t>1 000 000</a:t>
              </a:r>
            </a:p>
          </p:txBody>
        </p:sp>
        <p:sp>
          <p:nvSpPr>
            <p:cNvPr id="19469" name="Line 39"/>
            <p:cNvSpPr>
              <a:spLocks noChangeShapeType="1"/>
            </p:cNvSpPr>
            <p:nvPr/>
          </p:nvSpPr>
          <p:spPr bwMode="auto">
            <a:xfrm>
              <a:off x="3684" y="3690"/>
              <a:ext cx="1140" cy="0"/>
            </a:xfrm>
            <a:prstGeom prst="line">
              <a:avLst/>
            </a:prstGeom>
            <a:noFill/>
            <a:ln w="19050">
              <a:solidFill>
                <a:srgbClr val="CC00CC"/>
              </a:solidFill>
              <a:round/>
              <a:headEnd/>
              <a:tailEnd/>
            </a:ln>
          </p:spPr>
          <p:txBody>
            <a:bodyPr/>
            <a:lstStyle/>
            <a:p>
              <a:endParaRPr lang="en-US"/>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75800"/>
                                        </p:tgtEl>
                                        <p:attrNameLst>
                                          <p:attrName>style.visibility</p:attrName>
                                        </p:attrNameLst>
                                      </p:cBhvr>
                                      <p:to>
                                        <p:strVal val="visible"/>
                                      </p:to>
                                    </p:set>
                                    <p:animEffect transition="in" filter="fade">
                                      <p:cBhvr>
                                        <p:cTn id="15" dur="1000"/>
                                        <p:tgtEl>
                                          <p:spTgt spid="75800"/>
                                        </p:tgtEl>
                                      </p:cBhvr>
                                    </p:animEffect>
                                    <p:anim calcmode="lin" valueType="num">
                                      <p:cBhvr>
                                        <p:cTn id="16" dur="1000" fill="hold"/>
                                        <p:tgtEl>
                                          <p:spTgt spid="75800"/>
                                        </p:tgtEl>
                                        <p:attrNameLst>
                                          <p:attrName>ppt_x</p:attrName>
                                        </p:attrNameLst>
                                      </p:cBhvr>
                                      <p:tavLst>
                                        <p:tav tm="0">
                                          <p:val>
                                            <p:strVal val="#ppt_x"/>
                                          </p:val>
                                        </p:tav>
                                        <p:tav tm="100000">
                                          <p:val>
                                            <p:strVal val="#ppt_x"/>
                                          </p:val>
                                        </p:tav>
                                      </p:tavLst>
                                    </p:anim>
                                    <p:anim calcmode="lin" valueType="num">
                                      <p:cBhvr>
                                        <p:cTn id="17" dur="1000" fill="hold"/>
                                        <p:tgtEl>
                                          <p:spTgt spid="75800"/>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p:stCondLst>
                                    <p:cond delay="0"/>
                                  </p:stCondLst>
                                  <p:childTnLst>
                                    <p:set>
                                      <p:cBhvr>
                                        <p:cTn id="19" dur="1" fill="hold">
                                          <p:stCondLst>
                                            <p:cond delay="0"/>
                                          </p:stCondLst>
                                        </p:cTn>
                                        <p:tgtEl>
                                          <p:spTgt spid="75801"/>
                                        </p:tgtEl>
                                        <p:attrNameLst>
                                          <p:attrName>style.visibility</p:attrName>
                                        </p:attrNameLst>
                                      </p:cBhvr>
                                      <p:to>
                                        <p:strVal val="visible"/>
                                      </p:to>
                                    </p:set>
                                    <p:animEffect transition="in" filter="fade">
                                      <p:cBhvr>
                                        <p:cTn id="20" dur="1000"/>
                                        <p:tgtEl>
                                          <p:spTgt spid="75801"/>
                                        </p:tgtEl>
                                      </p:cBhvr>
                                    </p:animEffect>
                                    <p:anim calcmode="lin" valueType="num">
                                      <p:cBhvr>
                                        <p:cTn id="21" dur="1000" fill="hold"/>
                                        <p:tgtEl>
                                          <p:spTgt spid="75801"/>
                                        </p:tgtEl>
                                        <p:attrNameLst>
                                          <p:attrName>ppt_x</p:attrName>
                                        </p:attrNameLst>
                                      </p:cBhvr>
                                      <p:tavLst>
                                        <p:tav tm="0">
                                          <p:val>
                                            <p:strVal val="#ppt_x"/>
                                          </p:val>
                                        </p:tav>
                                        <p:tav tm="100000">
                                          <p:val>
                                            <p:strVal val="#ppt_x"/>
                                          </p:val>
                                        </p:tav>
                                      </p:tavLst>
                                    </p:anim>
                                    <p:anim calcmode="lin" valueType="num">
                                      <p:cBhvr>
                                        <p:cTn id="22" dur="1000" fill="hold"/>
                                        <p:tgtEl>
                                          <p:spTgt spid="75801"/>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75802"/>
                                        </p:tgtEl>
                                        <p:attrNameLst>
                                          <p:attrName>style.visibility</p:attrName>
                                        </p:attrNameLst>
                                      </p:cBhvr>
                                      <p:to>
                                        <p:strVal val="visible"/>
                                      </p:to>
                                    </p:set>
                                    <p:animEffect transition="in" filter="fade">
                                      <p:cBhvr>
                                        <p:cTn id="25" dur="1000"/>
                                        <p:tgtEl>
                                          <p:spTgt spid="75802"/>
                                        </p:tgtEl>
                                      </p:cBhvr>
                                    </p:animEffect>
                                    <p:anim calcmode="lin" valueType="num">
                                      <p:cBhvr>
                                        <p:cTn id="26" dur="1000" fill="hold"/>
                                        <p:tgtEl>
                                          <p:spTgt spid="75802"/>
                                        </p:tgtEl>
                                        <p:attrNameLst>
                                          <p:attrName>ppt_x</p:attrName>
                                        </p:attrNameLst>
                                      </p:cBhvr>
                                      <p:tavLst>
                                        <p:tav tm="0">
                                          <p:val>
                                            <p:strVal val="#ppt_x"/>
                                          </p:val>
                                        </p:tav>
                                        <p:tav tm="100000">
                                          <p:val>
                                            <p:strVal val="#ppt_x"/>
                                          </p:val>
                                        </p:tav>
                                      </p:tavLst>
                                    </p:anim>
                                    <p:anim calcmode="lin" valueType="num">
                                      <p:cBhvr>
                                        <p:cTn id="27" dur="1000" fill="hold"/>
                                        <p:tgtEl>
                                          <p:spTgt spid="75802"/>
                                        </p:tgtEl>
                                        <p:attrNameLst>
                                          <p:attrName>ppt_y</p:attrName>
                                        </p:attrNameLst>
                                      </p:cBhvr>
                                      <p:tavLst>
                                        <p:tav tm="0">
                                          <p:val>
                                            <p:strVal val="#ppt_y-.1"/>
                                          </p:val>
                                        </p:tav>
                                        <p:tav tm="100000">
                                          <p:val>
                                            <p:strVal val="#ppt_y"/>
                                          </p:val>
                                        </p:tav>
                                      </p:tavLst>
                                    </p:anim>
                                  </p:childTnLst>
                                </p:cTn>
                              </p:par>
                              <p:par>
                                <p:cTn id="28" presetID="47" presetClass="entr" presetSubtype="0" fill="hold" grpId="0" nodeType="withEffect">
                                  <p:stCondLst>
                                    <p:cond delay="0"/>
                                  </p:stCondLst>
                                  <p:childTnLst>
                                    <p:set>
                                      <p:cBhvr>
                                        <p:cTn id="29" dur="1" fill="hold">
                                          <p:stCondLst>
                                            <p:cond delay="0"/>
                                          </p:stCondLst>
                                        </p:cTn>
                                        <p:tgtEl>
                                          <p:spTgt spid="75803"/>
                                        </p:tgtEl>
                                        <p:attrNameLst>
                                          <p:attrName>style.visibility</p:attrName>
                                        </p:attrNameLst>
                                      </p:cBhvr>
                                      <p:to>
                                        <p:strVal val="visible"/>
                                      </p:to>
                                    </p:set>
                                    <p:animEffect transition="in" filter="fade">
                                      <p:cBhvr>
                                        <p:cTn id="30" dur="1000"/>
                                        <p:tgtEl>
                                          <p:spTgt spid="75803"/>
                                        </p:tgtEl>
                                      </p:cBhvr>
                                    </p:animEffect>
                                    <p:anim calcmode="lin" valueType="num">
                                      <p:cBhvr>
                                        <p:cTn id="31" dur="1000" fill="hold"/>
                                        <p:tgtEl>
                                          <p:spTgt spid="75803"/>
                                        </p:tgtEl>
                                        <p:attrNameLst>
                                          <p:attrName>ppt_x</p:attrName>
                                        </p:attrNameLst>
                                      </p:cBhvr>
                                      <p:tavLst>
                                        <p:tav tm="0">
                                          <p:val>
                                            <p:strVal val="#ppt_x"/>
                                          </p:val>
                                        </p:tav>
                                        <p:tav tm="100000">
                                          <p:val>
                                            <p:strVal val="#ppt_x"/>
                                          </p:val>
                                        </p:tav>
                                      </p:tavLst>
                                    </p:anim>
                                    <p:anim calcmode="lin" valueType="num">
                                      <p:cBhvr>
                                        <p:cTn id="32" dur="1000" fill="hold"/>
                                        <p:tgtEl>
                                          <p:spTgt spid="75803"/>
                                        </p:tgtEl>
                                        <p:attrNameLst>
                                          <p:attrName>ppt_y</p:attrName>
                                        </p:attrNameLst>
                                      </p:cBhvr>
                                      <p:tavLst>
                                        <p:tav tm="0">
                                          <p:val>
                                            <p:strVal val="#ppt_y-.1"/>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53"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2000" fill="hold"/>
                                        <p:tgtEl>
                                          <p:spTgt spid="3"/>
                                        </p:tgtEl>
                                        <p:attrNameLst>
                                          <p:attrName>ppt_w</p:attrName>
                                        </p:attrNameLst>
                                      </p:cBhvr>
                                      <p:tavLst>
                                        <p:tav tm="0">
                                          <p:val>
                                            <p:fltVal val="0"/>
                                          </p:val>
                                        </p:tav>
                                        <p:tav tm="100000">
                                          <p:val>
                                            <p:strVal val="#ppt_w"/>
                                          </p:val>
                                        </p:tav>
                                      </p:tavLst>
                                    </p:anim>
                                    <p:anim calcmode="lin" valueType="num">
                                      <p:cBhvr>
                                        <p:cTn id="38" dur="2000" fill="hold"/>
                                        <p:tgtEl>
                                          <p:spTgt spid="3"/>
                                        </p:tgtEl>
                                        <p:attrNameLst>
                                          <p:attrName>ppt_h</p:attrName>
                                        </p:attrNameLst>
                                      </p:cBhvr>
                                      <p:tavLst>
                                        <p:tav tm="0">
                                          <p:val>
                                            <p:fltVal val="0"/>
                                          </p:val>
                                        </p:tav>
                                        <p:tav tm="100000">
                                          <p:val>
                                            <p:strVal val="#ppt_h"/>
                                          </p:val>
                                        </p:tav>
                                      </p:tavLst>
                                    </p:anim>
                                    <p:animEffect transition="in" filter="fade">
                                      <p:cBhvr>
                                        <p:cTn id="39" dur="2000"/>
                                        <p:tgtEl>
                                          <p:spTgt spid="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53" presetClass="entr" presetSubtype="0" fill="hold" nodeType="click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p:cTn id="44" dur="2000" fill="hold"/>
                                        <p:tgtEl>
                                          <p:spTgt spid="4"/>
                                        </p:tgtEl>
                                        <p:attrNameLst>
                                          <p:attrName>ppt_w</p:attrName>
                                        </p:attrNameLst>
                                      </p:cBhvr>
                                      <p:tavLst>
                                        <p:tav tm="0">
                                          <p:val>
                                            <p:fltVal val="0"/>
                                          </p:val>
                                        </p:tav>
                                        <p:tav tm="100000">
                                          <p:val>
                                            <p:strVal val="#ppt_w"/>
                                          </p:val>
                                        </p:tav>
                                      </p:tavLst>
                                    </p:anim>
                                    <p:anim calcmode="lin" valueType="num">
                                      <p:cBhvr>
                                        <p:cTn id="45" dur="2000" fill="hold"/>
                                        <p:tgtEl>
                                          <p:spTgt spid="4"/>
                                        </p:tgtEl>
                                        <p:attrNameLst>
                                          <p:attrName>ppt_h</p:attrName>
                                        </p:attrNameLst>
                                      </p:cBhvr>
                                      <p:tavLst>
                                        <p:tav tm="0">
                                          <p:val>
                                            <p:fltVal val="0"/>
                                          </p:val>
                                        </p:tav>
                                        <p:tav tm="100000">
                                          <p:val>
                                            <p:strVal val="#ppt_h"/>
                                          </p:val>
                                        </p:tav>
                                      </p:tavLst>
                                    </p:anim>
                                    <p:animEffect transition="in" filter="fade">
                                      <p:cBhvr>
                                        <p:cTn id="46" dur="2000"/>
                                        <p:tgtEl>
                                          <p:spTgt spid="4"/>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53" presetClass="entr" presetSubtype="0"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 calcmode="lin" valueType="num">
                                      <p:cBhvr>
                                        <p:cTn id="51" dur="2000" fill="hold"/>
                                        <p:tgtEl>
                                          <p:spTgt spid="5"/>
                                        </p:tgtEl>
                                        <p:attrNameLst>
                                          <p:attrName>ppt_w</p:attrName>
                                        </p:attrNameLst>
                                      </p:cBhvr>
                                      <p:tavLst>
                                        <p:tav tm="0">
                                          <p:val>
                                            <p:fltVal val="0"/>
                                          </p:val>
                                        </p:tav>
                                        <p:tav tm="100000">
                                          <p:val>
                                            <p:strVal val="#ppt_w"/>
                                          </p:val>
                                        </p:tav>
                                      </p:tavLst>
                                    </p:anim>
                                    <p:anim calcmode="lin" valueType="num">
                                      <p:cBhvr>
                                        <p:cTn id="52" dur="2000" fill="hold"/>
                                        <p:tgtEl>
                                          <p:spTgt spid="5"/>
                                        </p:tgtEl>
                                        <p:attrNameLst>
                                          <p:attrName>ppt_h</p:attrName>
                                        </p:attrNameLst>
                                      </p:cBhvr>
                                      <p:tavLst>
                                        <p:tav tm="0">
                                          <p:val>
                                            <p:fltVal val="0"/>
                                          </p:val>
                                        </p:tav>
                                        <p:tav tm="100000">
                                          <p:val>
                                            <p:strVal val="#ppt_h"/>
                                          </p:val>
                                        </p:tav>
                                      </p:tavLst>
                                    </p:anim>
                                    <p:animEffect transition="in" filter="fade">
                                      <p:cBhvr>
                                        <p:cTn id="53" dur="2000"/>
                                        <p:tgtEl>
                                          <p:spTgt spid="5"/>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53" presetClass="entr" presetSubtype="0" fill="hold" nodeType="clickEffect">
                                  <p:stCondLst>
                                    <p:cond delay="0"/>
                                  </p:stCondLst>
                                  <p:childTnLst>
                                    <p:set>
                                      <p:cBhvr>
                                        <p:cTn id="57" dur="1" fill="hold">
                                          <p:stCondLst>
                                            <p:cond delay="0"/>
                                          </p:stCondLst>
                                        </p:cTn>
                                        <p:tgtEl>
                                          <p:spTgt spid="6"/>
                                        </p:tgtEl>
                                        <p:attrNameLst>
                                          <p:attrName>style.visibility</p:attrName>
                                        </p:attrNameLst>
                                      </p:cBhvr>
                                      <p:to>
                                        <p:strVal val="visible"/>
                                      </p:to>
                                    </p:set>
                                    <p:anim calcmode="lin" valueType="num">
                                      <p:cBhvr>
                                        <p:cTn id="58" dur="2000" fill="hold"/>
                                        <p:tgtEl>
                                          <p:spTgt spid="6"/>
                                        </p:tgtEl>
                                        <p:attrNameLst>
                                          <p:attrName>ppt_w</p:attrName>
                                        </p:attrNameLst>
                                      </p:cBhvr>
                                      <p:tavLst>
                                        <p:tav tm="0">
                                          <p:val>
                                            <p:fltVal val="0"/>
                                          </p:val>
                                        </p:tav>
                                        <p:tav tm="100000">
                                          <p:val>
                                            <p:strVal val="#ppt_w"/>
                                          </p:val>
                                        </p:tav>
                                      </p:tavLst>
                                    </p:anim>
                                    <p:anim calcmode="lin" valueType="num">
                                      <p:cBhvr>
                                        <p:cTn id="59" dur="2000" fill="hold"/>
                                        <p:tgtEl>
                                          <p:spTgt spid="6"/>
                                        </p:tgtEl>
                                        <p:attrNameLst>
                                          <p:attrName>ppt_h</p:attrName>
                                        </p:attrNameLst>
                                      </p:cBhvr>
                                      <p:tavLst>
                                        <p:tav tm="0">
                                          <p:val>
                                            <p:fltVal val="0"/>
                                          </p:val>
                                        </p:tav>
                                        <p:tav tm="100000">
                                          <p:val>
                                            <p:strVal val="#ppt_h"/>
                                          </p:val>
                                        </p:tav>
                                      </p:tavLst>
                                    </p:anim>
                                    <p:animEffect transition="in" filter="fade">
                                      <p:cBhvr>
                                        <p:cTn id="6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800" grpId="0"/>
      <p:bldP spid="75801" grpId="0"/>
      <p:bldP spid="75802" grpId="0"/>
      <p:bldP spid="7580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WordArt 2"/>
          <p:cNvSpPr>
            <a:spLocks noChangeArrowheads="1" noChangeShapeType="1" noTextEdit="1"/>
          </p:cNvSpPr>
          <p:nvPr/>
        </p:nvSpPr>
        <p:spPr bwMode="auto">
          <a:xfrm>
            <a:off x="862013" y="511175"/>
            <a:ext cx="2808287" cy="523875"/>
          </a:xfrm>
          <a:prstGeom prst="rect">
            <a:avLst/>
          </a:prstGeom>
        </p:spPr>
        <p:txBody>
          <a:bodyPr wrap="none" fromWordArt="1">
            <a:prstTxWarp prst="textPlain">
              <a:avLst>
                <a:gd name="adj" fmla="val 50000"/>
              </a:avLst>
            </a:prstTxWarp>
          </a:bodyPr>
          <a:lstStyle/>
          <a:p>
            <a:pPr algn="ctr"/>
            <a:r>
              <a:rPr lang="en-US" sz="3600" i="1" kern="10">
                <a:ln w="0">
                  <a:solidFill>
                    <a:schemeClr val="tx2"/>
                  </a:solidFill>
                  <a:round/>
                  <a:headEnd/>
                  <a:tailEnd/>
                </a:ln>
                <a:solidFill>
                  <a:srgbClr val="FFFFFF"/>
                </a:solidFill>
                <a:effectLst>
                  <a:outerShdw dist="35921" dir="2700000" algn="ctr" rotWithShape="0">
                    <a:srgbClr val="808080">
                      <a:alpha val="79999"/>
                    </a:srgbClr>
                  </a:outerShdw>
                </a:effectLst>
                <a:latin typeface="Arial"/>
                <a:cs typeface="Arial"/>
              </a:rPr>
              <a:t>LUYỆN TẬP</a:t>
            </a:r>
          </a:p>
        </p:txBody>
      </p:sp>
      <p:grpSp>
        <p:nvGrpSpPr>
          <p:cNvPr id="2" name="Group 24"/>
          <p:cNvGrpSpPr>
            <a:grpSpLocks/>
          </p:cNvGrpSpPr>
          <p:nvPr/>
        </p:nvGrpSpPr>
        <p:grpSpPr bwMode="auto">
          <a:xfrm>
            <a:off x="539750" y="1557338"/>
            <a:ext cx="7561263" cy="685800"/>
            <a:chOff x="340" y="981"/>
            <a:chExt cx="4763" cy="432"/>
          </a:xfrm>
        </p:grpSpPr>
        <p:sp>
          <p:nvSpPr>
            <p:cNvPr id="20571" name="AutoShape 17"/>
            <p:cNvSpPr>
              <a:spLocks noChangeArrowheads="1"/>
            </p:cNvSpPr>
            <p:nvPr/>
          </p:nvSpPr>
          <p:spPr bwMode="auto">
            <a:xfrm>
              <a:off x="554" y="1010"/>
              <a:ext cx="2714" cy="345"/>
            </a:xfrm>
            <a:prstGeom prst="roundRect">
              <a:avLst>
                <a:gd name="adj" fmla="val 50000"/>
              </a:avLst>
            </a:prstGeom>
            <a:gradFill rotWithShape="1">
              <a:gsLst>
                <a:gs pos="0">
                  <a:srgbClr val="F9F5D5"/>
                </a:gs>
                <a:gs pos="100000">
                  <a:srgbClr val="F5EEB7"/>
                </a:gs>
              </a:gsLst>
              <a:lin ang="0" scaled="1"/>
            </a:gradFill>
            <a:ln w="38100" algn="ctr">
              <a:solidFill>
                <a:srgbClr val="74A731"/>
              </a:solidFill>
              <a:round/>
              <a:headEnd/>
              <a:tailEnd/>
            </a:ln>
          </p:spPr>
          <p:txBody>
            <a:bodyPr vert="eaVert" wrap="none" anchor="ctr"/>
            <a:lstStyle/>
            <a:p>
              <a:pPr algn="r" rtl="1"/>
              <a:endParaRPr lang="en-US" sz="1800">
                <a:solidFill>
                  <a:schemeClr val="tx1"/>
                </a:solidFill>
              </a:endParaRPr>
            </a:p>
          </p:txBody>
        </p:sp>
        <p:sp>
          <p:nvSpPr>
            <p:cNvPr id="20572" name="Oval 18"/>
            <p:cNvSpPr>
              <a:spLocks noChangeArrowheads="1"/>
            </p:cNvSpPr>
            <p:nvPr/>
          </p:nvSpPr>
          <p:spPr bwMode="auto">
            <a:xfrm rot="1758052">
              <a:off x="354" y="996"/>
              <a:ext cx="514" cy="417"/>
            </a:xfrm>
            <a:prstGeom prst="ellipse">
              <a:avLst/>
            </a:prstGeom>
            <a:gradFill rotWithShape="1">
              <a:gsLst>
                <a:gs pos="0">
                  <a:srgbClr val="006600"/>
                </a:gs>
                <a:gs pos="100000">
                  <a:srgbClr val="002F00"/>
                </a:gs>
              </a:gsLst>
              <a:lin ang="5400000" scaled="1"/>
            </a:gradFill>
            <a:ln w="9525">
              <a:noFill/>
              <a:round/>
              <a:headEnd/>
              <a:tailEnd/>
            </a:ln>
          </p:spPr>
          <p:txBody>
            <a:bodyPr wrap="none" anchor="ctr"/>
            <a:lstStyle/>
            <a:p>
              <a:pPr algn="r" rtl="1"/>
              <a:endParaRPr lang="en-US" sz="1800">
                <a:solidFill>
                  <a:schemeClr val="tx1"/>
                </a:solidFill>
              </a:endParaRPr>
            </a:p>
          </p:txBody>
        </p:sp>
        <p:sp>
          <p:nvSpPr>
            <p:cNvPr id="20573" name="Oval 19"/>
            <p:cNvSpPr>
              <a:spLocks noChangeArrowheads="1"/>
            </p:cNvSpPr>
            <p:nvPr/>
          </p:nvSpPr>
          <p:spPr bwMode="auto">
            <a:xfrm rot="1758052">
              <a:off x="340" y="981"/>
              <a:ext cx="514" cy="417"/>
            </a:xfrm>
            <a:prstGeom prst="ellipse">
              <a:avLst/>
            </a:prstGeom>
            <a:gradFill rotWithShape="1">
              <a:gsLst>
                <a:gs pos="0">
                  <a:srgbClr val="74A731"/>
                </a:gs>
                <a:gs pos="100000">
                  <a:srgbClr val="364D17"/>
                </a:gs>
              </a:gsLst>
              <a:lin ang="5400000" scaled="1"/>
            </a:gradFill>
            <a:ln w="9525">
              <a:noFill/>
              <a:round/>
              <a:headEnd/>
              <a:tailEnd/>
            </a:ln>
          </p:spPr>
          <p:txBody>
            <a:bodyPr wrap="none" anchor="ctr"/>
            <a:lstStyle/>
            <a:p>
              <a:pPr algn="r" rtl="1"/>
              <a:endParaRPr lang="en-US" sz="1800">
                <a:solidFill>
                  <a:schemeClr val="tx1"/>
                </a:solidFill>
              </a:endParaRPr>
            </a:p>
          </p:txBody>
        </p:sp>
        <p:sp>
          <p:nvSpPr>
            <p:cNvPr id="20574" name="Oval 20"/>
            <p:cNvSpPr>
              <a:spLocks noChangeArrowheads="1"/>
            </p:cNvSpPr>
            <p:nvPr/>
          </p:nvSpPr>
          <p:spPr bwMode="auto">
            <a:xfrm>
              <a:off x="391" y="1007"/>
              <a:ext cx="231" cy="235"/>
            </a:xfrm>
            <a:prstGeom prst="ellipse">
              <a:avLst/>
            </a:prstGeom>
            <a:gradFill rotWithShape="1">
              <a:gsLst>
                <a:gs pos="0">
                  <a:srgbClr val="FFFFFF">
                    <a:alpha val="50000"/>
                  </a:srgbClr>
                </a:gs>
                <a:gs pos="100000">
                  <a:srgbClr val="767676">
                    <a:alpha val="0"/>
                  </a:srgbClr>
                </a:gs>
              </a:gsLst>
              <a:lin ang="5400000" scaled="1"/>
            </a:gradFill>
            <a:ln w="9525">
              <a:noFill/>
              <a:round/>
              <a:headEnd/>
              <a:tailEnd/>
            </a:ln>
          </p:spPr>
          <p:txBody>
            <a:bodyPr wrap="none" anchor="ctr"/>
            <a:lstStyle/>
            <a:p>
              <a:pPr algn="r" rtl="1"/>
              <a:endParaRPr lang="en-US" sz="1800">
                <a:solidFill>
                  <a:schemeClr val="tx1"/>
                </a:solidFill>
              </a:endParaRPr>
            </a:p>
          </p:txBody>
        </p:sp>
        <p:sp>
          <p:nvSpPr>
            <p:cNvPr id="20575" name="Text Box 21"/>
            <p:cNvSpPr txBox="1">
              <a:spLocks noChangeArrowheads="1"/>
            </p:cNvSpPr>
            <p:nvPr/>
          </p:nvSpPr>
          <p:spPr bwMode="auto">
            <a:xfrm>
              <a:off x="820" y="1029"/>
              <a:ext cx="2160" cy="288"/>
            </a:xfrm>
            <a:prstGeom prst="rect">
              <a:avLst/>
            </a:prstGeom>
            <a:noFill/>
            <a:ln w="9525" algn="ctr">
              <a:noFill/>
              <a:miter lim="800000"/>
              <a:headEnd/>
              <a:tailEnd/>
            </a:ln>
          </p:spPr>
          <p:txBody>
            <a:bodyPr>
              <a:spAutoFit/>
            </a:bodyPr>
            <a:lstStyle/>
            <a:p>
              <a:pPr algn="ctr" eaLnBrk="0" hangingPunct="0"/>
              <a:r>
                <a:rPr lang="en-US" b="1">
                  <a:solidFill>
                    <a:srgbClr val="000000"/>
                  </a:solidFill>
                </a:rPr>
                <a:t>Click to add Title</a:t>
              </a:r>
            </a:p>
          </p:txBody>
        </p:sp>
        <p:sp>
          <p:nvSpPr>
            <p:cNvPr id="20576" name="Text Box 22"/>
            <p:cNvSpPr txBox="1">
              <a:spLocks noChangeArrowheads="1"/>
            </p:cNvSpPr>
            <p:nvPr/>
          </p:nvSpPr>
          <p:spPr bwMode="auto">
            <a:xfrm>
              <a:off x="460" y="999"/>
              <a:ext cx="258" cy="365"/>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2</a:t>
              </a:r>
            </a:p>
          </p:txBody>
        </p:sp>
        <p:sp>
          <p:nvSpPr>
            <p:cNvPr id="20577" name="AutoShape 23"/>
            <p:cNvSpPr>
              <a:spLocks noChangeArrowheads="1"/>
            </p:cNvSpPr>
            <p:nvPr/>
          </p:nvSpPr>
          <p:spPr bwMode="gray">
            <a:xfrm>
              <a:off x="554" y="1010"/>
              <a:ext cx="4549" cy="345"/>
            </a:xfrm>
            <a:prstGeom prst="roundRect">
              <a:avLst>
                <a:gd name="adj" fmla="val 50000"/>
              </a:avLst>
            </a:prstGeom>
            <a:gradFill rotWithShape="1">
              <a:gsLst>
                <a:gs pos="0">
                  <a:srgbClr val="66CCFF"/>
                </a:gs>
                <a:gs pos="100000">
                  <a:srgbClr val="D5D8FF"/>
                </a:gs>
              </a:gsLst>
              <a:lin ang="0" scaled="1"/>
            </a:gradFill>
            <a:ln w="38100" algn="ctr">
              <a:solidFill>
                <a:srgbClr val="6D85E9"/>
              </a:solidFill>
              <a:round/>
              <a:headEnd/>
              <a:tailEnd/>
            </a:ln>
          </p:spPr>
          <p:txBody>
            <a:bodyPr vert="eaVert" wrap="none" anchor="ctr"/>
            <a:lstStyle/>
            <a:p>
              <a:pPr algn="r" rtl="1"/>
              <a:endParaRPr lang="en-US" sz="1800">
                <a:solidFill>
                  <a:schemeClr val="tx1"/>
                </a:solidFill>
              </a:endParaRPr>
            </a:p>
          </p:txBody>
        </p:sp>
        <p:sp>
          <p:nvSpPr>
            <p:cNvPr id="20578" name="Oval 24"/>
            <p:cNvSpPr>
              <a:spLocks noChangeArrowheads="1"/>
            </p:cNvSpPr>
            <p:nvPr/>
          </p:nvSpPr>
          <p:spPr bwMode="gray">
            <a:xfrm rot="1758052">
              <a:off x="354" y="996"/>
              <a:ext cx="514" cy="417"/>
            </a:xfrm>
            <a:prstGeom prst="ellipse">
              <a:avLst/>
            </a:prstGeom>
            <a:solidFill>
              <a:srgbClr val="55497D"/>
            </a:solidFill>
            <a:ln w="9525">
              <a:noFill/>
              <a:round/>
              <a:headEnd/>
              <a:tailEnd/>
            </a:ln>
          </p:spPr>
          <p:txBody>
            <a:bodyPr wrap="none" anchor="ctr"/>
            <a:lstStyle/>
            <a:p>
              <a:pPr algn="r" rtl="1"/>
              <a:endParaRPr lang="en-US" sz="1800">
                <a:solidFill>
                  <a:schemeClr val="tx1"/>
                </a:solidFill>
              </a:endParaRPr>
            </a:p>
          </p:txBody>
        </p:sp>
        <p:sp>
          <p:nvSpPr>
            <p:cNvPr id="20579" name="Oval 25"/>
            <p:cNvSpPr>
              <a:spLocks noChangeArrowheads="1"/>
            </p:cNvSpPr>
            <p:nvPr/>
          </p:nvSpPr>
          <p:spPr bwMode="gray">
            <a:xfrm rot="1758052">
              <a:off x="340" y="981"/>
              <a:ext cx="514" cy="417"/>
            </a:xfrm>
            <a:prstGeom prst="ellipse">
              <a:avLst/>
            </a:prstGeom>
            <a:gradFill rotWithShape="1">
              <a:gsLst>
                <a:gs pos="0">
                  <a:srgbClr val="95A8FB"/>
                </a:gs>
                <a:gs pos="100000">
                  <a:srgbClr val="454E74"/>
                </a:gs>
              </a:gsLst>
              <a:lin ang="5400000" scaled="1"/>
            </a:gradFill>
            <a:ln w="9525">
              <a:noFill/>
              <a:round/>
              <a:headEnd/>
              <a:tailEnd/>
            </a:ln>
          </p:spPr>
          <p:txBody>
            <a:bodyPr wrap="none" anchor="ctr"/>
            <a:lstStyle/>
            <a:p>
              <a:pPr algn="r" rtl="1"/>
              <a:endParaRPr lang="en-US" sz="1800">
                <a:solidFill>
                  <a:schemeClr val="tx1"/>
                </a:solidFill>
              </a:endParaRPr>
            </a:p>
          </p:txBody>
        </p:sp>
        <p:sp>
          <p:nvSpPr>
            <p:cNvPr id="20580" name="Text Box 26"/>
            <p:cNvSpPr txBox="1">
              <a:spLocks noChangeArrowheads="1"/>
            </p:cNvSpPr>
            <p:nvPr/>
          </p:nvSpPr>
          <p:spPr bwMode="gray">
            <a:xfrm>
              <a:off x="902" y="1041"/>
              <a:ext cx="4110" cy="288"/>
            </a:xfrm>
            <a:prstGeom prst="rect">
              <a:avLst/>
            </a:prstGeom>
            <a:noFill/>
            <a:ln w="9525" algn="ctr">
              <a:noFill/>
              <a:miter lim="800000"/>
              <a:headEnd/>
              <a:tailEnd/>
            </a:ln>
          </p:spPr>
          <p:txBody>
            <a:bodyPr>
              <a:spAutoFit/>
            </a:bodyPr>
            <a:lstStyle/>
            <a:p>
              <a:pPr algn="ctr" eaLnBrk="0" hangingPunct="0"/>
              <a:r>
                <a:rPr lang="en-US" b="1">
                  <a:solidFill>
                    <a:schemeClr val="tx1"/>
                  </a:solidFill>
                </a:rPr>
                <a:t>Phân số nào dưới đây là phân số thập phân</a:t>
              </a:r>
            </a:p>
          </p:txBody>
        </p:sp>
        <p:pic>
          <p:nvPicPr>
            <p:cNvPr id="20581" name="Picture 27" descr="Picture1"/>
            <p:cNvPicPr>
              <a:picLocks noChangeAspect="1" noChangeArrowheads="1"/>
            </p:cNvPicPr>
            <p:nvPr/>
          </p:nvPicPr>
          <p:blipFill>
            <a:blip r:embed="rId3"/>
            <a:srcRect/>
            <a:stretch>
              <a:fillRect/>
            </a:stretch>
          </p:blipFill>
          <p:spPr bwMode="auto">
            <a:xfrm>
              <a:off x="388" y="1005"/>
              <a:ext cx="239" cy="243"/>
            </a:xfrm>
            <a:prstGeom prst="rect">
              <a:avLst/>
            </a:prstGeom>
            <a:noFill/>
            <a:ln w="9525">
              <a:noFill/>
              <a:miter lim="800000"/>
              <a:headEnd/>
              <a:tailEnd/>
            </a:ln>
          </p:spPr>
        </p:pic>
        <p:sp>
          <p:nvSpPr>
            <p:cNvPr id="20582" name="Text Box 28"/>
            <p:cNvSpPr txBox="1">
              <a:spLocks noChangeArrowheads="1"/>
            </p:cNvSpPr>
            <p:nvPr/>
          </p:nvSpPr>
          <p:spPr bwMode="gray">
            <a:xfrm>
              <a:off x="484" y="999"/>
              <a:ext cx="258" cy="365"/>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3</a:t>
              </a:r>
            </a:p>
          </p:txBody>
        </p:sp>
      </p:grpSp>
      <p:grpSp>
        <p:nvGrpSpPr>
          <p:cNvPr id="3" name="Group 133"/>
          <p:cNvGrpSpPr>
            <a:grpSpLocks/>
          </p:cNvGrpSpPr>
          <p:nvPr/>
        </p:nvGrpSpPr>
        <p:grpSpPr bwMode="auto">
          <a:xfrm>
            <a:off x="1360488" y="2276475"/>
            <a:ext cx="6330950" cy="955675"/>
            <a:chOff x="857" y="1434"/>
            <a:chExt cx="3988" cy="602"/>
          </a:xfrm>
        </p:grpSpPr>
        <p:grpSp>
          <p:nvGrpSpPr>
            <p:cNvPr id="20552" name="Group 25"/>
            <p:cNvGrpSpPr>
              <a:grpSpLocks/>
            </p:cNvGrpSpPr>
            <p:nvPr/>
          </p:nvGrpSpPr>
          <p:grpSpPr bwMode="auto">
            <a:xfrm>
              <a:off x="857" y="1440"/>
              <a:ext cx="454" cy="596"/>
              <a:chOff x="805" y="1175"/>
              <a:chExt cx="454" cy="596"/>
            </a:xfrm>
          </p:grpSpPr>
          <p:sp>
            <p:nvSpPr>
              <p:cNvPr id="20569" name="Text Box 26"/>
              <p:cNvSpPr txBox="1">
                <a:spLocks noChangeArrowheads="1"/>
              </p:cNvSpPr>
              <p:nvPr/>
            </p:nvSpPr>
            <p:spPr bwMode="auto">
              <a:xfrm>
                <a:off x="901" y="1175"/>
                <a:ext cx="241" cy="596"/>
              </a:xfrm>
              <a:prstGeom prst="rect">
                <a:avLst/>
              </a:prstGeom>
              <a:noFill/>
              <a:ln w="9525">
                <a:noFill/>
                <a:miter lim="800000"/>
                <a:headEnd/>
                <a:tailEnd/>
              </a:ln>
            </p:spPr>
            <p:txBody>
              <a:bodyPr wrap="none">
                <a:spAutoFit/>
              </a:bodyPr>
              <a:lstStyle/>
              <a:p>
                <a:pPr algn="ctr"/>
                <a:r>
                  <a:rPr lang="en-US" sz="2800" b="1">
                    <a:solidFill>
                      <a:srgbClr val="CC00FF"/>
                    </a:solidFill>
                  </a:rPr>
                  <a:t>3</a:t>
                </a:r>
              </a:p>
              <a:p>
                <a:pPr algn="ctr"/>
                <a:r>
                  <a:rPr lang="en-US" sz="2800" b="1">
                    <a:solidFill>
                      <a:srgbClr val="CC00FF"/>
                    </a:solidFill>
                  </a:rPr>
                  <a:t>7</a:t>
                </a:r>
              </a:p>
            </p:txBody>
          </p:sp>
          <p:sp>
            <p:nvSpPr>
              <p:cNvPr id="20570" name="Line 27"/>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grpSp>
          <p:nvGrpSpPr>
            <p:cNvPr id="20553" name="Group 28"/>
            <p:cNvGrpSpPr>
              <a:grpSpLocks/>
            </p:cNvGrpSpPr>
            <p:nvPr/>
          </p:nvGrpSpPr>
          <p:grpSpPr bwMode="auto">
            <a:xfrm>
              <a:off x="2490" y="1440"/>
              <a:ext cx="491" cy="596"/>
              <a:chOff x="777" y="1175"/>
              <a:chExt cx="491" cy="596"/>
            </a:xfrm>
          </p:grpSpPr>
          <p:sp>
            <p:nvSpPr>
              <p:cNvPr id="20567" name="Text Box 29"/>
              <p:cNvSpPr txBox="1">
                <a:spLocks noChangeArrowheads="1"/>
              </p:cNvSpPr>
              <p:nvPr/>
            </p:nvSpPr>
            <p:spPr bwMode="auto">
              <a:xfrm>
                <a:off x="777" y="1175"/>
                <a:ext cx="491" cy="596"/>
              </a:xfrm>
              <a:prstGeom prst="rect">
                <a:avLst/>
              </a:prstGeom>
              <a:noFill/>
              <a:ln w="9525">
                <a:noFill/>
                <a:miter lim="800000"/>
                <a:headEnd/>
                <a:tailEnd/>
              </a:ln>
            </p:spPr>
            <p:txBody>
              <a:bodyPr wrap="none">
                <a:spAutoFit/>
              </a:bodyPr>
              <a:lstStyle/>
              <a:p>
                <a:pPr algn="ctr"/>
                <a:r>
                  <a:rPr lang="en-US" sz="2800" b="1">
                    <a:solidFill>
                      <a:srgbClr val="CC00FF"/>
                    </a:solidFill>
                  </a:rPr>
                  <a:t>100</a:t>
                </a:r>
              </a:p>
              <a:p>
                <a:pPr algn="ctr"/>
                <a:r>
                  <a:rPr lang="en-US" sz="2800" b="1">
                    <a:solidFill>
                      <a:srgbClr val="CC00FF"/>
                    </a:solidFill>
                  </a:rPr>
                  <a:t>34</a:t>
                </a:r>
              </a:p>
            </p:txBody>
          </p:sp>
          <p:sp>
            <p:nvSpPr>
              <p:cNvPr id="20568" name="Line 30"/>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grpSp>
          <p:nvGrpSpPr>
            <p:cNvPr id="20554" name="Group 31"/>
            <p:cNvGrpSpPr>
              <a:grpSpLocks/>
            </p:cNvGrpSpPr>
            <p:nvPr/>
          </p:nvGrpSpPr>
          <p:grpSpPr bwMode="auto">
            <a:xfrm>
              <a:off x="3352" y="1440"/>
              <a:ext cx="616" cy="596"/>
              <a:chOff x="715" y="1175"/>
              <a:chExt cx="616" cy="596"/>
            </a:xfrm>
          </p:grpSpPr>
          <p:sp>
            <p:nvSpPr>
              <p:cNvPr id="20565" name="Text Box 32"/>
              <p:cNvSpPr txBox="1">
                <a:spLocks noChangeArrowheads="1"/>
              </p:cNvSpPr>
              <p:nvPr/>
            </p:nvSpPr>
            <p:spPr bwMode="auto">
              <a:xfrm>
                <a:off x="715" y="1175"/>
                <a:ext cx="616" cy="596"/>
              </a:xfrm>
              <a:prstGeom prst="rect">
                <a:avLst/>
              </a:prstGeom>
              <a:noFill/>
              <a:ln w="9525">
                <a:noFill/>
                <a:miter lim="800000"/>
                <a:headEnd/>
                <a:tailEnd/>
              </a:ln>
            </p:spPr>
            <p:txBody>
              <a:bodyPr wrap="none">
                <a:spAutoFit/>
              </a:bodyPr>
              <a:lstStyle/>
              <a:p>
                <a:pPr algn="ctr"/>
                <a:r>
                  <a:rPr lang="en-US" sz="2800" b="1">
                    <a:solidFill>
                      <a:srgbClr val="CC00FF"/>
                    </a:solidFill>
                  </a:rPr>
                  <a:t>17</a:t>
                </a:r>
              </a:p>
              <a:p>
                <a:pPr algn="ctr"/>
                <a:r>
                  <a:rPr lang="en-US" sz="2800" b="1">
                    <a:solidFill>
                      <a:srgbClr val="CC00FF"/>
                    </a:solidFill>
                  </a:rPr>
                  <a:t>1000</a:t>
                </a:r>
              </a:p>
            </p:txBody>
          </p:sp>
          <p:sp>
            <p:nvSpPr>
              <p:cNvPr id="20566" name="Line 33"/>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grpSp>
          <p:nvGrpSpPr>
            <p:cNvPr id="20555" name="Group 37"/>
            <p:cNvGrpSpPr>
              <a:grpSpLocks/>
            </p:cNvGrpSpPr>
            <p:nvPr/>
          </p:nvGrpSpPr>
          <p:grpSpPr bwMode="auto">
            <a:xfrm>
              <a:off x="1674" y="1434"/>
              <a:ext cx="454" cy="596"/>
              <a:chOff x="805" y="1175"/>
              <a:chExt cx="454" cy="596"/>
            </a:xfrm>
          </p:grpSpPr>
          <p:sp>
            <p:nvSpPr>
              <p:cNvPr id="20563" name="Text Box 38"/>
              <p:cNvSpPr txBox="1">
                <a:spLocks noChangeArrowheads="1"/>
              </p:cNvSpPr>
              <p:nvPr/>
            </p:nvSpPr>
            <p:spPr bwMode="auto">
              <a:xfrm>
                <a:off x="839" y="1175"/>
                <a:ext cx="366" cy="596"/>
              </a:xfrm>
              <a:prstGeom prst="rect">
                <a:avLst/>
              </a:prstGeom>
              <a:noFill/>
              <a:ln w="9525">
                <a:noFill/>
                <a:miter lim="800000"/>
                <a:headEnd/>
                <a:tailEnd/>
              </a:ln>
            </p:spPr>
            <p:txBody>
              <a:bodyPr wrap="none">
                <a:spAutoFit/>
              </a:bodyPr>
              <a:lstStyle/>
              <a:p>
                <a:pPr algn="ctr"/>
                <a:r>
                  <a:rPr lang="en-US" sz="2800" b="1">
                    <a:solidFill>
                      <a:srgbClr val="CC00FF"/>
                    </a:solidFill>
                  </a:rPr>
                  <a:t>4</a:t>
                </a:r>
              </a:p>
              <a:p>
                <a:pPr algn="ctr"/>
                <a:r>
                  <a:rPr lang="en-US" sz="2800" b="1">
                    <a:solidFill>
                      <a:srgbClr val="CC00FF"/>
                    </a:solidFill>
                  </a:rPr>
                  <a:t>10</a:t>
                </a:r>
              </a:p>
            </p:txBody>
          </p:sp>
          <p:sp>
            <p:nvSpPr>
              <p:cNvPr id="20564" name="Line 39"/>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grpSp>
          <p:nvGrpSpPr>
            <p:cNvPr id="20556" name="Group 40"/>
            <p:cNvGrpSpPr>
              <a:grpSpLocks/>
            </p:cNvGrpSpPr>
            <p:nvPr/>
          </p:nvGrpSpPr>
          <p:grpSpPr bwMode="auto">
            <a:xfrm>
              <a:off x="4229" y="1440"/>
              <a:ext cx="616" cy="596"/>
              <a:chOff x="715" y="1175"/>
              <a:chExt cx="616" cy="596"/>
            </a:xfrm>
          </p:grpSpPr>
          <p:sp>
            <p:nvSpPr>
              <p:cNvPr id="20561" name="Text Box 41"/>
              <p:cNvSpPr txBox="1">
                <a:spLocks noChangeArrowheads="1"/>
              </p:cNvSpPr>
              <p:nvPr/>
            </p:nvSpPr>
            <p:spPr bwMode="auto">
              <a:xfrm>
                <a:off x="715" y="1175"/>
                <a:ext cx="616" cy="596"/>
              </a:xfrm>
              <a:prstGeom prst="rect">
                <a:avLst/>
              </a:prstGeom>
              <a:noFill/>
              <a:ln w="9525">
                <a:noFill/>
                <a:miter lim="800000"/>
                <a:headEnd/>
                <a:tailEnd/>
              </a:ln>
            </p:spPr>
            <p:txBody>
              <a:bodyPr wrap="none">
                <a:spAutoFit/>
              </a:bodyPr>
              <a:lstStyle/>
              <a:p>
                <a:pPr algn="ctr"/>
                <a:r>
                  <a:rPr lang="en-US" sz="2800" b="1">
                    <a:solidFill>
                      <a:srgbClr val="CC00FF"/>
                    </a:solidFill>
                  </a:rPr>
                  <a:t>69</a:t>
                </a:r>
              </a:p>
              <a:p>
                <a:pPr algn="ctr"/>
                <a:r>
                  <a:rPr lang="en-US" sz="2800" b="1">
                    <a:solidFill>
                      <a:srgbClr val="CC00FF"/>
                    </a:solidFill>
                  </a:rPr>
                  <a:t>2000</a:t>
                </a:r>
              </a:p>
            </p:txBody>
          </p:sp>
          <p:sp>
            <p:nvSpPr>
              <p:cNvPr id="20562" name="Line 42"/>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sp>
          <p:nvSpPr>
            <p:cNvPr id="20557" name="Text Box 43"/>
            <p:cNvSpPr txBox="1">
              <a:spLocks noChangeArrowheads="1"/>
            </p:cNvSpPr>
            <p:nvPr/>
          </p:nvSpPr>
          <p:spPr bwMode="auto">
            <a:xfrm>
              <a:off x="1350" y="1534"/>
              <a:ext cx="187" cy="365"/>
            </a:xfrm>
            <a:prstGeom prst="rect">
              <a:avLst/>
            </a:prstGeom>
            <a:noFill/>
            <a:ln w="9525">
              <a:noFill/>
              <a:miter lim="800000"/>
              <a:headEnd/>
              <a:tailEnd/>
            </a:ln>
          </p:spPr>
          <p:txBody>
            <a:bodyPr wrap="none">
              <a:spAutoFit/>
            </a:bodyPr>
            <a:lstStyle/>
            <a:p>
              <a:r>
                <a:rPr lang="en-US" sz="3200"/>
                <a:t>;</a:t>
              </a:r>
            </a:p>
          </p:txBody>
        </p:sp>
        <p:sp>
          <p:nvSpPr>
            <p:cNvPr id="20558" name="Text Box 44"/>
            <p:cNvSpPr txBox="1">
              <a:spLocks noChangeArrowheads="1"/>
            </p:cNvSpPr>
            <p:nvPr/>
          </p:nvSpPr>
          <p:spPr bwMode="auto">
            <a:xfrm>
              <a:off x="2245" y="1524"/>
              <a:ext cx="187" cy="365"/>
            </a:xfrm>
            <a:prstGeom prst="rect">
              <a:avLst/>
            </a:prstGeom>
            <a:noFill/>
            <a:ln w="9525">
              <a:noFill/>
              <a:miter lim="800000"/>
              <a:headEnd/>
              <a:tailEnd/>
            </a:ln>
          </p:spPr>
          <p:txBody>
            <a:bodyPr wrap="none">
              <a:spAutoFit/>
            </a:bodyPr>
            <a:lstStyle/>
            <a:p>
              <a:r>
                <a:rPr lang="en-US" sz="3200"/>
                <a:t>;</a:t>
              </a:r>
            </a:p>
          </p:txBody>
        </p:sp>
        <p:sp>
          <p:nvSpPr>
            <p:cNvPr id="20559" name="Text Box 45"/>
            <p:cNvSpPr txBox="1">
              <a:spLocks noChangeArrowheads="1"/>
            </p:cNvSpPr>
            <p:nvPr/>
          </p:nvSpPr>
          <p:spPr bwMode="auto">
            <a:xfrm>
              <a:off x="3074" y="1534"/>
              <a:ext cx="187" cy="365"/>
            </a:xfrm>
            <a:prstGeom prst="rect">
              <a:avLst/>
            </a:prstGeom>
            <a:noFill/>
            <a:ln w="9525">
              <a:noFill/>
              <a:miter lim="800000"/>
              <a:headEnd/>
              <a:tailEnd/>
            </a:ln>
          </p:spPr>
          <p:txBody>
            <a:bodyPr wrap="none">
              <a:spAutoFit/>
            </a:bodyPr>
            <a:lstStyle/>
            <a:p>
              <a:r>
                <a:rPr lang="en-US" sz="3200"/>
                <a:t>;</a:t>
              </a:r>
            </a:p>
          </p:txBody>
        </p:sp>
        <p:sp>
          <p:nvSpPr>
            <p:cNvPr id="20560" name="Text Box 46"/>
            <p:cNvSpPr txBox="1">
              <a:spLocks noChangeArrowheads="1"/>
            </p:cNvSpPr>
            <p:nvPr/>
          </p:nvSpPr>
          <p:spPr bwMode="auto">
            <a:xfrm>
              <a:off x="3969" y="1524"/>
              <a:ext cx="187" cy="365"/>
            </a:xfrm>
            <a:prstGeom prst="rect">
              <a:avLst/>
            </a:prstGeom>
            <a:noFill/>
            <a:ln w="9525">
              <a:noFill/>
              <a:miter lim="800000"/>
              <a:headEnd/>
              <a:tailEnd/>
            </a:ln>
          </p:spPr>
          <p:txBody>
            <a:bodyPr wrap="none">
              <a:spAutoFit/>
            </a:bodyPr>
            <a:lstStyle/>
            <a:p>
              <a:r>
                <a:rPr lang="en-US" sz="3200"/>
                <a:t>;</a:t>
              </a:r>
            </a:p>
          </p:txBody>
        </p:sp>
      </p:grpSp>
      <p:grpSp>
        <p:nvGrpSpPr>
          <p:cNvPr id="9" name="Group 60"/>
          <p:cNvGrpSpPr>
            <a:grpSpLocks/>
          </p:cNvGrpSpPr>
          <p:nvPr/>
        </p:nvGrpSpPr>
        <p:grpSpPr bwMode="auto">
          <a:xfrm>
            <a:off x="395288" y="3995738"/>
            <a:ext cx="792162" cy="720725"/>
            <a:chOff x="703" y="2478"/>
            <a:chExt cx="499" cy="454"/>
          </a:xfrm>
        </p:grpSpPr>
        <p:grpSp>
          <p:nvGrpSpPr>
            <p:cNvPr id="20547" name="Group 47"/>
            <p:cNvGrpSpPr>
              <a:grpSpLocks/>
            </p:cNvGrpSpPr>
            <p:nvPr/>
          </p:nvGrpSpPr>
          <p:grpSpPr bwMode="auto">
            <a:xfrm>
              <a:off x="703" y="2478"/>
              <a:ext cx="499" cy="454"/>
              <a:chOff x="3174" y="2656"/>
              <a:chExt cx="1549" cy="1351"/>
            </a:xfrm>
          </p:grpSpPr>
          <p:sp>
            <p:nvSpPr>
              <p:cNvPr id="20549" name="AutoShape 48"/>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en-US"/>
              </a:p>
            </p:txBody>
          </p:sp>
          <p:sp>
            <p:nvSpPr>
              <p:cNvPr id="20550" name="AutoShape 4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en-US"/>
              </a:p>
            </p:txBody>
          </p:sp>
          <p:sp>
            <p:nvSpPr>
              <p:cNvPr id="20551" name="AutoShape 50"/>
              <p:cNvSpPr>
                <a:spLocks noChangeArrowheads="1"/>
              </p:cNvSpPr>
              <p:nvPr/>
            </p:nvSpPr>
            <p:spPr bwMode="gray">
              <a:xfrm>
                <a:off x="3264" y="2736"/>
                <a:ext cx="1350" cy="1168"/>
              </a:xfrm>
              <a:prstGeom prst="hexagon">
                <a:avLst>
                  <a:gd name="adj" fmla="val 28896"/>
                  <a:gd name="vf" fmla="val 115470"/>
                </a:avLst>
              </a:prstGeom>
              <a:gradFill rotWithShape="1">
                <a:gsLst>
                  <a:gs pos="0">
                    <a:srgbClr val="245D52"/>
                  </a:gs>
                  <a:gs pos="100000">
                    <a:srgbClr val="4DC9B1"/>
                  </a:gs>
                </a:gsLst>
                <a:lin ang="2700000" scaled="1"/>
              </a:gradFill>
              <a:ln w="9525">
                <a:solidFill>
                  <a:schemeClr val="tx1"/>
                </a:solidFill>
                <a:miter lim="800000"/>
                <a:headEnd/>
                <a:tailEnd/>
              </a:ln>
            </p:spPr>
            <p:txBody>
              <a:bodyPr wrap="none" anchor="ctr"/>
              <a:lstStyle/>
              <a:p>
                <a:endParaRPr lang="en-US"/>
              </a:p>
            </p:txBody>
          </p:sp>
        </p:grpSp>
        <p:sp>
          <p:nvSpPr>
            <p:cNvPr id="20548" name="Text Box 51">
              <a:hlinkClick r:id="rId4" action="ppaction://hlinksldjump"/>
            </p:cNvPr>
            <p:cNvSpPr txBox="1">
              <a:spLocks noChangeArrowheads="1"/>
            </p:cNvSpPr>
            <p:nvPr/>
          </p:nvSpPr>
          <p:spPr bwMode="auto">
            <a:xfrm>
              <a:off x="832" y="2547"/>
              <a:ext cx="255" cy="288"/>
            </a:xfrm>
            <a:prstGeom prst="rect">
              <a:avLst/>
            </a:prstGeom>
            <a:noFill/>
            <a:ln w="9525">
              <a:noFill/>
              <a:miter lim="800000"/>
              <a:headEnd/>
              <a:tailEnd/>
            </a:ln>
          </p:spPr>
          <p:txBody>
            <a:bodyPr wrap="none">
              <a:spAutoFit/>
            </a:bodyPr>
            <a:lstStyle/>
            <a:p>
              <a:r>
                <a:rPr lang="en-US" b="1">
                  <a:solidFill>
                    <a:schemeClr val="tx2"/>
                  </a:solidFill>
                </a:rPr>
                <a:t>A</a:t>
              </a:r>
            </a:p>
          </p:txBody>
        </p:sp>
      </p:grpSp>
      <p:grpSp>
        <p:nvGrpSpPr>
          <p:cNvPr id="11" name="Group 61"/>
          <p:cNvGrpSpPr>
            <a:grpSpLocks/>
          </p:cNvGrpSpPr>
          <p:nvPr/>
        </p:nvGrpSpPr>
        <p:grpSpPr bwMode="auto">
          <a:xfrm>
            <a:off x="5508625" y="3924300"/>
            <a:ext cx="792163" cy="720725"/>
            <a:chOff x="703" y="2478"/>
            <a:chExt cx="499" cy="454"/>
          </a:xfrm>
        </p:grpSpPr>
        <p:grpSp>
          <p:nvGrpSpPr>
            <p:cNvPr id="20542" name="Group 62"/>
            <p:cNvGrpSpPr>
              <a:grpSpLocks/>
            </p:cNvGrpSpPr>
            <p:nvPr/>
          </p:nvGrpSpPr>
          <p:grpSpPr bwMode="auto">
            <a:xfrm>
              <a:off x="703" y="2478"/>
              <a:ext cx="499" cy="454"/>
              <a:chOff x="3174" y="2656"/>
              <a:chExt cx="1549" cy="1351"/>
            </a:xfrm>
          </p:grpSpPr>
          <p:sp>
            <p:nvSpPr>
              <p:cNvPr id="20544" name="AutoShape 63"/>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en-US"/>
              </a:p>
            </p:txBody>
          </p:sp>
          <p:sp>
            <p:nvSpPr>
              <p:cNvPr id="20545" name="AutoShape 64"/>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en-US"/>
              </a:p>
            </p:txBody>
          </p:sp>
          <p:sp>
            <p:nvSpPr>
              <p:cNvPr id="20546" name="AutoShape 65"/>
              <p:cNvSpPr>
                <a:spLocks noChangeArrowheads="1"/>
              </p:cNvSpPr>
              <p:nvPr/>
            </p:nvSpPr>
            <p:spPr bwMode="gray">
              <a:xfrm>
                <a:off x="3264" y="2736"/>
                <a:ext cx="1350" cy="1168"/>
              </a:xfrm>
              <a:prstGeom prst="hexagon">
                <a:avLst>
                  <a:gd name="adj" fmla="val 28896"/>
                  <a:gd name="vf" fmla="val 115470"/>
                </a:avLst>
              </a:prstGeom>
              <a:gradFill rotWithShape="1">
                <a:gsLst>
                  <a:gs pos="0">
                    <a:srgbClr val="245D52"/>
                  </a:gs>
                  <a:gs pos="100000">
                    <a:srgbClr val="4DC9B1"/>
                  </a:gs>
                </a:gsLst>
                <a:lin ang="2700000" scaled="1"/>
              </a:gradFill>
              <a:ln w="9525">
                <a:solidFill>
                  <a:schemeClr val="tx1"/>
                </a:solidFill>
                <a:miter lim="800000"/>
                <a:headEnd/>
                <a:tailEnd/>
              </a:ln>
            </p:spPr>
            <p:txBody>
              <a:bodyPr wrap="none" anchor="ctr"/>
              <a:lstStyle/>
              <a:p>
                <a:endParaRPr lang="en-US"/>
              </a:p>
            </p:txBody>
          </p:sp>
        </p:grpSp>
        <p:sp>
          <p:nvSpPr>
            <p:cNvPr id="20543" name="Text Box 66">
              <a:hlinkClick r:id="rId4" action="ppaction://hlinksldjump"/>
            </p:cNvPr>
            <p:cNvSpPr txBox="1">
              <a:spLocks noChangeArrowheads="1"/>
            </p:cNvSpPr>
            <p:nvPr/>
          </p:nvSpPr>
          <p:spPr bwMode="auto">
            <a:xfrm>
              <a:off x="832" y="2547"/>
              <a:ext cx="255" cy="288"/>
            </a:xfrm>
            <a:prstGeom prst="rect">
              <a:avLst/>
            </a:prstGeom>
            <a:noFill/>
            <a:ln w="9525">
              <a:noFill/>
              <a:miter lim="800000"/>
              <a:headEnd/>
              <a:tailEnd/>
            </a:ln>
          </p:spPr>
          <p:txBody>
            <a:bodyPr wrap="none">
              <a:spAutoFit/>
            </a:bodyPr>
            <a:lstStyle/>
            <a:p>
              <a:r>
                <a:rPr lang="en-US" b="1">
                  <a:solidFill>
                    <a:schemeClr val="tx2"/>
                  </a:solidFill>
                </a:rPr>
                <a:t>B</a:t>
              </a:r>
            </a:p>
          </p:txBody>
        </p:sp>
      </p:grpSp>
      <p:grpSp>
        <p:nvGrpSpPr>
          <p:cNvPr id="13" name="Group 67"/>
          <p:cNvGrpSpPr>
            <a:grpSpLocks/>
          </p:cNvGrpSpPr>
          <p:nvPr/>
        </p:nvGrpSpPr>
        <p:grpSpPr bwMode="auto">
          <a:xfrm>
            <a:off x="395288" y="5003800"/>
            <a:ext cx="792162" cy="720725"/>
            <a:chOff x="703" y="2478"/>
            <a:chExt cx="499" cy="454"/>
          </a:xfrm>
        </p:grpSpPr>
        <p:grpSp>
          <p:nvGrpSpPr>
            <p:cNvPr id="20537" name="Group 68"/>
            <p:cNvGrpSpPr>
              <a:grpSpLocks/>
            </p:cNvGrpSpPr>
            <p:nvPr/>
          </p:nvGrpSpPr>
          <p:grpSpPr bwMode="auto">
            <a:xfrm>
              <a:off x="703" y="2478"/>
              <a:ext cx="499" cy="454"/>
              <a:chOff x="3174" y="2656"/>
              <a:chExt cx="1549" cy="1351"/>
            </a:xfrm>
          </p:grpSpPr>
          <p:sp>
            <p:nvSpPr>
              <p:cNvPr id="20539" name="AutoShape 69"/>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en-US"/>
              </a:p>
            </p:txBody>
          </p:sp>
          <p:sp>
            <p:nvSpPr>
              <p:cNvPr id="20540" name="AutoShape 70"/>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en-US"/>
              </a:p>
            </p:txBody>
          </p:sp>
          <p:sp>
            <p:nvSpPr>
              <p:cNvPr id="20541" name="AutoShape 71"/>
              <p:cNvSpPr>
                <a:spLocks noChangeArrowheads="1"/>
              </p:cNvSpPr>
              <p:nvPr/>
            </p:nvSpPr>
            <p:spPr bwMode="gray">
              <a:xfrm>
                <a:off x="3264" y="2736"/>
                <a:ext cx="1350" cy="1168"/>
              </a:xfrm>
              <a:prstGeom prst="hexagon">
                <a:avLst>
                  <a:gd name="adj" fmla="val 28896"/>
                  <a:gd name="vf" fmla="val 115470"/>
                </a:avLst>
              </a:prstGeom>
              <a:gradFill rotWithShape="1">
                <a:gsLst>
                  <a:gs pos="0">
                    <a:srgbClr val="245D52"/>
                  </a:gs>
                  <a:gs pos="100000">
                    <a:srgbClr val="4DC9B1"/>
                  </a:gs>
                </a:gsLst>
                <a:lin ang="2700000" scaled="1"/>
              </a:gradFill>
              <a:ln w="9525">
                <a:solidFill>
                  <a:schemeClr val="tx1"/>
                </a:solidFill>
                <a:miter lim="800000"/>
                <a:headEnd/>
                <a:tailEnd/>
              </a:ln>
            </p:spPr>
            <p:txBody>
              <a:bodyPr wrap="none" anchor="ctr"/>
              <a:lstStyle/>
              <a:p>
                <a:endParaRPr lang="en-US"/>
              </a:p>
            </p:txBody>
          </p:sp>
        </p:grpSp>
        <p:sp>
          <p:nvSpPr>
            <p:cNvPr id="20538" name="Text Box 72">
              <a:hlinkClick r:id="rId5" action="ppaction://hlinksldjump"/>
            </p:cNvPr>
            <p:cNvSpPr txBox="1">
              <a:spLocks noChangeArrowheads="1"/>
            </p:cNvSpPr>
            <p:nvPr/>
          </p:nvSpPr>
          <p:spPr bwMode="auto">
            <a:xfrm>
              <a:off x="832" y="2547"/>
              <a:ext cx="255" cy="288"/>
            </a:xfrm>
            <a:prstGeom prst="rect">
              <a:avLst/>
            </a:prstGeom>
            <a:noFill/>
            <a:ln w="9525">
              <a:noFill/>
              <a:miter lim="800000"/>
              <a:headEnd/>
              <a:tailEnd/>
            </a:ln>
          </p:spPr>
          <p:txBody>
            <a:bodyPr wrap="none">
              <a:spAutoFit/>
            </a:bodyPr>
            <a:lstStyle/>
            <a:p>
              <a:r>
                <a:rPr lang="en-US" b="1">
                  <a:solidFill>
                    <a:schemeClr val="tx2"/>
                  </a:solidFill>
                </a:rPr>
                <a:t>C</a:t>
              </a:r>
            </a:p>
          </p:txBody>
        </p:sp>
      </p:grpSp>
      <p:grpSp>
        <p:nvGrpSpPr>
          <p:cNvPr id="15" name="Group 73"/>
          <p:cNvGrpSpPr>
            <a:grpSpLocks/>
          </p:cNvGrpSpPr>
          <p:nvPr/>
        </p:nvGrpSpPr>
        <p:grpSpPr bwMode="auto">
          <a:xfrm>
            <a:off x="5492750" y="4979988"/>
            <a:ext cx="792163" cy="720725"/>
            <a:chOff x="703" y="2478"/>
            <a:chExt cx="499" cy="454"/>
          </a:xfrm>
        </p:grpSpPr>
        <p:grpSp>
          <p:nvGrpSpPr>
            <p:cNvPr id="20532" name="Group 74"/>
            <p:cNvGrpSpPr>
              <a:grpSpLocks/>
            </p:cNvGrpSpPr>
            <p:nvPr/>
          </p:nvGrpSpPr>
          <p:grpSpPr bwMode="auto">
            <a:xfrm>
              <a:off x="703" y="2478"/>
              <a:ext cx="499" cy="454"/>
              <a:chOff x="3174" y="2656"/>
              <a:chExt cx="1549" cy="1351"/>
            </a:xfrm>
          </p:grpSpPr>
          <p:sp>
            <p:nvSpPr>
              <p:cNvPr id="20534" name="AutoShape 75"/>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en-US"/>
              </a:p>
            </p:txBody>
          </p:sp>
          <p:sp>
            <p:nvSpPr>
              <p:cNvPr id="20535" name="AutoShape 76"/>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en-US"/>
              </a:p>
            </p:txBody>
          </p:sp>
          <p:sp>
            <p:nvSpPr>
              <p:cNvPr id="20536" name="AutoShape 77"/>
              <p:cNvSpPr>
                <a:spLocks noChangeArrowheads="1"/>
              </p:cNvSpPr>
              <p:nvPr/>
            </p:nvSpPr>
            <p:spPr bwMode="gray">
              <a:xfrm>
                <a:off x="3264" y="2736"/>
                <a:ext cx="1350" cy="1168"/>
              </a:xfrm>
              <a:prstGeom prst="hexagon">
                <a:avLst>
                  <a:gd name="adj" fmla="val 28896"/>
                  <a:gd name="vf" fmla="val 115470"/>
                </a:avLst>
              </a:prstGeom>
              <a:gradFill rotWithShape="1">
                <a:gsLst>
                  <a:gs pos="0">
                    <a:srgbClr val="245D52"/>
                  </a:gs>
                  <a:gs pos="100000">
                    <a:srgbClr val="4DC9B1"/>
                  </a:gs>
                </a:gsLst>
                <a:lin ang="2700000" scaled="1"/>
              </a:gradFill>
              <a:ln w="9525">
                <a:solidFill>
                  <a:schemeClr val="tx1"/>
                </a:solidFill>
                <a:miter lim="800000"/>
                <a:headEnd/>
                <a:tailEnd/>
              </a:ln>
            </p:spPr>
            <p:txBody>
              <a:bodyPr wrap="none" anchor="ctr"/>
              <a:lstStyle/>
              <a:p>
                <a:endParaRPr lang="en-US"/>
              </a:p>
            </p:txBody>
          </p:sp>
        </p:grpSp>
        <p:sp>
          <p:nvSpPr>
            <p:cNvPr id="20533" name="Text Box 78">
              <a:hlinkClick r:id="rId4" action="ppaction://hlinksldjump"/>
            </p:cNvPr>
            <p:cNvSpPr txBox="1">
              <a:spLocks noChangeArrowheads="1"/>
            </p:cNvSpPr>
            <p:nvPr/>
          </p:nvSpPr>
          <p:spPr bwMode="auto">
            <a:xfrm>
              <a:off x="832" y="2547"/>
              <a:ext cx="255" cy="288"/>
            </a:xfrm>
            <a:prstGeom prst="rect">
              <a:avLst/>
            </a:prstGeom>
            <a:noFill/>
            <a:ln w="9525">
              <a:noFill/>
              <a:miter lim="800000"/>
              <a:headEnd/>
              <a:tailEnd/>
            </a:ln>
          </p:spPr>
          <p:txBody>
            <a:bodyPr wrap="none">
              <a:spAutoFit/>
            </a:bodyPr>
            <a:lstStyle/>
            <a:p>
              <a:r>
                <a:rPr lang="en-US" b="1">
                  <a:solidFill>
                    <a:schemeClr val="tx2"/>
                  </a:solidFill>
                </a:rPr>
                <a:t>D</a:t>
              </a:r>
            </a:p>
          </p:txBody>
        </p:sp>
      </p:grpSp>
      <p:grpSp>
        <p:nvGrpSpPr>
          <p:cNvPr id="17" name="Group 130"/>
          <p:cNvGrpSpPr>
            <a:grpSpLocks/>
          </p:cNvGrpSpPr>
          <p:nvPr/>
        </p:nvGrpSpPr>
        <p:grpSpPr bwMode="auto">
          <a:xfrm>
            <a:off x="1403350" y="3851275"/>
            <a:ext cx="3354388" cy="946150"/>
            <a:chOff x="884" y="2426"/>
            <a:chExt cx="2113" cy="596"/>
          </a:xfrm>
        </p:grpSpPr>
        <p:grpSp>
          <p:nvGrpSpPr>
            <p:cNvPr id="20521" name="Group 79"/>
            <p:cNvGrpSpPr>
              <a:grpSpLocks/>
            </p:cNvGrpSpPr>
            <p:nvPr/>
          </p:nvGrpSpPr>
          <p:grpSpPr bwMode="auto">
            <a:xfrm>
              <a:off x="884" y="2426"/>
              <a:ext cx="454" cy="596"/>
              <a:chOff x="805" y="1175"/>
              <a:chExt cx="454" cy="596"/>
            </a:xfrm>
          </p:grpSpPr>
          <p:sp>
            <p:nvSpPr>
              <p:cNvPr id="20530" name="Text Box 80"/>
              <p:cNvSpPr txBox="1">
                <a:spLocks noChangeArrowheads="1"/>
              </p:cNvSpPr>
              <p:nvPr/>
            </p:nvSpPr>
            <p:spPr bwMode="auto">
              <a:xfrm>
                <a:off x="839" y="1175"/>
                <a:ext cx="366" cy="596"/>
              </a:xfrm>
              <a:prstGeom prst="rect">
                <a:avLst/>
              </a:prstGeom>
              <a:noFill/>
              <a:ln w="9525">
                <a:noFill/>
                <a:miter lim="800000"/>
                <a:headEnd/>
                <a:tailEnd/>
              </a:ln>
            </p:spPr>
            <p:txBody>
              <a:bodyPr wrap="none">
                <a:spAutoFit/>
              </a:bodyPr>
              <a:lstStyle/>
              <a:p>
                <a:pPr algn="ctr"/>
                <a:r>
                  <a:rPr lang="en-US" sz="2800" b="1">
                    <a:solidFill>
                      <a:srgbClr val="CC00FF"/>
                    </a:solidFill>
                  </a:rPr>
                  <a:t>4</a:t>
                </a:r>
              </a:p>
              <a:p>
                <a:pPr algn="ctr"/>
                <a:r>
                  <a:rPr lang="en-US" sz="2800" b="1">
                    <a:solidFill>
                      <a:srgbClr val="CC00FF"/>
                    </a:solidFill>
                  </a:rPr>
                  <a:t>10</a:t>
                </a:r>
              </a:p>
            </p:txBody>
          </p:sp>
          <p:sp>
            <p:nvSpPr>
              <p:cNvPr id="20531" name="Line 81"/>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grpSp>
          <p:nvGrpSpPr>
            <p:cNvPr id="20522" name="Group 82"/>
            <p:cNvGrpSpPr>
              <a:grpSpLocks/>
            </p:cNvGrpSpPr>
            <p:nvPr/>
          </p:nvGrpSpPr>
          <p:grpSpPr bwMode="auto">
            <a:xfrm>
              <a:off x="1701" y="2426"/>
              <a:ext cx="491" cy="596"/>
              <a:chOff x="777" y="1175"/>
              <a:chExt cx="491" cy="596"/>
            </a:xfrm>
          </p:grpSpPr>
          <p:sp>
            <p:nvSpPr>
              <p:cNvPr id="20528" name="Text Box 83"/>
              <p:cNvSpPr txBox="1">
                <a:spLocks noChangeArrowheads="1"/>
              </p:cNvSpPr>
              <p:nvPr/>
            </p:nvSpPr>
            <p:spPr bwMode="auto">
              <a:xfrm>
                <a:off x="777" y="1175"/>
                <a:ext cx="491" cy="596"/>
              </a:xfrm>
              <a:prstGeom prst="rect">
                <a:avLst/>
              </a:prstGeom>
              <a:noFill/>
              <a:ln w="9525">
                <a:noFill/>
                <a:miter lim="800000"/>
                <a:headEnd/>
                <a:tailEnd/>
              </a:ln>
            </p:spPr>
            <p:txBody>
              <a:bodyPr wrap="none">
                <a:spAutoFit/>
              </a:bodyPr>
              <a:lstStyle/>
              <a:p>
                <a:pPr algn="ctr"/>
                <a:r>
                  <a:rPr lang="en-US" sz="2800" b="1">
                    <a:solidFill>
                      <a:srgbClr val="CC00FF"/>
                    </a:solidFill>
                  </a:rPr>
                  <a:t>100</a:t>
                </a:r>
              </a:p>
              <a:p>
                <a:pPr algn="ctr"/>
                <a:r>
                  <a:rPr lang="en-US" sz="2800" b="1">
                    <a:solidFill>
                      <a:srgbClr val="CC00FF"/>
                    </a:solidFill>
                  </a:rPr>
                  <a:t>34</a:t>
                </a:r>
              </a:p>
            </p:txBody>
          </p:sp>
          <p:sp>
            <p:nvSpPr>
              <p:cNvPr id="20529" name="Line 84"/>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grpSp>
          <p:nvGrpSpPr>
            <p:cNvPr id="20523" name="Group 88"/>
            <p:cNvGrpSpPr>
              <a:grpSpLocks/>
            </p:cNvGrpSpPr>
            <p:nvPr/>
          </p:nvGrpSpPr>
          <p:grpSpPr bwMode="auto">
            <a:xfrm>
              <a:off x="2381" y="2426"/>
              <a:ext cx="616" cy="596"/>
              <a:chOff x="715" y="1175"/>
              <a:chExt cx="616" cy="596"/>
            </a:xfrm>
          </p:grpSpPr>
          <p:sp>
            <p:nvSpPr>
              <p:cNvPr id="20526" name="Text Box 89"/>
              <p:cNvSpPr txBox="1">
                <a:spLocks noChangeArrowheads="1"/>
              </p:cNvSpPr>
              <p:nvPr/>
            </p:nvSpPr>
            <p:spPr bwMode="auto">
              <a:xfrm>
                <a:off x="715" y="1175"/>
                <a:ext cx="616" cy="596"/>
              </a:xfrm>
              <a:prstGeom prst="rect">
                <a:avLst/>
              </a:prstGeom>
              <a:noFill/>
              <a:ln w="9525">
                <a:noFill/>
                <a:miter lim="800000"/>
                <a:headEnd/>
                <a:tailEnd/>
              </a:ln>
            </p:spPr>
            <p:txBody>
              <a:bodyPr wrap="none">
                <a:spAutoFit/>
              </a:bodyPr>
              <a:lstStyle/>
              <a:p>
                <a:pPr algn="ctr"/>
                <a:r>
                  <a:rPr lang="en-US" sz="2800" b="1">
                    <a:solidFill>
                      <a:srgbClr val="CC00FF"/>
                    </a:solidFill>
                  </a:rPr>
                  <a:t>17</a:t>
                </a:r>
              </a:p>
              <a:p>
                <a:pPr algn="ctr"/>
                <a:r>
                  <a:rPr lang="en-US" sz="2800" b="1">
                    <a:solidFill>
                      <a:srgbClr val="CC00FF"/>
                    </a:solidFill>
                  </a:rPr>
                  <a:t>1000</a:t>
                </a:r>
              </a:p>
            </p:txBody>
          </p:sp>
          <p:sp>
            <p:nvSpPr>
              <p:cNvPr id="20527" name="Line 90"/>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sp>
          <p:nvSpPr>
            <p:cNvPr id="20524" name="Text Box 91"/>
            <p:cNvSpPr txBox="1">
              <a:spLocks noChangeArrowheads="1"/>
            </p:cNvSpPr>
            <p:nvPr/>
          </p:nvSpPr>
          <p:spPr bwMode="auto">
            <a:xfrm>
              <a:off x="1474" y="2517"/>
              <a:ext cx="187" cy="365"/>
            </a:xfrm>
            <a:prstGeom prst="rect">
              <a:avLst/>
            </a:prstGeom>
            <a:noFill/>
            <a:ln w="9525">
              <a:noFill/>
              <a:miter lim="800000"/>
              <a:headEnd/>
              <a:tailEnd/>
            </a:ln>
          </p:spPr>
          <p:txBody>
            <a:bodyPr wrap="none">
              <a:spAutoFit/>
            </a:bodyPr>
            <a:lstStyle/>
            <a:p>
              <a:r>
                <a:rPr lang="en-US" sz="3200"/>
                <a:t>;</a:t>
              </a:r>
            </a:p>
          </p:txBody>
        </p:sp>
        <p:sp>
          <p:nvSpPr>
            <p:cNvPr id="20525" name="Text Box 92"/>
            <p:cNvSpPr txBox="1">
              <a:spLocks noChangeArrowheads="1"/>
            </p:cNvSpPr>
            <p:nvPr/>
          </p:nvSpPr>
          <p:spPr bwMode="auto">
            <a:xfrm>
              <a:off x="2245" y="2515"/>
              <a:ext cx="187" cy="365"/>
            </a:xfrm>
            <a:prstGeom prst="rect">
              <a:avLst/>
            </a:prstGeom>
            <a:noFill/>
            <a:ln w="9525">
              <a:noFill/>
              <a:miter lim="800000"/>
              <a:headEnd/>
              <a:tailEnd/>
            </a:ln>
          </p:spPr>
          <p:txBody>
            <a:bodyPr wrap="none">
              <a:spAutoFit/>
            </a:bodyPr>
            <a:lstStyle/>
            <a:p>
              <a:r>
                <a:rPr lang="en-US" sz="3200"/>
                <a:t>;</a:t>
              </a:r>
            </a:p>
          </p:txBody>
        </p:sp>
      </p:grpSp>
      <p:grpSp>
        <p:nvGrpSpPr>
          <p:cNvPr id="21" name="Group 131"/>
          <p:cNvGrpSpPr>
            <a:grpSpLocks/>
          </p:cNvGrpSpPr>
          <p:nvPr/>
        </p:nvGrpSpPr>
        <p:grpSpPr bwMode="auto">
          <a:xfrm>
            <a:off x="1403350" y="4859338"/>
            <a:ext cx="3498850" cy="946150"/>
            <a:chOff x="884" y="3061"/>
            <a:chExt cx="2204" cy="596"/>
          </a:xfrm>
        </p:grpSpPr>
        <p:grpSp>
          <p:nvGrpSpPr>
            <p:cNvPr id="20510" name="Group 85"/>
            <p:cNvGrpSpPr>
              <a:grpSpLocks/>
            </p:cNvGrpSpPr>
            <p:nvPr/>
          </p:nvGrpSpPr>
          <p:grpSpPr bwMode="auto">
            <a:xfrm>
              <a:off x="884" y="3061"/>
              <a:ext cx="454" cy="596"/>
              <a:chOff x="805" y="1175"/>
              <a:chExt cx="454" cy="596"/>
            </a:xfrm>
          </p:grpSpPr>
          <p:sp>
            <p:nvSpPr>
              <p:cNvPr id="20519" name="Text Box 86"/>
              <p:cNvSpPr txBox="1">
                <a:spLocks noChangeArrowheads="1"/>
              </p:cNvSpPr>
              <p:nvPr/>
            </p:nvSpPr>
            <p:spPr bwMode="auto">
              <a:xfrm>
                <a:off x="839" y="1175"/>
                <a:ext cx="366" cy="596"/>
              </a:xfrm>
              <a:prstGeom prst="rect">
                <a:avLst/>
              </a:prstGeom>
              <a:noFill/>
              <a:ln w="9525">
                <a:noFill/>
                <a:miter lim="800000"/>
                <a:headEnd/>
                <a:tailEnd/>
              </a:ln>
            </p:spPr>
            <p:txBody>
              <a:bodyPr wrap="none">
                <a:spAutoFit/>
              </a:bodyPr>
              <a:lstStyle/>
              <a:p>
                <a:pPr algn="ctr"/>
                <a:r>
                  <a:rPr lang="en-US" sz="2800" b="1">
                    <a:solidFill>
                      <a:srgbClr val="CC00FF"/>
                    </a:solidFill>
                  </a:rPr>
                  <a:t>4</a:t>
                </a:r>
              </a:p>
              <a:p>
                <a:pPr algn="ctr"/>
                <a:r>
                  <a:rPr lang="en-US" sz="2800" b="1">
                    <a:solidFill>
                      <a:srgbClr val="CC00FF"/>
                    </a:solidFill>
                  </a:rPr>
                  <a:t>10</a:t>
                </a:r>
              </a:p>
            </p:txBody>
          </p:sp>
          <p:sp>
            <p:nvSpPr>
              <p:cNvPr id="20520" name="Line 87"/>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sp>
          <p:nvSpPr>
            <p:cNvPr id="20511" name="Text Box 93"/>
            <p:cNvSpPr txBox="1">
              <a:spLocks noChangeArrowheads="1"/>
            </p:cNvSpPr>
            <p:nvPr/>
          </p:nvSpPr>
          <p:spPr bwMode="auto">
            <a:xfrm>
              <a:off x="1428" y="3151"/>
              <a:ext cx="187" cy="365"/>
            </a:xfrm>
            <a:prstGeom prst="rect">
              <a:avLst/>
            </a:prstGeom>
            <a:noFill/>
            <a:ln w="9525">
              <a:noFill/>
              <a:miter lim="800000"/>
              <a:headEnd/>
              <a:tailEnd/>
            </a:ln>
          </p:spPr>
          <p:txBody>
            <a:bodyPr wrap="none">
              <a:spAutoFit/>
            </a:bodyPr>
            <a:lstStyle/>
            <a:p>
              <a:r>
                <a:rPr lang="en-US" sz="3200"/>
                <a:t>;</a:t>
              </a:r>
            </a:p>
          </p:txBody>
        </p:sp>
        <p:sp>
          <p:nvSpPr>
            <p:cNvPr id="20512" name="Text Box 94"/>
            <p:cNvSpPr txBox="1">
              <a:spLocks noChangeArrowheads="1"/>
            </p:cNvSpPr>
            <p:nvPr/>
          </p:nvSpPr>
          <p:spPr bwMode="auto">
            <a:xfrm>
              <a:off x="2245" y="3149"/>
              <a:ext cx="187" cy="365"/>
            </a:xfrm>
            <a:prstGeom prst="rect">
              <a:avLst/>
            </a:prstGeom>
            <a:noFill/>
            <a:ln w="9525">
              <a:noFill/>
              <a:miter lim="800000"/>
              <a:headEnd/>
              <a:tailEnd/>
            </a:ln>
          </p:spPr>
          <p:txBody>
            <a:bodyPr wrap="none">
              <a:spAutoFit/>
            </a:bodyPr>
            <a:lstStyle/>
            <a:p>
              <a:r>
                <a:rPr lang="en-US" sz="3200"/>
                <a:t>;</a:t>
              </a:r>
            </a:p>
          </p:txBody>
        </p:sp>
        <p:grpSp>
          <p:nvGrpSpPr>
            <p:cNvPr id="20513" name="Group 95"/>
            <p:cNvGrpSpPr>
              <a:grpSpLocks/>
            </p:cNvGrpSpPr>
            <p:nvPr/>
          </p:nvGrpSpPr>
          <p:grpSpPr bwMode="auto">
            <a:xfrm>
              <a:off x="1655" y="3061"/>
              <a:ext cx="616" cy="596"/>
              <a:chOff x="715" y="1175"/>
              <a:chExt cx="616" cy="596"/>
            </a:xfrm>
          </p:grpSpPr>
          <p:sp>
            <p:nvSpPr>
              <p:cNvPr id="20517" name="Text Box 96"/>
              <p:cNvSpPr txBox="1">
                <a:spLocks noChangeArrowheads="1"/>
              </p:cNvSpPr>
              <p:nvPr/>
            </p:nvSpPr>
            <p:spPr bwMode="auto">
              <a:xfrm>
                <a:off x="715" y="1175"/>
                <a:ext cx="616" cy="596"/>
              </a:xfrm>
              <a:prstGeom prst="rect">
                <a:avLst/>
              </a:prstGeom>
              <a:noFill/>
              <a:ln w="9525">
                <a:noFill/>
                <a:miter lim="800000"/>
                <a:headEnd/>
                <a:tailEnd/>
              </a:ln>
            </p:spPr>
            <p:txBody>
              <a:bodyPr wrap="none">
                <a:spAutoFit/>
              </a:bodyPr>
              <a:lstStyle/>
              <a:p>
                <a:pPr algn="ctr"/>
                <a:r>
                  <a:rPr lang="en-US" sz="2800" b="1">
                    <a:solidFill>
                      <a:srgbClr val="CC00FF"/>
                    </a:solidFill>
                  </a:rPr>
                  <a:t>17</a:t>
                </a:r>
              </a:p>
              <a:p>
                <a:pPr algn="ctr"/>
                <a:r>
                  <a:rPr lang="en-US" sz="2800" b="1">
                    <a:solidFill>
                      <a:srgbClr val="CC00FF"/>
                    </a:solidFill>
                  </a:rPr>
                  <a:t>1000</a:t>
                </a:r>
              </a:p>
            </p:txBody>
          </p:sp>
          <p:sp>
            <p:nvSpPr>
              <p:cNvPr id="20518" name="Line 97"/>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grpSp>
          <p:nvGrpSpPr>
            <p:cNvPr id="20514" name="Group 98"/>
            <p:cNvGrpSpPr>
              <a:grpSpLocks/>
            </p:cNvGrpSpPr>
            <p:nvPr/>
          </p:nvGrpSpPr>
          <p:grpSpPr bwMode="auto">
            <a:xfrm>
              <a:off x="2472" y="3061"/>
              <a:ext cx="616" cy="596"/>
              <a:chOff x="715" y="1175"/>
              <a:chExt cx="616" cy="596"/>
            </a:xfrm>
          </p:grpSpPr>
          <p:sp>
            <p:nvSpPr>
              <p:cNvPr id="20515" name="Text Box 99"/>
              <p:cNvSpPr txBox="1">
                <a:spLocks noChangeArrowheads="1"/>
              </p:cNvSpPr>
              <p:nvPr/>
            </p:nvSpPr>
            <p:spPr bwMode="auto">
              <a:xfrm>
                <a:off x="715" y="1175"/>
                <a:ext cx="616" cy="596"/>
              </a:xfrm>
              <a:prstGeom prst="rect">
                <a:avLst/>
              </a:prstGeom>
              <a:noFill/>
              <a:ln w="9525">
                <a:noFill/>
                <a:miter lim="800000"/>
                <a:headEnd/>
                <a:tailEnd/>
              </a:ln>
            </p:spPr>
            <p:txBody>
              <a:bodyPr wrap="none">
                <a:spAutoFit/>
              </a:bodyPr>
              <a:lstStyle/>
              <a:p>
                <a:pPr algn="ctr"/>
                <a:r>
                  <a:rPr lang="en-US" sz="2800" b="1">
                    <a:solidFill>
                      <a:srgbClr val="CC00FF"/>
                    </a:solidFill>
                  </a:rPr>
                  <a:t>69</a:t>
                </a:r>
              </a:p>
              <a:p>
                <a:pPr algn="ctr"/>
                <a:r>
                  <a:rPr lang="en-US" sz="2800" b="1">
                    <a:solidFill>
                      <a:srgbClr val="CC00FF"/>
                    </a:solidFill>
                  </a:rPr>
                  <a:t>2000</a:t>
                </a:r>
              </a:p>
            </p:txBody>
          </p:sp>
          <p:sp>
            <p:nvSpPr>
              <p:cNvPr id="20516" name="Line 100"/>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grpSp>
      <p:grpSp>
        <p:nvGrpSpPr>
          <p:cNvPr id="25" name="Group 129"/>
          <p:cNvGrpSpPr>
            <a:grpSpLocks/>
          </p:cNvGrpSpPr>
          <p:nvPr/>
        </p:nvGrpSpPr>
        <p:grpSpPr bwMode="auto">
          <a:xfrm>
            <a:off x="6300788" y="4868863"/>
            <a:ext cx="1985962" cy="946150"/>
            <a:chOff x="3969" y="3067"/>
            <a:chExt cx="1251" cy="596"/>
          </a:xfrm>
        </p:grpSpPr>
        <p:sp>
          <p:nvSpPr>
            <p:cNvPr id="20503" name="Text Box 101"/>
            <p:cNvSpPr txBox="1">
              <a:spLocks noChangeArrowheads="1"/>
            </p:cNvSpPr>
            <p:nvPr/>
          </p:nvSpPr>
          <p:spPr bwMode="auto">
            <a:xfrm>
              <a:off x="4441" y="3203"/>
              <a:ext cx="187" cy="365"/>
            </a:xfrm>
            <a:prstGeom prst="rect">
              <a:avLst/>
            </a:prstGeom>
            <a:noFill/>
            <a:ln w="9525">
              <a:noFill/>
              <a:miter lim="800000"/>
              <a:headEnd/>
              <a:tailEnd/>
            </a:ln>
          </p:spPr>
          <p:txBody>
            <a:bodyPr wrap="none">
              <a:spAutoFit/>
            </a:bodyPr>
            <a:lstStyle/>
            <a:p>
              <a:r>
                <a:rPr lang="en-US" sz="3200"/>
                <a:t>;</a:t>
              </a:r>
            </a:p>
          </p:txBody>
        </p:sp>
        <p:grpSp>
          <p:nvGrpSpPr>
            <p:cNvPr id="20504" name="Group 102"/>
            <p:cNvGrpSpPr>
              <a:grpSpLocks/>
            </p:cNvGrpSpPr>
            <p:nvPr/>
          </p:nvGrpSpPr>
          <p:grpSpPr bwMode="auto">
            <a:xfrm>
              <a:off x="3969" y="3067"/>
              <a:ext cx="454" cy="596"/>
              <a:chOff x="805" y="1175"/>
              <a:chExt cx="454" cy="596"/>
            </a:xfrm>
          </p:grpSpPr>
          <p:sp>
            <p:nvSpPr>
              <p:cNvPr id="20508" name="Text Box 103"/>
              <p:cNvSpPr txBox="1">
                <a:spLocks noChangeArrowheads="1"/>
              </p:cNvSpPr>
              <p:nvPr/>
            </p:nvSpPr>
            <p:spPr bwMode="auto">
              <a:xfrm>
                <a:off x="839" y="1175"/>
                <a:ext cx="366" cy="596"/>
              </a:xfrm>
              <a:prstGeom prst="rect">
                <a:avLst/>
              </a:prstGeom>
              <a:noFill/>
              <a:ln w="9525">
                <a:noFill/>
                <a:miter lim="800000"/>
                <a:headEnd/>
                <a:tailEnd/>
              </a:ln>
            </p:spPr>
            <p:txBody>
              <a:bodyPr wrap="none">
                <a:spAutoFit/>
              </a:bodyPr>
              <a:lstStyle/>
              <a:p>
                <a:pPr algn="ctr"/>
                <a:r>
                  <a:rPr lang="en-US" sz="2800" b="1">
                    <a:solidFill>
                      <a:srgbClr val="CC00FF"/>
                    </a:solidFill>
                  </a:rPr>
                  <a:t>4</a:t>
                </a:r>
              </a:p>
              <a:p>
                <a:pPr algn="ctr"/>
                <a:r>
                  <a:rPr lang="en-US" sz="2800" b="1">
                    <a:solidFill>
                      <a:srgbClr val="CC00FF"/>
                    </a:solidFill>
                  </a:rPr>
                  <a:t>10</a:t>
                </a:r>
              </a:p>
            </p:txBody>
          </p:sp>
          <p:sp>
            <p:nvSpPr>
              <p:cNvPr id="20509" name="Line 104"/>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grpSp>
          <p:nvGrpSpPr>
            <p:cNvPr id="20505" name="Group 117"/>
            <p:cNvGrpSpPr>
              <a:grpSpLocks/>
            </p:cNvGrpSpPr>
            <p:nvPr/>
          </p:nvGrpSpPr>
          <p:grpSpPr bwMode="auto">
            <a:xfrm>
              <a:off x="4604" y="3067"/>
              <a:ext cx="616" cy="596"/>
              <a:chOff x="715" y="1175"/>
              <a:chExt cx="616" cy="596"/>
            </a:xfrm>
          </p:grpSpPr>
          <p:sp>
            <p:nvSpPr>
              <p:cNvPr id="20506" name="Text Box 118"/>
              <p:cNvSpPr txBox="1">
                <a:spLocks noChangeArrowheads="1"/>
              </p:cNvSpPr>
              <p:nvPr/>
            </p:nvSpPr>
            <p:spPr bwMode="auto">
              <a:xfrm>
                <a:off x="715" y="1175"/>
                <a:ext cx="616" cy="596"/>
              </a:xfrm>
              <a:prstGeom prst="rect">
                <a:avLst/>
              </a:prstGeom>
              <a:noFill/>
              <a:ln w="9525">
                <a:noFill/>
                <a:miter lim="800000"/>
                <a:headEnd/>
                <a:tailEnd/>
              </a:ln>
            </p:spPr>
            <p:txBody>
              <a:bodyPr wrap="none">
                <a:spAutoFit/>
              </a:bodyPr>
              <a:lstStyle/>
              <a:p>
                <a:pPr algn="ctr"/>
                <a:r>
                  <a:rPr lang="en-US" sz="2800" b="1">
                    <a:solidFill>
                      <a:srgbClr val="CC00FF"/>
                    </a:solidFill>
                  </a:rPr>
                  <a:t>17</a:t>
                </a:r>
              </a:p>
              <a:p>
                <a:pPr algn="ctr"/>
                <a:r>
                  <a:rPr lang="en-US" sz="2800" b="1">
                    <a:solidFill>
                      <a:srgbClr val="CC00FF"/>
                    </a:solidFill>
                  </a:rPr>
                  <a:t>1000</a:t>
                </a:r>
              </a:p>
            </p:txBody>
          </p:sp>
          <p:sp>
            <p:nvSpPr>
              <p:cNvPr id="20507" name="Line 119"/>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grpSp>
      <p:grpSp>
        <p:nvGrpSpPr>
          <p:cNvPr id="28" name="Group 128"/>
          <p:cNvGrpSpPr>
            <a:grpSpLocks/>
          </p:cNvGrpSpPr>
          <p:nvPr/>
        </p:nvGrpSpPr>
        <p:grpSpPr bwMode="auto">
          <a:xfrm>
            <a:off x="6369050" y="3789363"/>
            <a:ext cx="2287588" cy="946150"/>
            <a:chOff x="4012" y="2387"/>
            <a:chExt cx="1441" cy="596"/>
          </a:xfrm>
        </p:grpSpPr>
        <p:sp>
          <p:nvSpPr>
            <p:cNvPr id="20494" name="Text Box 109"/>
            <p:cNvSpPr txBox="1">
              <a:spLocks noChangeArrowheads="1"/>
            </p:cNvSpPr>
            <p:nvPr/>
          </p:nvSpPr>
          <p:spPr bwMode="auto">
            <a:xfrm>
              <a:off x="4012" y="2387"/>
              <a:ext cx="366" cy="596"/>
            </a:xfrm>
            <a:prstGeom prst="rect">
              <a:avLst/>
            </a:prstGeom>
            <a:noFill/>
            <a:ln w="9525">
              <a:noFill/>
              <a:miter lim="800000"/>
              <a:headEnd/>
              <a:tailEnd/>
            </a:ln>
          </p:spPr>
          <p:txBody>
            <a:bodyPr wrap="none">
              <a:spAutoFit/>
            </a:bodyPr>
            <a:lstStyle/>
            <a:p>
              <a:pPr algn="ctr"/>
              <a:r>
                <a:rPr lang="en-US" sz="2800" b="1">
                  <a:solidFill>
                    <a:srgbClr val="CC00FF"/>
                  </a:solidFill>
                </a:rPr>
                <a:t>4</a:t>
              </a:r>
            </a:p>
            <a:p>
              <a:pPr algn="ctr"/>
              <a:r>
                <a:rPr lang="en-US" sz="2800" b="1">
                  <a:solidFill>
                    <a:srgbClr val="CC00FF"/>
                  </a:solidFill>
                </a:rPr>
                <a:t>10</a:t>
              </a:r>
            </a:p>
          </p:txBody>
        </p:sp>
        <p:sp>
          <p:nvSpPr>
            <p:cNvPr id="20495" name="Line 110"/>
            <p:cNvSpPr>
              <a:spLocks noChangeShapeType="1"/>
            </p:cNvSpPr>
            <p:nvPr/>
          </p:nvSpPr>
          <p:spPr bwMode="auto">
            <a:xfrm>
              <a:off x="4035" y="2692"/>
              <a:ext cx="318" cy="0"/>
            </a:xfrm>
            <a:prstGeom prst="line">
              <a:avLst/>
            </a:prstGeom>
            <a:noFill/>
            <a:ln w="19050">
              <a:solidFill>
                <a:srgbClr val="CC00CC"/>
              </a:solidFill>
              <a:round/>
              <a:headEnd/>
              <a:tailEnd/>
            </a:ln>
          </p:spPr>
          <p:txBody>
            <a:bodyPr/>
            <a:lstStyle/>
            <a:p>
              <a:endParaRPr lang="en-US"/>
            </a:p>
          </p:txBody>
        </p:sp>
        <p:grpSp>
          <p:nvGrpSpPr>
            <p:cNvPr id="20496" name="Group 120"/>
            <p:cNvGrpSpPr>
              <a:grpSpLocks/>
            </p:cNvGrpSpPr>
            <p:nvPr/>
          </p:nvGrpSpPr>
          <p:grpSpPr bwMode="auto">
            <a:xfrm>
              <a:off x="4462" y="2387"/>
              <a:ext cx="616" cy="596"/>
              <a:chOff x="715" y="1175"/>
              <a:chExt cx="616" cy="596"/>
            </a:xfrm>
          </p:grpSpPr>
          <p:sp>
            <p:nvSpPr>
              <p:cNvPr id="20501" name="Text Box 121"/>
              <p:cNvSpPr txBox="1">
                <a:spLocks noChangeArrowheads="1"/>
              </p:cNvSpPr>
              <p:nvPr/>
            </p:nvSpPr>
            <p:spPr bwMode="auto">
              <a:xfrm>
                <a:off x="715" y="1175"/>
                <a:ext cx="616" cy="596"/>
              </a:xfrm>
              <a:prstGeom prst="rect">
                <a:avLst/>
              </a:prstGeom>
              <a:noFill/>
              <a:ln w="9525">
                <a:noFill/>
                <a:miter lim="800000"/>
                <a:headEnd/>
                <a:tailEnd/>
              </a:ln>
            </p:spPr>
            <p:txBody>
              <a:bodyPr wrap="none">
                <a:spAutoFit/>
              </a:bodyPr>
              <a:lstStyle/>
              <a:p>
                <a:pPr algn="ctr"/>
                <a:r>
                  <a:rPr lang="en-US" sz="2800" b="1">
                    <a:solidFill>
                      <a:srgbClr val="CC00FF"/>
                    </a:solidFill>
                  </a:rPr>
                  <a:t>17</a:t>
                </a:r>
              </a:p>
              <a:p>
                <a:pPr algn="ctr"/>
                <a:r>
                  <a:rPr lang="en-US" sz="2800" b="1">
                    <a:solidFill>
                      <a:srgbClr val="CC00FF"/>
                    </a:solidFill>
                  </a:rPr>
                  <a:t>1000</a:t>
                </a:r>
              </a:p>
            </p:txBody>
          </p:sp>
          <p:sp>
            <p:nvSpPr>
              <p:cNvPr id="20502" name="Line 122"/>
              <p:cNvSpPr>
                <a:spLocks noChangeShapeType="1"/>
              </p:cNvSpPr>
              <p:nvPr/>
            </p:nvSpPr>
            <p:spPr bwMode="auto">
              <a:xfrm>
                <a:off x="805" y="1480"/>
                <a:ext cx="454" cy="0"/>
              </a:xfrm>
              <a:prstGeom prst="line">
                <a:avLst/>
              </a:prstGeom>
              <a:noFill/>
              <a:ln w="19050">
                <a:solidFill>
                  <a:srgbClr val="CC00CC"/>
                </a:solidFill>
                <a:round/>
                <a:headEnd/>
                <a:tailEnd/>
              </a:ln>
            </p:spPr>
            <p:txBody>
              <a:bodyPr/>
              <a:lstStyle/>
              <a:p>
                <a:endParaRPr lang="en-US"/>
              </a:p>
            </p:txBody>
          </p:sp>
        </p:grpSp>
        <p:sp>
          <p:nvSpPr>
            <p:cNvPr id="20497" name="Text Box 123"/>
            <p:cNvSpPr txBox="1">
              <a:spLocks noChangeArrowheads="1"/>
            </p:cNvSpPr>
            <p:nvPr/>
          </p:nvSpPr>
          <p:spPr bwMode="auto">
            <a:xfrm>
              <a:off x="4384" y="2478"/>
              <a:ext cx="187" cy="365"/>
            </a:xfrm>
            <a:prstGeom prst="rect">
              <a:avLst/>
            </a:prstGeom>
            <a:noFill/>
            <a:ln w="9525">
              <a:noFill/>
              <a:miter lim="800000"/>
              <a:headEnd/>
              <a:tailEnd/>
            </a:ln>
          </p:spPr>
          <p:txBody>
            <a:bodyPr wrap="none">
              <a:spAutoFit/>
            </a:bodyPr>
            <a:lstStyle/>
            <a:p>
              <a:r>
                <a:rPr lang="en-US" sz="3200"/>
                <a:t>;</a:t>
              </a:r>
            </a:p>
          </p:txBody>
        </p:sp>
        <p:sp>
          <p:nvSpPr>
            <p:cNvPr id="20498" name="Text Box 125"/>
            <p:cNvSpPr txBox="1">
              <a:spLocks noChangeArrowheads="1"/>
            </p:cNvSpPr>
            <p:nvPr/>
          </p:nvSpPr>
          <p:spPr bwMode="auto">
            <a:xfrm>
              <a:off x="5208" y="2387"/>
              <a:ext cx="241" cy="596"/>
            </a:xfrm>
            <a:prstGeom prst="rect">
              <a:avLst/>
            </a:prstGeom>
            <a:noFill/>
            <a:ln w="9525">
              <a:noFill/>
              <a:miter lim="800000"/>
              <a:headEnd/>
              <a:tailEnd/>
            </a:ln>
          </p:spPr>
          <p:txBody>
            <a:bodyPr wrap="none">
              <a:spAutoFit/>
            </a:bodyPr>
            <a:lstStyle/>
            <a:p>
              <a:pPr algn="ctr"/>
              <a:r>
                <a:rPr lang="en-US" sz="2800" b="1">
                  <a:solidFill>
                    <a:srgbClr val="CC00FF"/>
                  </a:solidFill>
                </a:rPr>
                <a:t>3</a:t>
              </a:r>
            </a:p>
            <a:p>
              <a:pPr algn="ctr"/>
              <a:r>
                <a:rPr lang="en-US" sz="2800" b="1">
                  <a:solidFill>
                    <a:srgbClr val="CC00FF"/>
                  </a:solidFill>
                </a:rPr>
                <a:t>7</a:t>
              </a:r>
            </a:p>
          </p:txBody>
        </p:sp>
        <p:sp>
          <p:nvSpPr>
            <p:cNvPr id="20499" name="Line 126"/>
            <p:cNvSpPr>
              <a:spLocks noChangeShapeType="1"/>
            </p:cNvSpPr>
            <p:nvPr/>
          </p:nvSpPr>
          <p:spPr bwMode="auto">
            <a:xfrm>
              <a:off x="5226" y="2692"/>
              <a:ext cx="227" cy="0"/>
            </a:xfrm>
            <a:prstGeom prst="line">
              <a:avLst/>
            </a:prstGeom>
            <a:noFill/>
            <a:ln w="19050">
              <a:solidFill>
                <a:srgbClr val="CC00CC"/>
              </a:solidFill>
              <a:round/>
              <a:headEnd/>
              <a:tailEnd/>
            </a:ln>
          </p:spPr>
          <p:txBody>
            <a:bodyPr/>
            <a:lstStyle/>
            <a:p>
              <a:endParaRPr lang="en-US"/>
            </a:p>
          </p:txBody>
        </p:sp>
        <p:sp>
          <p:nvSpPr>
            <p:cNvPr id="20500" name="Text Box 127"/>
            <p:cNvSpPr txBox="1">
              <a:spLocks noChangeArrowheads="1"/>
            </p:cNvSpPr>
            <p:nvPr/>
          </p:nvSpPr>
          <p:spPr bwMode="auto">
            <a:xfrm>
              <a:off x="5064" y="2478"/>
              <a:ext cx="187" cy="365"/>
            </a:xfrm>
            <a:prstGeom prst="rect">
              <a:avLst/>
            </a:prstGeom>
            <a:noFill/>
            <a:ln w="9525">
              <a:noFill/>
              <a:miter lim="800000"/>
              <a:headEnd/>
              <a:tailEnd/>
            </a:ln>
          </p:spPr>
          <p:txBody>
            <a:bodyPr wrap="none">
              <a:spAutoFit/>
            </a:bodyPr>
            <a:lstStyle/>
            <a:p>
              <a:r>
                <a:rPr lang="en-US" sz="3200"/>
                <a:t>;</a:t>
              </a:r>
            </a:p>
          </p:txBody>
        </p:sp>
      </p:grpSp>
      <p:sp>
        <p:nvSpPr>
          <p:cNvPr id="76932" name="Text Box 132"/>
          <p:cNvSpPr txBox="1">
            <a:spLocks noChangeArrowheads="1"/>
          </p:cNvSpPr>
          <p:nvPr/>
        </p:nvSpPr>
        <p:spPr bwMode="auto">
          <a:xfrm>
            <a:off x="808038" y="3232150"/>
            <a:ext cx="2779712" cy="457200"/>
          </a:xfrm>
          <a:prstGeom prst="rect">
            <a:avLst/>
          </a:prstGeom>
          <a:noFill/>
          <a:ln w="9525">
            <a:noFill/>
            <a:miter lim="800000"/>
            <a:headEnd/>
            <a:tailEnd/>
          </a:ln>
        </p:spPr>
        <p:txBody>
          <a:bodyPr wrap="none">
            <a:spAutoFit/>
          </a:bodyPr>
          <a:lstStyle/>
          <a:p>
            <a:r>
              <a:rPr lang="en-US">
                <a:solidFill>
                  <a:srgbClr val="3399FF"/>
                </a:solidFill>
              </a:rPr>
              <a:t>Chọn đáp án đúng:</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20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3" presetClass="entr" presetSubtype="0" fill="hold" grpId="0" nodeType="clickEffect">
                                  <p:stCondLst>
                                    <p:cond delay="0"/>
                                  </p:stCondLst>
                                  <p:childTnLst>
                                    <p:set>
                                      <p:cBhvr>
                                        <p:cTn id="16" dur="1" fill="hold">
                                          <p:stCondLst>
                                            <p:cond delay="0"/>
                                          </p:stCondLst>
                                        </p:cTn>
                                        <p:tgtEl>
                                          <p:spTgt spid="76932"/>
                                        </p:tgtEl>
                                        <p:attrNameLst>
                                          <p:attrName>style.visibility</p:attrName>
                                        </p:attrNameLst>
                                      </p:cBhvr>
                                      <p:to>
                                        <p:strVal val="visible"/>
                                      </p:to>
                                    </p:set>
                                    <p:anim calcmode="lin" valueType="num">
                                      <p:cBhvr>
                                        <p:cTn id="17" dur="500" fill="hold"/>
                                        <p:tgtEl>
                                          <p:spTgt spid="76932"/>
                                        </p:tgtEl>
                                        <p:attrNameLst>
                                          <p:attrName>ppt_w</p:attrName>
                                        </p:attrNameLst>
                                      </p:cBhvr>
                                      <p:tavLst>
                                        <p:tav tm="0">
                                          <p:val>
                                            <p:fltVal val="0"/>
                                          </p:val>
                                        </p:tav>
                                        <p:tav tm="100000">
                                          <p:val>
                                            <p:strVal val="#ppt_w"/>
                                          </p:val>
                                        </p:tav>
                                      </p:tavLst>
                                    </p:anim>
                                    <p:anim calcmode="lin" valueType="num">
                                      <p:cBhvr>
                                        <p:cTn id="18" dur="500" fill="hold"/>
                                        <p:tgtEl>
                                          <p:spTgt spid="76932"/>
                                        </p:tgtEl>
                                        <p:attrNameLst>
                                          <p:attrName>ppt_h</p:attrName>
                                        </p:attrNameLst>
                                      </p:cBhvr>
                                      <p:tavLst>
                                        <p:tav tm="0">
                                          <p:val>
                                            <p:fltVal val="0"/>
                                          </p:val>
                                        </p:tav>
                                        <p:tav tm="100000">
                                          <p:val>
                                            <p:strVal val="#ppt_h"/>
                                          </p:val>
                                        </p:tav>
                                      </p:tavLst>
                                    </p:anim>
                                    <p:animEffect transition="in" filter="fade">
                                      <p:cBhvr>
                                        <p:cTn id="19" dur="500"/>
                                        <p:tgtEl>
                                          <p:spTgt spid="7693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500" fill="hold"/>
                                        <p:tgtEl>
                                          <p:spTgt spid="17"/>
                                        </p:tgtEl>
                                        <p:attrNameLst>
                                          <p:attrName>ppt_x</p:attrName>
                                        </p:attrNameLst>
                                      </p:cBhvr>
                                      <p:tavLst>
                                        <p:tav tm="0">
                                          <p:val>
                                            <p:strVal val="#ppt_x"/>
                                          </p:val>
                                        </p:tav>
                                        <p:tav tm="100000">
                                          <p:val>
                                            <p:strVal val="#ppt_x"/>
                                          </p:val>
                                        </p:tav>
                                      </p:tavLst>
                                    </p:anim>
                                    <p:anim calcmode="lin" valueType="num">
                                      <p:cBhvr additive="base">
                                        <p:cTn id="2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ppt_x"/>
                                          </p:val>
                                        </p:tav>
                                        <p:tav tm="100000">
                                          <p:val>
                                            <p:strVal val="#ppt_x"/>
                                          </p:val>
                                        </p:tav>
                                      </p:tavLst>
                                    </p:anim>
                                    <p:anim calcmode="lin" valueType="num">
                                      <p:cBhvr additive="base">
                                        <p:cTn id="35" dur="500" fill="hold"/>
                                        <p:tgtEl>
                                          <p:spTgt spid="11"/>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28"/>
                                        </p:tgtEl>
                                        <p:attrNameLst>
                                          <p:attrName>style.visibility</p:attrName>
                                        </p:attrNameLst>
                                      </p:cBhvr>
                                      <p:to>
                                        <p:strVal val="visible"/>
                                      </p:to>
                                    </p:set>
                                    <p:anim calcmode="lin" valueType="num">
                                      <p:cBhvr additive="base">
                                        <p:cTn id="38" dur="500" fill="hold"/>
                                        <p:tgtEl>
                                          <p:spTgt spid="28"/>
                                        </p:tgtEl>
                                        <p:attrNameLst>
                                          <p:attrName>ppt_x</p:attrName>
                                        </p:attrNameLst>
                                      </p:cBhvr>
                                      <p:tavLst>
                                        <p:tav tm="0">
                                          <p:val>
                                            <p:strVal val="#ppt_x"/>
                                          </p:val>
                                        </p:tav>
                                        <p:tav tm="100000">
                                          <p:val>
                                            <p:strVal val="#ppt_x"/>
                                          </p:val>
                                        </p:tav>
                                      </p:tavLst>
                                    </p:anim>
                                    <p:anim calcmode="lin" valueType="num">
                                      <p:cBhvr additive="base">
                                        <p:cTn id="3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4"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500" fill="hold"/>
                                        <p:tgtEl>
                                          <p:spTgt spid="13"/>
                                        </p:tgtEl>
                                        <p:attrNameLst>
                                          <p:attrName>ppt_x</p:attrName>
                                        </p:attrNameLst>
                                      </p:cBhvr>
                                      <p:tavLst>
                                        <p:tav tm="0">
                                          <p:val>
                                            <p:strVal val="#ppt_x"/>
                                          </p:val>
                                        </p:tav>
                                        <p:tav tm="100000">
                                          <p:val>
                                            <p:strVal val="#ppt_x"/>
                                          </p:val>
                                        </p:tav>
                                      </p:tavLst>
                                    </p:anim>
                                    <p:anim calcmode="lin" valueType="num">
                                      <p:cBhvr additive="base">
                                        <p:cTn id="45" dur="500" fill="hold"/>
                                        <p:tgtEl>
                                          <p:spTgt spid="13"/>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additive="base">
                                        <p:cTn id="48" dur="500" fill="hold"/>
                                        <p:tgtEl>
                                          <p:spTgt spid="21"/>
                                        </p:tgtEl>
                                        <p:attrNameLst>
                                          <p:attrName>ppt_x</p:attrName>
                                        </p:attrNameLst>
                                      </p:cBhvr>
                                      <p:tavLst>
                                        <p:tav tm="0">
                                          <p:val>
                                            <p:strVal val="#ppt_x"/>
                                          </p:val>
                                        </p:tav>
                                        <p:tav tm="100000">
                                          <p:val>
                                            <p:strVal val="#ppt_x"/>
                                          </p:val>
                                        </p:tav>
                                      </p:tavLst>
                                    </p:anim>
                                    <p:anim calcmode="lin" valueType="num">
                                      <p:cBhvr additive="base">
                                        <p:cTn id="4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nodeType="click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additive="base">
                                        <p:cTn id="54" dur="500" fill="hold"/>
                                        <p:tgtEl>
                                          <p:spTgt spid="15"/>
                                        </p:tgtEl>
                                        <p:attrNameLst>
                                          <p:attrName>ppt_x</p:attrName>
                                        </p:attrNameLst>
                                      </p:cBhvr>
                                      <p:tavLst>
                                        <p:tav tm="0">
                                          <p:val>
                                            <p:strVal val="#ppt_x"/>
                                          </p:val>
                                        </p:tav>
                                        <p:tav tm="100000">
                                          <p:val>
                                            <p:strVal val="#ppt_x"/>
                                          </p:val>
                                        </p:tav>
                                      </p:tavLst>
                                    </p:anim>
                                    <p:anim calcmode="lin" valueType="num">
                                      <p:cBhvr additive="base">
                                        <p:cTn id="55" dur="500" fill="hold"/>
                                        <p:tgtEl>
                                          <p:spTgt spid="15"/>
                                        </p:tgtEl>
                                        <p:attrNameLst>
                                          <p:attrName>ppt_y</p:attrName>
                                        </p:attrNameLst>
                                      </p:cBhvr>
                                      <p:tavLst>
                                        <p:tav tm="0">
                                          <p:val>
                                            <p:strVal val="1+#ppt_h/2"/>
                                          </p:val>
                                        </p:tav>
                                        <p:tav tm="100000">
                                          <p:val>
                                            <p:strVal val="#ppt_y"/>
                                          </p:val>
                                        </p:tav>
                                      </p:tavLst>
                                    </p:anim>
                                  </p:childTnLst>
                                </p:cTn>
                              </p:par>
                              <p:par>
                                <p:cTn id="56" presetID="2" presetClass="entr" presetSubtype="4"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 calcmode="lin" valueType="num">
                                      <p:cBhvr additive="base">
                                        <p:cTn id="58" dur="500" fill="hold"/>
                                        <p:tgtEl>
                                          <p:spTgt spid="25"/>
                                        </p:tgtEl>
                                        <p:attrNameLst>
                                          <p:attrName>ppt_x</p:attrName>
                                        </p:attrNameLst>
                                      </p:cBhvr>
                                      <p:tavLst>
                                        <p:tav tm="0">
                                          <p:val>
                                            <p:strVal val="#ppt_x"/>
                                          </p:val>
                                        </p:tav>
                                        <p:tav tm="100000">
                                          <p:val>
                                            <p:strVal val="#ppt_x"/>
                                          </p:val>
                                        </p:tav>
                                      </p:tavLst>
                                    </p:anim>
                                    <p:anim calcmode="lin" valueType="num">
                                      <p:cBhvr additive="base">
                                        <p:cTn id="5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9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WordArt 2"/>
          <p:cNvSpPr>
            <a:spLocks noChangeArrowheads="1" noChangeShapeType="1" noTextEdit="1"/>
          </p:cNvSpPr>
          <p:nvPr/>
        </p:nvSpPr>
        <p:spPr bwMode="auto">
          <a:xfrm>
            <a:off x="862013" y="511175"/>
            <a:ext cx="2808287" cy="523875"/>
          </a:xfrm>
          <a:prstGeom prst="rect">
            <a:avLst/>
          </a:prstGeom>
        </p:spPr>
        <p:txBody>
          <a:bodyPr wrap="none" fromWordArt="1">
            <a:prstTxWarp prst="textPlain">
              <a:avLst>
                <a:gd name="adj" fmla="val 50000"/>
              </a:avLst>
            </a:prstTxWarp>
          </a:bodyPr>
          <a:lstStyle/>
          <a:p>
            <a:pPr algn="ctr"/>
            <a:r>
              <a:rPr lang="en-US" sz="3600" i="1" kern="10">
                <a:ln w="0">
                  <a:solidFill>
                    <a:schemeClr val="tx2"/>
                  </a:solidFill>
                  <a:round/>
                  <a:headEnd/>
                  <a:tailEnd/>
                </a:ln>
                <a:solidFill>
                  <a:srgbClr val="FFFFFF"/>
                </a:solidFill>
                <a:effectLst>
                  <a:outerShdw dist="35921" dir="2700000" algn="ctr" rotWithShape="0">
                    <a:srgbClr val="808080">
                      <a:alpha val="79999"/>
                    </a:srgbClr>
                  </a:outerShdw>
                </a:effectLst>
                <a:latin typeface="Arial"/>
                <a:cs typeface="Arial"/>
              </a:rPr>
              <a:t>LUYỆN TẬP</a:t>
            </a:r>
          </a:p>
        </p:txBody>
      </p:sp>
      <p:grpSp>
        <p:nvGrpSpPr>
          <p:cNvPr id="2" name="Group 16"/>
          <p:cNvGrpSpPr>
            <a:grpSpLocks/>
          </p:cNvGrpSpPr>
          <p:nvPr/>
        </p:nvGrpSpPr>
        <p:grpSpPr bwMode="auto">
          <a:xfrm>
            <a:off x="539750" y="1557338"/>
            <a:ext cx="5616575" cy="685800"/>
            <a:chOff x="340" y="981"/>
            <a:chExt cx="3538" cy="432"/>
          </a:xfrm>
        </p:grpSpPr>
        <p:sp>
          <p:nvSpPr>
            <p:cNvPr id="21572" name="AutoShape 17"/>
            <p:cNvSpPr>
              <a:spLocks noChangeArrowheads="1"/>
            </p:cNvSpPr>
            <p:nvPr/>
          </p:nvSpPr>
          <p:spPr bwMode="auto">
            <a:xfrm>
              <a:off x="554" y="1010"/>
              <a:ext cx="2714" cy="345"/>
            </a:xfrm>
            <a:prstGeom prst="roundRect">
              <a:avLst>
                <a:gd name="adj" fmla="val 50000"/>
              </a:avLst>
            </a:prstGeom>
            <a:gradFill rotWithShape="1">
              <a:gsLst>
                <a:gs pos="0">
                  <a:srgbClr val="F9F5D5"/>
                </a:gs>
                <a:gs pos="100000">
                  <a:srgbClr val="F5EEB7"/>
                </a:gs>
              </a:gsLst>
              <a:lin ang="0" scaled="1"/>
            </a:gradFill>
            <a:ln w="38100" algn="ctr">
              <a:solidFill>
                <a:srgbClr val="74A731"/>
              </a:solidFill>
              <a:round/>
              <a:headEnd/>
              <a:tailEnd/>
            </a:ln>
          </p:spPr>
          <p:txBody>
            <a:bodyPr vert="eaVert" wrap="none" anchor="ctr"/>
            <a:lstStyle/>
            <a:p>
              <a:pPr algn="r" rtl="1"/>
              <a:endParaRPr lang="en-US" sz="1800">
                <a:solidFill>
                  <a:schemeClr val="tx1"/>
                </a:solidFill>
              </a:endParaRPr>
            </a:p>
          </p:txBody>
        </p:sp>
        <p:sp>
          <p:nvSpPr>
            <p:cNvPr id="21573" name="Oval 18"/>
            <p:cNvSpPr>
              <a:spLocks noChangeArrowheads="1"/>
            </p:cNvSpPr>
            <p:nvPr/>
          </p:nvSpPr>
          <p:spPr bwMode="auto">
            <a:xfrm rot="1758052">
              <a:off x="354" y="996"/>
              <a:ext cx="514" cy="417"/>
            </a:xfrm>
            <a:prstGeom prst="ellipse">
              <a:avLst/>
            </a:prstGeom>
            <a:gradFill rotWithShape="1">
              <a:gsLst>
                <a:gs pos="0">
                  <a:srgbClr val="006600"/>
                </a:gs>
                <a:gs pos="100000">
                  <a:srgbClr val="002F00"/>
                </a:gs>
              </a:gsLst>
              <a:lin ang="5400000" scaled="1"/>
            </a:gradFill>
            <a:ln w="9525">
              <a:noFill/>
              <a:round/>
              <a:headEnd/>
              <a:tailEnd/>
            </a:ln>
          </p:spPr>
          <p:txBody>
            <a:bodyPr wrap="none" anchor="ctr"/>
            <a:lstStyle/>
            <a:p>
              <a:pPr algn="r" rtl="1"/>
              <a:endParaRPr lang="en-US" sz="1800">
                <a:solidFill>
                  <a:schemeClr val="tx1"/>
                </a:solidFill>
              </a:endParaRPr>
            </a:p>
          </p:txBody>
        </p:sp>
        <p:sp>
          <p:nvSpPr>
            <p:cNvPr id="21574" name="Oval 19"/>
            <p:cNvSpPr>
              <a:spLocks noChangeArrowheads="1"/>
            </p:cNvSpPr>
            <p:nvPr/>
          </p:nvSpPr>
          <p:spPr bwMode="auto">
            <a:xfrm rot="1758052">
              <a:off x="340" y="981"/>
              <a:ext cx="514" cy="417"/>
            </a:xfrm>
            <a:prstGeom prst="ellipse">
              <a:avLst/>
            </a:prstGeom>
            <a:gradFill rotWithShape="1">
              <a:gsLst>
                <a:gs pos="0">
                  <a:srgbClr val="74A731"/>
                </a:gs>
                <a:gs pos="100000">
                  <a:srgbClr val="364D17"/>
                </a:gs>
              </a:gsLst>
              <a:lin ang="5400000" scaled="1"/>
            </a:gradFill>
            <a:ln w="9525">
              <a:noFill/>
              <a:round/>
              <a:headEnd/>
              <a:tailEnd/>
            </a:ln>
          </p:spPr>
          <p:txBody>
            <a:bodyPr wrap="none" anchor="ctr"/>
            <a:lstStyle/>
            <a:p>
              <a:pPr algn="r" rtl="1"/>
              <a:endParaRPr lang="en-US" sz="1800">
                <a:solidFill>
                  <a:schemeClr val="tx1"/>
                </a:solidFill>
              </a:endParaRPr>
            </a:p>
          </p:txBody>
        </p:sp>
        <p:sp>
          <p:nvSpPr>
            <p:cNvPr id="21575" name="Oval 20"/>
            <p:cNvSpPr>
              <a:spLocks noChangeArrowheads="1"/>
            </p:cNvSpPr>
            <p:nvPr/>
          </p:nvSpPr>
          <p:spPr bwMode="auto">
            <a:xfrm>
              <a:off x="391" y="1007"/>
              <a:ext cx="231" cy="235"/>
            </a:xfrm>
            <a:prstGeom prst="ellipse">
              <a:avLst/>
            </a:prstGeom>
            <a:gradFill rotWithShape="1">
              <a:gsLst>
                <a:gs pos="0">
                  <a:srgbClr val="FFFFFF">
                    <a:alpha val="50000"/>
                  </a:srgbClr>
                </a:gs>
                <a:gs pos="100000">
                  <a:srgbClr val="767676">
                    <a:alpha val="0"/>
                  </a:srgbClr>
                </a:gs>
              </a:gsLst>
              <a:lin ang="5400000" scaled="1"/>
            </a:gradFill>
            <a:ln w="9525">
              <a:noFill/>
              <a:round/>
              <a:headEnd/>
              <a:tailEnd/>
            </a:ln>
          </p:spPr>
          <p:txBody>
            <a:bodyPr wrap="none" anchor="ctr"/>
            <a:lstStyle/>
            <a:p>
              <a:pPr algn="r" rtl="1"/>
              <a:endParaRPr lang="en-US" sz="1800">
                <a:solidFill>
                  <a:schemeClr val="tx1"/>
                </a:solidFill>
              </a:endParaRPr>
            </a:p>
          </p:txBody>
        </p:sp>
        <p:sp>
          <p:nvSpPr>
            <p:cNvPr id="21576" name="Text Box 21"/>
            <p:cNvSpPr txBox="1">
              <a:spLocks noChangeArrowheads="1"/>
            </p:cNvSpPr>
            <p:nvPr/>
          </p:nvSpPr>
          <p:spPr bwMode="auto">
            <a:xfrm>
              <a:off x="820" y="1029"/>
              <a:ext cx="2160" cy="288"/>
            </a:xfrm>
            <a:prstGeom prst="rect">
              <a:avLst/>
            </a:prstGeom>
            <a:noFill/>
            <a:ln w="9525" algn="ctr">
              <a:noFill/>
              <a:miter lim="800000"/>
              <a:headEnd/>
              <a:tailEnd/>
            </a:ln>
          </p:spPr>
          <p:txBody>
            <a:bodyPr>
              <a:spAutoFit/>
            </a:bodyPr>
            <a:lstStyle/>
            <a:p>
              <a:pPr algn="ctr" eaLnBrk="0" hangingPunct="0"/>
              <a:r>
                <a:rPr lang="en-US" b="1">
                  <a:solidFill>
                    <a:srgbClr val="000000"/>
                  </a:solidFill>
                </a:rPr>
                <a:t>Click to add Title</a:t>
              </a:r>
            </a:p>
          </p:txBody>
        </p:sp>
        <p:sp>
          <p:nvSpPr>
            <p:cNvPr id="21577" name="Text Box 22"/>
            <p:cNvSpPr txBox="1">
              <a:spLocks noChangeArrowheads="1"/>
            </p:cNvSpPr>
            <p:nvPr/>
          </p:nvSpPr>
          <p:spPr bwMode="auto">
            <a:xfrm>
              <a:off x="460" y="999"/>
              <a:ext cx="258" cy="365"/>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2</a:t>
              </a:r>
            </a:p>
          </p:txBody>
        </p:sp>
        <p:sp>
          <p:nvSpPr>
            <p:cNvPr id="21578" name="AutoShape 23"/>
            <p:cNvSpPr>
              <a:spLocks noChangeArrowheads="1"/>
            </p:cNvSpPr>
            <p:nvPr/>
          </p:nvSpPr>
          <p:spPr bwMode="gray">
            <a:xfrm>
              <a:off x="554" y="1010"/>
              <a:ext cx="3324" cy="345"/>
            </a:xfrm>
            <a:prstGeom prst="roundRect">
              <a:avLst>
                <a:gd name="adj" fmla="val 50000"/>
              </a:avLst>
            </a:prstGeom>
            <a:gradFill rotWithShape="1">
              <a:gsLst>
                <a:gs pos="0">
                  <a:srgbClr val="66CCFF"/>
                </a:gs>
                <a:gs pos="100000">
                  <a:srgbClr val="D5D8FF"/>
                </a:gs>
              </a:gsLst>
              <a:lin ang="0" scaled="1"/>
            </a:gradFill>
            <a:ln w="38100" algn="ctr">
              <a:solidFill>
                <a:srgbClr val="6D85E9"/>
              </a:solidFill>
              <a:round/>
              <a:headEnd/>
              <a:tailEnd/>
            </a:ln>
          </p:spPr>
          <p:txBody>
            <a:bodyPr vert="eaVert" wrap="none" anchor="ctr"/>
            <a:lstStyle/>
            <a:p>
              <a:pPr algn="r" rtl="1"/>
              <a:endParaRPr lang="en-US" sz="1800">
                <a:solidFill>
                  <a:schemeClr val="tx1"/>
                </a:solidFill>
              </a:endParaRPr>
            </a:p>
          </p:txBody>
        </p:sp>
        <p:sp>
          <p:nvSpPr>
            <p:cNvPr id="21579" name="Oval 24"/>
            <p:cNvSpPr>
              <a:spLocks noChangeArrowheads="1"/>
            </p:cNvSpPr>
            <p:nvPr/>
          </p:nvSpPr>
          <p:spPr bwMode="gray">
            <a:xfrm rot="1758052">
              <a:off x="354" y="996"/>
              <a:ext cx="514" cy="417"/>
            </a:xfrm>
            <a:prstGeom prst="ellipse">
              <a:avLst/>
            </a:prstGeom>
            <a:solidFill>
              <a:srgbClr val="55497D"/>
            </a:solidFill>
            <a:ln w="9525">
              <a:noFill/>
              <a:round/>
              <a:headEnd/>
              <a:tailEnd/>
            </a:ln>
          </p:spPr>
          <p:txBody>
            <a:bodyPr wrap="none" anchor="ctr"/>
            <a:lstStyle/>
            <a:p>
              <a:pPr algn="r" rtl="1"/>
              <a:endParaRPr lang="en-US" sz="1800">
                <a:solidFill>
                  <a:schemeClr val="tx1"/>
                </a:solidFill>
              </a:endParaRPr>
            </a:p>
          </p:txBody>
        </p:sp>
        <p:sp>
          <p:nvSpPr>
            <p:cNvPr id="21580" name="Oval 25"/>
            <p:cNvSpPr>
              <a:spLocks noChangeArrowheads="1"/>
            </p:cNvSpPr>
            <p:nvPr/>
          </p:nvSpPr>
          <p:spPr bwMode="gray">
            <a:xfrm rot="1758052">
              <a:off x="340" y="981"/>
              <a:ext cx="514" cy="417"/>
            </a:xfrm>
            <a:prstGeom prst="ellipse">
              <a:avLst/>
            </a:prstGeom>
            <a:gradFill rotWithShape="1">
              <a:gsLst>
                <a:gs pos="0">
                  <a:srgbClr val="95A8FB"/>
                </a:gs>
                <a:gs pos="100000">
                  <a:srgbClr val="454E74"/>
                </a:gs>
              </a:gsLst>
              <a:lin ang="5400000" scaled="1"/>
            </a:gradFill>
            <a:ln w="9525">
              <a:noFill/>
              <a:round/>
              <a:headEnd/>
              <a:tailEnd/>
            </a:ln>
          </p:spPr>
          <p:txBody>
            <a:bodyPr wrap="none" anchor="ctr"/>
            <a:lstStyle/>
            <a:p>
              <a:pPr algn="r" rtl="1"/>
              <a:endParaRPr lang="en-US" sz="1800">
                <a:solidFill>
                  <a:schemeClr val="tx1"/>
                </a:solidFill>
              </a:endParaRPr>
            </a:p>
          </p:txBody>
        </p:sp>
        <p:sp>
          <p:nvSpPr>
            <p:cNvPr id="21581" name="Text Box 26"/>
            <p:cNvSpPr txBox="1">
              <a:spLocks noChangeArrowheads="1"/>
            </p:cNvSpPr>
            <p:nvPr/>
          </p:nvSpPr>
          <p:spPr bwMode="gray">
            <a:xfrm>
              <a:off x="902" y="1041"/>
              <a:ext cx="2885" cy="288"/>
            </a:xfrm>
            <a:prstGeom prst="rect">
              <a:avLst/>
            </a:prstGeom>
            <a:noFill/>
            <a:ln w="9525" algn="ctr">
              <a:noFill/>
              <a:miter lim="800000"/>
              <a:headEnd/>
              <a:tailEnd/>
            </a:ln>
          </p:spPr>
          <p:txBody>
            <a:bodyPr>
              <a:spAutoFit/>
            </a:bodyPr>
            <a:lstStyle/>
            <a:p>
              <a:pPr algn="ctr" eaLnBrk="0" hangingPunct="0"/>
              <a:r>
                <a:rPr lang="en-US" b="1"/>
                <a:t>Viết số thích hợp vào ô trống</a:t>
              </a:r>
            </a:p>
          </p:txBody>
        </p:sp>
        <p:pic>
          <p:nvPicPr>
            <p:cNvPr id="21582" name="Picture 27" descr="Picture1"/>
            <p:cNvPicPr>
              <a:picLocks noChangeAspect="1" noChangeArrowheads="1"/>
            </p:cNvPicPr>
            <p:nvPr/>
          </p:nvPicPr>
          <p:blipFill>
            <a:blip r:embed="rId3"/>
            <a:srcRect/>
            <a:stretch>
              <a:fillRect/>
            </a:stretch>
          </p:blipFill>
          <p:spPr bwMode="auto">
            <a:xfrm>
              <a:off x="388" y="1005"/>
              <a:ext cx="239" cy="243"/>
            </a:xfrm>
            <a:prstGeom prst="rect">
              <a:avLst/>
            </a:prstGeom>
            <a:noFill/>
            <a:ln w="9525">
              <a:noFill/>
              <a:miter lim="800000"/>
              <a:headEnd/>
              <a:tailEnd/>
            </a:ln>
          </p:spPr>
        </p:pic>
        <p:sp>
          <p:nvSpPr>
            <p:cNvPr id="21583" name="Text Box 28"/>
            <p:cNvSpPr txBox="1">
              <a:spLocks noChangeArrowheads="1"/>
            </p:cNvSpPr>
            <p:nvPr/>
          </p:nvSpPr>
          <p:spPr bwMode="gray">
            <a:xfrm>
              <a:off x="484" y="999"/>
              <a:ext cx="258" cy="365"/>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4</a:t>
              </a:r>
            </a:p>
          </p:txBody>
        </p:sp>
      </p:grpSp>
      <p:grpSp>
        <p:nvGrpSpPr>
          <p:cNvPr id="3" name="Group 183"/>
          <p:cNvGrpSpPr>
            <a:grpSpLocks/>
          </p:cNvGrpSpPr>
          <p:nvPr/>
        </p:nvGrpSpPr>
        <p:grpSpPr bwMode="auto">
          <a:xfrm>
            <a:off x="900113" y="2708275"/>
            <a:ext cx="3384550" cy="1071563"/>
            <a:chOff x="567" y="1706"/>
            <a:chExt cx="2132" cy="675"/>
          </a:xfrm>
        </p:grpSpPr>
        <p:sp>
          <p:nvSpPr>
            <p:cNvPr id="21561" name="Text Box 137"/>
            <p:cNvSpPr txBox="1">
              <a:spLocks noChangeArrowheads="1"/>
            </p:cNvSpPr>
            <p:nvPr/>
          </p:nvSpPr>
          <p:spPr bwMode="auto">
            <a:xfrm>
              <a:off x="595" y="1709"/>
              <a:ext cx="258" cy="672"/>
            </a:xfrm>
            <a:prstGeom prst="rect">
              <a:avLst/>
            </a:prstGeom>
            <a:noFill/>
            <a:ln w="9525">
              <a:noFill/>
              <a:miter lim="800000"/>
              <a:headEnd/>
              <a:tailEnd/>
            </a:ln>
          </p:spPr>
          <p:txBody>
            <a:bodyPr wrap="none">
              <a:spAutoFit/>
            </a:bodyPr>
            <a:lstStyle/>
            <a:p>
              <a:pPr algn="ctr"/>
              <a:r>
                <a:rPr lang="en-US" sz="3200" b="1">
                  <a:solidFill>
                    <a:srgbClr val="CC00FF"/>
                  </a:solidFill>
                </a:rPr>
                <a:t>7</a:t>
              </a:r>
            </a:p>
            <a:p>
              <a:pPr algn="ctr"/>
              <a:r>
                <a:rPr lang="en-US" sz="3200" b="1">
                  <a:solidFill>
                    <a:srgbClr val="CC00FF"/>
                  </a:solidFill>
                </a:rPr>
                <a:t>2</a:t>
              </a:r>
            </a:p>
          </p:txBody>
        </p:sp>
        <p:sp>
          <p:nvSpPr>
            <p:cNvPr id="21562" name="Line 138"/>
            <p:cNvSpPr>
              <a:spLocks noChangeShapeType="1"/>
            </p:cNvSpPr>
            <p:nvPr/>
          </p:nvSpPr>
          <p:spPr bwMode="auto">
            <a:xfrm>
              <a:off x="567" y="2045"/>
              <a:ext cx="317" cy="0"/>
            </a:xfrm>
            <a:prstGeom prst="line">
              <a:avLst/>
            </a:prstGeom>
            <a:noFill/>
            <a:ln w="19050">
              <a:solidFill>
                <a:srgbClr val="CC00CC"/>
              </a:solidFill>
              <a:round/>
              <a:headEnd/>
              <a:tailEnd/>
            </a:ln>
          </p:spPr>
          <p:txBody>
            <a:bodyPr/>
            <a:lstStyle/>
            <a:p>
              <a:endParaRPr lang="en-US"/>
            </a:p>
          </p:txBody>
        </p:sp>
        <p:sp>
          <p:nvSpPr>
            <p:cNvPr id="21563" name="Text Box 140"/>
            <p:cNvSpPr txBox="1">
              <a:spLocks noChangeArrowheads="1"/>
            </p:cNvSpPr>
            <p:nvPr/>
          </p:nvSpPr>
          <p:spPr bwMode="auto">
            <a:xfrm>
              <a:off x="1111" y="1709"/>
              <a:ext cx="471" cy="672"/>
            </a:xfrm>
            <a:prstGeom prst="rect">
              <a:avLst/>
            </a:prstGeom>
            <a:noFill/>
            <a:ln w="9525">
              <a:noFill/>
              <a:miter lim="800000"/>
              <a:headEnd/>
              <a:tailEnd/>
            </a:ln>
          </p:spPr>
          <p:txBody>
            <a:bodyPr wrap="none">
              <a:spAutoFit/>
            </a:bodyPr>
            <a:lstStyle/>
            <a:p>
              <a:pPr algn="ctr"/>
              <a:r>
                <a:rPr lang="en-US" sz="3200" b="1">
                  <a:solidFill>
                    <a:srgbClr val="CC00FF"/>
                  </a:solidFill>
                </a:rPr>
                <a:t>7 x</a:t>
              </a:r>
            </a:p>
            <a:p>
              <a:pPr algn="ctr"/>
              <a:r>
                <a:rPr lang="en-US" sz="3200" b="1">
                  <a:solidFill>
                    <a:srgbClr val="CC00FF"/>
                  </a:solidFill>
                </a:rPr>
                <a:t>2 x</a:t>
              </a:r>
            </a:p>
          </p:txBody>
        </p:sp>
        <p:sp>
          <p:nvSpPr>
            <p:cNvPr id="21564" name="Line 141"/>
            <p:cNvSpPr>
              <a:spLocks noChangeShapeType="1"/>
            </p:cNvSpPr>
            <p:nvPr/>
          </p:nvSpPr>
          <p:spPr bwMode="auto">
            <a:xfrm>
              <a:off x="1163" y="2045"/>
              <a:ext cx="764" cy="0"/>
            </a:xfrm>
            <a:prstGeom prst="line">
              <a:avLst/>
            </a:prstGeom>
            <a:noFill/>
            <a:ln w="19050">
              <a:solidFill>
                <a:srgbClr val="CC00CC"/>
              </a:solidFill>
              <a:round/>
              <a:headEnd/>
              <a:tailEnd/>
            </a:ln>
          </p:spPr>
          <p:txBody>
            <a:bodyPr/>
            <a:lstStyle/>
            <a:p>
              <a:endParaRPr lang="en-US"/>
            </a:p>
          </p:txBody>
        </p:sp>
        <p:sp>
          <p:nvSpPr>
            <p:cNvPr id="21565" name="Text Box 143"/>
            <p:cNvSpPr txBox="1">
              <a:spLocks noChangeArrowheads="1"/>
            </p:cNvSpPr>
            <p:nvPr/>
          </p:nvSpPr>
          <p:spPr bwMode="auto">
            <a:xfrm>
              <a:off x="2227" y="1706"/>
              <a:ext cx="400" cy="672"/>
            </a:xfrm>
            <a:prstGeom prst="rect">
              <a:avLst/>
            </a:prstGeom>
            <a:noFill/>
            <a:ln w="9525">
              <a:noFill/>
              <a:miter lim="800000"/>
              <a:headEnd/>
              <a:tailEnd/>
            </a:ln>
          </p:spPr>
          <p:txBody>
            <a:bodyPr wrap="none">
              <a:spAutoFit/>
            </a:bodyPr>
            <a:lstStyle/>
            <a:p>
              <a:pPr algn="ctr"/>
              <a:endParaRPr lang="en-US" sz="3200" b="1"/>
            </a:p>
            <a:p>
              <a:pPr algn="ctr"/>
              <a:r>
                <a:rPr lang="en-US" sz="3200" b="1"/>
                <a:t>10</a:t>
              </a:r>
            </a:p>
          </p:txBody>
        </p:sp>
        <p:sp>
          <p:nvSpPr>
            <p:cNvPr id="21566" name="Line 144"/>
            <p:cNvSpPr>
              <a:spLocks noChangeShapeType="1"/>
            </p:cNvSpPr>
            <p:nvPr/>
          </p:nvSpPr>
          <p:spPr bwMode="auto">
            <a:xfrm>
              <a:off x="2186" y="2042"/>
              <a:ext cx="513" cy="0"/>
            </a:xfrm>
            <a:prstGeom prst="line">
              <a:avLst/>
            </a:prstGeom>
            <a:noFill/>
            <a:ln w="19050">
              <a:solidFill>
                <a:srgbClr val="CC00CC"/>
              </a:solidFill>
              <a:round/>
              <a:headEnd/>
              <a:tailEnd/>
            </a:ln>
          </p:spPr>
          <p:txBody>
            <a:bodyPr/>
            <a:lstStyle/>
            <a:p>
              <a:endParaRPr lang="en-US"/>
            </a:p>
          </p:txBody>
        </p:sp>
        <p:sp>
          <p:nvSpPr>
            <p:cNvPr id="21567" name="Text Box 145"/>
            <p:cNvSpPr txBox="1">
              <a:spLocks noChangeArrowheads="1"/>
            </p:cNvSpPr>
            <p:nvPr/>
          </p:nvSpPr>
          <p:spPr bwMode="auto">
            <a:xfrm>
              <a:off x="891" y="1881"/>
              <a:ext cx="247" cy="327"/>
            </a:xfrm>
            <a:prstGeom prst="rect">
              <a:avLst/>
            </a:prstGeom>
            <a:noFill/>
            <a:ln w="9525">
              <a:noFill/>
              <a:miter lim="800000"/>
              <a:headEnd/>
              <a:tailEnd/>
            </a:ln>
          </p:spPr>
          <p:txBody>
            <a:bodyPr wrap="none">
              <a:spAutoFit/>
            </a:bodyPr>
            <a:lstStyle/>
            <a:p>
              <a:r>
                <a:rPr lang="en-US" sz="2800">
                  <a:solidFill>
                    <a:srgbClr val="CC00CC"/>
                  </a:solidFill>
                </a:rPr>
                <a:t>=</a:t>
              </a:r>
            </a:p>
          </p:txBody>
        </p:sp>
        <p:sp>
          <p:nvSpPr>
            <p:cNvPr id="21568" name="Text Box 146"/>
            <p:cNvSpPr txBox="1">
              <a:spLocks noChangeArrowheads="1"/>
            </p:cNvSpPr>
            <p:nvPr/>
          </p:nvSpPr>
          <p:spPr bwMode="auto">
            <a:xfrm>
              <a:off x="1937" y="1879"/>
              <a:ext cx="247" cy="327"/>
            </a:xfrm>
            <a:prstGeom prst="rect">
              <a:avLst/>
            </a:prstGeom>
            <a:noFill/>
            <a:ln w="9525">
              <a:noFill/>
              <a:miter lim="800000"/>
              <a:headEnd/>
              <a:tailEnd/>
            </a:ln>
          </p:spPr>
          <p:txBody>
            <a:bodyPr wrap="none">
              <a:spAutoFit/>
            </a:bodyPr>
            <a:lstStyle/>
            <a:p>
              <a:r>
                <a:rPr lang="en-US" sz="2800">
                  <a:solidFill>
                    <a:srgbClr val="CC00CC"/>
                  </a:solidFill>
                </a:rPr>
                <a:t>=</a:t>
              </a:r>
            </a:p>
          </p:txBody>
        </p:sp>
        <p:sp>
          <p:nvSpPr>
            <p:cNvPr id="21569" name="Rectangle 147"/>
            <p:cNvSpPr>
              <a:spLocks noChangeArrowheads="1"/>
            </p:cNvSpPr>
            <p:nvPr/>
          </p:nvSpPr>
          <p:spPr bwMode="auto">
            <a:xfrm>
              <a:off x="1589" y="1742"/>
              <a:ext cx="272" cy="272"/>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21570" name="Rectangle 148"/>
            <p:cNvSpPr>
              <a:spLocks noChangeArrowheads="1"/>
            </p:cNvSpPr>
            <p:nvPr/>
          </p:nvSpPr>
          <p:spPr bwMode="auto">
            <a:xfrm>
              <a:off x="1589" y="2069"/>
              <a:ext cx="272" cy="272"/>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21571" name="Rectangle 149"/>
            <p:cNvSpPr>
              <a:spLocks noChangeArrowheads="1"/>
            </p:cNvSpPr>
            <p:nvPr/>
          </p:nvSpPr>
          <p:spPr bwMode="auto">
            <a:xfrm>
              <a:off x="2302" y="1742"/>
              <a:ext cx="272" cy="272"/>
            </a:xfrm>
            <a:prstGeom prst="rect">
              <a:avLst/>
            </a:prstGeom>
            <a:solidFill>
              <a:srgbClr val="FFFF99"/>
            </a:solidFill>
            <a:ln w="9525">
              <a:solidFill>
                <a:schemeClr val="tx1"/>
              </a:solidFill>
              <a:miter lim="800000"/>
              <a:headEnd/>
              <a:tailEnd/>
            </a:ln>
          </p:spPr>
          <p:txBody>
            <a:bodyPr wrap="none" anchor="ctr"/>
            <a:lstStyle/>
            <a:p>
              <a:endParaRPr lang="en-US"/>
            </a:p>
          </p:txBody>
        </p:sp>
      </p:grpSp>
      <p:grpSp>
        <p:nvGrpSpPr>
          <p:cNvPr id="4" name="Group 184"/>
          <p:cNvGrpSpPr>
            <a:grpSpLocks/>
          </p:cNvGrpSpPr>
          <p:nvPr/>
        </p:nvGrpSpPr>
        <p:grpSpPr bwMode="auto">
          <a:xfrm>
            <a:off x="5219700" y="2708275"/>
            <a:ext cx="3384550" cy="1071563"/>
            <a:chOff x="3288" y="1706"/>
            <a:chExt cx="2132" cy="675"/>
          </a:xfrm>
        </p:grpSpPr>
        <p:sp>
          <p:nvSpPr>
            <p:cNvPr id="21550" name="Text Box 150"/>
            <p:cNvSpPr txBox="1">
              <a:spLocks noChangeArrowheads="1"/>
            </p:cNvSpPr>
            <p:nvPr/>
          </p:nvSpPr>
          <p:spPr bwMode="auto">
            <a:xfrm>
              <a:off x="3316" y="1709"/>
              <a:ext cx="258" cy="672"/>
            </a:xfrm>
            <a:prstGeom prst="rect">
              <a:avLst/>
            </a:prstGeom>
            <a:noFill/>
            <a:ln w="9525">
              <a:noFill/>
              <a:miter lim="800000"/>
              <a:headEnd/>
              <a:tailEnd/>
            </a:ln>
          </p:spPr>
          <p:txBody>
            <a:bodyPr wrap="none">
              <a:spAutoFit/>
            </a:bodyPr>
            <a:lstStyle/>
            <a:p>
              <a:pPr algn="ctr"/>
              <a:r>
                <a:rPr lang="en-US" sz="3200" b="1">
                  <a:solidFill>
                    <a:srgbClr val="CC00FF"/>
                  </a:solidFill>
                </a:rPr>
                <a:t>3</a:t>
              </a:r>
            </a:p>
            <a:p>
              <a:pPr algn="ctr"/>
              <a:r>
                <a:rPr lang="en-US" sz="3200" b="1">
                  <a:solidFill>
                    <a:srgbClr val="CC00FF"/>
                  </a:solidFill>
                </a:rPr>
                <a:t>4</a:t>
              </a:r>
            </a:p>
          </p:txBody>
        </p:sp>
        <p:sp>
          <p:nvSpPr>
            <p:cNvPr id="21551" name="Line 151"/>
            <p:cNvSpPr>
              <a:spLocks noChangeShapeType="1"/>
            </p:cNvSpPr>
            <p:nvPr/>
          </p:nvSpPr>
          <p:spPr bwMode="auto">
            <a:xfrm>
              <a:off x="3288" y="2045"/>
              <a:ext cx="317" cy="0"/>
            </a:xfrm>
            <a:prstGeom prst="line">
              <a:avLst/>
            </a:prstGeom>
            <a:noFill/>
            <a:ln w="19050">
              <a:solidFill>
                <a:srgbClr val="CC00CC"/>
              </a:solidFill>
              <a:round/>
              <a:headEnd/>
              <a:tailEnd/>
            </a:ln>
          </p:spPr>
          <p:txBody>
            <a:bodyPr/>
            <a:lstStyle/>
            <a:p>
              <a:endParaRPr lang="en-US"/>
            </a:p>
          </p:txBody>
        </p:sp>
        <p:sp>
          <p:nvSpPr>
            <p:cNvPr id="21552" name="Text Box 152"/>
            <p:cNvSpPr txBox="1">
              <a:spLocks noChangeArrowheads="1"/>
            </p:cNvSpPr>
            <p:nvPr/>
          </p:nvSpPr>
          <p:spPr bwMode="auto">
            <a:xfrm>
              <a:off x="3832" y="1709"/>
              <a:ext cx="471" cy="672"/>
            </a:xfrm>
            <a:prstGeom prst="rect">
              <a:avLst/>
            </a:prstGeom>
            <a:noFill/>
            <a:ln w="9525">
              <a:noFill/>
              <a:miter lim="800000"/>
              <a:headEnd/>
              <a:tailEnd/>
            </a:ln>
          </p:spPr>
          <p:txBody>
            <a:bodyPr wrap="none">
              <a:spAutoFit/>
            </a:bodyPr>
            <a:lstStyle/>
            <a:p>
              <a:pPr algn="ctr"/>
              <a:r>
                <a:rPr lang="en-US" sz="3200" b="1">
                  <a:solidFill>
                    <a:srgbClr val="CC00FF"/>
                  </a:solidFill>
                </a:rPr>
                <a:t>3 x</a:t>
              </a:r>
            </a:p>
            <a:p>
              <a:pPr algn="ctr"/>
              <a:r>
                <a:rPr lang="en-US" sz="3200" b="1">
                  <a:solidFill>
                    <a:srgbClr val="CC00FF"/>
                  </a:solidFill>
                </a:rPr>
                <a:t>4 x</a:t>
              </a:r>
            </a:p>
          </p:txBody>
        </p:sp>
        <p:sp>
          <p:nvSpPr>
            <p:cNvPr id="21553" name="Line 153"/>
            <p:cNvSpPr>
              <a:spLocks noChangeShapeType="1"/>
            </p:cNvSpPr>
            <p:nvPr/>
          </p:nvSpPr>
          <p:spPr bwMode="auto">
            <a:xfrm>
              <a:off x="3884" y="2045"/>
              <a:ext cx="764" cy="0"/>
            </a:xfrm>
            <a:prstGeom prst="line">
              <a:avLst/>
            </a:prstGeom>
            <a:noFill/>
            <a:ln w="19050">
              <a:solidFill>
                <a:srgbClr val="CC00CC"/>
              </a:solidFill>
              <a:round/>
              <a:headEnd/>
              <a:tailEnd/>
            </a:ln>
          </p:spPr>
          <p:txBody>
            <a:bodyPr/>
            <a:lstStyle/>
            <a:p>
              <a:endParaRPr lang="en-US"/>
            </a:p>
          </p:txBody>
        </p:sp>
        <p:sp>
          <p:nvSpPr>
            <p:cNvPr id="21554" name="Text Box 154"/>
            <p:cNvSpPr txBox="1">
              <a:spLocks noChangeArrowheads="1"/>
            </p:cNvSpPr>
            <p:nvPr/>
          </p:nvSpPr>
          <p:spPr bwMode="auto">
            <a:xfrm>
              <a:off x="4877" y="1706"/>
              <a:ext cx="542" cy="672"/>
            </a:xfrm>
            <a:prstGeom prst="rect">
              <a:avLst/>
            </a:prstGeom>
            <a:noFill/>
            <a:ln w="9525">
              <a:noFill/>
              <a:miter lim="800000"/>
              <a:headEnd/>
              <a:tailEnd/>
            </a:ln>
          </p:spPr>
          <p:txBody>
            <a:bodyPr wrap="none">
              <a:spAutoFit/>
            </a:bodyPr>
            <a:lstStyle/>
            <a:p>
              <a:pPr algn="ctr"/>
              <a:endParaRPr lang="en-US" sz="3200" b="1"/>
            </a:p>
            <a:p>
              <a:pPr algn="ctr"/>
              <a:r>
                <a:rPr lang="en-US" sz="3200" b="1"/>
                <a:t>100</a:t>
              </a:r>
            </a:p>
          </p:txBody>
        </p:sp>
        <p:sp>
          <p:nvSpPr>
            <p:cNvPr id="21555" name="Line 155"/>
            <p:cNvSpPr>
              <a:spLocks noChangeShapeType="1"/>
            </p:cNvSpPr>
            <p:nvPr/>
          </p:nvSpPr>
          <p:spPr bwMode="auto">
            <a:xfrm>
              <a:off x="4907" y="2042"/>
              <a:ext cx="513" cy="0"/>
            </a:xfrm>
            <a:prstGeom prst="line">
              <a:avLst/>
            </a:prstGeom>
            <a:noFill/>
            <a:ln w="19050">
              <a:solidFill>
                <a:srgbClr val="CC00CC"/>
              </a:solidFill>
              <a:round/>
              <a:headEnd/>
              <a:tailEnd/>
            </a:ln>
          </p:spPr>
          <p:txBody>
            <a:bodyPr/>
            <a:lstStyle/>
            <a:p>
              <a:endParaRPr lang="en-US"/>
            </a:p>
          </p:txBody>
        </p:sp>
        <p:sp>
          <p:nvSpPr>
            <p:cNvPr id="21556" name="Text Box 156"/>
            <p:cNvSpPr txBox="1">
              <a:spLocks noChangeArrowheads="1"/>
            </p:cNvSpPr>
            <p:nvPr/>
          </p:nvSpPr>
          <p:spPr bwMode="auto">
            <a:xfrm>
              <a:off x="3612" y="1881"/>
              <a:ext cx="247" cy="327"/>
            </a:xfrm>
            <a:prstGeom prst="rect">
              <a:avLst/>
            </a:prstGeom>
            <a:noFill/>
            <a:ln w="9525">
              <a:noFill/>
              <a:miter lim="800000"/>
              <a:headEnd/>
              <a:tailEnd/>
            </a:ln>
          </p:spPr>
          <p:txBody>
            <a:bodyPr wrap="none">
              <a:spAutoFit/>
            </a:bodyPr>
            <a:lstStyle/>
            <a:p>
              <a:r>
                <a:rPr lang="en-US" sz="2800">
                  <a:solidFill>
                    <a:srgbClr val="CC00CC"/>
                  </a:solidFill>
                </a:rPr>
                <a:t>=</a:t>
              </a:r>
            </a:p>
          </p:txBody>
        </p:sp>
        <p:sp>
          <p:nvSpPr>
            <p:cNvPr id="21557" name="Text Box 157"/>
            <p:cNvSpPr txBox="1">
              <a:spLocks noChangeArrowheads="1"/>
            </p:cNvSpPr>
            <p:nvPr/>
          </p:nvSpPr>
          <p:spPr bwMode="auto">
            <a:xfrm>
              <a:off x="4658" y="1879"/>
              <a:ext cx="247" cy="327"/>
            </a:xfrm>
            <a:prstGeom prst="rect">
              <a:avLst/>
            </a:prstGeom>
            <a:noFill/>
            <a:ln w="9525">
              <a:noFill/>
              <a:miter lim="800000"/>
              <a:headEnd/>
              <a:tailEnd/>
            </a:ln>
          </p:spPr>
          <p:txBody>
            <a:bodyPr wrap="none">
              <a:spAutoFit/>
            </a:bodyPr>
            <a:lstStyle/>
            <a:p>
              <a:r>
                <a:rPr lang="en-US" sz="2800">
                  <a:solidFill>
                    <a:srgbClr val="CC00CC"/>
                  </a:solidFill>
                </a:rPr>
                <a:t>=</a:t>
              </a:r>
            </a:p>
          </p:txBody>
        </p:sp>
        <p:sp>
          <p:nvSpPr>
            <p:cNvPr id="21558" name="Rectangle 158"/>
            <p:cNvSpPr>
              <a:spLocks noChangeArrowheads="1"/>
            </p:cNvSpPr>
            <p:nvPr/>
          </p:nvSpPr>
          <p:spPr bwMode="auto">
            <a:xfrm>
              <a:off x="4310" y="1742"/>
              <a:ext cx="272" cy="272"/>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21559" name="Rectangle 159"/>
            <p:cNvSpPr>
              <a:spLocks noChangeArrowheads="1"/>
            </p:cNvSpPr>
            <p:nvPr/>
          </p:nvSpPr>
          <p:spPr bwMode="auto">
            <a:xfrm>
              <a:off x="4310" y="2069"/>
              <a:ext cx="272" cy="272"/>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21560" name="Rectangle 160"/>
            <p:cNvSpPr>
              <a:spLocks noChangeArrowheads="1"/>
            </p:cNvSpPr>
            <p:nvPr/>
          </p:nvSpPr>
          <p:spPr bwMode="auto">
            <a:xfrm>
              <a:off x="5023" y="1742"/>
              <a:ext cx="272" cy="272"/>
            </a:xfrm>
            <a:prstGeom prst="rect">
              <a:avLst/>
            </a:prstGeom>
            <a:solidFill>
              <a:srgbClr val="FFFF99"/>
            </a:solidFill>
            <a:ln w="9525">
              <a:solidFill>
                <a:schemeClr val="tx1"/>
              </a:solidFill>
              <a:miter lim="800000"/>
              <a:headEnd/>
              <a:tailEnd/>
            </a:ln>
          </p:spPr>
          <p:txBody>
            <a:bodyPr wrap="none" anchor="ctr"/>
            <a:lstStyle/>
            <a:p>
              <a:endParaRPr lang="en-US"/>
            </a:p>
          </p:txBody>
        </p:sp>
      </p:grpSp>
      <p:grpSp>
        <p:nvGrpSpPr>
          <p:cNvPr id="5" name="Group 185"/>
          <p:cNvGrpSpPr>
            <a:grpSpLocks/>
          </p:cNvGrpSpPr>
          <p:nvPr/>
        </p:nvGrpSpPr>
        <p:grpSpPr bwMode="auto">
          <a:xfrm>
            <a:off x="758825" y="4306888"/>
            <a:ext cx="3506788" cy="1081087"/>
            <a:chOff x="478" y="2713"/>
            <a:chExt cx="2209" cy="681"/>
          </a:xfrm>
        </p:grpSpPr>
        <p:sp>
          <p:nvSpPr>
            <p:cNvPr id="21539" name="Text Box 161"/>
            <p:cNvSpPr txBox="1">
              <a:spLocks noChangeArrowheads="1"/>
            </p:cNvSpPr>
            <p:nvPr/>
          </p:nvSpPr>
          <p:spPr bwMode="auto">
            <a:xfrm>
              <a:off x="478" y="2713"/>
              <a:ext cx="400" cy="672"/>
            </a:xfrm>
            <a:prstGeom prst="rect">
              <a:avLst/>
            </a:prstGeom>
            <a:noFill/>
            <a:ln w="9525">
              <a:noFill/>
              <a:miter lim="800000"/>
              <a:headEnd/>
              <a:tailEnd/>
            </a:ln>
          </p:spPr>
          <p:txBody>
            <a:bodyPr wrap="none">
              <a:spAutoFit/>
            </a:bodyPr>
            <a:lstStyle/>
            <a:p>
              <a:pPr algn="ctr"/>
              <a:r>
                <a:rPr lang="en-US" sz="3200" b="1">
                  <a:solidFill>
                    <a:srgbClr val="CC00FF"/>
                  </a:solidFill>
                </a:rPr>
                <a:t>6</a:t>
              </a:r>
            </a:p>
            <a:p>
              <a:pPr algn="ctr"/>
              <a:r>
                <a:rPr lang="en-US" sz="3200" b="1">
                  <a:solidFill>
                    <a:srgbClr val="CC00FF"/>
                  </a:solidFill>
                </a:rPr>
                <a:t>30</a:t>
              </a:r>
            </a:p>
          </p:txBody>
        </p:sp>
        <p:sp>
          <p:nvSpPr>
            <p:cNvPr id="21540" name="Line 162"/>
            <p:cNvSpPr>
              <a:spLocks noChangeShapeType="1"/>
            </p:cNvSpPr>
            <p:nvPr/>
          </p:nvSpPr>
          <p:spPr bwMode="auto">
            <a:xfrm>
              <a:off x="521" y="3049"/>
              <a:ext cx="317" cy="0"/>
            </a:xfrm>
            <a:prstGeom prst="line">
              <a:avLst/>
            </a:prstGeom>
            <a:noFill/>
            <a:ln w="19050">
              <a:solidFill>
                <a:srgbClr val="CC00CC"/>
              </a:solidFill>
              <a:round/>
              <a:headEnd/>
              <a:tailEnd/>
            </a:ln>
          </p:spPr>
          <p:txBody>
            <a:bodyPr/>
            <a:lstStyle/>
            <a:p>
              <a:endParaRPr lang="en-US"/>
            </a:p>
          </p:txBody>
        </p:sp>
        <p:sp>
          <p:nvSpPr>
            <p:cNvPr id="21541" name="Text Box 163"/>
            <p:cNvSpPr txBox="1">
              <a:spLocks noChangeArrowheads="1"/>
            </p:cNvSpPr>
            <p:nvPr/>
          </p:nvSpPr>
          <p:spPr bwMode="auto">
            <a:xfrm>
              <a:off x="1058" y="2713"/>
              <a:ext cx="485" cy="672"/>
            </a:xfrm>
            <a:prstGeom prst="rect">
              <a:avLst/>
            </a:prstGeom>
            <a:noFill/>
            <a:ln w="9525">
              <a:noFill/>
              <a:miter lim="800000"/>
              <a:headEnd/>
              <a:tailEnd/>
            </a:ln>
          </p:spPr>
          <p:txBody>
            <a:bodyPr wrap="none">
              <a:spAutoFit/>
            </a:bodyPr>
            <a:lstStyle/>
            <a:p>
              <a:pPr algn="ctr"/>
              <a:r>
                <a:rPr lang="en-US" sz="3200" b="1">
                  <a:solidFill>
                    <a:srgbClr val="CC00FF"/>
                  </a:solidFill>
                </a:rPr>
                <a:t>6 :</a:t>
              </a:r>
            </a:p>
            <a:p>
              <a:pPr algn="ctr"/>
              <a:r>
                <a:rPr lang="en-US" sz="3200" b="1">
                  <a:solidFill>
                    <a:srgbClr val="CC00FF"/>
                  </a:solidFill>
                </a:rPr>
                <a:t>30:</a:t>
              </a:r>
            </a:p>
          </p:txBody>
        </p:sp>
        <p:sp>
          <p:nvSpPr>
            <p:cNvPr id="21542" name="Line 164"/>
            <p:cNvSpPr>
              <a:spLocks noChangeShapeType="1"/>
            </p:cNvSpPr>
            <p:nvPr/>
          </p:nvSpPr>
          <p:spPr bwMode="auto">
            <a:xfrm>
              <a:off x="1117" y="3049"/>
              <a:ext cx="810" cy="0"/>
            </a:xfrm>
            <a:prstGeom prst="line">
              <a:avLst/>
            </a:prstGeom>
            <a:noFill/>
            <a:ln w="19050">
              <a:solidFill>
                <a:srgbClr val="CC00CC"/>
              </a:solidFill>
              <a:round/>
              <a:headEnd/>
              <a:tailEnd/>
            </a:ln>
          </p:spPr>
          <p:txBody>
            <a:bodyPr/>
            <a:lstStyle/>
            <a:p>
              <a:endParaRPr lang="en-US"/>
            </a:p>
          </p:txBody>
        </p:sp>
        <p:sp>
          <p:nvSpPr>
            <p:cNvPr id="21543" name="Text Box 165"/>
            <p:cNvSpPr txBox="1">
              <a:spLocks noChangeArrowheads="1"/>
            </p:cNvSpPr>
            <p:nvPr/>
          </p:nvSpPr>
          <p:spPr bwMode="auto">
            <a:xfrm>
              <a:off x="2215" y="2722"/>
              <a:ext cx="400" cy="672"/>
            </a:xfrm>
            <a:prstGeom prst="rect">
              <a:avLst/>
            </a:prstGeom>
            <a:noFill/>
            <a:ln w="9525">
              <a:noFill/>
              <a:miter lim="800000"/>
              <a:headEnd/>
              <a:tailEnd/>
            </a:ln>
          </p:spPr>
          <p:txBody>
            <a:bodyPr wrap="none">
              <a:spAutoFit/>
            </a:bodyPr>
            <a:lstStyle/>
            <a:p>
              <a:pPr algn="ctr"/>
              <a:endParaRPr lang="en-US" sz="3200" b="1"/>
            </a:p>
            <a:p>
              <a:pPr algn="ctr"/>
              <a:r>
                <a:rPr lang="en-US" sz="3200" b="1"/>
                <a:t>10</a:t>
              </a:r>
            </a:p>
          </p:txBody>
        </p:sp>
        <p:sp>
          <p:nvSpPr>
            <p:cNvPr id="21544" name="Line 166"/>
            <p:cNvSpPr>
              <a:spLocks noChangeShapeType="1"/>
            </p:cNvSpPr>
            <p:nvPr/>
          </p:nvSpPr>
          <p:spPr bwMode="auto">
            <a:xfrm>
              <a:off x="2174" y="3058"/>
              <a:ext cx="513" cy="0"/>
            </a:xfrm>
            <a:prstGeom prst="line">
              <a:avLst/>
            </a:prstGeom>
            <a:noFill/>
            <a:ln w="19050">
              <a:solidFill>
                <a:srgbClr val="CC00CC"/>
              </a:solidFill>
              <a:round/>
              <a:headEnd/>
              <a:tailEnd/>
            </a:ln>
          </p:spPr>
          <p:txBody>
            <a:bodyPr/>
            <a:lstStyle/>
            <a:p>
              <a:endParaRPr lang="en-US"/>
            </a:p>
          </p:txBody>
        </p:sp>
        <p:sp>
          <p:nvSpPr>
            <p:cNvPr id="21545" name="Text Box 167"/>
            <p:cNvSpPr txBox="1">
              <a:spLocks noChangeArrowheads="1"/>
            </p:cNvSpPr>
            <p:nvPr/>
          </p:nvSpPr>
          <p:spPr bwMode="auto">
            <a:xfrm>
              <a:off x="845" y="2885"/>
              <a:ext cx="247" cy="327"/>
            </a:xfrm>
            <a:prstGeom prst="rect">
              <a:avLst/>
            </a:prstGeom>
            <a:noFill/>
            <a:ln w="9525">
              <a:noFill/>
              <a:miter lim="800000"/>
              <a:headEnd/>
              <a:tailEnd/>
            </a:ln>
          </p:spPr>
          <p:txBody>
            <a:bodyPr wrap="none">
              <a:spAutoFit/>
            </a:bodyPr>
            <a:lstStyle/>
            <a:p>
              <a:r>
                <a:rPr lang="en-US" sz="2800">
                  <a:solidFill>
                    <a:srgbClr val="CC00CC"/>
                  </a:solidFill>
                </a:rPr>
                <a:t>=</a:t>
              </a:r>
            </a:p>
          </p:txBody>
        </p:sp>
        <p:sp>
          <p:nvSpPr>
            <p:cNvPr id="21546" name="Text Box 168"/>
            <p:cNvSpPr txBox="1">
              <a:spLocks noChangeArrowheads="1"/>
            </p:cNvSpPr>
            <p:nvPr/>
          </p:nvSpPr>
          <p:spPr bwMode="auto">
            <a:xfrm>
              <a:off x="1925" y="2895"/>
              <a:ext cx="247" cy="327"/>
            </a:xfrm>
            <a:prstGeom prst="rect">
              <a:avLst/>
            </a:prstGeom>
            <a:noFill/>
            <a:ln w="9525">
              <a:noFill/>
              <a:miter lim="800000"/>
              <a:headEnd/>
              <a:tailEnd/>
            </a:ln>
          </p:spPr>
          <p:txBody>
            <a:bodyPr wrap="none">
              <a:spAutoFit/>
            </a:bodyPr>
            <a:lstStyle/>
            <a:p>
              <a:r>
                <a:rPr lang="en-US" sz="2800">
                  <a:solidFill>
                    <a:srgbClr val="CC00CC"/>
                  </a:solidFill>
                </a:rPr>
                <a:t>=</a:t>
              </a:r>
            </a:p>
          </p:txBody>
        </p:sp>
        <p:sp>
          <p:nvSpPr>
            <p:cNvPr id="21547" name="Rectangle 169"/>
            <p:cNvSpPr>
              <a:spLocks noChangeArrowheads="1"/>
            </p:cNvSpPr>
            <p:nvPr/>
          </p:nvSpPr>
          <p:spPr bwMode="auto">
            <a:xfrm>
              <a:off x="1567" y="2746"/>
              <a:ext cx="272" cy="272"/>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21548" name="Rectangle 170"/>
            <p:cNvSpPr>
              <a:spLocks noChangeArrowheads="1"/>
            </p:cNvSpPr>
            <p:nvPr/>
          </p:nvSpPr>
          <p:spPr bwMode="auto">
            <a:xfrm>
              <a:off x="1567" y="3073"/>
              <a:ext cx="272" cy="272"/>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21549" name="Rectangle 171"/>
            <p:cNvSpPr>
              <a:spLocks noChangeArrowheads="1"/>
            </p:cNvSpPr>
            <p:nvPr/>
          </p:nvSpPr>
          <p:spPr bwMode="auto">
            <a:xfrm>
              <a:off x="2290" y="2758"/>
              <a:ext cx="272" cy="272"/>
            </a:xfrm>
            <a:prstGeom prst="rect">
              <a:avLst/>
            </a:prstGeom>
            <a:solidFill>
              <a:srgbClr val="FFFF99"/>
            </a:solidFill>
            <a:ln w="9525">
              <a:solidFill>
                <a:schemeClr val="tx1"/>
              </a:solidFill>
              <a:miter lim="800000"/>
              <a:headEnd/>
              <a:tailEnd/>
            </a:ln>
          </p:spPr>
          <p:txBody>
            <a:bodyPr wrap="none" anchor="ctr"/>
            <a:lstStyle/>
            <a:p>
              <a:endParaRPr lang="en-US"/>
            </a:p>
          </p:txBody>
        </p:sp>
      </p:grpSp>
      <p:grpSp>
        <p:nvGrpSpPr>
          <p:cNvPr id="6" name="Group 186"/>
          <p:cNvGrpSpPr>
            <a:grpSpLocks/>
          </p:cNvGrpSpPr>
          <p:nvPr/>
        </p:nvGrpSpPr>
        <p:grpSpPr bwMode="auto">
          <a:xfrm>
            <a:off x="5087938" y="4292600"/>
            <a:ext cx="3805237" cy="1081088"/>
            <a:chOff x="3114" y="2704"/>
            <a:chExt cx="2397" cy="681"/>
          </a:xfrm>
        </p:grpSpPr>
        <p:sp>
          <p:nvSpPr>
            <p:cNvPr id="21528" name="Text Box 172"/>
            <p:cNvSpPr txBox="1">
              <a:spLocks noChangeArrowheads="1"/>
            </p:cNvSpPr>
            <p:nvPr/>
          </p:nvSpPr>
          <p:spPr bwMode="auto">
            <a:xfrm>
              <a:off x="3114" y="2704"/>
              <a:ext cx="542" cy="672"/>
            </a:xfrm>
            <a:prstGeom prst="rect">
              <a:avLst/>
            </a:prstGeom>
            <a:noFill/>
            <a:ln w="9525">
              <a:noFill/>
              <a:miter lim="800000"/>
              <a:headEnd/>
              <a:tailEnd/>
            </a:ln>
          </p:spPr>
          <p:txBody>
            <a:bodyPr wrap="none">
              <a:spAutoFit/>
            </a:bodyPr>
            <a:lstStyle/>
            <a:p>
              <a:pPr algn="ctr"/>
              <a:r>
                <a:rPr lang="en-US" sz="3200" b="1">
                  <a:solidFill>
                    <a:srgbClr val="CC00FF"/>
                  </a:solidFill>
                </a:rPr>
                <a:t>64</a:t>
              </a:r>
            </a:p>
            <a:p>
              <a:pPr algn="ctr"/>
              <a:r>
                <a:rPr lang="en-US" sz="3200" b="1">
                  <a:solidFill>
                    <a:srgbClr val="CC00FF"/>
                  </a:solidFill>
                </a:rPr>
                <a:t>800</a:t>
              </a:r>
            </a:p>
          </p:txBody>
        </p:sp>
        <p:sp>
          <p:nvSpPr>
            <p:cNvPr id="21529" name="Line 173"/>
            <p:cNvSpPr>
              <a:spLocks noChangeShapeType="1"/>
            </p:cNvSpPr>
            <p:nvPr/>
          </p:nvSpPr>
          <p:spPr bwMode="auto">
            <a:xfrm>
              <a:off x="3139" y="3040"/>
              <a:ext cx="464" cy="0"/>
            </a:xfrm>
            <a:prstGeom prst="line">
              <a:avLst/>
            </a:prstGeom>
            <a:noFill/>
            <a:ln w="19050">
              <a:solidFill>
                <a:srgbClr val="CC00CC"/>
              </a:solidFill>
              <a:round/>
              <a:headEnd/>
              <a:tailEnd/>
            </a:ln>
          </p:spPr>
          <p:txBody>
            <a:bodyPr/>
            <a:lstStyle/>
            <a:p>
              <a:endParaRPr lang="en-US"/>
            </a:p>
          </p:txBody>
        </p:sp>
        <p:sp>
          <p:nvSpPr>
            <p:cNvPr id="21530" name="Text Box 174"/>
            <p:cNvSpPr txBox="1">
              <a:spLocks noChangeArrowheads="1"/>
            </p:cNvSpPr>
            <p:nvPr/>
          </p:nvSpPr>
          <p:spPr bwMode="auto">
            <a:xfrm>
              <a:off x="3812" y="2704"/>
              <a:ext cx="627" cy="672"/>
            </a:xfrm>
            <a:prstGeom prst="rect">
              <a:avLst/>
            </a:prstGeom>
            <a:noFill/>
            <a:ln w="9525">
              <a:noFill/>
              <a:miter lim="800000"/>
              <a:headEnd/>
              <a:tailEnd/>
            </a:ln>
          </p:spPr>
          <p:txBody>
            <a:bodyPr wrap="none">
              <a:spAutoFit/>
            </a:bodyPr>
            <a:lstStyle/>
            <a:p>
              <a:pPr algn="ctr"/>
              <a:r>
                <a:rPr lang="en-US" sz="3200" b="1">
                  <a:solidFill>
                    <a:srgbClr val="CC00FF"/>
                  </a:solidFill>
                </a:rPr>
                <a:t>64 :</a:t>
              </a:r>
            </a:p>
            <a:p>
              <a:pPr algn="ctr"/>
              <a:r>
                <a:rPr lang="en-US" sz="3200" b="1">
                  <a:solidFill>
                    <a:srgbClr val="CC00FF"/>
                  </a:solidFill>
                </a:rPr>
                <a:t>800:</a:t>
              </a:r>
            </a:p>
          </p:txBody>
        </p:sp>
        <p:sp>
          <p:nvSpPr>
            <p:cNvPr id="21531" name="Line 175"/>
            <p:cNvSpPr>
              <a:spLocks noChangeShapeType="1"/>
            </p:cNvSpPr>
            <p:nvPr/>
          </p:nvSpPr>
          <p:spPr bwMode="auto">
            <a:xfrm>
              <a:off x="3833" y="3040"/>
              <a:ext cx="918" cy="0"/>
            </a:xfrm>
            <a:prstGeom prst="line">
              <a:avLst/>
            </a:prstGeom>
            <a:noFill/>
            <a:ln w="19050">
              <a:solidFill>
                <a:srgbClr val="CC00CC"/>
              </a:solidFill>
              <a:round/>
              <a:headEnd/>
              <a:tailEnd/>
            </a:ln>
          </p:spPr>
          <p:txBody>
            <a:bodyPr/>
            <a:lstStyle/>
            <a:p>
              <a:endParaRPr lang="en-US"/>
            </a:p>
          </p:txBody>
        </p:sp>
        <p:sp>
          <p:nvSpPr>
            <p:cNvPr id="21532" name="Text Box 176"/>
            <p:cNvSpPr txBox="1">
              <a:spLocks noChangeArrowheads="1"/>
            </p:cNvSpPr>
            <p:nvPr/>
          </p:nvSpPr>
          <p:spPr bwMode="auto">
            <a:xfrm>
              <a:off x="4968" y="2713"/>
              <a:ext cx="542" cy="672"/>
            </a:xfrm>
            <a:prstGeom prst="rect">
              <a:avLst/>
            </a:prstGeom>
            <a:noFill/>
            <a:ln w="9525">
              <a:noFill/>
              <a:miter lim="800000"/>
              <a:headEnd/>
              <a:tailEnd/>
            </a:ln>
          </p:spPr>
          <p:txBody>
            <a:bodyPr wrap="none">
              <a:spAutoFit/>
            </a:bodyPr>
            <a:lstStyle/>
            <a:p>
              <a:pPr algn="ctr"/>
              <a:endParaRPr lang="en-US" sz="3200" b="1"/>
            </a:p>
            <a:p>
              <a:pPr algn="ctr"/>
              <a:r>
                <a:rPr lang="en-US" sz="3200" b="1"/>
                <a:t>100</a:t>
              </a:r>
            </a:p>
          </p:txBody>
        </p:sp>
        <p:sp>
          <p:nvSpPr>
            <p:cNvPr id="21533" name="Line 177"/>
            <p:cNvSpPr>
              <a:spLocks noChangeShapeType="1"/>
            </p:cNvSpPr>
            <p:nvPr/>
          </p:nvSpPr>
          <p:spPr bwMode="auto">
            <a:xfrm>
              <a:off x="4998" y="3049"/>
              <a:ext cx="513" cy="0"/>
            </a:xfrm>
            <a:prstGeom prst="line">
              <a:avLst/>
            </a:prstGeom>
            <a:noFill/>
            <a:ln w="19050">
              <a:solidFill>
                <a:srgbClr val="CC00CC"/>
              </a:solidFill>
              <a:round/>
              <a:headEnd/>
              <a:tailEnd/>
            </a:ln>
          </p:spPr>
          <p:txBody>
            <a:bodyPr/>
            <a:lstStyle/>
            <a:p>
              <a:endParaRPr lang="en-US"/>
            </a:p>
          </p:txBody>
        </p:sp>
        <p:sp>
          <p:nvSpPr>
            <p:cNvPr id="21534" name="Text Box 178"/>
            <p:cNvSpPr txBox="1">
              <a:spLocks noChangeArrowheads="1"/>
            </p:cNvSpPr>
            <p:nvPr/>
          </p:nvSpPr>
          <p:spPr bwMode="auto">
            <a:xfrm>
              <a:off x="3597" y="2876"/>
              <a:ext cx="247" cy="327"/>
            </a:xfrm>
            <a:prstGeom prst="rect">
              <a:avLst/>
            </a:prstGeom>
            <a:noFill/>
            <a:ln w="9525">
              <a:noFill/>
              <a:miter lim="800000"/>
              <a:headEnd/>
              <a:tailEnd/>
            </a:ln>
          </p:spPr>
          <p:txBody>
            <a:bodyPr wrap="none">
              <a:spAutoFit/>
            </a:bodyPr>
            <a:lstStyle/>
            <a:p>
              <a:r>
                <a:rPr lang="en-US" sz="2800">
                  <a:solidFill>
                    <a:srgbClr val="CC00CC"/>
                  </a:solidFill>
                </a:rPr>
                <a:t>=</a:t>
              </a:r>
            </a:p>
          </p:txBody>
        </p:sp>
        <p:sp>
          <p:nvSpPr>
            <p:cNvPr id="21535" name="Text Box 179"/>
            <p:cNvSpPr txBox="1">
              <a:spLocks noChangeArrowheads="1"/>
            </p:cNvSpPr>
            <p:nvPr/>
          </p:nvSpPr>
          <p:spPr bwMode="auto">
            <a:xfrm>
              <a:off x="4749" y="2886"/>
              <a:ext cx="247" cy="327"/>
            </a:xfrm>
            <a:prstGeom prst="rect">
              <a:avLst/>
            </a:prstGeom>
            <a:noFill/>
            <a:ln w="9525">
              <a:noFill/>
              <a:miter lim="800000"/>
              <a:headEnd/>
              <a:tailEnd/>
            </a:ln>
          </p:spPr>
          <p:txBody>
            <a:bodyPr wrap="none">
              <a:spAutoFit/>
            </a:bodyPr>
            <a:lstStyle/>
            <a:p>
              <a:r>
                <a:rPr lang="en-US" sz="2800">
                  <a:solidFill>
                    <a:srgbClr val="CC00CC"/>
                  </a:solidFill>
                </a:rPr>
                <a:t>=</a:t>
              </a:r>
            </a:p>
          </p:txBody>
        </p:sp>
        <p:sp>
          <p:nvSpPr>
            <p:cNvPr id="21536" name="Rectangle 180"/>
            <p:cNvSpPr>
              <a:spLocks noChangeArrowheads="1"/>
            </p:cNvSpPr>
            <p:nvPr/>
          </p:nvSpPr>
          <p:spPr bwMode="auto">
            <a:xfrm>
              <a:off x="4434" y="2737"/>
              <a:ext cx="272" cy="272"/>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21537" name="Rectangle 181"/>
            <p:cNvSpPr>
              <a:spLocks noChangeArrowheads="1"/>
            </p:cNvSpPr>
            <p:nvPr/>
          </p:nvSpPr>
          <p:spPr bwMode="auto">
            <a:xfrm>
              <a:off x="4434" y="3064"/>
              <a:ext cx="272" cy="272"/>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21538" name="Rectangle 182"/>
            <p:cNvSpPr>
              <a:spLocks noChangeArrowheads="1"/>
            </p:cNvSpPr>
            <p:nvPr/>
          </p:nvSpPr>
          <p:spPr bwMode="auto">
            <a:xfrm>
              <a:off x="5114" y="2749"/>
              <a:ext cx="272" cy="272"/>
            </a:xfrm>
            <a:prstGeom prst="rect">
              <a:avLst/>
            </a:prstGeom>
            <a:solidFill>
              <a:srgbClr val="FFFF99"/>
            </a:solidFill>
            <a:ln w="9525">
              <a:solidFill>
                <a:schemeClr val="tx1"/>
              </a:solidFill>
              <a:miter lim="800000"/>
              <a:headEnd/>
              <a:tailEnd/>
            </a:ln>
          </p:spPr>
          <p:txBody>
            <a:bodyPr wrap="none" anchor="ctr"/>
            <a:lstStyle/>
            <a:p>
              <a:endParaRPr lang="en-US"/>
            </a:p>
          </p:txBody>
        </p:sp>
      </p:grpSp>
      <p:sp>
        <p:nvSpPr>
          <p:cNvPr id="78011" name="Text Box 187"/>
          <p:cNvSpPr txBox="1">
            <a:spLocks noChangeArrowheads="1"/>
          </p:cNvSpPr>
          <p:nvPr/>
        </p:nvSpPr>
        <p:spPr bwMode="auto">
          <a:xfrm>
            <a:off x="433388" y="2978150"/>
            <a:ext cx="455612" cy="457200"/>
          </a:xfrm>
          <a:prstGeom prst="rect">
            <a:avLst/>
          </a:prstGeom>
          <a:noFill/>
          <a:ln w="9525">
            <a:noFill/>
            <a:miter lim="800000"/>
            <a:headEnd/>
            <a:tailEnd/>
          </a:ln>
        </p:spPr>
        <p:txBody>
          <a:bodyPr wrap="none">
            <a:spAutoFit/>
          </a:bodyPr>
          <a:lstStyle/>
          <a:p>
            <a:r>
              <a:rPr lang="en-US"/>
              <a:t>a)</a:t>
            </a:r>
          </a:p>
        </p:txBody>
      </p:sp>
      <p:sp>
        <p:nvSpPr>
          <p:cNvPr id="78012" name="Text Box 188"/>
          <p:cNvSpPr txBox="1">
            <a:spLocks noChangeArrowheads="1"/>
          </p:cNvSpPr>
          <p:nvPr/>
        </p:nvSpPr>
        <p:spPr bwMode="auto">
          <a:xfrm>
            <a:off x="4787900" y="2997200"/>
            <a:ext cx="455613" cy="457200"/>
          </a:xfrm>
          <a:prstGeom prst="rect">
            <a:avLst/>
          </a:prstGeom>
          <a:noFill/>
          <a:ln w="9525">
            <a:noFill/>
            <a:miter lim="800000"/>
            <a:headEnd/>
            <a:tailEnd/>
          </a:ln>
        </p:spPr>
        <p:txBody>
          <a:bodyPr wrap="none">
            <a:spAutoFit/>
          </a:bodyPr>
          <a:lstStyle/>
          <a:p>
            <a:r>
              <a:rPr lang="en-US"/>
              <a:t>b)</a:t>
            </a:r>
          </a:p>
        </p:txBody>
      </p:sp>
      <p:sp>
        <p:nvSpPr>
          <p:cNvPr id="78013" name="Text Box 189"/>
          <p:cNvSpPr txBox="1">
            <a:spLocks noChangeArrowheads="1"/>
          </p:cNvSpPr>
          <p:nvPr/>
        </p:nvSpPr>
        <p:spPr bwMode="auto">
          <a:xfrm>
            <a:off x="395288" y="4581525"/>
            <a:ext cx="438150" cy="457200"/>
          </a:xfrm>
          <a:prstGeom prst="rect">
            <a:avLst/>
          </a:prstGeom>
          <a:noFill/>
          <a:ln w="9525">
            <a:noFill/>
            <a:miter lim="800000"/>
            <a:headEnd/>
            <a:tailEnd/>
          </a:ln>
        </p:spPr>
        <p:txBody>
          <a:bodyPr wrap="none">
            <a:spAutoFit/>
          </a:bodyPr>
          <a:lstStyle/>
          <a:p>
            <a:r>
              <a:rPr lang="en-US"/>
              <a:t>c)</a:t>
            </a:r>
          </a:p>
        </p:txBody>
      </p:sp>
      <p:sp>
        <p:nvSpPr>
          <p:cNvPr id="78014" name="Text Box 190"/>
          <p:cNvSpPr txBox="1">
            <a:spLocks noChangeArrowheads="1"/>
          </p:cNvSpPr>
          <p:nvPr/>
        </p:nvSpPr>
        <p:spPr bwMode="auto">
          <a:xfrm>
            <a:off x="4716463" y="4581525"/>
            <a:ext cx="455612" cy="457200"/>
          </a:xfrm>
          <a:prstGeom prst="rect">
            <a:avLst/>
          </a:prstGeom>
          <a:noFill/>
          <a:ln w="9525">
            <a:noFill/>
            <a:miter lim="800000"/>
            <a:headEnd/>
            <a:tailEnd/>
          </a:ln>
        </p:spPr>
        <p:txBody>
          <a:bodyPr wrap="none">
            <a:spAutoFit/>
          </a:bodyPr>
          <a:lstStyle/>
          <a:p>
            <a:r>
              <a:rPr lang="en-US"/>
              <a:t>d)</a:t>
            </a:r>
          </a:p>
        </p:txBody>
      </p:sp>
      <p:sp>
        <p:nvSpPr>
          <p:cNvPr id="78015" name="Text Box 191"/>
          <p:cNvSpPr txBox="1">
            <a:spLocks noChangeArrowheads="1"/>
          </p:cNvSpPr>
          <p:nvPr/>
        </p:nvSpPr>
        <p:spPr bwMode="auto">
          <a:xfrm>
            <a:off x="2536825" y="2727325"/>
            <a:ext cx="382588" cy="519113"/>
          </a:xfrm>
          <a:prstGeom prst="rect">
            <a:avLst/>
          </a:prstGeom>
          <a:noFill/>
          <a:ln w="9525">
            <a:noFill/>
            <a:miter lim="800000"/>
            <a:headEnd/>
            <a:tailEnd/>
          </a:ln>
        </p:spPr>
        <p:txBody>
          <a:bodyPr wrap="none">
            <a:spAutoFit/>
          </a:bodyPr>
          <a:lstStyle/>
          <a:p>
            <a:r>
              <a:rPr lang="en-US" sz="2800" b="1">
                <a:solidFill>
                  <a:srgbClr val="0066FF"/>
                </a:solidFill>
              </a:rPr>
              <a:t>5</a:t>
            </a:r>
          </a:p>
        </p:txBody>
      </p:sp>
      <p:sp>
        <p:nvSpPr>
          <p:cNvPr id="78016" name="Text Box 192"/>
          <p:cNvSpPr txBox="1">
            <a:spLocks noChangeArrowheads="1"/>
          </p:cNvSpPr>
          <p:nvPr/>
        </p:nvSpPr>
        <p:spPr bwMode="auto">
          <a:xfrm>
            <a:off x="2533650" y="3232150"/>
            <a:ext cx="382588" cy="519113"/>
          </a:xfrm>
          <a:prstGeom prst="rect">
            <a:avLst/>
          </a:prstGeom>
          <a:noFill/>
          <a:ln w="9525">
            <a:noFill/>
            <a:miter lim="800000"/>
            <a:headEnd/>
            <a:tailEnd/>
          </a:ln>
        </p:spPr>
        <p:txBody>
          <a:bodyPr wrap="none">
            <a:spAutoFit/>
          </a:bodyPr>
          <a:lstStyle/>
          <a:p>
            <a:r>
              <a:rPr lang="en-US" sz="2800" b="1">
                <a:solidFill>
                  <a:srgbClr val="0066FF"/>
                </a:solidFill>
              </a:rPr>
              <a:t>5</a:t>
            </a:r>
          </a:p>
        </p:txBody>
      </p:sp>
      <p:sp>
        <p:nvSpPr>
          <p:cNvPr id="78017" name="Text Box 193"/>
          <p:cNvSpPr txBox="1">
            <a:spLocks noChangeArrowheads="1"/>
          </p:cNvSpPr>
          <p:nvPr/>
        </p:nvSpPr>
        <p:spPr bwMode="auto">
          <a:xfrm>
            <a:off x="3563938" y="2727325"/>
            <a:ext cx="581025" cy="519113"/>
          </a:xfrm>
          <a:prstGeom prst="rect">
            <a:avLst/>
          </a:prstGeom>
          <a:noFill/>
          <a:ln w="9525">
            <a:noFill/>
            <a:miter lim="800000"/>
            <a:headEnd/>
            <a:tailEnd/>
          </a:ln>
        </p:spPr>
        <p:txBody>
          <a:bodyPr wrap="none">
            <a:spAutoFit/>
          </a:bodyPr>
          <a:lstStyle/>
          <a:p>
            <a:r>
              <a:rPr lang="en-US" sz="2800" b="1">
                <a:solidFill>
                  <a:srgbClr val="0066FF"/>
                </a:solidFill>
              </a:rPr>
              <a:t>35</a:t>
            </a:r>
          </a:p>
        </p:txBody>
      </p:sp>
      <p:sp>
        <p:nvSpPr>
          <p:cNvPr id="78018" name="Text Box 194"/>
          <p:cNvSpPr txBox="1">
            <a:spLocks noChangeArrowheads="1"/>
          </p:cNvSpPr>
          <p:nvPr/>
        </p:nvSpPr>
        <p:spPr bwMode="auto">
          <a:xfrm>
            <a:off x="6784975" y="2732088"/>
            <a:ext cx="552450" cy="488950"/>
          </a:xfrm>
          <a:prstGeom prst="rect">
            <a:avLst/>
          </a:prstGeom>
          <a:noFill/>
          <a:ln w="9525">
            <a:noFill/>
            <a:miter lim="800000"/>
            <a:headEnd/>
            <a:tailEnd/>
          </a:ln>
        </p:spPr>
        <p:txBody>
          <a:bodyPr wrap="none">
            <a:spAutoFit/>
          </a:bodyPr>
          <a:lstStyle/>
          <a:p>
            <a:r>
              <a:rPr lang="en-US" sz="2600" b="1">
                <a:solidFill>
                  <a:srgbClr val="0066FF"/>
                </a:solidFill>
              </a:rPr>
              <a:t>25</a:t>
            </a:r>
          </a:p>
        </p:txBody>
      </p:sp>
      <p:sp>
        <p:nvSpPr>
          <p:cNvPr id="78019" name="Text Box 195"/>
          <p:cNvSpPr txBox="1">
            <a:spLocks noChangeArrowheads="1"/>
          </p:cNvSpPr>
          <p:nvPr/>
        </p:nvSpPr>
        <p:spPr bwMode="auto">
          <a:xfrm>
            <a:off x="6797675" y="3255963"/>
            <a:ext cx="552450" cy="488950"/>
          </a:xfrm>
          <a:prstGeom prst="rect">
            <a:avLst/>
          </a:prstGeom>
          <a:noFill/>
          <a:ln w="9525">
            <a:noFill/>
            <a:miter lim="800000"/>
            <a:headEnd/>
            <a:tailEnd/>
          </a:ln>
        </p:spPr>
        <p:txBody>
          <a:bodyPr wrap="none">
            <a:spAutoFit/>
          </a:bodyPr>
          <a:lstStyle/>
          <a:p>
            <a:r>
              <a:rPr lang="en-US" sz="2600" b="1">
                <a:solidFill>
                  <a:srgbClr val="0066FF"/>
                </a:solidFill>
              </a:rPr>
              <a:t>25</a:t>
            </a:r>
          </a:p>
        </p:txBody>
      </p:sp>
      <p:sp>
        <p:nvSpPr>
          <p:cNvPr id="78020" name="Text Box 196"/>
          <p:cNvSpPr txBox="1">
            <a:spLocks noChangeArrowheads="1"/>
          </p:cNvSpPr>
          <p:nvPr/>
        </p:nvSpPr>
        <p:spPr bwMode="auto">
          <a:xfrm>
            <a:off x="7942263" y="2732088"/>
            <a:ext cx="552450" cy="488950"/>
          </a:xfrm>
          <a:prstGeom prst="rect">
            <a:avLst/>
          </a:prstGeom>
          <a:noFill/>
          <a:ln w="9525">
            <a:noFill/>
            <a:miter lim="800000"/>
            <a:headEnd/>
            <a:tailEnd/>
          </a:ln>
        </p:spPr>
        <p:txBody>
          <a:bodyPr wrap="none">
            <a:spAutoFit/>
          </a:bodyPr>
          <a:lstStyle/>
          <a:p>
            <a:r>
              <a:rPr lang="en-US" sz="2600" b="1">
                <a:solidFill>
                  <a:srgbClr val="0066FF"/>
                </a:solidFill>
              </a:rPr>
              <a:t>75</a:t>
            </a:r>
          </a:p>
        </p:txBody>
      </p:sp>
      <p:sp>
        <p:nvSpPr>
          <p:cNvPr id="78021" name="Text Box 197"/>
          <p:cNvSpPr txBox="1">
            <a:spLocks noChangeArrowheads="1"/>
          </p:cNvSpPr>
          <p:nvPr/>
        </p:nvSpPr>
        <p:spPr bwMode="auto">
          <a:xfrm>
            <a:off x="2517775" y="4311650"/>
            <a:ext cx="382588" cy="519113"/>
          </a:xfrm>
          <a:prstGeom prst="rect">
            <a:avLst/>
          </a:prstGeom>
          <a:noFill/>
          <a:ln w="9525">
            <a:noFill/>
            <a:miter lim="800000"/>
            <a:headEnd/>
            <a:tailEnd/>
          </a:ln>
        </p:spPr>
        <p:txBody>
          <a:bodyPr wrap="none">
            <a:spAutoFit/>
          </a:bodyPr>
          <a:lstStyle/>
          <a:p>
            <a:r>
              <a:rPr lang="en-US" sz="2800" b="1">
                <a:solidFill>
                  <a:srgbClr val="0066FF"/>
                </a:solidFill>
              </a:rPr>
              <a:t>3</a:t>
            </a:r>
          </a:p>
        </p:txBody>
      </p:sp>
      <p:sp>
        <p:nvSpPr>
          <p:cNvPr id="78022" name="Text Box 198"/>
          <p:cNvSpPr txBox="1">
            <a:spLocks noChangeArrowheads="1"/>
          </p:cNvSpPr>
          <p:nvPr/>
        </p:nvSpPr>
        <p:spPr bwMode="auto">
          <a:xfrm>
            <a:off x="2514600" y="4816475"/>
            <a:ext cx="382588" cy="519113"/>
          </a:xfrm>
          <a:prstGeom prst="rect">
            <a:avLst/>
          </a:prstGeom>
          <a:noFill/>
          <a:ln w="9525">
            <a:noFill/>
            <a:miter lim="800000"/>
            <a:headEnd/>
            <a:tailEnd/>
          </a:ln>
        </p:spPr>
        <p:txBody>
          <a:bodyPr wrap="none">
            <a:spAutoFit/>
          </a:bodyPr>
          <a:lstStyle/>
          <a:p>
            <a:r>
              <a:rPr lang="en-US" sz="2800" b="1">
                <a:solidFill>
                  <a:srgbClr val="0066FF"/>
                </a:solidFill>
              </a:rPr>
              <a:t>3</a:t>
            </a:r>
          </a:p>
        </p:txBody>
      </p:sp>
      <p:sp>
        <p:nvSpPr>
          <p:cNvPr id="78023" name="Text Box 199"/>
          <p:cNvSpPr txBox="1">
            <a:spLocks noChangeArrowheads="1"/>
          </p:cNvSpPr>
          <p:nvPr/>
        </p:nvSpPr>
        <p:spPr bwMode="auto">
          <a:xfrm>
            <a:off x="3640138" y="4349750"/>
            <a:ext cx="382587" cy="519113"/>
          </a:xfrm>
          <a:prstGeom prst="rect">
            <a:avLst/>
          </a:prstGeom>
          <a:noFill/>
          <a:ln w="9525">
            <a:noFill/>
            <a:miter lim="800000"/>
            <a:headEnd/>
            <a:tailEnd/>
          </a:ln>
        </p:spPr>
        <p:txBody>
          <a:bodyPr wrap="none">
            <a:spAutoFit/>
          </a:bodyPr>
          <a:lstStyle/>
          <a:p>
            <a:r>
              <a:rPr lang="en-US" sz="2800" b="1">
                <a:solidFill>
                  <a:srgbClr val="0066FF"/>
                </a:solidFill>
              </a:rPr>
              <a:t>2</a:t>
            </a:r>
          </a:p>
        </p:txBody>
      </p:sp>
      <p:sp>
        <p:nvSpPr>
          <p:cNvPr id="78024" name="Text Box 200"/>
          <p:cNvSpPr txBox="1">
            <a:spLocks noChangeArrowheads="1"/>
          </p:cNvSpPr>
          <p:nvPr/>
        </p:nvSpPr>
        <p:spPr bwMode="auto">
          <a:xfrm>
            <a:off x="7194550" y="4308475"/>
            <a:ext cx="382588" cy="519113"/>
          </a:xfrm>
          <a:prstGeom prst="rect">
            <a:avLst/>
          </a:prstGeom>
          <a:noFill/>
          <a:ln w="9525">
            <a:noFill/>
            <a:miter lim="800000"/>
            <a:headEnd/>
            <a:tailEnd/>
          </a:ln>
        </p:spPr>
        <p:txBody>
          <a:bodyPr wrap="none">
            <a:spAutoFit/>
          </a:bodyPr>
          <a:lstStyle/>
          <a:p>
            <a:r>
              <a:rPr lang="en-US" sz="2800" b="1">
                <a:solidFill>
                  <a:srgbClr val="0066FF"/>
                </a:solidFill>
              </a:rPr>
              <a:t>8</a:t>
            </a:r>
          </a:p>
        </p:txBody>
      </p:sp>
      <p:sp>
        <p:nvSpPr>
          <p:cNvPr id="78025" name="Text Box 201"/>
          <p:cNvSpPr txBox="1">
            <a:spLocks noChangeArrowheads="1"/>
          </p:cNvSpPr>
          <p:nvPr/>
        </p:nvSpPr>
        <p:spPr bwMode="auto">
          <a:xfrm>
            <a:off x="7191375" y="4813300"/>
            <a:ext cx="382588" cy="519113"/>
          </a:xfrm>
          <a:prstGeom prst="rect">
            <a:avLst/>
          </a:prstGeom>
          <a:noFill/>
          <a:ln w="9525">
            <a:noFill/>
            <a:miter lim="800000"/>
            <a:headEnd/>
            <a:tailEnd/>
          </a:ln>
        </p:spPr>
        <p:txBody>
          <a:bodyPr wrap="none">
            <a:spAutoFit/>
          </a:bodyPr>
          <a:lstStyle/>
          <a:p>
            <a:r>
              <a:rPr lang="en-US" sz="2800" b="1">
                <a:solidFill>
                  <a:srgbClr val="0066FF"/>
                </a:solidFill>
              </a:rPr>
              <a:t>8</a:t>
            </a:r>
          </a:p>
        </p:txBody>
      </p:sp>
      <p:sp>
        <p:nvSpPr>
          <p:cNvPr id="78026" name="Text Box 202"/>
          <p:cNvSpPr txBox="1">
            <a:spLocks noChangeArrowheads="1"/>
          </p:cNvSpPr>
          <p:nvPr/>
        </p:nvSpPr>
        <p:spPr bwMode="auto">
          <a:xfrm>
            <a:off x="8316913" y="4346575"/>
            <a:ext cx="382587" cy="519113"/>
          </a:xfrm>
          <a:prstGeom prst="rect">
            <a:avLst/>
          </a:prstGeom>
          <a:noFill/>
          <a:ln w="9525">
            <a:noFill/>
            <a:miter lim="800000"/>
            <a:headEnd/>
            <a:tailEnd/>
          </a:ln>
        </p:spPr>
        <p:txBody>
          <a:bodyPr wrap="none">
            <a:spAutoFit/>
          </a:bodyPr>
          <a:lstStyle/>
          <a:p>
            <a:r>
              <a:rPr lang="en-US" sz="2800" b="1">
                <a:solidFill>
                  <a:srgbClr val="0066FF"/>
                </a:solidFill>
              </a:rPr>
              <a:t>8</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78011"/>
                                        </p:tgtEl>
                                        <p:attrNameLst>
                                          <p:attrName>style.visibility</p:attrName>
                                        </p:attrNameLst>
                                      </p:cBhvr>
                                      <p:to>
                                        <p:strVal val="visible"/>
                                      </p:to>
                                    </p:set>
                                    <p:animEffect transition="in" filter="wheel(4)">
                                      <p:cBhvr>
                                        <p:cTn id="14" dur="500"/>
                                        <p:tgtEl>
                                          <p:spTgt spid="78011"/>
                                        </p:tgtEl>
                                      </p:cBhvr>
                                    </p:animEffect>
                                  </p:childTnLst>
                                </p:cTn>
                              </p:par>
                              <p:par>
                                <p:cTn id="15" presetID="21" presetClass="entr" presetSubtype="4"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4)">
                                      <p:cBhvr>
                                        <p:cTn id="17" dur="5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8012"/>
                                        </p:tgtEl>
                                        <p:attrNameLst>
                                          <p:attrName>style.visibility</p:attrName>
                                        </p:attrNameLst>
                                      </p:cBhvr>
                                      <p:to>
                                        <p:strVal val="visible"/>
                                      </p:to>
                                    </p:set>
                                    <p:animEffect transition="in" filter="fade">
                                      <p:cBhvr>
                                        <p:cTn id="22" dur="1000"/>
                                        <p:tgtEl>
                                          <p:spTgt spid="78012"/>
                                        </p:tgtEl>
                                      </p:cBhvr>
                                    </p:animEffect>
                                    <p:anim calcmode="lin" valueType="num">
                                      <p:cBhvr>
                                        <p:cTn id="23" dur="1000" fill="hold"/>
                                        <p:tgtEl>
                                          <p:spTgt spid="78012"/>
                                        </p:tgtEl>
                                        <p:attrNameLst>
                                          <p:attrName>ppt_x</p:attrName>
                                        </p:attrNameLst>
                                      </p:cBhvr>
                                      <p:tavLst>
                                        <p:tav tm="0">
                                          <p:val>
                                            <p:strVal val="#ppt_x"/>
                                          </p:val>
                                        </p:tav>
                                        <p:tav tm="100000">
                                          <p:val>
                                            <p:strVal val="#ppt_x"/>
                                          </p:val>
                                        </p:tav>
                                      </p:tavLst>
                                    </p:anim>
                                    <p:anim calcmode="lin" valueType="num">
                                      <p:cBhvr>
                                        <p:cTn id="24" dur="1000" fill="hold"/>
                                        <p:tgtEl>
                                          <p:spTgt spid="7801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78013"/>
                                        </p:tgtEl>
                                        <p:attrNameLst>
                                          <p:attrName>style.visibility</p:attrName>
                                        </p:attrNameLst>
                                      </p:cBhvr>
                                      <p:to>
                                        <p:strVal val="visible"/>
                                      </p:to>
                                    </p:set>
                                    <p:anim calcmode="lin" valueType="num">
                                      <p:cBhvr additive="base">
                                        <p:cTn id="34" dur="500" fill="hold"/>
                                        <p:tgtEl>
                                          <p:spTgt spid="78013"/>
                                        </p:tgtEl>
                                        <p:attrNameLst>
                                          <p:attrName>ppt_x</p:attrName>
                                        </p:attrNameLst>
                                      </p:cBhvr>
                                      <p:tavLst>
                                        <p:tav tm="0">
                                          <p:val>
                                            <p:strVal val="#ppt_x"/>
                                          </p:val>
                                        </p:tav>
                                        <p:tav tm="100000">
                                          <p:val>
                                            <p:strVal val="#ppt_x"/>
                                          </p:val>
                                        </p:tav>
                                      </p:tavLst>
                                    </p:anim>
                                    <p:anim calcmode="lin" valueType="num">
                                      <p:cBhvr additive="base">
                                        <p:cTn id="35" dur="500" fill="hold"/>
                                        <p:tgtEl>
                                          <p:spTgt spid="78013"/>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additive="base">
                                        <p:cTn id="38" dur="500" fill="hold"/>
                                        <p:tgtEl>
                                          <p:spTgt spid="5"/>
                                        </p:tgtEl>
                                        <p:attrNameLst>
                                          <p:attrName>ppt_x</p:attrName>
                                        </p:attrNameLst>
                                      </p:cBhvr>
                                      <p:tavLst>
                                        <p:tav tm="0">
                                          <p:val>
                                            <p:strVal val="#ppt_x"/>
                                          </p:val>
                                        </p:tav>
                                        <p:tav tm="100000">
                                          <p:val>
                                            <p:strVal val="#ppt_x"/>
                                          </p:val>
                                        </p:tav>
                                      </p:tavLst>
                                    </p:anim>
                                    <p:anim calcmode="lin" valueType="num">
                                      <p:cBhvr additive="base">
                                        <p:cTn id="3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78014"/>
                                        </p:tgtEl>
                                        <p:attrNameLst>
                                          <p:attrName>style.visibility</p:attrName>
                                        </p:attrNameLst>
                                      </p:cBhvr>
                                      <p:to>
                                        <p:strVal val="visible"/>
                                      </p:to>
                                    </p:set>
                                    <p:anim calcmode="lin" valueType="num">
                                      <p:cBhvr additive="base">
                                        <p:cTn id="44" dur="500" fill="hold"/>
                                        <p:tgtEl>
                                          <p:spTgt spid="78014"/>
                                        </p:tgtEl>
                                        <p:attrNameLst>
                                          <p:attrName>ppt_x</p:attrName>
                                        </p:attrNameLst>
                                      </p:cBhvr>
                                      <p:tavLst>
                                        <p:tav tm="0">
                                          <p:val>
                                            <p:strVal val="#ppt_x"/>
                                          </p:val>
                                        </p:tav>
                                        <p:tav tm="100000">
                                          <p:val>
                                            <p:strVal val="#ppt_x"/>
                                          </p:val>
                                        </p:tav>
                                      </p:tavLst>
                                    </p:anim>
                                    <p:anim calcmode="lin" valueType="num">
                                      <p:cBhvr additive="base">
                                        <p:cTn id="45" dur="500" fill="hold"/>
                                        <p:tgtEl>
                                          <p:spTgt spid="78014"/>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6"/>
                                        </p:tgtEl>
                                        <p:attrNameLst>
                                          <p:attrName>style.visibility</p:attrName>
                                        </p:attrNameLst>
                                      </p:cBhvr>
                                      <p:to>
                                        <p:strVal val="visible"/>
                                      </p:to>
                                    </p:set>
                                    <p:anim calcmode="lin" valueType="num">
                                      <p:cBhvr additive="base">
                                        <p:cTn id="48" dur="500" fill="hold"/>
                                        <p:tgtEl>
                                          <p:spTgt spid="6"/>
                                        </p:tgtEl>
                                        <p:attrNameLst>
                                          <p:attrName>ppt_x</p:attrName>
                                        </p:attrNameLst>
                                      </p:cBhvr>
                                      <p:tavLst>
                                        <p:tav tm="0">
                                          <p:val>
                                            <p:strVal val="#ppt_x"/>
                                          </p:val>
                                        </p:tav>
                                        <p:tav tm="100000">
                                          <p:val>
                                            <p:strVal val="#ppt_x"/>
                                          </p:val>
                                        </p:tav>
                                      </p:tavLst>
                                    </p:anim>
                                    <p:anim calcmode="lin" valueType="num">
                                      <p:cBhvr additive="base">
                                        <p:cTn id="4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78015"/>
                                        </p:tgtEl>
                                        <p:attrNameLst>
                                          <p:attrName>style.visibility</p:attrName>
                                        </p:attrNameLst>
                                      </p:cBhvr>
                                      <p:to>
                                        <p:strVal val="visible"/>
                                      </p:to>
                                    </p:set>
                                    <p:animEffect transition="in" filter="fade">
                                      <p:cBhvr>
                                        <p:cTn id="54" dur="2000"/>
                                        <p:tgtEl>
                                          <p:spTgt spid="7801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8016"/>
                                        </p:tgtEl>
                                        <p:attrNameLst>
                                          <p:attrName>style.visibility</p:attrName>
                                        </p:attrNameLst>
                                      </p:cBhvr>
                                      <p:to>
                                        <p:strVal val="visible"/>
                                      </p:to>
                                    </p:set>
                                    <p:animEffect transition="in" filter="fade">
                                      <p:cBhvr>
                                        <p:cTn id="57" dur="2000"/>
                                        <p:tgtEl>
                                          <p:spTgt spid="78016"/>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8017"/>
                                        </p:tgtEl>
                                        <p:attrNameLst>
                                          <p:attrName>style.visibility</p:attrName>
                                        </p:attrNameLst>
                                      </p:cBhvr>
                                      <p:to>
                                        <p:strVal val="visible"/>
                                      </p:to>
                                    </p:set>
                                    <p:animEffect transition="in" filter="fade">
                                      <p:cBhvr>
                                        <p:cTn id="62" dur="2000"/>
                                        <p:tgtEl>
                                          <p:spTgt spid="78017"/>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78018"/>
                                        </p:tgtEl>
                                        <p:attrNameLst>
                                          <p:attrName>style.visibility</p:attrName>
                                        </p:attrNameLst>
                                      </p:cBhvr>
                                      <p:to>
                                        <p:strVal val="visible"/>
                                      </p:to>
                                    </p:set>
                                    <p:animEffect transition="in" filter="fade">
                                      <p:cBhvr>
                                        <p:cTn id="67" dur="2000"/>
                                        <p:tgtEl>
                                          <p:spTgt spid="7801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78019"/>
                                        </p:tgtEl>
                                        <p:attrNameLst>
                                          <p:attrName>style.visibility</p:attrName>
                                        </p:attrNameLst>
                                      </p:cBhvr>
                                      <p:to>
                                        <p:strVal val="visible"/>
                                      </p:to>
                                    </p:set>
                                    <p:animEffect transition="in" filter="fade">
                                      <p:cBhvr>
                                        <p:cTn id="70" dur="2000"/>
                                        <p:tgtEl>
                                          <p:spTgt spid="78019"/>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78020"/>
                                        </p:tgtEl>
                                        <p:attrNameLst>
                                          <p:attrName>style.visibility</p:attrName>
                                        </p:attrNameLst>
                                      </p:cBhvr>
                                      <p:to>
                                        <p:strVal val="visible"/>
                                      </p:to>
                                    </p:set>
                                    <p:animEffect transition="in" filter="fade">
                                      <p:cBhvr>
                                        <p:cTn id="75" dur="2000"/>
                                        <p:tgtEl>
                                          <p:spTgt spid="78020"/>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78021"/>
                                        </p:tgtEl>
                                        <p:attrNameLst>
                                          <p:attrName>style.visibility</p:attrName>
                                        </p:attrNameLst>
                                      </p:cBhvr>
                                      <p:to>
                                        <p:strVal val="visible"/>
                                      </p:to>
                                    </p:set>
                                    <p:animEffect transition="in" filter="fade">
                                      <p:cBhvr>
                                        <p:cTn id="80" dur="2000"/>
                                        <p:tgtEl>
                                          <p:spTgt spid="78021"/>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78022"/>
                                        </p:tgtEl>
                                        <p:attrNameLst>
                                          <p:attrName>style.visibility</p:attrName>
                                        </p:attrNameLst>
                                      </p:cBhvr>
                                      <p:to>
                                        <p:strVal val="visible"/>
                                      </p:to>
                                    </p:set>
                                    <p:animEffect transition="in" filter="fade">
                                      <p:cBhvr>
                                        <p:cTn id="83" dur="2000"/>
                                        <p:tgtEl>
                                          <p:spTgt spid="78022"/>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78023"/>
                                        </p:tgtEl>
                                        <p:attrNameLst>
                                          <p:attrName>style.visibility</p:attrName>
                                        </p:attrNameLst>
                                      </p:cBhvr>
                                      <p:to>
                                        <p:strVal val="visible"/>
                                      </p:to>
                                    </p:set>
                                    <p:animEffect transition="in" filter="fade">
                                      <p:cBhvr>
                                        <p:cTn id="88" dur="2000"/>
                                        <p:tgtEl>
                                          <p:spTgt spid="78023"/>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78024"/>
                                        </p:tgtEl>
                                        <p:attrNameLst>
                                          <p:attrName>style.visibility</p:attrName>
                                        </p:attrNameLst>
                                      </p:cBhvr>
                                      <p:to>
                                        <p:strVal val="visible"/>
                                      </p:to>
                                    </p:set>
                                    <p:animEffect transition="in" filter="fade">
                                      <p:cBhvr>
                                        <p:cTn id="93" dur="2000"/>
                                        <p:tgtEl>
                                          <p:spTgt spid="78024"/>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78025"/>
                                        </p:tgtEl>
                                        <p:attrNameLst>
                                          <p:attrName>style.visibility</p:attrName>
                                        </p:attrNameLst>
                                      </p:cBhvr>
                                      <p:to>
                                        <p:strVal val="visible"/>
                                      </p:to>
                                    </p:set>
                                    <p:animEffect transition="in" filter="fade">
                                      <p:cBhvr>
                                        <p:cTn id="96" dur="2000"/>
                                        <p:tgtEl>
                                          <p:spTgt spid="78025"/>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78026"/>
                                        </p:tgtEl>
                                        <p:attrNameLst>
                                          <p:attrName>style.visibility</p:attrName>
                                        </p:attrNameLst>
                                      </p:cBhvr>
                                      <p:to>
                                        <p:strVal val="visible"/>
                                      </p:to>
                                    </p:set>
                                    <p:animEffect transition="in" filter="fade">
                                      <p:cBhvr>
                                        <p:cTn id="101" dur="2000"/>
                                        <p:tgtEl>
                                          <p:spTgt spid="78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011" grpId="0"/>
      <p:bldP spid="78012" grpId="0"/>
      <p:bldP spid="78013" grpId="0"/>
      <p:bldP spid="78014" grpId="0"/>
      <p:bldP spid="78015" grpId="0"/>
      <p:bldP spid="78016" grpId="0"/>
      <p:bldP spid="78017" grpId="0"/>
      <p:bldP spid="78018" grpId="0"/>
      <p:bldP spid="78019" grpId="0"/>
      <p:bldP spid="78020" grpId="0"/>
      <p:bldP spid="78021" grpId="0"/>
      <p:bldP spid="78022" grpId="0"/>
      <p:bldP spid="78023" grpId="0"/>
      <p:bldP spid="78024" grpId="0"/>
      <p:bldP spid="78025" grpId="0"/>
      <p:bldP spid="780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lIns="91440" rIns="91440" bIns="45720" anchor="t"/>
          <a:lstStyle/>
          <a:p>
            <a:endParaRPr lang="en-US" smtClean="0"/>
          </a:p>
        </p:txBody>
      </p:sp>
      <p:sp>
        <p:nvSpPr>
          <p:cNvPr id="22531" name="Rectangle 3"/>
          <p:cNvSpPr>
            <a:spLocks noGrp="1" noChangeArrowheads="1"/>
          </p:cNvSpPr>
          <p:nvPr>
            <p:ph idx="1"/>
          </p:nvPr>
        </p:nvSpPr>
        <p:spPr/>
        <p:txBody>
          <a:bodyPr/>
          <a:lstStyle/>
          <a:p>
            <a:pPr>
              <a:buFontTx/>
              <a:buNone/>
            </a:pPr>
            <a:endParaRPr lang="en-US" smtClean="0"/>
          </a:p>
        </p:txBody>
      </p:sp>
    </p:spTree>
  </p:cSld>
  <p:clrMapOvr>
    <a:masterClrMapping/>
  </p:clrMapOvr>
  <p:transition>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327</TotalTime>
  <Words>402</Words>
  <Application>Microsoft Office PowerPoint</Application>
  <PresentationFormat>On-screen Show (4:3)</PresentationFormat>
  <Paragraphs>202</Paragraphs>
  <Slides>11</Slides>
  <Notes>11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7" baseType="lpstr">
      <vt:lpstr>Arial</vt:lpstr>
      <vt:lpstr>Calibri</vt:lpstr>
      <vt:lpstr>Constantia</vt:lpstr>
      <vt:lpstr>Wingdings 2</vt:lpstr>
      <vt:lpstr>Flow</vt:lpstr>
      <vt:lpstr>Microsoft Equation 3.0</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Clearly Presented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in here</dc:title>
  <dc:creator>Pearce</dc:creator>
  <cp:lastModifiedBy>CSTeam</cp:lastModifiedBy>
  <cp:revision>74</cp:revision>
  <dcterms:created xsi:type="dcterms:W3CDTF">2005-04-26T09:52:17Z</dcterms:created>
  <dcterms:modified xsi:type="dcterms:W3CDTF">2016-06-30T03:34:19Z</dcterms:modified>
</cp:coreProperties>
</file>