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77" r:id="rId3"/>
    <p:sldId id="278" r:id="rId4"/>
    <p:sldId id="264" r:id="rId5"/>
    <p:sldId id="269" r:id="rId6"/>
    <p:sldId id="270" r:id="rId7"/>
    <p:sldId id="271" r:id="rId8"/>
    <p:sldId id="272" r:id="rId9"/>
    <p:sldId id="273" r:id="rId10"/>
    <p:sldId id="27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DCF"/>
    <a:srgbClr val="002D86"/>
    <a:srgbClr val="DA0000"/>
    <a:srgbClr val="F172AC"/>
    <a:srgbClr val="0F398D"/>
    <a:srgbClr val="EB9FC3"/>
    <a:srgbClr val="F3C3DA"/>
    <a:srgbClr val="E06AA1"/>
    <a:srgbClr val="EC008C"/>
    <a:srgbClr val="D430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5256" autoAdjust="0"/>
  </p:normalViewPr>
  <p:slideViewPr>
    <p:cSldViewPr snapToGrid="0" showGuides="1">
      <p:cViewPr varScale="1">
        <p:scale>
          <a:sx n="82" d="100"/>
          <a:sy n="82" d="100"/>
        </p:scale>
        <p:origin x="1411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88D0-AF22-4B49-9EA0-95C93F7F4B7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1178-E6D4-4BC2-BF86-618FB014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118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88D0-AF22-4B49-9EA0-95C93F7F4B7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1178-E6D4-4BC2-BF86-618FB014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346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88D0-AF22-4B49-9EA0-95C93F7F4B7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1178-E6D4-4BC2-BF86-618FB014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732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88D0-AF22-4B49-9EA0-95C93F7F4B7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1178-E6D4-4BC2-BF86-618FB014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582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88D0-AF22-4B49-9EA0-95C93F7F4B7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1178-E6D4-4BC2-BF86-618FB014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04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88D0-AF22-4B49-9EA0-95C93F7F4B7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1178-E6D4-4BC2-BF86-618FB014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292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88D0-AF22-4B49-9EA0-95C93F7F4B7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1178-E6D4-4BC2-BF86-618FB014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56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88D0-AF22-4B49-9EA0-95C93F7F4B7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1178-E6D4-4BC2-BF86-618FB014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98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88D0-AF22-4B49-9EA0-95C93F7F4B7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1178-E6D4-4BC2-BF86-618FB014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25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88D0-AF22-4B49-9EA0-95C93F7F4B7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1178-E6D4-4BC2-BF86-618FB014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884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88D0-AF22-4B49-9EA0-95C93F7F4B7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1178-E6D4-4BC2-BF86-618FB014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93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B88D0-AF22-4B49-9EA0-95C93F7F4B7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C1178-E6D4-4BC2-BF86-618FB014856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3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665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slide" Target="slide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63"/>
            <a:ext cx="9235440" cy="6842761"/>
          </a:xfrm>
        </p:spPr>
      </p:pic>
    </p:spTree>
    <p:extLst>
      <p:ext uri="{BB962C8B-B14F-4D97-AF65-F5344CB8AC3E}">
        <p14:creationId xmlns:p14="http://schemas.microsoft.com/office/powerpoint/2010/main" val="1067195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4ECC825-31F3-40A4-8DE6-C935C710B7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078" y="3149928"/>
            <a:ext cx="2092631" cy="2942399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D45B74F-FE37-4B40-A57A-B80E7B3CFE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887" y="3113860"/>
            <a:ext cx="2092400" cy="2977757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3571F50-A601-43ED-BA26-2F7DC7480D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729" y="3153975"/>
            <a:ext cx="2107022" cy="2958603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125566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-0.07882 -4.81481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1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96296E-6 L -0.07882 -2.96296E-6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1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59259E-6 L -0.07882 -2.59259E-6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130626" y="1306278"/>
            <a:ext cx="2340429" cy="0"/>
          </a:xfrm>
          <a:prstGeom prst="line">
            <a:avLst/>
          </a:prstGeom>
          <a:ln w="57150">
            <a:solidFill>
              <a:srgbClr val="F7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37456" y="312388"/>
            <a:ext cx="21335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Unit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786" y="660623"/>
            <a:ext cx="1087854" cy="11028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751" y="132244"/>
            <a:ext cx="4903335" cy="16650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3" y="2164406"/>
            <a:ext cx="2920453" cy="143857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137738" y="3162619"/>
            <a:ext cx="42589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000" b="1">
                <a:latin typeface="Comic Sans MS" panose="030F0702030302020204" pitchFamily="66" charset="0"/>
              </a:defRPr>
            </a:lvl1pPr>
          </a:lstStyle>
          <a:p>
            <a:r>
              <a:rPr lang="en-US"/>
              <a:t>6. Listen and repeat.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37738" y="4278140"/>
            <a:ext cx="38340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000" b="1">
                <a:latin typeface="Comic Sans MS" panose="030F0702030302020204" pitchFamily="66" charset="0"/>
              </a:defRPr>
            </a:lvl1pPr>
          </a:lstStyle>
          <a:p>
            <a:r>
              <a:rPr lang="en-US"/>
              <a:t>7. Let’s talk.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76010" y="5360484"/>
            <a:ext cx="41823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000" b="1">
                <a:latin typeface="Comic Sans MS" panose="030F0702030302020204" pitchFamily="66" charset="0"/>
              </a:defRPr>
            </a:lvl1pPr>
          </a:lstStyle>
          <a:p>
            <a:r>
              <a:rPr lang="en-US"/>
              <a:t>8. Let’s sing.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055" y="3687179"/>
            <a:ext cx="1034302" cy="55778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856" y="4798560"/>
            <a:ext cx="590119" cy="55778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020" y="5884690"/>
            <a:ext cx="509955" cy="55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047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xplosion 1 3"/>
          <p:cNvSpPr/>
          <p:nvPr/>
        </p:nvSpPr>
        <p:spPr>
          <a:xfrm>
            <a:off x="585832" y="489857"/>
            <a:ext cx="7972335" cy="5649686"/>
          </a:xfrm>
          <a:prstGeom prst="irregularSeal1">
            <a:avLst/>
          </a:prstGeom>
          <a:solidFill>
            <a:srgbClr val="FFD64F"/>
          </a:solidFill>
          <a:ln>
            <a:solidFill>
              <a:srgbClr val="FFD6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5997" y="2677887"/>
            <a:ext cx="43325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rgbClr val="002060"/>
                </a:solidFill>
                <a:latin typeface="Comic Sans MS" panose="030F0702030302020204" pitchFamily="66" charset="0"/>
              </a:rPr>
              <a:t>Warm-up </a:t>
            </a:r>
          </a:p>
        </p:txBody>
      </p:sp>
      <p:pic>
        <p:nvPicPr>
          <p:cNvPr id="6" name="Picture 5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6" t="18005" r="14303" b="11275"/>
          <a:stretch/>
        </p:blipFill>
        <p:spPr>
          <a:xfrm>
            <a:off x="402771" y="5529942"/>
            <a:ext cx="952106" cy="92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099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46" y="474443"/>
            <a:ext cx="722564" cy="7603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21896" y="474443"/>
            <a:ext cx="3026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Listen and repeat.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3" y="936108"/>
            <a:ext cx="950039" cy="5123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344" y="936108"/>
            <a:ext cx="4462197" cy="5080273"/>
          </a:xfrm>
          <a:prstGeom prst="roundRect">
            <a:avLst>
              <a:gd name="adj" fmla="val 16950"/>
            </a:avLst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46" y="1910115"/>
            <a:ext cx="6346371" cy="2104530"/>
          </a:xfrm>
          <a:prstGeom prst="rect">
            <a:avLst/>
          </a:prstGeom>
        </p:spPr>
      </p:pic>
      <p:pic>
        <p:nvPicPr>
          <p:cNvPr id="10" name="Picture 9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6" t="18005" r="14303" b="11275"/>
          <a:stretch/>
        </p:blipFill>
        <p:spPr>
          <a:xfrm>
            <a:off x="402771" y="5529942"/>
            <a:ext cx="952106" cy="92528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F792CA6-C3BA-4ABC-9458-39E7B90242CD}"/>
              </a:ext>
            </a:extLst>
          </p:cNvPr>
          <p:cNvSpPr txBox="1"/>
          <p:nvPr/>
        </p:nvSpPr>
        <p:spPr>
          <a:xfrm>
            <a:off x="825342" y="2755944"/>
            <a:ext cx="518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The popcorn is yummy.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B8AD83-60F6-4157-957E-C6CBB6BFF1A6}"/>
              </a:ext>
            </a:extLst>
          </p:cNvPr>
          <p:cNvSpPr txBox="1"/>
          <p:nvPr/>
        </p:nvSpPr>
        <p:spPr>
          <a:xfrm>
            <a:off x="825342" y="2760489"/>
            <a:ext cx="518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The popcorn is yummy.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5B695A-2A58-4B7A-A51F-6AE0243E3E28}"/>
              </a:ext>
            </a:extLst>
          </p:cNvPr>
          <p:cNvSpPr txBox="1"/>
          <p:nvPr/>
        </p:nvSpPr>
        <p:spPr>
          <a:xfrm>
            <a:off x="825342" y="2754084"/>
            <a:ext cx="518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The popcorn is yummy.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A4F3A6-AE14-4026-9C59-939BFB0C2186}"/>
              </a:ext>
            </a:extLst>
          </p:cNvPr>
          <p:cNvSpPr txBox="1"/>
          <p:nvPr/>
        </p:nvSpPr>
        <p:spPr>
          <a:xfrm>
            <a:off x="825342" y="2754083"/>
            <a:ext cx="518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The popcorn is yummy.</a:t>
            </a:r>
          </a:p>
        </p:txBody>
      </p:sp>
      <p:pic>
        <p:nvPicPr>
          <p:cNvPr id="8" name="Track 5">
            <a:hlinkClick r:id="" action="ppaction://media"/>
            <a:extLst>
              <a:ext uri="{FF2B5EF4-FFF2-40B4-BE49-F238E27FC236}">
                <a16:creationId xmlns:a16="http://schemas.microsoft.com/office/drawing/2014/main" id="{DB3F0F5E-CF28-40A0-A49D-95CC4D9C59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48125" y="3925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63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4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298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4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7" grpId="0"/>
      <p:bldP spid="17" grpId="1"/>
      <p:bldP spid="18" grpId="0"/>
      <p:bldP spid="18" grpId="1"/>
      <p:bldP spid="19" grpId="0"/>
      <p:bldP spid="19" grpId="1"/>
      <p:bldP spid="19" grpId="2"/>
      <p:bldP spid="19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47" y="462885"/>
            <a:ext cx="714162" cy="7181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21896" y="441786"/>
            <a:ext cx="3026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Let’s talk.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440" y="903450"/>
            <a:ext cx="553899" cy="52354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4A7ADAB-B8F1-45A5-817C-79B21A64482A}"/>
              </a:ext>
            </a:extLst>
          </p:cNvPr>
          <p:cNvGrpSpPr/>
          <p:nvPr/>
        </p:nvGrpSpPr>
        <p:grpSpPr>
          <a:xfrm>
            <a:off x="81075" y="2212400"/>
            <a:ext cx="2542730" cy="3214366"/>
            <a:chOff x="81075" y="2212400"/>
            <a:chExt cx="2542730" cy="321436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075" y="2212400"/>
              <a:ext cx="2542730" cy="2474007"/>
            </a:xfrm>
            <a:prstGeom prst="rect">
              <a:avLst/>
            </a:prstGeom>
          </p:spPr>
        </p:pic>
        <p:sp>
          <p:nvSpPr>
            <p:cNvPr id="10" name="Oval 9"/>
            <p:cNvSpPr/>
            <p:nvPr/>
          </p:nvSpPr>
          <p:spPr>
            <a:xfrm>
              <a:off x="1236650" y="4886969"/>
              <a:ext cx="553899" cy="539797"/>
            </a:xfrm>
            <a:prstGeom prst="ellipse">
              <a:avLst/>
            </a:prstGeom>
            <a:solidFill>
              <a:srgbClr val="EB9FC3"/>
            </a:solidFill>
            <a:ln>
              <a:solidFill>
                <a:srgbClr val="EB9F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chemeClr val="bg1"/>
                  </a:solidFill>
                </a:rPr>
                <a:t>a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DDD0DCB-A629-4ACF-A2F6-D1C3C7EFFEDA}"/>
              </a:ext>
            </a:extLst>
          </p:cNvPr>
          <p:cNvGrpSpPr/>
          <p:nvPr/>
        </p:nvGrpSpPr>
        <p:grpSpPr>
          <a:xfrm>
            <a:off x="2985620" y="2659338"/>
            <a:ext cx="3030325" cy="2767428"/>
            <a:chOff x="2985620" y="2659338"/>
            <a:chExt cx="3030325" cy="276742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5620" y="2659338"/>
              <a:ext cx="3030325" cy="2280662"/>
            </a:xfrm>
            <a:prstGeom prst="rect">
              <a:avLst/>
            </a:prstGeom>
          </p:spPr>
        </p:pic>
        <p:sp>
          <p:nvSpPr>
            <p:cNvPr id="11" name="Oval 10"/>
            <p:cNvSpPr/>
            <p:nvPr/>
          </p:nvSpPr>
          <p:spPr>
            <a:xfrm>
              <a:off x="4245981" y="4886969"/>
              <a:ext cx="553899" cy="539797"/>
            </a:xfrm>
            <a:prstGeom prst="ellipse">
              <a:avLst/>
            </a:prstGeom>
            <a:solidFill>
              <a:srgbClr val="EB9FC3"/>
            </a:solidFill>
            <a:ln>
              <a:solidFill>
                <a:srgbClr val="EB9F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chemeClr val="bg1"/>
                  </a:solidFill>
                </a:rPr>
                <a:t>b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8AB4D81-66C2-4508-814F-C9321F401084}"/>
              </a:ext>
            </a:extLst>
          </p:cNvPr>
          <p:cNvGrpSpPr/>
          <p:nvPr/>
        </p:nvGrpSpPr>
        <p:grpSpPr>
          <a:xfrm>
            <a:off x="6456106" y="2374261"/>
            <a:ext cx="2105705" cy="3052505"/>
            <a:chOff x="6456106" y="2374261"/>
            <a:chExt cx="2105705" cy="305250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6106" y="2374261"/>
              <a:ext cx="2105705" cy="2625018"/>
            </a:xfrm>
            <a:prstGeom prst="rect">
              <a:avLst/>
            </a:prstGeom>
          </p:spPr>
        </p:pic>
        <p:sp>
          <p:nvSpPr>
            <p:cNvPr id="12" name="Oval 11"/>
            <p:cNvSpPr/>
            <p:nvPr/>
          </p:nvSpPr>
          <p:spPr>
            <a:xfrm>
              <a:off x="7232010" y="4886969"/>
              <a:ext cx="553899" cy="539797"/>
            </a:xfrm>
            <a:prstGeom prst="ellipse">
              <a:avLst/>
            </a:prstGeom>
            <a:solidFill>
              <a:srgbClr val="EB9FC3"/>
            </a:solidFill>
            <a:ln>
              <a:solidFill>
                <a:srgbClr val="EB9F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056883" y="888724"/>
            <a:ext cx="5224196" cy="1584937"/>
            <a:chOff x="2463560" y="989272"/>
            <a:chExt cx="5224196" cy="1584937"/>
          </a:xfrm>
        </p:grpSpPr>
        <p:grpSp>
          <p:nvGrpSpPr>
            <p:cNvPr id="15" name="Group 14"/>
            <p:cNvGrpSpPr/>
            <p:nvPr/>
          </p:nvGrpSpPr>
          <p:grpSpPr>
            <a:xfrm>
              <a:off x="2463560" y="989272"/>
              <a:ext cx="5224196" cy="1584937"/>
              <a:chOff x="2463560" y="989272"/>
              <a:chExt cx="5224196" cy="1584937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63560" y="989272"/>
                <a:ext cx="5224196" cy="1584937"/>
              </a:xfrm>
              <a:prstGeom prst="rect">
                <a:avLst/>
              </a:prstGeom>
            </p:spPr>
          </p:pic>
          <p:sp>
            <p:nvSpPr>
              <p:cNvPr id="14" name="TextBox 13"/>
              <p:cNvSpPr txBox="1"/>
              <p:nvPr/>
            </p:nvSpPr>
            <p:spPr>
              <a:xfrm>
                <a:off x="3225388" y="1520131"/>
                <a:ext cx="37005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>
                    <a:solidFill>
                      <a:srgbClr val="002D86"/>
                    </a:solidFill>
                    <a:latin typeface="Comic Sans MS" panose="030F0702030302020204" pitchFamily="66" charset="0"/>
                  </a:rPr>
                  <a:t>The          is yummy.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4173134" y="1864034"/>
              <a:ext cx="881743" cy="10885"/>
            </a:xfrm>
            <a:prstGeom prst="line">
              <a:avLst/>
            </a:prstGeom>
            <a:ln w="28575">
              <a:solidFill>
                <a:srgbClr val="0F39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8" name="Picture 27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6" t="18005" r="14303" b="11275"/>
          <a:stretch/>
        </p:blipFill>
        <p:spPr>
          <a:xfrm>
            <a:off x="402771" y="5529942"/>
            <a:ext cx="952106" cy="92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1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183" y="625563"/>
            <a:ext cx="5210358" cy="5069536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4348332" y="6063337"/>
            <a:ext cx="553899" cy="539797"/>
          </a:xfrm>
          <a:prstGeom prst="ellipse">
            <a:avLst/>
          </a:prstGeom>
          <a:solidFill>
            <a:srgbClr val="EB9FC3"/>
          </a:solidFill>
          <a:ln>
            <a:solidFill>
              <a:srgbClr val="EB9F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</a:rPr>
              <a:t>a</a:t>
            </a:r>
          </a:p>
        </p:txBody>
      </p:sp>
      <p:pic>
        <p:nvPicPr>
          <p:cNvPr id="18" name="Picture 17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6" t="18005" r="14303" b="11275"/>
          <a:stretch/>
        </p:blipFill>
        <p:spPr>
          <a:xfrm>
            <a:off x="402771" y="5529942"/>
            <a:ext cx="952106" cy="925287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999345" y="625563"/>
            <a:ext cx="5224196" cy="1584937"/>
            <a:chOff x="2463560" y="989272"/>
            <a:chExt cx="5224196" cy="1584937"/>
          </a:xfrm>
        </p:grpSpPr>
        <p:grpSp>
          <p:nvGrpSpPr>
            <p:cNvPr id="20" name="Group 19"/>
            <p:cNvGrpSpPr/>
            <p:nvPr/>
          </p:nvGrpSpPr>
          <p:grpSpPr>
            <a:xfrm>
              <a:off x="2463560" y="989272"/>
              <a:ext cx="5224196" cy="1584937"/>
              <a:chOff x="2463560" y="989272"/>
              <a:chExt cx="5224196" cy="1584937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63560" y="989272"/>
                <a:ext cx="5224196" cy="1584937"/>
              </a:xfrm>
              <a:prstGeom prst="rect">
                <a:avLst/>
              </a:prstGeom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3225388" y="1520131"/>
                <a:ext cx="37005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>
                    <a:solidFill>
                      <a:srgbClr val="002D86"/>
                    </a:solidFill>
                    <a:latin typeface="Comic Sans MS" panose="030F0702030302020204" pitchFamily="66" charset="0"/>
                  </a:rPr>
                  <a:t>The          is yummy.</a:t>
                </a: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4173134" y="1864034"/>
              <a:ext cx="881743" cy="10885"/>
            </a:xfrm>
            <a:prstGeom prst="line">
              <a:avLst/>
            </a:prstGeom>
            <a:ln w="28575">
              <a:solidFill>
                <a:srgbClr val="0F39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1807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/>
          <p:nvPr/>
        </p:nvSpPr>
        <p:spPr>
          <a:xfrm>
            <a:off x="4348332" y="6129856"/>
            <a:ext cx="553899" cy="539797"/>
          </a:xfrm>
          <a:prstGeom prst="ellipse">
            <a:avLst/>
          </a:prstGeom>
          <a:solidFill>
            <a:srgbClr val="EB9FC3"/>
          </a:solidFill>
          <a:ln>
            <a:solidFill>
              <a:srgbClr val="EB9F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</a:rPr>
              <a:t>b</a:t>
            </a:r>
          </a:p>
        </p:txBody>
      </p:sp>
      <p:pic>
        <p:nvPicPr>
          <p:cNvPr id="17" name="Picture 16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6" t="18005" r="14303" b="11275"/>
          <a:stretch/>
        </p:blipFill>
        <p:spPr>
          <a:xfrm>
            <a:off x="402771" y="5529942"/>
            <a:ext cx="952106" cy="925287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999345" y="625563"/>
            <a:ext cx="5224196" cy="1584937"/>
            <a:chOff x="2463560" y="989272"/>
            <a:chExt cx="5224196" cy="1584937"/>
          </a:xfrm>
        </p:grpSpPr>
        <p:grpSp>
          <p:nvGrpSpPr>
            <p:cNvPr id="20" name="Group 19"/>
            <p:cNvGrpSpPr/>
            <p:nvPr/>
          </p:nvGrpSpPr>
          <p:grpSpPr>
            <a:xfrm>
              <a:off x="2463560" y="989272"/>
              <a:ext cx="5224196" cy="1584937"/>
              <a:chOff x="2463560" y="989272"/>
              <a:chExt cx="5224196" cy="1584937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63560" y="989272"/>
                <a:ext cx="5224196" cy="1584937"/>
              </a:xfrm>
              <a:prstGeom prst="rect">
                <a:avLst/>
              </a:prstGeom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3225388" y="1520131"/>
                <a:ext cx="37005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>
                    <a:solidFill>
                      <a:srgbClr val="002D86"/>
                    </a:solidFill>
                    <a:latin typeface="Comic Sans MS" panose="030F0702030302020204" pitchFamily="66" charset="0"/>
                  </a:rPr>
                  <a:t>The          is yummy.</a:t>
                </a: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4173134" y="1864034"/>
              <a:ext cx="881743" cy="10885"/>
            </a:xfrm>
            <a:prstGeom prst="line">
              <a:avLst/>
            </a:prstGeom>
            <a:ln w="28575">
              <a:solidFill>
                <a:srgbClr val="0F39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663" y="2116584"/>
            <a:ext cx="5457236" cy="410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9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/>
          <p:nvPr/>
        </p:nvSpPr>
        <p:spPr>
          <a:xfrm>
            <a:off x="4348332" y="6129856"/>
            <a:ext cx="553899" cy="539797"/>
          </a:xfrm>
          <a:prstGeom prst="ellipse">
            <a:avLst/>
          </a:prstGeom>
          <a:solidFill>
            <a:srgbClr val="EB9FC3"/>
          </a:solidFill>
          <a:ln>
            <a:solidFill>
              <a:srgbClr val="EB9F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</a:rPr>
              <a:t>c</a:t>
            </a:r>
          </a:p>
        </p:txBody>
      </p:sp>
      <p:pic>
        <p:nvPicPr>
          <p:cNvPr id="17" name="Picture 16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6" t="18005" r="14303" b="11275"/>
          <a:stretch/>
        </p:blipFill>
        <p:spPr>
          <a:xfrm>
            <a:off x="402771" y="5529942"/>
            <a:ext cx="952106" cy="925287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999345" y="625563"/>
            <a:ext cx="5224196" cy="1584937"/>
            <a:chOff x="2463560" y="989272"/>
            <a:chExt cx="5224196" cy="1584937"/>
          </a:xfrm>
        </p:grpSpPr>
        <p:grpSp>
          <p:nvGrpSpPr>
            <p:cNvPr id="20" name="Group 19"/>
            <p:cNvGrpSpPr/>
            <p:nvPr/>
          </p:nvGrpSpPr>
          <p:grpSpPr>
            <a:xfrm>
              <a:off x="2463560" y="989272"/>
              <a:ext cx="5224196" cy="1584937"/>
              <a:chOff x="2463560" y="989272"/>
              <a:chExt cx="5224196" cy="1584937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63560" y="989272"/>
                <a:ext cx="5224196" cy="1584937"/>
              </a:xfrm>
              <a:prstGeom prst="rect">
                <a:avLst/>
              </a:prstGeom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3225388" y="1520131"/>
                <a:ext cx="37005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>
                    <a:solidFill>
                      <a:srgbClr val="002D86"/>
                    </a:solidFill>
                    <a:latin typeface="Comic Sans MS" panose="030F0702030302020204" pitchFamily="66" charset="0"/>
                  </a:rPr>
                  <a:t>The          is yummy.</a:t>
                </a: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4173134" y="1864034"/>
              <a:ext cx="881743" cy="10885"/>
            </a:xfrm>
            <a:prstGeom prst="line">
              <a:avLst/>
            </a:prstGeom>
            <a:ln w="28575">
              <a:solidFill>
                <a:srgbClr val="0F39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094" y="1511210"/>
            <a:ext cx="4066619" cy="506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254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99" y="464890"/>
            <a:ext cx="697258" cy="7141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21896" y="441785"/>
            <a:ext cx="3026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Let’s sing!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429" y="903449"/>
            <a:ext cx="497920" cy="523549"/>
          </a:xfrm>
          <a:prstGeom prst="rect">
            <a:avLst/>
          </a:prstGeom>
        </p:spPr>
      </p:pic>
      <p:pic>
        <p:nvPicPr>
          <p:cNvPr id="46" name="Picture 45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6" t="18005" r="14303" b="11275"/>
          <a:stretch/>
        </p:blipFill>
        <p:spPr>
          <a:xfrm>
            <a:off x="402771" y="5529942"/>
            <a:ext cx="952106" cy="92528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8FEA9C0-6985-4A21-9C13-F200F2911FB7}"/>
              </a:ext>
            </a:extLst>
          </p:cNvPr>
          <p:cNvSpPr txBox="1"/>
          <p:nvPr/>
        </p:nvSpPr>
        <p:spPr>
          <a:xfrm>
            <a:off x="545479" y="1659376"/>
            <a:ext cx="4009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It’s my birthday </a:t>
            </a:r>
            <a:r>
              <a:rPr lang="en-US" sz="2800" dirty="0">
                <a:solidFill>
                  <a:srgbClr val="DA0000"/>
                </a:solidFill>
                <a:latin typeface="Comic Sans MS" panose="030F0702030302020204" pitchFamily="66" charset="0"/>
              </a:rPr>
              <a:t>p</a:t>
            </a:r>
            <a:r>
              <a:rPr lang="en-US" sz="2800" dirty="0">
                <a:latin typeface="Comic Sans MS" panose="030F0702030302020204" pitchFamily="66" charset="0"/>
              </a:rPr>
              <a:t>arty.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B67E22-6FE9-4AAE-ABAA-CBCF0DC6B010}"/>
              </a:ext>
            </a:extLst>
          </p:cNvPr>
          <p:cNvSpPr txBox="1"/>
          <p:nvPr/>
        </p:nvSpPr>
        <p:spPr>
          <a:xfrm>
            <a:off x="558041" y="3239783"/>
            <a:ext cx="246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I like </a:t>
            </a:r>
            <a:r>
              <a:rPr lang="en-US" sz="2800" dirty="0">
                <a:solidFill>
                  <a:srgbClr val="DA0000"/>
                </a:solidFill>
                <a:latin typeface="Comic Sans MS" panose="030F0702030302020204" pitchFamily="66" charset="0"/>
              </a:rPr>
              <a:t>p</a:t>
            </a:r>
            <a:r>
              <a:rPr lang="en-US" sz="2800" dirty="0">
                <a:latin typeface="Comic Sans MS" panose="030F0702030302020204" pitchFamily="66" charset="0"/>
              </a:rPr>
              <a:t>izza.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22956F-0462-458D-BFCE-438DDF999C57}"/>
              </a:ext>
            </a:extLst>
          </p:cNvPr>
          <p:cNvSpPr txBox="1"/>
          <p:nvPr/>
        </p:nvSpPr>
        <p:spPr>
          <a:xfrm>
            <a:off x="552041" y="2183158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I like </a:t>
            </a:r>
            <a:r>
              <a:rPr lang="en-US" sz="2800" dirty="0">
                <a:solidFill>
                  <a:srgbClr val="DA0000"/>
                </a:solidFill>
                <a:latin typeface="Comic Sans MS" panose="030F0702030302020204" pitchFamily="66" charset="0"/>
              </a:rPr>
              <a:t>p</a:t>
            </a:r>
            <a:r>
              <a:rPr lang="en-US" sz="2800" dirty="0">
                <a:latin typeface="Comic Sans MS" panose="030F0702030302020204" pitchFamily="66" charset="0"/>
              </a:rPr>
              <a:t>asta.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2B9EA7-CBCE-4D21-ABD3-AC8DC2D3EC08}"/>
              </a:ext>
            </a:extLst>
          </p:cNvPr>
          <p:cNvSpPr txBox="1"/>
          <p:nvPr/>
        </p:nvSpPr>
        <p:spPr>
          <a:xfrm>
            <a:off x="504329" y="2722537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The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en-US" sz="2800" dirty="0">
                <a:latin typeface="Comic Sans MS" panose="030F0702030302020204" pitchFamily="66" charset="0"/>
              </a:rPr>
              <a:t>asta is yummy.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686967-39C9-4AE4-A833-B3E836CC781B}"/>
              </a:ext>
            </a:extLst>
          </p:cNvPr>
          <p:cNvSpPr txBox="1"/>
          <p:nvPr/>
        </p:nvSpPr>
        <p:spPr>
          <a:xfrm>
            <a:off x="504329" y="3778502"/>
            <a:ext cx="3749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The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en-US" sz="2800" dirty="0">
                <a:latin typeface="Comic Sans MS" panose="030F0702030302020204" pitchFamily="66" charset="0"/>
              </a:rPr>
              <a:t>izza is yummy.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66EA07-5112-48B4-87E1-3D8F1791C4BD}"/>
              </a:ext>
            </a:extLst>
          </p:cNvPr>
          <p:cNvSpPr txBox="1"/>
          <p:nvPr/>
        </p:nvSpPr>
        <p:spPr>
          <a:xfrm>
            <a:off x="558041" y="4317221"/>
            <a:ext cx="3108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I like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en-US" sz="2800" dirty="0">
                <a:latin typeface="Comic Sans MS" panose="030F0702030302020204" pitchFamily="66" charset="0"/>
              </a:rPr>
              <a:t>opcorn.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677CEC-32FD-4C6C-AA63-26DA98CA63BF}"/>
              </a:ext>
            </a:extLst>
          </p:cNvPr>
          <p:cNvSpPr txBox="1"/>
          <p:nvPr/>
        </p:nvSpPr>
        <p:spPr>
          <a:xfrm>
            <a:off x="548222" y="1654170"/>
            <a:ext cx="401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It’s my birthday </a:t>
            </a:r>
            <a:r>
              <a:rPr lang="en-US" sz="2800" dirty="0">
                <a:solidFill>
                  <a:srgbClr val="DA0000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p</a:t>
            </a:r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arty.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E8E1EB-ECFE-4C1C-9FBA-DF03C36C2933}"/>
              </a:ext>
            </a:extLst>
          </p:cNvPr>
          <p:cNvSpPr txBox="1"/>
          <p:nvPr/>
        </p:nvSpPr>
        <p:spPr>
          <a:xfrm>
            <a:off x="556507" y="3237857"/>
            <a:ext cx="246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I like </a:t>
            </a:r>
            <a:r>
              <a:rPr lang="en-US" sz="2800" dirty="0">
                <a:solidFill>
                  <a:srgbClr val="DA0000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p</a:t>
            </a:r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izza.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65C0BE-8F46-4D45-A37E-327074EDAC99}"/>
              </a:ext>
            </a:extLst>
          </p:cNvPr>
          <p:cNvSpPr txBox="1"/>
          <p:nvPr/>
        </p:nvSpPr>
        <p:spPr>
          <a:xfrm>
            <a:off x="552041" y="2185299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I like </a:t>
            </a:r>
            <a:r>
              <a:rPr lang="en-US" sz="2800" dirty="0">
                <a:solidFill>
                  <a:srgbClr val="DA0000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p</a:t>
            </a:r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asta.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B52931-C1A6-48BF-9C49-3EA32651CBC8}"/>
              </a:ext>
            </a:extLst>
          </p:cNvPr>
          <p:cNvSpPr txBox="1"/>
          <p:nvPr/>
        </p:nvSpPr>
        <p:spPr>
          <a:xfrm>
            <a:off x="504329" y="2719214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The </a:t>
            </a:r>
            <a:r>
              <a:rPr lang="en-US" sz="2800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p</a:t>
            </a:r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asta is yummy.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BB4C41-0F60-41B6-928A-01506C2D6ECF}"/>
              </a:ext>
            </a:extLst>
          </p:cNvPr>
          <p:cNvSpPr txBox="1"/>
          <p:nvPr/>
        </p:nvSpPr>
        <p:spPr>
          <a:xfrm>
            <a:off x="504329" y="3779900"/>
            <a:ext cx="3749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The </a:t>
            </a:r>
            <a:r>
              <a:rPr lang="en-US" sz="2800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p</a:t>
            </a:r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izza is yummy.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89E74C5-820E-4070-91FD-787FD521E4CC}"/>
              </a:ext>
            </a:extLst>
          </p:cNvPr>
          <p:cNvSpPr txBox="1"/>
          <p:nvPr/>
        </p:nvSpPr>
        <p:spPr>
          <a:xfrm>
            <a:off x="559288" y="4315773"/>
            <a:ext cx="3108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I like </a:t>
            </a:r>
            <a:r>
              <a:rPr lang="en-US" sz="2800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p</a:t>
            </a:r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opcorn.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DCA5C8-18AD-434A-BCBA-96399B688CED}"/>
              </a:ext>
            </a:extLst>
          </p:cNvPr>
          <p:cNvSpPr txBox="1"/>
          <p:nvPr/>
        </p:nvSpPr>
        <p:spPr>
          <a:xfrm>
            <a:off x="545479" y="1657924"/>
            <a:ext cx="401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It’s my birthday </a:t>
            </a:r>
            <a:r>
              <a:rPr lang="en-US" sz="2800" dirty="0">
                <a:solidFill>
                  <a:srgbClr val="DA0000"/>
                </a:solidFill>
                <a:latin typeface="Comic Sans MS" panose="030F0702030302020204" pitchFamily="66" charset="0"/>
              </a:rPr>
              <a:t>p</a:t>
            </a:r>
            <a:r>
              <a:rPr lang="en-US" sz="2800" dirty="0">
                <a:latin typeface="Comic Sans MS" panose="030F0702030302020204" pitchFamily="66" charset="0"/>
              </a:rPr>
              <a:t>arty.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9BB68D4-6752-4794-808E-70AFAC37DC2C}"/>
              </a:ext>
            </a:extLst>
          </p:cNvPr>
          <p:cNvSpPr txBox="1"/>
          <p:nvPr/>
        </p:nvSpPr>
        <p:spPr>
          <a:xfrm>
            <a:off x="552197" y="218436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I like </a:t>
            </a:r>
            <a:r>
              <a:rPr lang="en-US" sz="2800" dirty="0">
                <a:solidFill>
                  <a:srgbClr val="DA0000"/>
                </a:solidFill>
                <a:latin typeface="Comic Sans MS" panose="030F0702030302020204" pitchFamily="66" charset="0"/>
              </a:rPr>
              <a:t>p</a:t>
            </a:r>
            <a:r>
              <a:rPr lang="en-US" sz="2800" dirty="0">
                <a:latin typeface="Comic Sans MS" panose="030F0702030302020204" pitchFamily="66" charset="0"/>
              </a:rPr>
              <a:t>asta.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0293BF-2A6D-4B20-A23A-D7F6025BCCFD}"/>
              </a:ext>
            </a:extLst>
          </p:cNvPr>
          <p:cNvSpPr txBox="1"/>
          <p:nvPr/>
        </p:nvSpPr>
        <p:spPr>
          <a:xfrm>
            <a:off x="504329" y="2721192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The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en-US" sz="2800" dirty="0">
                <a:latin typeface="Comic Sans MS" panose="030F0702030302020204" pitchFamily="66" charset="0"/>
              </a:rPr>
              <a:t>asta is yummy.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0D6DC5-EAE4-4292-8D97-2C4CA6FC220B}"/>
              </a:ext>
            </a:extLst>
          </p:cNvPr>
          <p:cNvSpPr txBox="1"/>
          <p:nvPr/>
        </p:nvSpPr>
        <p:spPr>
          <a:xfrm>
            <a:off x="556507" y="3238473"/>
            <a:ext cx="246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I like </a:t>
            </a:r>
            <a:r>
              <a:rPr lang="en-US" sz="2800" dirty="0">
                <a:solidFill>
                  <a:srgbClr val="DA0000"/>
                </a:solidFill>
                <a:latin typeface="Comic Sans MS" panose="030F0702030302020204" pitchFamily="66" charset="0"/>
              </a:rPr>
              <a:t>p</a:t>
            </a:r>
            <a:r>
              <a:rPr lang="en-US" sz="2800" dirty="0">
                <a:latin typeface="Comic Sans MS" panose="030F0702030302020204" pitchFamily="66" charset="0"/>
              </a:rPr>
              <a:t>izza.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788BD55-6A08-4B0D-8F1D-272235F3E576}"/>
              </a:ext>
            </a:extLst>
          </p:cNvPr>
          <p:cNvSpPr txBox="1"/>
          <p:nvPr/>
        </p:nvSpPr>
        <p:spPr>
          <a:xfrm>
            <a:off x="504329" y="3779812"/>
            <a:ext cx="3749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The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en-US" sz="2800" dirty="0">
                <a:latin typeface="Comic Sans MS" panose="030F0702030302020204" pitchFamily="66" charset="0"/>
              </a:rPr>
              <a:t>izza is yummy.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7CB23A8-5973-4229-84B1-DB37AA37B1F1}"/>
              </a:ext>
            </a:extLst>
          </p:cNvPr>
          <p:cNvSpPr txBox="1"/>
          <p:nvPr/>
        </p:nvSpPr>
        <p:spPr>
          <a:xfrm>
            <a:off x="542736" y="2178648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I like </a:t>
            </a:r>
            <a:r>
              <a:rPr lang="en-US" sz="2800" dirty="0">
                <a:solidFill>
                  <a:srgbClr val="DA0000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p</a:t>
            </a:r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asta.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205F5E1-8081-479A-B9DE-5BF707A0E61A}"/>
              </a:ext>
            </a:extLst>
          </p:cNvPr>
          <p:cNvSpPr txBox="1"/>
          <p:nvPr/>
        </p:nvSpPr>
        <p:spPr>
          <a:xfrm>
            <a:off x="558041" y="4316442"/>
            <a:ext cx="3108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I like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en-US" sz="2800" dirty="0">
                <a:latin typeface="Comic Sans MS" panose="030F0702030302020204" pitchFamily="66" charset="0"/>
              </a:rPr>
              <a:t>opcorn.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B177680-6F41-4FF4-9632-6B8000BCA6E8}"/>
              </a:ext>
            </a:extLst>
          </p:cNvPr>
          <p:cNvSpPr txBox="1"/>
          <p:nvPr/>
        </p:nvSpPr>
        <p:spPr>
          <a:xfrm>
            <a:off x="548222" y="1656472"/>
            <a:ext cx="401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It’s my birthday </a:t>
            </a:r>
            <a:r>
              <a:rPr lang="en-US" sz="2800" dirty="0">
                <a:solidFill>
                  <a:srgbClr val="DA0000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p</a:t>
            </a:r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arty.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00AE482-C7A2-457D-8446-5467D36AA8D6}"/>
              </a:ext>
            </a:extLst>
          </p:cNvPr>
          <p:cNvSpPr txBox="1"/>
          <p:nvPr/>
        </p:nvSpPr>
        <p:spPr>
          <a:xfrm>
            <a:off x="554973" y="3237857"/>
            <a:ext cx="246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I like </a:t>
            </a:r>
            <a:r>
              <a:rPr lang="en-US" sz="2800" dirty="0">
                <a:solidFill>
                  <a:srgbClr val="DA0000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p</a:t>
            </a:r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izza.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693E6A-52FA-422A-84BC-0247A0357164}"/>
              </a:ext>
            </a:extLst>
          </p:cNvPr>
          <p:cNvSpPr txBox="1"/>
          <p:nvPr/>
        </p:nvSpPr>
        <p:spPr>
          <a:xfrm>
            <a:off x="504329" y="2719214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The </a:t>
            </a:r>
            <a:r>
              <a:rPr lang="en-US" sz="2800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p</a:t>
            </a:r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asta is yummy.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5ED8775-CE4A-4BFC-8DDC-B27D8033B904}"/>
              </a:ext>
            </a:extLst>
          </p:cNvPr>
          <p:cNvSpPr txBox="1"/>
          <p:nvPr/>
        </p:nvSpPr>
        <p:spPr>
          <a:xfrm>
            <a:off x="504886" y="3779724"/>
            <a:ext cx="3749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The </a:t>
            </a:r>
            <a:r>
              <a:rPr lang="en-US" sz="2800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p</a:t>
            </a:r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izza is yummy.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3452CD9-8298-4B59-A39F-77484BF140B1}"/>
              </a:ext>
            </a:extLst>
          </p:cNvPr>
          <p:cNvSpPr txBox="1"/>
          <p:nvPr/>
        </p:nvSpPr>
        <p:spPr>
          <a:xfrm>
            <a:off x="564414" y="4319101"/>
            <a:ext cx="3108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I like </a:t>
            </a:r>
            <a:r>
              <a:rPr lang="en-US" sz="2800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p</a:t>
            </a:r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opcorn.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4CF8255-D88B-4891-BA2A-0ADAA607D3FF}"/>
              </a:ext>
            </a:extLst>
          </p:cNvPr>
          <p:cNvSpPr txBox="1"/>
          <p:nvPr/>
        </p:nvSpPr>
        <p:spPr>
          <a:xfrm>
            <a:off x="504329" y="4838993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The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en-US" sz="2800" dirty="0">
                <a:latin typeface="Comic Sans MS" panose="030F0702030302020204" pitchFamily="66" charset="0"/>
              </a:rPr>
              <a:t>opcorn is yummy.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1EDD5A0-E03E-4EF5-8533-AC52D234B42D}"/>
              </a:ext>
            </a:extLst>
          </p:cNvPr>
          <p:cNvSpPr txBox="1"/>
          <p:nvPr/>
        </p:nvSpPr>
        <p:spPr>
          <a:xfrm>
            <a:off x="504329" y="4834614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The </a:t>
            </a:r>
            <a:r>
              <a:rPr lang="en-US" sz="2800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p</a:t>
            </a:r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opcorn is yummy.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537446A-1B08-4DFD-AD7A-E745DBD5CEBE}"/>
              </a:ext>
            </a:extLst>
          </p:cNvPr>
          <p:cNvSpPr txBox="1"/>
          <p:nvPr/>
        </p:nvSpPr>
        <p:spPr>
          <a:xfrm>
            <a:off x="504329" y="4835239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The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en-US" sz="2800" dirty="0">
                <a:latin typeface="Comic Sans MS" panose="030F0702030302020204" pitchFamily="66" charset="0"/>
              </a:rPr>
              <a:t>opcorn is yummy.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65A19D1-0286-4E8C-942C-0B358B28C375}"/>
              </a:ext>
            </a:extLst>
          </p:cNvPr>
          <p:cNvSpPr txBox="1"/>
          <p:nvPr/>
        </p:nvSpPr>
        <p:spPr>
          <a:xfrm>
            <a:off x="511061" y="4833162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The </a:t>
            </a:r>
            <a:r>
              <a:rPr lang="en-US" sz="2800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p</a:t>
            </a:r>
            <a:r>
              <a:rPr lang="en-US" sz="2800" dirty="0">
                <a:solidFill>
                  <a:srgbClr val="008DCF"/>
                </a:solidFill>
                <a:effectLst>
                  <a:glow rad="127000">
                    <a:schemeClr val="bg1"/>
                  </a:glow>
                </a:effectLst>
                <a:latin typeface="Comic Sans MS" panose="030F0702030302020204" pitchFamily="66" charset="0"/>
              </a:rPr>
              <a:t>opcorn is yummy.</a:t>
            </a:r>
          </a:p>
        </p:txBody>
      </p:sp>
      <p:pic>
        <p:nvPicPr>
          <p:cNvPr id="6" name="Track 6">
            <a:hlinkClick r:id="" action="ppaction://media"/>
            <a:extLst>
              <a:ext uri="{FF2B5EF4-FFF2-40B4-BE49-F238E27FC236}">
                <a16:creationId xmlns:a16="http://schemas.microsoft.com/office/drawing/2014/main" id="{44F027AE-7793-CFA8-6D10-84F55B9B05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695797" y="3813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85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10900"/>
                                  </p:stCondLst>
                                  <p:iterate type="wd">
                                    <p:tmAbs val="8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iterate type="wd">
                                    <p:tmAbs val="4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1840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2670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2900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3675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3950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759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8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2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4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95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4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7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2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200"/>
                            </p:stCondLst>
                            <p:childTnLst>
                              <p:par>
                                <p:cTn id="12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4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200"/>
                            </p:stCondLst>
                            <p:childTnLst>
                              <p:par>
                                <p:cTn id="1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4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600"/>
                            </p:stCondLst>
                            <p:childTnLst>
                              <p:par>
                                <p:cTn id="1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audio>
              <p:cMediaNode vol="8000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2" grpId="0"/>
      <p:bldP spid="32" grpId="1"/>
      <p:bldP spid="32" grpId="2"/>
      <p:bldP spid="32" grpId="3"/>
      <p:bldP spid="33" grpId="0"/>
      <p:bldP spid="33" grpId="1"/>
      <p:bldP spid="34" grpId="0"/>
      <p:bldP spid="34" grpId="1"/>
      <p:bldP spid="34" grpId="2"/>
      <p:bldP spid="34" grpId="3"/>
      <p:bldP spid="35" grpId="0"/>
      <p:bldP spid="35" grpId="1"/>
      <p:bldP spid="35" grpId="2"/>
      <p:bldP spid="35" grpId="3"/>
      <p:bldP spid="36" grpId="0"/>
      <p:bldP spid="36" grpId="1"/>
      <p:bldP spid="36" grpId="2"/>
      <p:bldP spid="36" grpId="3"/>
      <p:bldP spid="37" grpId="0"/>
      <p:bldP spid="37" grpId="1"/>
      <p:bldP spid="37" grpId="2"/>
      <p:bldP spid="37" grpId="3"/>
      <p:bldP spid="38" grpId="0"/>
      <p:bldP spid="38" grpId="1"/>
      <p:bldP spid="38" grpId="2"/>
      <p:bldP spid="38" grpId="3"/>
      <p:bldP spid="48" grpId="0"/>
      <p:bldP spid="48" grpId="1"/>
      <p:bldP spid="59" grpId="0"/>
      <p:bldP spid="59" grpId="1"/>
      <p:bldP spid="60" grpId="0"/>
      <p:bldP spid="60" grpId="1"/>
      <p:bldP spid="60" grpId="2"/>
      <p:bldP spid="60" grpId="3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1091</TotalTime>
  <Words>198</Words>
  <Application>Microsoft Office PowerPoint</Application>
  <PresentationFormat>On-screen Show (4:3)</PresentationFormat>
  <Paragraphs>50</Paragraphs>
  <Slides>10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DELL</cp:lastModifiedBy>
  <cp:revision>84</cp:revision>
  <dcterms:created xsi:type="dcterms:W3CDTF">2020-12-03T01:35:36Z</dcterms:created>
  <dcterms:modified xsi:type="dcterms:W3CDTF">2024-02-28T15:55:26Z</dcterms:modified>
</cp:coreProperties>
</file>