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p16B+gm+iqzmC0rlMs7IgQOtq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4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4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9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6" name="Google Shape;146;p3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3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4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3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1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6047"/>
            <a:ext cx="9144000" cy="684590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1" name="Google Shape;91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9143"/>
            <a:ext cx="9144000" cy="68397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2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0.pn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1.png"/><Relationship Id="rId12" Type="http://schemas.openxmlformats.org/officeDocument/2006/relationships/image" Target="../media/image1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2.xml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11.png"/><Relationship Id="rId5" Type="http://schemas.openxmlformats.org/officeDocument/2006/relationships/image" Target="../media/image26.png"/><Relationship Id="rId10" Type="http://schemas.openxmlformats.org/officeDocument/2006/relationships/slide" Target="slide2.xml"/><Relationship Id="rId4" Type="http://schemas.openxmlformats.org/officeDocument/2006/relationships/image" Target="../media/image25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66" name="Google Shape;166;p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3063"/>
            <a:ext cx="9235440" cy="6842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047"/>
            <a:ext cx="9144000" cy="68459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2"/>
          <p:cNvCxnSpPr/>
          <p:nvPr/>
        </p:nvCxnSpPr>
        <p:spPr>
          <a:xfrm>
            <a:off x="206828" y="1219198"/>
            <a:ext cx="2340429" cy="0"/>
          </a:xfrm>
          <a:prstGeom prst="straightConnector1">
            <a:avLst/>
          </a:prstGeom>
          <a:noFill/>
          <a:ln w="57150" cap="flat" cmpd="sng">
            <a:solidFill>
              <a:srgbClr val="EC008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3" name="Google Shape;17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0800" y="670710"/>
            <a:ext cx="1096591" cy="107683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"/>
          <p:cNvSpPr txBox="1"/>
          <p:nvPr/>
        </p:nvSpPr>
        <p:spPr>
          <a:xfrm>
            <a:off x="413658" y="203534"/>
            <a:ext cx="213359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Unit</a:t>
            </a:r>
            <a:endParaRPr/>
          </a:p>
        </p:txBody>
      </p:sp>
      <p:pic>
        <p:nvPicPr>
          <p:cNvPr id="175" name="Google Shape;175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26669" y="500441"/>
            <a:ext cx="4944818" cy="887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643" y="2108813"/>
            <a:ext cx="2920453" cy="154976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"/>
          <p:cNvSpPr txBox="1"/>
          <p:nvPr/>
        </p:nvSpPr>
        <p:spPr>
          <a:xfrm>
            <a:off x="3137738" y="3162619"/>
            <a:ext cx="425893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3. Listen and chant.</a:t>
            </a:r>
            <a:endParaRPr/>
          </a:p>
        </p:txBody>
      </p:sp>
      <p:pic>
        <p:nvPicPr>
          <p:cNvPr id="178" name="Google Shape;178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26669" y="3658574"/>
            <a:ext cx="1156357" cy="60882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"/>
          <p:cNvSpPr txBox="1"/>
          <p:nvPr/>
        </p:nvSpPr>
        <p:spPr>
          <a:xfrm>
            <a:off x="3137738" y="4278140"/>
            <a:ext cx="3834043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4.Listen and circle.</a:t>
            </a:r>
            <a:endParaRPr/>
          </a:p>
        </p:txBody>
      </p:sp>
      <p:pic>
        <p:nvPicPr>
          <p:cNvPr id="180" name="Google Shape;180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85926" y="4729296"/>
            <a:ext cx="1037842" cy="55326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"/>
          <p:cNvSpPr txBox="1"/>
          <p:nvPr/>
        </p:nvSpPr>
        <p:spPr>
          <a:xfrm>
            <a:off x="3176010" y="5360484"/>
            <a:ext cx="418238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5. Look and write.</a:t>
            </a:r>
            <a:endParaRPr/>
          </a:p>
        </p:txBody>
      </p:sp>
      <p:pic>
        <p:nvPicPr>
          <p:cNvPr id="182" name="Google Shape;182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49055" y="5918221"/>
            <a:ext cx="1111584" cy="557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"/>
          <p:cNvSpPr/>
          <p:nvPr/>
        </p:nvSpPr>
        <p:spPr>
          <a:xfrm>
            <a:off x="585833" y="489857"/>
            <a:ext cx="7972335" cy="5649686"/>
          </a:xfrm>
          <a:prstGeom prst="irregularSeal1">
            <a:avLst/>
          </a:prstGeom>
          <a:solidFill>
            <a:srgbClr val="F287B7"/>
          </a:solidFill>
          <a:ln w="12700" cap="flat" cmpd="sng">
            <a:solidFill>
              <a:srgbClr val="F287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"/>
          <p:cNvSpPr txBox="1"/>
          <p:nvPr/>
        </p:nvSpPr>
        <p:spPr>
          <a:xfrm>
            <a:off x="2285997" y="2677887"/>
            <a:ext cx="433251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002060"/>
                </a:solidFill>
                <a:latin typeface="Comic Sans MS"/>
                <a:ea typeface="Comic Sans MS"/>
                <a:cs typeface="Comic Sans MS"/>
                <a:sym typeface="Comic Sans MS"/>
              </a:rPr>
              <a:t>Warm-up </a:t>
            </a:r>
            <a:endParaRPr/>
          </a:p>
        </p:txBody>
      </p:sp>
      <p:pic>
        <p:nvPicPr>
          <p:cNvPr id="189" name="Google Shape;189;p3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3194" y="5789615"/>
            <a:ext cx="665249" cy="677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9143"/>
            <a:ext cx="9144000" cy="683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2925" y="524605"/>
            <a:ext cx="766005" cy="76037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4"/>
          <p:cNvSpPr txBox="1"/>
          <p:nvPr/>
        </p:nvSpPr>
        <p:spPr>
          <a:xfrm>
            <a:off x="1021896" y="524605"/>
            <a:ext cx="30262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Listen and chant.</a:t>
            </a:r>
            <a:endParaRPr/>
          </a:p>
        </p:txBody>
      </p:sp>
      <p:pic>
        <p:nvPicPr>
          <p:cNvPr id="197" name="Google Shape;197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78576" y="1008207"/>
            <a:ext cx="889772" cy="46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">
            <a:hlinkClick r:id="rId8" action="ppaction://hlinksldjump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83194" y="5789615"/>
            <a:ext cx="665249" cy="67786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"/>
          <p:cNvSpPr txBox="1"/>
          <p:nvPr/>
        </p:nvSpPr>
        <p:spPr>
          <a:xfrm>
            <a:off x="414878" y="2361432"/>
            <a:ext cx="30840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flying a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05" name="Google Shape;205;p4"/>
          <p:cNvSpPr txBox="1"/>
          <p:nvPr/>
        </p:nvSpPr>
        <p:spPr>
          <a:xfrm>
            <a:off x="415156" y="1829218"/>
            <a:ext cx="21031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06" name="Google Shape;206;p4"/>
          <p:cNvSpPr txBox="1"/>
          <p:nvPr/>
        </p:nvSpPr>
        <p:spPr>
          <a:xfrm>
            <a:off x="414877" y="2993496"/>
            <a:ext cx="2286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07" name="Google Shape;207;p4"/>
          <p:cNvSpPr txBox="1"/>
          <p:nvPr/>
        </p:nvSpPr>
        <p:spPr>
          <a:xfrm>
            <a:off x="402593" y="4160570"/>
            <a:ext cx="21945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sp>
        <p:nvSpPr>
          <p:cNvPr id="208" name="Google Shape;208;p4"/>
          <p:cNvSpPr txBox="1"/>
          <p:nvPr/>
        </p:nvSpPr>
        <p:spPr>
          <a:xfrm>
            <a:off x="416394" y="1828638"/>
            <a:ext cx="21031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09" name="Google Shape;209;p4"/>
          <p:cNvSpPr txBox="1"/>
          <p:nvPr/>
        </p:nvSpPr>
        <p:spPr>
          <a:xfrm>
            <a:off x="415803" y="2357228"/>
            <a:ext cx="30840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flying a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10" name="Google Shape;210;p4"/>
          <p:cNvSpPr txBox="1"/>
          <p:nvPr/>
        </p:nvSpPr>
        <p:spPr>
          <a:xfrm>
            <a:off x="415248" y="2994578"/>
            <a:ext cx="2286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11" name="Google Shape;211;p4"/>
          <p:cNvSpPr txBox="1"/>
          <p:nvPr/>
        </p:nvSpPr>
        <p:spPr>
          <a:xfrm>
            <a:off x="402593" y="3530852"/>
            <a:ext cx="32918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riding a 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12" name="Google Shape;212;p4"/>
          <p:cNvSpPr txBox="1"/>
          <p:nvPr/>
        </p:nvSpPr>
        <p:spPr>
          <a:xfrm>
            <a:off x="402593" y="4644378"/>
            <a:ext cx="4800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She’s playing with a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sp>
        <p:nvSpPr>
          <p:cNvPr id="213" name="Google Shape;213;p4"/>
          <p:cNvSpPr txBox="1"/>
          <p:nvPr/>
        </p:nvSpPr>
        <p:spPr>
          <a:xfrm>
            <a:off x="416074" y="1829218"/>
            <a:ext cx="21031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14" name="Google Shape;214;p4"/>
          <p:cNvSpPr txBox="1"/>
          <p:nvPr/>
        </p:nvSpPr>
        <p:spPr>
          <a:xfrm>
            <a:off x="414877" y="2362481"/>
            <a:ext cx="30840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flying a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15" name="Google Shape;215;p4"/>
          <p:cNvSpPr txBox="1"/>
          <p:nvPr/>
        </p:nvSpPr>
        <p:spPr>
          <a:xfrm>
            <a:off x="414877" y="2994523"/>
            <a:ext cx="2286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16" name="Google Shape;216;p4"/>
          <p:cNvSpPr txBox="1"/>
          <p:nvPr/>
        </p:nvSpPr>
        <p:spPr>
          <a:xfrm>
            <a:off x="402593" y="3528765"/>
            <a:ext cx="32918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riding a 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17" name="Google Shape;217;p4"/>
          <p:cNvSpPr txBox="1"/>
          <p:nvPr/>
        </p:nvSpPr>
        <p:spPr>
          <a:xfrm>
            <a:off x="402593" y="3529159"/>
            <a:ext cx="32918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riding a 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18" name="Google Shape;218;p4"/>
          <p:cNvSpPr txBox="1"/>
          <p:nvPr/>
        </p:nvSpPr>
        <p:spPr>
          <a:xfrm>
            <a:off x="404498" y="4161905"/>
            <a:ext cx="21945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sp>
        <p:nvSpPr>
          <p:cNvPr id="219" name="Google Shape;219;p4"/>
          <p:cNvSpPr txBox="1"/>
          <p:nvPr/>
        </p:nvSpPr>
        <p:spPr>
          <a:xfrm>
            <a:off x="402593" y="4160570"/>
            <a:ext cx="21945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sp>
        <p:nvSpPr>
          <p:cNvPr id="220" name="Google Shape;220;p4"/>
          <p:cNvSpPr txBox="1"/>
          <p:nvPr/>
        </p:nvSpPr>
        <p:spPr>
          <a:xfrm>
            <a:off x="402593" y="4645314"/>
            <a:ext cx="4800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She’s playing with a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sp>
        <p:nvSpPr>
          <p:cNvPr id="221" name="Google Shape;221;p4"/>
          <p:cNvSpPr txBox="1"/>
          <p:nvPr/>
        </p:nvSpPr>
        <p:spPr>
          <a:xfrm>
            <a:off x="402593" y="4645314"/>
            <a:ext cx="4800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She’s playing with a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sp>
        <p:nvSpPr>
          <p:cNvPr id="222" name="Google Shape;222;p4"/>
          <p:cNvSpPr txBox="1"/>
          <p:nvPr/>
        </p:nvSpPr>
        <p:spPr>
          <a:xfrm>
            <a:off x="415156" y="1829218"/>
            <a:ext cx="21031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23" name="Google Shape;223;p4"/>
          <p:cNvSpPr txBox="1"/>
          <p:nvPr/>
        </p:nvSpPr>
        <p:spPr>
          <a:xfrm>
            <a:off x="402593" y="3524912"/>
            <a:ext cx="329184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riding a 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24" name="Google Shape;224;p4"/>
          <p:cNvSpPr txBox="1"/>
          <p:nvPr/>
        </p:nvSpPr>
        <p:spPr>
          <a:xfrm>
            <a:off x="402593" y="4166060"/>
            <a:ext cx="219456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sp>
        <p:nvSpPr>
          <p:cNvPr id="225" name="Google Shape;225;p4"/>
          <p:cNvSpPr txBox="1"/>
          <p:nvPr/>
        </p:nvSpPr>
        <p:spPr>
          <a:xfrm>
            <a:off x="414877" y="2358650"/>
            <a:ext cx="308405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He’s flying a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ite.</a:t>
            </a:r>
            <a:endParaRPr/>
          </a:p>
        </p:txBody>
      </p:sp>
      <p:sp>
        <p:nvSpPr>
          <p:cNvPr id="226" name="Google Shape;226;p4"/>
          <p:cNvSpPr txBox="1"/>
          <p:nvPr/>
        </p:nvSpPr>
        <p:spPr>
          <a:xfrm>
            <a:off x="414877" y="2994523"/>
            <a:ext cx="22860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US" sz="2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bi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e.</a:t>
            </a:r>
            <a:endParaRPr/>
          </a:p>
        </p:txBody>
      </p:sp>
      <p:sp>
        <p:nvSpPr>
          <p:cNvPr id="227" name="Google Shape;227;p4"/>
          <p:cNvSpPr txBox="1"/>
          <p:nvPr/>
        </p:nvSpPr>
        <p:spPr>
          <a:xfrm>
            <a:off x="404717" y="4643667"/>
            <a:ext cx="4800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She’s playing with a </a:t>
            </a:r>
            <a:r>
              <a:rPr lang="en-US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r>
              <a:rPr lang="en-US" sz="2800">
                <a:solidFill>
                  <a:srgbClr val="008DCF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itten.</a:t>
            </a:r>
            <a:endParaRPr/>
          </a:p>
        </p:txBody>
      </p:sp>
      <p:pic>
        <p:nvPicPr>
          <p:cNvPr id="2" name="Track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37156" y="45063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25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"/>
                            </p:stCondLst>
                            <p:childTnLst>
                              <p:par>
                                <p:cTn id="1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573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8341" y="504178"/>
            <a:ext cx="766005" cy="74577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5"/>
          <p:cNvSpPr txBox="1"/>
          <p:nvPr/>
        </p:nvSpPr>
        <p:spPr>
          <a:xfrm>
            <a:off x="1077312" y="496877"/>
            <a:ext cx="30262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Listen and circle.</a:t>
            </a:r>
            <a:endParaRPr/>
          </a:p>
        </p:txBody>
      </p:sp>
      <p:pic>
        <p:nvPicPr>
          <p:cNvPr id="241" name="Google Shape;241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39489" y="980479"/>
            <a:ext cx="878779" cy="4684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" name="Google Shape;242;p5"/>
          <p:cNvGrpSpPr/>
          <p:nvPr/>
        </p:nvGrpSpPr>
        <p:grpSpPr>
          <a:xfrm>
            <a:off x="199381" y="2055422"/>
            <a:ext cx="4310743" cy="2362200"/>
            <a:chOff x="199381" y="2471057"/>
            <a:chExt cx="4310743" cy="2362200"/>
          </a:xfrm>
        </p:grpSpPr>
        <p:sp>
          <p:nvSpPr>
            <p:cNvPr id="243" name="Google Shape;243;p5"/>
            <p:cNvSpPr/>
            <p:nvPr/>
          </p:nvSpPr>
          <p:spPr>
            <a:xfrm>
              <a:off x="199381" y="2471057"/>
              <a:ext cx="4310743" cy="2362200"/>
            </a:xfrm>
            <a:prstGeom prst="roundRect">
              <a:avLst>
                <a:gd name="adj" fmla="val 16667"/>
              </a:avLst>
            </a:prstGeom>
            <a:solidFill>
              <a:srgbClr val="F3C3DA"/>
            </a:solidFill>
            <a:ln w="12700" cap="flat" cmpd="sng">
              <a:solidFill>
                <a:srgbClr val="F3C3D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359229" y="2569029"/>
              <a:ext cx="370114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 b="1">
                  <a:solidFill>
                    <a:srgbClr val="00B0F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1</a:t>
              </a:r>
              <a:endParaRPr/>
            </a:p>
          </p:txBody>
        </p:sp>
        <p:pic>
          <p:nvPicPr>
            <p:cNvPr id="245" name="Google Shape;245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330521" y="4331673"/>
              <a:ext cx="437603" cy="361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176038" y="4265198"/>
              <a:ext cx="318276" cy="428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89295" y="2540675"/>
              <a:ext cx="1528511" cy="1905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247277" y="2856887"/>
              <a:ext cx="1966381" cy="147478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" name="Google Shape;249;p5"/>
          <p:cNvGrpSpPr/>
          <p:nvPr/>
        </p:nvGrpSpPr>
        <p:grpSpPr>
          <a:xfrm>
            <a:off x="4572000" y="2055422"/>
            <a:ext cx="4310743" cy="2362200"/>
            <a:chOff x="4572000" y="2471057"/>
            <a:chExt cx="4310743" cy="2362200"/>
          </a:xfrm>
        </p:grpSpPr>
        <p:sp>
          <p:nvSpPr>
            <p:cNvPr id="250" name="Google Shape;250;p5"/>
            <p:cNvSpPr/>
            <p:nvPr/>
          </p:nvSpPr>
          <p:spPr>
            <a:xfrm>
              <a:off x="4572000" y="2471057"/>
              <a:ext cx="4310743" cy="2362200"/>
            </a:xfrm>
            <a:prstGeom prst="roundRect">
              <a:avLst>
                <a:gd name="adj" fmla="val 16667"/>
              </a:avLst>
            </a:prstGeom>
            <a:solidFill>
              <a:srgbClr val="F3C3DA"/>
            </a:solidFill>
            <a:ln w="12700" cap="flat" cmpd="sng">
              <a:solidFill>
                <a:srgbClr val="F3C3D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5"/>
            <p:cNvSpPr txBox="1"/>
            <p:nvPr/>
          </p:nvSpPr>
          <p:spPr>
            <a:xfrm>
              <a:off x="4811486" y="2569029"/>
              <a:ext cx="370114" cy="4924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0" b="1">
                  <a:solidFill>
                    <a:srgbClr val="00B0F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2</a:t>
              </a:r>
              <a:endParaRPr/>
            </a:p>
          </p:txBody>
        </p:sp>
        <p:pic>
          <p:nvPicPr>
            <p:cNvPr id="252" name="Google Shape;252;p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793664" y="4331673"/>
              <a:ext cx="437603" cy="3617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3" name="Google Shape;253;p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693611" y="4265198"/>
              <a:ext cx="318276" cy="428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p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967437" y="2719916"/>
              <a:ext cx="1958404" cy="1905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865098" y="2626968"/>
              <a:ext cx="1773940" cy="19346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5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83194" y="5789615"/>
            <a:ext cx="665249" cy="67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Track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944493" y="42290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99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"/>
          <p:cNvSpPr/>
          <p:nvPr/>
        </p:nvSpPr>
        <p:spPr>
          <a:xfrm>
            <a:off x="1324237" y="1614954"/>
            <a:ext cx="6495526" cy="3867984"/>
          </a:xfrm>
          <a:prstGeom prst="roundRect">
            <a:avLst>
              <a:gd name="adj" fmla="val 16667"/>
            </a:avLst>
          </a:prstGeom>
          <a:solidFill>
            <a:srgbClr val="F3C3DA"/>
          </a:solidFill>
          <a:ln w="12700" cap="flat" cmpd="sng">
            <a:solidFill>
              <a:srgbClr val="F3C3D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6"/>
          <p:cNvSpPr txBox="1"/>
          <p:nvPr/>
        </p:nvSpPr>
        <p:spPr>
          <a:xfrm>
            <a:off x="1772145" y="1710296"/>
            <a:ext cx="3701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1</a:t>
            </a:r>
            <a:endParaRPr/>
          </a:p>
        </p:txBody>
      </p:sp>
      <p:pic>
        <p:nvPicPr>
          <p:cNvPr id="269" name="Google Shape;26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7629" y="4570887"/>
            <a:ext cx="704121" cy="58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91138" y="4387649"/>
            <a:ext cx="546217" cy="734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18268" y="2041256"/>
            <a:ext cx="1972948" cy="2459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92040" y="2504047"/>
            <a:ext cx="2607282" cy="195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6">
            <a:hlinkClick r:id="rId9" action="ppaction://hlinksldjump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3194" y="5789615"/>
            <a:ext cx="665249" cy="67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8341" y="504178"/>
            <a:ext cx="766005" cy="74577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6"/>
          <p:cNvSpPr txBox="1"/>
          <p:nvPr/>
        </p:nvSpPr>
        <p:spPr>
          <a:xfrm>
            <a:off x="1077312" y="496877"/>
            <a:ext cx="30262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Listen and circle.</a:t>
            </a:r>
            <a:endParaRPr/>
          </a:p>
        </p:txBody>
      </p:sp>
      <p:pic>
        <p:nvPicPr>
          <p:cNvPr id="282" name="Google Shape;282;p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39489" y="980479"/>
            <a:ext cx="878779" cy="468467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6"/>
          <p:cNvSpPr/>
          <p:nvPr/>
        </p:nvSpPr>
        <p:spPr>
          <a:xfrm>
            <a:off x="5764679" y="4387649"/>
            <a:ext cx="862003" cy="829465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Track 9.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73884" y="45013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7"/>
          <p:cNvSpPr/>
          <p:nvPr/>
        </p:nvSpPr>
        <p:spPr>
          <a:xfrm>
            <a:off x="1324237" y="1614954"/>
            <a:ext cx="6495526" cy="3867984"/>
          </a:xfrm>
          <a:prstGeom prst="roundRect">
            <a:avLst>
              <a:gd name="adj" fmla="val 16667"/>
            </a:avLst>
          </a:prstGeom>
          <a:solidFill>
            <a:srgbClr val="F3C3DA"/>
          </a:solidFill>
          <a:ln w="12700" cap="flat" cmpd="sng">
            <a:solidFill>
              <a:srgbClr val="F3C3D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7"/>
          <p:cNvSpPr txBox="1"/>
          <p:nvPr/>
        </p:nvSpPr>
        <p:spPr>
          <a:xfrm>
            <a:off x="1772145" y="1710296"/>
            <a:ext cx="3701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B0F0"/>
                </a:solidFill>
                <a:latin typeface="Comic Sans MS"/>
                <a:ea typeface="Comic Sans MS"/>
                <a:cs typeface="Comic Sans MS"/>
                <a:sym typeface="Comic Sans MS"/>
              </a:rPr>
              <a:t>2</a:t>
            </a:r>
            <a:endParaRPr/>
          </a:p>
        </p:txBody>
      </p:sp>
      <p:pic>
        <p:nvPicPr>
          <p:cNvPr id="290" name="Google Shape;29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7629" y="4570887"/>
            <a:ext cx="704121" cy="58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7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3194" y="5789615"/>
            <a:ext cx="665249" cy="677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8341" y="504178"/>
            <a:ext cx="766005" cy="74577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7"/>
          <p:cNvSpPr txBox="1"/>
          <p:nvPr/>
        </p:nvSpPr>
        <p:spPr>
          <a:xfrm>
            <a:off x="1077312" y="496877"/>
            <a:ext cx="30262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Listen and circle.</a:t>
            </a:r>
            <a:endParaRPr/>
          </a:p>
        </p:txBody>
      </p:sp>
      <p:pic>
        <p:nvPicPr>
          <p:cNvPr id="300" name="Google Shape;300;p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39489" y="980479"/>
            <a:ext cx="878779" cy="468467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7"/>
          <p:cNvSpPr/>
          <p:nvPr/>
        </p:nvSpPr>
        <p:spPr>
          <a:xfrm>
            <a:off x="2603798" y="4468046"/>
            <a:ext cx="862003" cy="829465"/>
          </a:xfrm>
          <a:prstGeom prst="ellipse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720691" y="2105358"/>
            <a:ext cx="2660905" cy="2588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45362" y="1614954"/>
            <a:ext cx="3074401" cy="3352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54853" y="4418049"/>
            <a:ext cx="546217" cy="734910"/>
          </a:xfrm>
          <a:prstGeom prst="rect">
            <a:avLst/>
          </a:prstGeom>
          <a:noFill/>
          <a:ln w="9525" cap="flat" cmpd="sng">
            <a:solidFill>
              <a:srgbClr val="F3C3DA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" name="Track 9.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40438" y="45535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7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862" y="541129"/>
            <a:ext cx="758130" cy="74577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8"/>
          <p:cNvSpPr txBox="1"/>
          <p:nvPr/>
        </p:nvSpPr>
        <p:spPr>
          <a:xfrm>
            <a:off x="1021896" y="533828"/>
            <a:ext cx="302622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Look and write.</a:t>
            </a:r>
            <a:endParaRPr/>
          </a:p>
        </p:txBody>
      </p:sp>
      <p:pic>
        <p:nvPicPr>
          <p:cNvPr id="311" name="Google Shape;31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4073" y="1031181"/>
            <a:ext cx="878779" cy="440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064" y="2343493"/>
            <a:ext cx="3731079" cy="657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50921" y="2322720"/>
            <a:ext cx="3731079" cy="67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4991" y="3654598"/>
            <a:ext cx="2213681" cy="166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462351" flipH="1">
            <a:off x="3727005" y="3368217"/>
            <a:ext cx="1689989" cy="2106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73245" y="3375603"/>
            <a:ext cx="2292359" cy="2230404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8"/>
          <p:cNvSpPr txBox="1"/>
          <p:nvPr/>
        </p:nvSpPr>
        <p:spPr>
          <a:xfrm>
            <a:off x="1356467" y="5282842"/>
            <a:ext cx="149648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2D86"/>
                </a:solidFill>
                <a:latin typeface="Comic Sans MS"/>
                <a:ea typeface="Comic Sans MS"/>
                <a:cs typeface="Comic Sans MS"/>
                <a:sym typeface="Comic Sans MS"/>
              </a:rPr>
              <a:t>bi  e</a:t>
            </a:r>
            <a:endParaRPr/>
          </a:p>
        </p:txBody>
      </p:sp>
      <p:cxnSp>
        <p:nvCxnSpPr>
          <p:cNvPr id="318" name="Google Shape;318;p8"/>
          <p:cNvCxnSpPr/>
          <p:nvPr/>
        </p:nvCxnSpPr>
        <p:spPr>
          <a:xfrm>
            <a:off x="1844367" y="5784557"/>
            <a:ext cx="274320" cy="0"/>
          </a:xfrm>
          <a:prstGeom prst="straightConnector1">
            <a:avLst/>
          </a:prstGeom>
          <a:noFill/>
          <a:ln w="28575" cap="flat" cmpd="sng">
            <a:solidFill>
              <a:srgbClr val="002D8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9" name="Google Shape;319;p8"/>
          <p:cNvSpPr txBox="1"/>
          <p:nvPr/>
        </p:nvSpPr>
        <p:spPr>
          <a:xfrm>
            <a:off x="4158475" y="5271263"/>
            <a:ext cx="13474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2D86"/>
                </a:solidFill>
                <a:latin typeface="Comic Sans MS"/>
                <a:ea typeface="Comic Sans MS"/>
                <a:cs typeface="Comic Sans MS"/>
                <a:sym typeface="Comic Sans MS"/>
              </a:rPr>
              <a:t>ite</a:t>
            </a:r>
            <a:endParaRPr sz="3600">
              <a:solidFill>
                <a:srgbClr val="002D8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20" name="Google Shape;320;p8"/>
          <p:cNvCxnSpPr/>
          <p:nvPr/>
        </p:nvCxnSpPr>
        <p:spPr>
          <a:xfrm>
            <a:off x="3871530" y="5755357"/>
            <a:ext cx="365760" cy="0"/>
          </a:xfrm>
          <a:prstGeom prst="straightConnector1">
            <a:avLst/>
          </a:prstGeom>
          <a:noFill/>
          <a:ln w="28575" cap="flat" cmpd="sng">
            <a:solidFill>
              <a:srgbClr val="002D8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1" name="Google Shape;321;p8"/>
          <p:cNvSpPr txBox="1"/>
          <p:nvPr/>
        </p:nvSpPr>
        <p:spPr>
          <a:xfrm>
            <a:off x="6811418" y="5251313"/>
            <a:ext cx="127394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2D86"/>
                </a:solidFill>
                <a:latin typeface="Comic Sans MS"/>
                <a:ea typeface="Comic Sans MS"/>
                <a:cs typeface="Comic Sans MS"/>
                <a:sym typeface="Comic Sans MS"/>
              </a:rPr>
              <a:t>itten</a:t>
            </a:r>
            <a:endParaRPr sz="3600">
              <a:solidFill>
                <a:srgbClr val="002D8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322" name="Google Shape;322;p8"/>
          <p:cNvCxnSpPr/>
          <p:nvPr/>
        </p:nvCxnSpPr>
        <p:spPr>
          <a:xfrm>
            <a:off x="6524473" y="5735407"/>
            <a:ext cx="365760" cy="0"/>
          </a:xfrm>
          <a:prstGeom prst="straightConnector1">
            <a:avLst/>
          </a:prstGeom>
          <a:noFill/>
          <a:ln w="28575" cap="flat" cmpd="sng">
            <a:solidFill>
              <a:srgbClr val="002D8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23" name="Google Shape;323;p8">
            <a:hlinkClick r:id="rId10" action="ppaction://hlinksldjump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3194" y="5789615"/>
            <a:ext cx="665249" cy="67786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8"/>
          <p:cNvSpPr txBox="1"/>
          <p:nvPr/>
        </p:nvSpPr>
        <p:spPr>
          <a:xfrm>
            <a:off x="1764160" y="5282841"/>
            <a:ext cx="4347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endParaRPr/>
          </a:p>
        </p:txBody>
      </p:sp>
      <p:sp>
        <p:nvSpPr>
          <p:cNvPr id="325" name="Google Shape;325;p8"/>
          <p:cNvSpPr txBox="1"/>
          <p:nvPr/>
        </p:nvSpPr>
        <p:spPr>
          <a:xfrm>
            <a:off x="3879887" y="5272365"/>
            <a:ext cx="4347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endParaRPr/>
          </a:p>
        </p:txBody>
      </p:sp>
      <p:sp>
        <p:nvSpPr>
          <p:cNvPr id="326" name="Google Shape;326;p8"/>
          <p:cNvSpPr txBox="1"/>
          <p:nvPr/>
        </p:nvSpPr>
        <p:spPr>
          <a:xfrm>
            <a:off x="6549295" y="5241702"/>
            <a:ext cx="43473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2103" y="1893766"/>
            <a:ext cx="5102421" cy="3826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5938" y="1374014"/>
            <a:ext cx="5001497" cy="48663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3" name="Google Shape;333;p9"/>
          <p:cNvGrpSpPr/>
          <p:nvPr/>
        </p:nvGrpSpPr>
        <p:grpSpPr>
          <a:xfrm>
            <a:off x="3361718" y="1566885"/>
            <a:ext cx="2377440" cy="4708981"/>
            <a:chOff x="6830561" y="1288575"/>
            <a:chExt cx="2377440" cy="4708981"/>
          </a:xfrm>
        </p:grpSpPr>
        <p:sp>
          <p:nvSpPr>
            <p:cNvPr id="334" name="Google Shape;334;p9"/>
            <p:cNvSpPr/>
            <p:nvPr/>
          </p:nvSpPr>
          <p:spPr>
            <a:xfrm>
              <a:off x="6830561" y="1802752"/>
              <a:ext cx="2377440" cy="3452227"/>
            </a:xfrm>
            <a:prstGeom prst="roundRect">
              <a:avLst>
                <a:gd name="adj" fmla="val 16667"/>
              </a:avLst>
            </a:prstGeom>
            <a:solidFill>
              <a:srgbClr val="F3C3DA"/>
            </a:solidFill>
            <a:ln w="12700" cap="flat" cmpd="sng">
              <a:solidFill>
                <a:srgbClr val="F3C3DA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9"/>
            <p:cNvSpPr txBox="1"/>
            <p:nvPr/>
          </p:nvSpPr>
          <p:spPr>
            <a:xfrm>
              <a:off x="7346534" y="1288575"/>
              <a:ext cx="1360714" cy="47089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0">
                  <a:solidFill>
                    <a:srgbClr val="0070C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k</a:t>
              </a:r>
              <a:endParaRPr/>
            </a:p>
          </p:txBody>
        </p:sp>
      </p:grpSp>
      <p:sp>
        <p:nvSpPr>
          <p:cNvPr id="336" name="Google Shape;336;p9"/>
          <p:cNvSpPr/>
          <p:nvPr/>
        </p:nvSpPr>
        <p:spPr>
          <a:xfrm>
            <a:off x="1005840" y="633047"/>
            <a:ext cx="7054948" cy="919401"/>
          </a:xfrm>
          <a:prstGeom prst="roundRect">
            <a:avLst>
              <a:gd name="adj" fmla="val 16667"/>
            </a:avLst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Time to say goodbye!</a:t>
            </a:r>
            <a:endParaRPr/>
          </a:p>
        </p:txBody>
      </p:sp>
      <p:pic>
        <p:nvPicPr>
          <p:cNvPr id="337" name="Google Shape;33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2851" y="1647742"/>
            <a:ext cx="3647670" cy="4547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9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3194" y="5789615"/>
            <a:ext cx="665249" cy="677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39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63078" y="2895218"/>
            <a:ext cx="2092631" cy="2942399"/>
          </a:xfrm>
          <a:prstGeom prst="rect">
            <a:avLst/>
          </a:prstGeom>
          <a:noFill/>
          <a:ln>
            <a:noFill/>
          </a:ln>
          <a:effectLst>
            <a:outerShdw blurRad="342900" sy="23000" kx="1200000" algn="br" rotWithShape="0">
              <a:srgbClr val="000000">
                <a:alpha val="14901"/>
              </a:srgbClr>
            </a:outerShdw>
          </a:effectLst>
        </p:spPr>
      </p:pic>
      <p:pic>
        <p:nvPicPr>
          <p:cNvPr id="345" name="Google Shape;34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35002" y="2859860"/>
            <a:ext cx="2092400" cy="2977757"/>
          </a:xfrm>
          <a:prstGeom prst="rect">
            <a:avLst/>
          </a:prstGeom>
          <a:noFill/>
          <a:ln>
            <a:noFill/>
          </a:ln>
          <a:effectLst>
            <a:outerShdw blurRad="342900" sy="23000" kx="1200000" algn="br" rotWithShape="0">
              <a:srgbClr val="000000">
                <a:alpha val="14901"/>
              </a:srgbClr>
            </a:outerShdw>
          </a:effectLst>
        </p:spPr>
      </p:pic>
      <p:pic>
        <p:nvPicPr>
          <p:cNvPr id="346" name="Google Shape;346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91729" y="2859860"/>
            <a:ext cx="2107022" cy="2958603"/>
          </a:xfrm>
          <a:prstGeom prst="rect">
            <a:avLst/>
          </a:prstGeom>
          <a:noFill/>
          <a:ln>
            <a:noFill/>
          </a:ln>
          <a:effectLst>
            <a:outerShdw blurRad="342900" sy="23000" kx="1200000" algn="br" rotWithShape="0">
              <a:srgbClr val="000000">
                <a:alpha val="14901"/>
              </a:srgbClr>
            </a:outerShdw>
          </a:effectLst>
        </p:spPr>
      </p:pic>
      <p:sp>
        <p:nvSpPr>
          <p:cNvPr id="347" name="Google Shape;347;p10"/>
          <p:cNvSpPr txBox="1"/>
          <p:nvPr/>
        </p:nvSpPr>
        <p:spPr>
          <a:xfrm>
            <a:off x="619500" y="5742100"/>
            <a:ext cx="8001900" cy="8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r>
              <a:rPr lang="en-US" sz="2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hoclieu.vn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Fanpage</a:t>
            </a:r>
            <a:r>
              <a:rPr lang="en-US" sz="24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400" b="0" i="1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facebook.com/www.tienganhglobalsuccess.vn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197</Words>
  <Application>Microsoft Office PowerPoint</Application>
  <PresentationFormat>On-screen Show (4:3)</PresentationFormat>
  <Paragraphs>48</Paragraphs>
  <Slides>10</Slides>
  <Notes>10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Comic Sans MS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DELL</cp:lastModifiedBy>
  <cp:revision>5</cp:revision>
  <dcterms:created xsi:type="dcterms:W3CDTF">2020-12-03T01:35:36Z</dcterms:created>
  <dcterms:modified xsi:type="dcterms:W3CDTF">2024-02-28T16:05:21Z</dcterms:modified>
</cp:coreProperties>
</file>