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60" r:id="rId2"/>
    <p:sldId id="358" r:id="rId3"/>
    <p:sldId id="357" r:id="rId4"/>
    <p:sldId id="261" r:id="rId5"/>
    <p:sldId id="353" r:id="rId6"/>
    <p:sldId id="313" r:id="rId7"/>
    <p:sldId id="270" r:id="rId8"/>
    <p:sldId id="314" r:id="rId9"/>
    <p:sldId id="271" r:id="rId10"/>
    <p:sldId id="315" r:id="rId11"/>
    <p:sldId id="308" r:id="rId12"/>
    <p:sldId id="354" r:id="rId13"/>
    <p:sldId id="355" r:id="rId14"/>
    <p:sldId id="319" r:id="rId15"/>
    <p:sldId id="356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59" r:id="rId26"/>
    <p:sldId id="350" r:id="rId27"/>
    <p:sldId id="351" r:id="rId28"/>
    <p:sldId id="352" r:id="rId29"/>
    <p:sldId id="36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CFFC538-2597-476F-8777-BCA5120DDFBF}">
          <p14:sldIdLst>
            <p14:sldId id="360"/>
            <p14:sldId id="358"/>
            <p14:sldId id="357"/>
          </p14:sldIdLst>
        </p14:section>
        <p14:section name="Warm-up" id="{2214F3F4-2845-49C5-9FAC-8A0C77B6FD0B}">
          <p14:sldIdLst>
            <p14:sldId id="261"/>
            <p14:sldId id="353"/>
          </p14:sldIdLst>
        </p14:section>
        <p14:section name="Listen and chant" id="{F0DAE56A-85E4-44F7-9B30-495758122585}">
          <p14:sldIdLst>
            <p14:sldId id="313"/>
            <p14:sldId id="270"/>
          </p14:sldIdLst>
        </p14:section>
        <p14:section name="Listen and tick" id="{58FEADAA-2791-46DD-8C65-45F39A928C83}">
          <p14:sldIdLst>
            <p14:sldId id="314"/>
            <p14:sldId id="271"/>
          </p14:sldIdLst>
        </p14:section>
        <p14:section name="Look and trace" id="{27C6FD33-92F2-4D3A-AD71-847EEF8B2DE3}">
          <p14:sldIdLst>
            <p14:sldId id="315"/>
          </p14:sldIdLst>
        </p14:section>
        <p14:section name="Game" id="{5104B3B2-DA5E-4800-8CAB-CCEEB3812321}">
          <p14:sldIdLst>
            <p14:sldId id="308"/>
            <p14:sldId id="354"/>
            <p14:sldId id="355"/>
            <p14:sldId id="319"/>
            <p14:sldId id="356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</p14:sldIdLst>
        </p14:section>
        <p14:section name="Wrap up" id="{7699F4D7-882D-441C-8DFE-54C512F945A8}">
          <p14:sldIdLst>
            <p14:sldId id="359"/>
            <p14:sldId id="350"/>
            <p14:sldId id="351"/>
            <p14:sldId id="352"/>
            <p14:sldId id="3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79843" autoAdjust="0"/>
  </p:normalViewPr>
  <p:slideViewPr>
    <p:cSldViewPr snapToGrid="0">
      <p:cViewPr varScale="1">
        <p:scale>
          <a:sx n="69" d="100"/>
          <a:sy n="69" d="100"/>
        </p:scale>
        <p:origin x="163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A0A7-63A6-4F52-B458-683099762A1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F2E9-0B01-49AB-BB7C-49A11531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8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say the sound of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D/d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duck, door, dog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desk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 chant.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listen, recognize the words and tick the correct boxes.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trace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D/d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(upper case and lower case). 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507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197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301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7224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322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6976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33552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7907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602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0137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625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Classroom management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Pupils sit in groups.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Each group will have a star if they do the task well.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At the end of the lesson, the group with the most stars will be the winners.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5964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2034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28764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9617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Goodbye</a:t>
            </a:r>
          </a:p>
          <a:p>
            <a:endParaRPr lang="en-US" dirty="0" smtClean="0"/>
          </a:p>
          <a:p>
            <a:r>
              <a:rPr lang="en-US" dirty="0" smtClean="0"/>
              <a:t>Time: 2 minutes</a:t>
            </a:r>
          </a:p>
          <a:p>
            <a:endParaRPr lang="en-US" dirty="0" smtClean="0"/>
          </a:p>
          <a:p>
            <a:r>
              <a:rPr lang="en-US" dirty="0" smtClean="0"/>
              <a:t>Teacher and pupils say goodbye to the words with </a:t>
            </a:r>
            <a:r>
              <a:rPr lang="en-US" smtClean="0"/>
              <a:t>TPR actions.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19786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8984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729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53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Warm up and revise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do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the actions and have pupils do the actions with you.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Stand </a:t>
            </a:r>
            <a:r>
              <a:rPr lang="en-US" dirty="0" smtClean="0"/>
              <a:t>up.</a:t>
            </a:r>
            <a:endParaRPr lang="en-US" dirty="0"/>
          </a:p>
          <a:p>
            <a:r>
              <a:rPr lang="en-US" dirty="0"/>
              <a:t>Sit nicely.</a:t>
            </a:r>
          </a:p>
          <a:p>
            <a:r>
              <a:rPr lang="en-US" dirty="0"/>
              <a:t>Clap your hands. </a:t>
            </a:r>
          </a:p>
          <a:p>
            <a:r>
              <a:rPr lang="en-US" dirty="0"/>
              <a:t>Stand </a:t>
            </a:r>
            <a:r>
              <a:rPr lang="en-US" dirty="0" smtClean="0"/>
              <a:t>up. </a:t>
            </a:r>
            <a:r>
              <a:rPr lang="en-US" dirty="0"/>
              <a:t>Clap your </a:t>
            </a:r>
            <a:r>
              <a:rPr lang="en-US" dirty="0" smtClean="0"/>
              <a:t>hands.</a:t>
            </a:r>
            <a:endParaRPr lang="en-US" dirty="0"/>
          </a:p>
          <a:p>
            <a:r>
              <a:rPr lang="en-US" dirty="0"/>
              <a:t>Turn around. </a:t>
            </a:r>
          </a:p>
          <a:p>
            <a:r>
              <a:rPr lang="en-US" dirty="0"/>
              <a:t>Sit nicely.</a:t>
            </a:r>
          </a:p>
          <a:p>
            <a:r>
              <a:rPr lang="en-US" dirty="0"/>
              <a:t>Stand up.</a:t>
            </a:r>
          </a:p>
          <a:p>
            <a:r>
              <a:rPr lang="en-US" dirty="0"/>
              <a:t>Open the door.</a:t>
            </a:r>
          </a:p>
          <a:p>
            <a:r>
              <a:rPr lang="en-US" dirty="0"/>
              <a:t>Hi, dog. </a:t>
            </a:r>
          </a:p>
          <a:p>
            <a:r>
              <a:rPr lang="en-US" dirty="0"/>
              <a:t>Fist bump</a:t>
            </a:r>
          </a:p>
          <a:p>
            <a:r>
              <a:rPr lang="en-US" dirty="0"/>
              <a:t>Open the door. </a:t>
            </a:r>
          </a:p>
          <a:p>
            <a:r>
              <a:rPr lang="en-US" dirty="0"/>
              <a:t>Hi, duck. </a:t>
            </a:r>
          </a:p>
          <a:p>
            <a:r>
              <a:rPr lang="en-US" dirty="0"/>
              <a:t>Fist bump.</a:t>
            </a:r>
          </a:p>
          <a:p>
            <a:r>
              <a:rPr lang="en-US" dirty="0"/>
              <a:t>Sit down. </a:t>
            </a:r>
          </a:p>
          <a:p>
            <a:endParaRPr lang="en-US" dirty="0"/>
          </a:p>
          <a:p>
            <a:r>
              <a:rPr lang="en-US" dirty="0"/>
              <a:t>Revise the words in lesson </a:t>
            </a:r>
            <a:r>
              <a:rPr lang="en-US" dirty="0" smtClean="0"/>
              <a:t>1.</a:t>
            </a:r>
            <a:endParaRPr lang="en-US" dirty="0"/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chant </a:t>
            </a:r>
            <a:r>
              <a:rPr lang="en-US" dirty="0"/>
              <a:t>is divided into 3 steps. </a:t>
            </a:r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Pupils will be able to say the sound of the letter D/d and the words in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listen and repeat the sound and the words of the chant, sentence by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sentence.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31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Pupils will be able to chant and clap along.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3 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recording, have pupils listen and clap along.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recording, have pupils listen, clap and chant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along.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+ Round 1. Have pupils listen and clap along.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+ Round 2. Have pupils listen and do TPR actions with teacher.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+ Round 3. Have pupils listen and do the actions and chant along.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Repeat </a:t>
            </a:r>
            <a:r>
              <a:rPr lang="en-US" dirty="0"/>
              <a:t>round 3 several times.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Revise the letter </a:t>
            </a:r>
            <a:r>
              <a:rPr lang="en-US" i="1" dirty="0" smtClean="0"/>
              <a:t>D/d</a:t>
            </a:r>
            <a:r>
              <a:rPr lang="en-US" dirty="0" smtClean="0"/>
              <a:t> </a:t>
            </a:r>
            <a:r>
              <a:rPr lang="en-US" dirty="0"/>
              <a:t>by writing in the air.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3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Pupils will be able to chant and clap along in pairs.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minutes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chant along in pairs.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50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</a:t>
            </a:r>
            <a:r>
              <a:rPr lang="en-US" b="1" dirty="0" smtClean="0"/>
              <a:t>tick </a:t>
            </a:r>
            <a:r>
              <a:rPr lang="en-US" dirty="0"/>
              <a:t>is divided into 2 steps.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and choose the correct pictures.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the TPR action to help the pupils understand the meaning of Listen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tick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listen and choose the correct picture. Demonstrate an example.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listen and repeat.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do the task.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Quick check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Stick the flashcards on the board.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listen again and check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pupils repeat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52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and choose the pictures.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Stick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flashcards on the board. Say one word and have pupils choose the correct picture.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58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trace the letter.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say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Demonstrate how to trace the word in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write the word by air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tracing.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do the task in the book with pencil.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3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Revise the words and chant.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 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What’s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picture?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game in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the name of the box to open the box.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 the questions or do the action or say the words in the box.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0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24D9C-0C13-4D51-9D5C-2F3DEE2A8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D8BAC-37BD-4677-A24F-EC5E8AE9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F83F1-9DB6-4A33-967A-03C3BB3C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E8780-A14C-42BC-8B8B-3CE12592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FE2D-158E-4E64-A23B-02A4232D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5B1-4F72-4C61-9AD0-53A7805D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DD439-9E9F-462D-A144-9220C9AE9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B0D6-0CA9-4A91-979E-E93F54BA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8213-09CF-4756-B34B-6D4BF668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29D9E-3C39-425D-BAD1-EBD81D37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E781-D773-4C32-950F-948595A86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187CD-D294-430B-A0A8-D92BFA5B6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1A08-5CA6-4612-9A5B-F17F4579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F293F-EEE0-4D32-A9C6-78F9E1AA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FBE2-F13E-438E-8D80-BE70C4F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AFEB-BF55-441E-A9F7-666D942A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36D0F-6433-441E-BE6F-0F57E42B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A08EC-2D05-4AF7-B005-AE291EE1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D648-FF82-46A8-98DF-005B8E6F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37ABB-732A-4DCC-AB80-E89C867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CCDA-471C-47B1-821A-5F4AA278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84D7D-60F1-461A-91E4-8623AA7D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6CD0-ADB6-4C1D-9132-A17B3EC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5A381-500F-4264-A2EC-7D4A4D8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DEE95-04F5-4638-B216-0A0547CD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3847-94DB-4381-ABAA-945F2A57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FC69D-B221-4A32-AD0C-D84FA7B55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D3D7-E4D8-4879-8BC4-D92A8BA6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F7C62-6F18-4C5D-BF4B-2B83B00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A9F99-C949-4898-9DDA-A98925FD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88B14-7CEC-4E7A-A2F1-3D0FEC6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9728-D16D-4FA1-AC53-91A6CCB8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7BEE9-206B-46B5-ADCB-AD134C7C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8567-430D-4DEF-AA22-0397880A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2D181-1CE7-40C3-859E-E380F8A47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FC062-4F3C-4D66-B479-779BCD011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F3FDF4-FD00-4629-9BB8-9F70594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FC01B-DF0E-4E6E-8FC4-4B99456FF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9B7D6-A3E9-4051-80E7-75102DB9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668B-BB68-425D-9509-9FED795B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A4B96-07F8-40F3-89ED-9607C64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3C2CF-499A-405D-A8A2-0DA47181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4E61-6863-467F-A9C6-F4EB242B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BBED8-C704-43EC-9FF7-8F646D7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F941-7975-4DBB-AF62-A8FCA638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C06D-47E6-4C4B-AF8D-5FEE1618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F6FB-B1D5-4154-BA8D-3DE374A4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2DA1-AD11-4E83-81EB-EC99651E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F0F2A-8F49-4C70-8598-6FD532C83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C7C95-FBE3-4708-A4E0-76CD49C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A7CF9-8987-41E5-9829-71981368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F7BE1-9B84-4BC2-AE22-1C819CA7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E146-61D8-46A5-B498-CD5CD0D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A3255-39D8-4C42-842E-1D17558CA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2D50-82F4-4E20-8C07-E7AFA54B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6783-40A8-4EF7-82DF-00CBFE7C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1EC76-F960-4DAB-8BBF-2FF6949C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2ADC5-F59B-4AD9-8394-99EFC4B4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C95A5-C4E0-43BA-8502-CD5F847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E701-0060-4FE5-BF89-978AA35A6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DC20-072B-4918-AD44-84437D4D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BE19-71BD-46D3-B52F-27E09BA24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DBE6-E706-4BFF-8826-29AE7446B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21.xml"/><Relationship Id="rId18" Type="http://schemas.openxmlformats.org/officeDocument/2006/relationships/image" Target="../media/image25.png"/><Relationship Id="rId26" Type="http://schemas.openxmlformats.org/officeDocument/2006/relationships/image" Target="../media/image29.png"/><Relationship Id="rId3" Type="http://schemas.openxmlformats.org/officeDocument/2006/relationships/slide" Target="slide13.xml"/><Relationship Id="rId21" Type="http://schemas.openxmlformats.org/officeDocument/2006/relationships/slide" Target="slide23.xml"/><Relationship Id="rId7" Type="http://schemas.openxmlformats.org/officeDocument/2006/relationships/slide" Target="slide18.xml"/><Relationship Id="rId12" Type="http://schemas.openxmlformats.org/officeDocument/2006/relationships/image" Target="../media/image22.png"/><Relationship Id="rId17" Type="http://schemas.openxmlformats.org/officeDocument/2006/relationships/slide" Target="slide15.xml"/><Relationship Id="rId25" Type="http://schemas.openxmlformats.org/officeDocument/2006/relationships/slide" Target="slide14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4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9.xml"/><Relationship Id="rId24" Type="http://schemas.openxmlformats.org/officeDocument/2006/relationships/image" Target="../media/image28.jpeg"/><Relationship Id="rId5" Type="http://schemas.openxmlformats.org/officeDocument/2006/relationships/slide" Target="slide17.xml"/><Relationship Id="rId15" Type="http://schemas.openxmlformats.org/officeDocument/2006/relationships/slide" Target="slide22.xml"/><Relationship Id="rId23" Type="http://schemas.openxmlformats.org/officeDocument/2006/relationships/slide" Target="slide16.xml"/><Relationship Id="rId10" Type="http://schemas.openxmlformats.org/officeDocument/2006/relationships/image" Target="../media/image21.png"/><Relationship Id="rId19" Type="http://schemas.openxmlformats.org/officeDocument/2006/relationships/slide" Target="slide24.xml"/><Relationship Id="rId4" Type="http://schemas.openxmlformats.org/officeDocument/2006/relationships/image" Target="../media/image18.png"/><Relationship Id="rId9" Type="http://schemas.openxmlformats.org/officeDocument/2006/relationships/slide" Target="slide20.xml"/><Relationship Id="rId14" Type="http://schemas.openxmlformats.org/officeDocument/2006/relationships/image" Target="../media/image23.png"/><Relationship Id="rId22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35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14.tmp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71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3A826B85-D58A-48FB-ABB8-881A5F8CC2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9965CC-DC8C-45E4-AE7A-5F00F6A9F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419725"/>
            <a:ext cx="10271760" cy="9366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4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20B579A7-44A3-4863-B4F6-E1E3D667A5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750197" y="1825625"/>
            <a:ext cx="4512491" cy="2195230"/>
            <a:chOff x="3657600" y="2301070"/>
            <a:chExt cx="5219047" cy="247989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7600" y="2301070"/>
              <a:ext cx="2479892" cy="247989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0128" y="2301070"/>
              <a:ext cx="2296519" cy="2479892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4DD6D908-561F-4A67-8570-9E21D10AE19C}"/>
              </a:ext>
            </a:extLst>
          </p:cNvPr>
          <p:cNvSpPr txBox="1">
            <a:spLocks/>
          </p:cNvSpPr>
          <p:nvPr/>
        </p:nvSpPr>
        <p:spPr>
          <a:xfrm>
            <a:off x="838200" y="4082767"/>
            <a:ext cx="10515600" cy="822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Look and trace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89304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dirty="0">
                <a:solidFill>
                  <a:srgbClr val="FFFFFF"/>
                </a:solidFill>
                <a:latin typeface=".VnAvant" panose="020B7200000000000000" pitchFamily="34" charset="0"/>
              </a:rPr>
              <a:t>Game</a:t>
            </a:r>
            <a:endParaRPr lang="en-US" sz="11500" kern="1200" dirty="0">
              <a:solidFill>
                <a:srgbClr val="FFFFFF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8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5AFD863A-585C-4773-9F31-E6A31FBBA120}"/>
              </a:ext>
            </a:extLst>
          </p:cNvPr>
          <p:cNvGrpSpPr/>
          <p:nvPr/>
        </p:nvGrpSpPr>
        <p:grpSpPr>
          <a:xfrm>
            <a:off x="2667000" y="421358"/>
            <a:ext cx="2286000" cy="1586753"/>
            <a:chOff x="2667000" y="421358"/>
            <a:chExt cx="2286000" cy="158675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B694F-836C-4F9D-9F39-F9316B13C928}"/>
                </a:ext>
              </a:extLst>
            </p:cNvPr>
            <p:cNvSpPr/>
            <p:nvPr/>
          </p:nvSpPr>
          <p:spPr>
            <a:xfrm>
              <a:off x="2667000" y="421358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Picture 4">
              <a:hlinkClick r:id="rId3" action="ppaction://hlinksldjump"/>
              <a:extLst>
                <a:ext uri="{FF2B5EF4-FFF2-40B4-BE49-F238E27FC236}">
                  <a16:creationId xmlns:a16="http://schemas.microsoft.com/office/drawing/2014/main" id="{B0887CB8-E226-4881-BE67-7CFDDDB1F1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503"/>
            <a:stretch/>
          </p:blipFill>
          <p:spPr bwMode="auto">
            <a:xfrm>
              <a:off x="3283755" y="694800"/>
              <a:ext cx="1034559" cy="10398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7126E6A-304C-40D5-A689-B4C2D81DE5D8}"/>
              </a:ext>
            </a:extLst>
          </p:cNvPr>
          <p:cNvGrpSpPr/>
          <p:nvPr/>
        </p:nvGrpSpPr>
        <p:grpSpPr>
          <a:xfrm>
            <a:off x="4961965" y="2008111"/>
            <a:ext cx="2286000" cy="1586753"/>
            <a:chOff x="4961965" y="2008111"/>
            <a:chExt cx="2286000" cy="158675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7A8264-0648-4132-8F00-24C842C446F7}"/>
                </a:ext>
              </a:extLst>
            </p:cNvPr>
            <p:cNvSpPr/>
            <p:nvPr/>
          </p:nvSpPr>
          <p:spPr>
            <a:xfrm>
              <a:off x="4961965" y="2008111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Picture 20">
              <a:hlinkClick r:id="rId5" action="ppaction://hlinksldjump"/>
              <a:extLst>
                <a:ext uri="{FF2B5EF4-FFF2-40B4-BE49-F238E27FC236}">
                  <a16:creationId xmlns:a16="http://schemas.microsoft.com/office/drawing/2014/main" id="{3F875668-B5BA-41CD-97B8-53C9D831C3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53" b="44398"/>
            <a:stretch/>
          </p:blipFill>
          <p:spPr bwMode="auto">
            <a:xfrm>
              <a:off x="5123620" y="2237660"/>
              <a:ext cx="1593636" cy="113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DC3F487-6B14-472A-825A-1CBA43B6038E}"/>
              </a:ext>
            </a:extLst>
          </p:cNvPr>
          <p:cNvGrpSpPr/>
          <p:nvPr/>
        </p:nvGrpSpPr>
        <p:grpSpPr>
          <a:xfrm>
            <a:off x="7239000" y="2021556"/>
            <a:ext cx="2286000" cy="1586753"/>
            <a:chOff x="7239000" y="2021556"/>
            <a:chExt cx="2286000" cy="158675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DD7DC3-050B-4B5E-BBE6-99103DC2C8E7}"/>
                </a:ext>
              </a:extLst>
            </p:cNvPr>
            <p:cNvSpPr/>
            <p:nvPr/>
          </p:nvSpPr>
          <p:spPr>
            <a:xfrm>
              <a:off x="7239000" y="2021556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Picture 2">
              <a:hlinkClick r:id="rId7" action="ppaction://hlinksldjump"/>
              <a:extLst>
                <a:ext uri="{FF2B5EF4-FFF2-40B4-BE49-F238E27FC236}">
                  <a16:creationId xmlns:a16="http://schemas.microsoft.com/office/drawing/2014/main" id="{877F0465-D5AC-4EA9-943A-3CE49A8638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442" b="1517"/>
            <a:stretch/>
          </p:blipFill>
          <p:spPr bwMode="auto">
            <a:xfrm>
              <a:off x="7696201" y="2338924"/>
              <a:ext cx="1218122" cy="95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4BB3140-0F1C-4ACE-9298-567702F37291}"/>
              </a:ext>
            </a:extLst>
          </p:cNvPr>
          <p:cNvGrpSpPr/>
          <p:nvPr/>
        </p:nvGrpSpPr>
        <p:grpSpPr>
          <a:xfrm>
            <a:off x="4970930" y="3594864"/>
            <a:ext cx="2286000" cy="1586753"/>
            <a:chOff x="4970930" y="3594864"/>
            <a:chExt cx="2286000" cy="158675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22A6B0F-4263-4BAB-B4EB-A36D919904FF}"/>
                </a:ext>
              </a:extLst>
            </p:cNvPr>
            <p:cNvSpPr/>
            <p:nvPr/>
          </p:nvSpPr>
          <p:spPr>
            <a:xfrm>
              <a:off x="4970930" y="3594864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" name="Picture 2">
              <a:hlinkClick r:id="rId9" action="ppaction://hlinksldjump"/>
              <a:extLst>
                <a:ext uri="{FF2B5EF4-FFF2-40B4-BE49-F238E27FC236}">
                  <a16:creationId xmlns:a16="http://schemas.microsoft.com/office/drawing/2014/main" id="{F1E2AE4E-EC8A-489F-8EBC-32F1762A0AE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972" b="37675"/>
            <a:stretch/>
          </p:blipFill>
          <p:spPr bwMode="auto">
            <a:xfrm>
              <a:off x="5123620" y="3779208"/>
              <a:ext cx="1843894" cy="1244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E33118F-8F22-4202-9C08-03F1F426C6B3}"/>
              </a:ext>
            </a:extLst>
          </p:cNvPr>
          <p:cNvGrpSpPr/>
          <p:nvPr/>
        </p:nvGrpSpPr>
        <p:grpSpPr>
          <a:xfrm>
            <a:off x="2667000" y="3594864"/>
            <a:ext cx="2286000" cy="1586753"/>
            <a:chOff x="2667000" y="3594864"/>
            <a:chExt cx="2286000" cy="158675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A4BB1B3-22DD-4E12-8CBD-8BD9CF23A3F7}"/>
                </a:ext>
              </a:extLst>
            </p:cNvPr>
            <p:cNvSpPr/>
            <p:nvPr/>
          </p:nvSpPr>
          <p:spPr>
            <a:xfrm>
              <a:off x="2667000" y="3594864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6" name="Picture 2">
              <a:hlinkClick r:id="rId11" action="ppaction://hlinksldjump"/>
              <a:extLst>
                <a:ext uri="{FF2B5EF4-FFF2-40B4-BE49-F238E27FC236}">
                  <a16:creationId xmlns:a16="http://schemas.microsoft.com/office/drawing/2014/main" id="{16AC3E25-6E8F-4860-990A-955D6679A6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5339" r="34074" b="34286"/>
            <a:stretch/>
          </p:blipFill>
          <p:spPr bwMode="auto">
            <a:xfrm>
              <a:off x="2754316" y="3811972"/>
              <a:ext cx="1835311" cy="11525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52B4065-1910-40C2-8226-792EF7984F35}"/>
              </a:ext>
            </a:extLst>
          </p:cNvPr>
          <p:cNvGrpSpPr/>
          <p:nvPr/>
        </p:nvGrpSpPr>
        <p:grpSpPr>
          <a:xfrm>
            <a:off x="7230035" y="3494606"/>
            <a:ext cx="2364230" cy="1687010"/>
            <a:chOff x="7230035" y="3494606"/>
            <a:chExt cx="2364230" cy="168701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FF8819-859F-40A5-9A06-23D5B89F184E}"/>
                </a:ext>
              </a:extLst>
            </p:cNvPr>
            <p:cNvSpPr/>
            <p:nvPr/>
          </p:nvSpPr>
          <p:spPr>
            <a:xfrm>
              <a:off x="7230035" y="3594863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Picture 2">
              <a:hlinkClick r:id="rId13" action="ppaction://hlinksldjump"/>
              <a:extLst>
                <a:ext uri="{FF2B5EF4-FFF2-40B4-BE49-F238E27FC236}">
                  <a16:creationId xmlns:a16="http://schemas.microsoft.com/office/drawing/2014/main" id="{B76EFAFB-EA94-42F2-9DC1-FAE9B58794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65" r="-1632" b="51568"/>
            <a:stretch/>
          </p:blipFill>
          <p:spPr bwMode="auto">
            <a:xfrm>
              <a:off x="7713369" y="3494606"/>
              <a:ext cx="1880896" cy="1586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BE2E783-3389-4369-AED8-2C8550153030}"/>
              </a:ext>
            </a:extLst>
          </p:cNvPr>
          <p:cNvGrpSpPr/>
          <p:nvPr/>
        </p:nvGrpSpPr>
        <p:grpSpPr>
          <a:xfrm>
            <a:off x="2658035" y="5181617"/>
            <a:ext cx="2286000" cy="1676383"/>
            <a:chOff x="2658035" y="5181617"/>
            <a:chExt cx="2286000" cy="167638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D8A2B7-F10D-40D5-8074-7ED3200539D6}"/>
                </a:ext>
              </a:extLst>
            </p:cNvPr>
            <p:cNvSpPr/>
            <p:nvPr/>
          </p:nvSpPr>
          <p:spPr>
            <a:xfrm>
              <a:off x="2658035" y="5181617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8" name="Picture 2">
              <a:hlinkClick r:id="rId15" action="ppaction://hlinksldjump"/>
              <a:extLst>
                <a:ext uri="{FF2B5EF4-FFF2-40B4-BE49-F238E27FC236}">
                  <a16:creationId xmlns:a16="http://schemas.microsoft.com/office/drawing/2014/main" id="{09682940-0796-4F56-AF8F-CF89C101AA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280" t="41582"/>
            <a:stretch/>
          </p:blipFill>
          <p:spPr bwMode="auto">
            <a:xfrm>
              <a:off x="3233840" y="5271246"/>
              <a:ext cx="1710195" cy="1586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EEAC873-C90E-403E-A70C-77D01ED03D8C}"/>
              </a:ext>
            </a:extLst>
          </p:cNvPr>
          <p:cNvGrpSpPr/>
          <p:nvPr/>
        </p:nvGrpSpPr>
        <p:grpSpPr>
          <a:xfrm>
            <a:off x="7239000" y="421357"/>
            <a:ext cx="2286000" cy="1586753"/>
            <a:chOff x="7239000" y="421357"/>
            <a:chExt cx="2286000" cy="158675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EE897FC-9C12-4751-9B1B-F9A60491923C}"/>
                </a:ext>
              </a:extLst>
            </p:cNvPr>
            <p:cNvSpPr/>
            <p:nvPr/>
          </p:nvSpPr>
          <p:spPr>
            <a:xfrm>
              <a:off x="7239000" y="421357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Picture 8">
              <a:hlinkClick r:id="rId17" action="ppaction://hlinksldjump"/>
              <a:extLst>
                <a:ext uri="{FF2B5EF4-FFF2-40B4-BE49-F238E27FC236}">
                  <a16:creationId xmlns:a16="http://schemas.microsoft.com/office/drawing/2014/main" id="{AFEA59B6-80E9-433A-AB7A-5055089779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3369" y="507418"/>
              <a:ext cx="1457062" cy="142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D88DA5D-CBA0-4C2C-90AC-E2D2B876179B}"/>
              </a:ext>
            </a:extLst>
          </p:cNvPr>
          <p:cNvGrpSpPr/>
          <p:nvPr/>
        </p:nvGrpSpPr>
        <p:grpSpPr>
          <a:xfrm>
            <a:off x="7239000" y="5168172"/>
            <a:ext cx="2286000" cy="1586753"/>
            <a:chOff x="7239000" y="5168172"/>
            <a:chExt cx="2286000" cy="158675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C1ECAEF-68FD-4754-8723-210A1DE877B1}"/>
                </a:ext>
              </a:extLst>
            </p:cNvPr>
            <p:cNvSpPr/>
            <p:nvPr/>
          </p:nvSpPr>
          <p:spPr>
            <a:xfrm>
              <a:off x="7239000" y="5168172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Picture 4">
              <a:hlinkClick r:id="rId19" action="ppaction://hlinksldjump"/>
              <a:extLst>
                <a:ext uri="{FF2B5EF4-FFF2-40B4-BE49-F238E27FC236}">
                  <a16:creationId xmlns:a16="http://schemas.microsoft.com/office/drawing/2014/main" id="{334A8B37-F7F3-440A-ADC5-E4FD9FF338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6201" y="5459162"/>
              <a:ext cx="1474230" cy="1228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5EA0F4B-4DBD-462F-9465-24E6721B2372}"/>
              </a:ext>
            </a:extLst>
          </p:cNvPr>
          <p:cNvGrpSpPr/>
          <p:nvPr/>
        </p:nvGrpSpPr>
        <p:grpSpPr>
          <a:xfrm>
            <a:off x="4970930" y="5195062"/>
            <a:ext cx="2370702" cy="1595800"/>
            <a:chOff x="4970930" y="5195062"/>
            <a:chExt cx="2370702" cy="15958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EB37F31-8BFE-498D-A635-3653AF775D85}"/>
                </a:ext>
              </a:extLst>
            </p:cNvPr>
            <p:cNvSpPr/>
            <p:nvPr/>
          </p:nvSpPr>
          <p:spPr>
            <a:xfrm>
              <a:off x="4970930" y="5195062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1" name="Picture 6">
              <a:hlinkClick r:id="rId21" action="ppaction://hlinksldjump"/>
              <a:extLst>
                <a:ext uri="{FF2B5EF4-FFF2-40B4-BE49-F238E27FC236}">
                  <a16:creationId xmlns:a16="http://schemas.microsoft.com/office/drawing/2014/main" id="{8437A945-5DDF-48F5-99A2-AD3F511ADF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346" y="5204110"/>
              <a:ext cx="2307286" cy="1586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1BEB93E-599A-4814-A438-954F3F28572D}"/>
              </a:ext>
            </a:extLst>
          </p:cNvPr>
          <p:cNvGrpSpPr/>
          <p:nvPr/>
        </p:nvGrpSpPr>
        <p:grpSpPr>
          <a:xfrm>
            <a:off x="2667000" y="2008111"/>
            <a:ext cx="2286000" cy="1586753"/>
            <a:chOff x="2667000" y="2008111"/>
            <a:chExt cx="2286000" cy="158675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DBBB73-6B2F-4051-8614-7DCBFF433722}"/>
                </a:ext>
              </a:extLst>
            </p:cNvPr>
            <p:cNvSpPr/>
            <p:nvPr/>
          </p:nvSpPr>
          <p:spPr>
            <a:xfrm>
              <a:off x="2667000" y="2008111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2" name="Picture 31" descr="Image result for apple juice can&quot;">
              <a:hlinkClick r:id="rId23" action="ppaction://hlinksldjump"/>
              <a:extLst>
                <a:ext uri="{FF2B5EF4-FFF2-40B4-BE49-F238E27FC236}">
                  <a16:creationId xmlns:a16="http://schemas.microsoft.com/office/drawing/2014/main" id="{809C8C33-23F2-489C-A9BF-DF656EBBF5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65" t="10848" r="22130"/>
            <a:stretch/>
          </p:blipFill>
          <p:spPr bwMode="auto">
            <a:xfrm>
              <a:off x="3210002" y="2142525"/>
              <a:ext cx="882386" cy="1230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1458435-3BC6-4C26-AFB1-8E750BD44B63}"/>
              </a:ext>
            </a:extLst>
          </p:cNvPr>
          <p:cNvGrpSpPr/>
          <p:nvPr/>
        </p:nvGrpSpPr>
        <p:grpSpPr>
          <a:xfrm>
            <a:off x="4953000" y="421357"/>
            <a:ext cx="2286000" cy="1586753"/>
            <a:chOff x="4953000" y="421357"/>
            <a:chExt cx="2286000" cy="1586753"/>
          </a:xfrm>
        </p:grpSpPr>
        <p:sp>
          <p:nvSpPr>
            <p:cNvPr id="7" name="Rectangle 6">
              <a:hlinkClick r:id="rId25" action="ppaction://hlinksldjump"/>
              <a:extLst>
                <a:ext uri="{FF2B5EF4-FFF2-40B4-BE49-F238E27FC236}">
                  <a16:creationId xmlns:a16="http://schemas.microsoft.com/office/drawing/2014/main" id="{7D1AD7D6-5236-4795-A12D-4985AAEAFCB4}"/>
                </a:ext>
              </a:extLst>
            </p:cNvPr>
            <p:cNvSpPr/>
            <p:nvPr/>
          </p:nvSpPr>
          <p:spPr>
            <a:xfrm>
              <a:off x="4953000" y="421357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Picture 2">
              <a:hlinkClick r:id="rId25" action="ppaction://hlinksldjump"/>
              <a:extLst>
                <a:ext uri="{FF2B5EF4-FFF2-40B4-BE49-F238E27FC236}">
                  <a16:creationId xmlns:a16="http://schemas.microsoft.com/office/drawing/2014/main" id="{37477751-05A3-41D8-B8BF-E90C10C6372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71" t="12708" r="9" b="43730"/>
            <a:stretch/>
          </p:blipFill>
          <p:spPr bwMode="auto">
            <a:xfrm>
              <a:off x="5427368" y="448153"/>
              <a:ext cx="1673935" cy="1502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7662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5AFD863A-585C-4773-9F31-E6A31FBBA120}"/>
              </a:ext>
            </a:extLst>
          </p:cNvPr>
          <p:cNvGrpSpPr/>
          <p:nvPr/>
        </p:nvGrpSpPr>
        <p:grpSpPr>
          <a:xfrm>
            <a:off x="0" y="0"/>
            <a:ext cx="2286000" cy="1586753"/>
            <a:chOff x="2667000" y="421358"/>
            <a:chExt cx="2286000" cy="158675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1B694F-836C-4F9D-9F39-F9316B13C928}"/>
                </a:ext>
              </a:extLst>
            </p:cNvPr>
            <p:cNvSpPr/>
            <p:nvPr/>
          </p:nvSpPr>
          <p:spPr>
            <a:xfrm>
              <a:off x="2667000" y="421358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B0887CB8-E226-4881-BE67-7CFDDDB1F1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503"/>
            <a:stretch/>
          </p:blipFill>
          <p:spPr bwMode="auto">
            <a:xfrm>
              <a:off x="3283755" y="694800"/>
              <a:ext cx="1034559" cy="10398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8" name="Picture 2">
            <a:extLst>
              <a:ext uri="{FF2B5EF4-FFF2-40B4-BE49-F238E27FC236}">
                <a16:creationId xmlns:a16="http://schemas.microsoft.com/office/drawing/2014/main" id="{0726F447-5267-4054-9357-ECA38EA8A8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20"/>
          <a:stretch/>
        </p:blipFill>
        <p:spPr bwMode="auto">
          <a:xfrm>
            <a:off x="1713080" y="873027"/>
            <a:ext cx="4382920" cy="547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535DC8-625B-47D4-87B5-48AA8198239D}"/>
              </a:ext>
            </a:extLst>
          </p:cNvPr>
          <p:cNvSpPr txBox="1"/>
          <p:nvPr/>
        </p:nvSpPr>
        <p:spPr>
          <a:xfrm>
            <a:off x="6858000" y="995082"/>
            <a:ext cx="4717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 _______. </a:t>
            </a:r>
          </a:p>
        </p:txBody>
      </p:sp>
      <p:sp>
        <p:nvSpPr>
          <p:cNvPr id="3" name="Arrow: Left 2">
            <a:hlinkClick r:id="rId5" action="ppaction://hlinksldjump"/>
            <a:extLst>
              <a:ext uri="{FF2B5EF4-FFF2-40B4-BE49-F238E27FC236}">
                <a16:creationId xmlns:a16="http://schemas.microsoft.com/office/drawing/2014/main" id="{61844472-BF1B-488D-A23C-2BC244709790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70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E1458435-3BC6-4C26-AFB1-8E750BD44B63}"/>
              </a:ext>
            </a:extLst>
          </p:cNvPr>
          <p:cNvGrpSpPr/>
          <p:nvPr/>
        </p:nvGrpSpPr>
        <p:grpSpPr>
          <a:xfrm>
            <a:off x="0" y="0"/>
            <a:ext cx="2286000" cy="1586753"/>
            <a:chOff x="4953000" y="421357"/>
            <a:chExt cx="2286000" cy="158675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1AD7D6-5236-4795-A12D-4985AAEAFCB4}"/>
                </a:ext>
              </a:extLst>
            </p:cNvPr>
            <p:cNvSpPr/>
            <p:nvPr/>
          </p:nvSpPr>
          <p:spPr>
            <a:xfrm>
              <a:off x="4953000" y="421357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37477751-05A3-41D8-B8BF-E90C10C6372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71" t="12708" r="9" b="43730"/>
            <a:stretch/>
          </p:blipFill>
          <p:spPr bwMode="auto">
            <a:xfrm>
              <a:off x="5427368" y="448153"/>
              <a:ext cx="1673935" cy="1502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386" name="Picture 2" descr="Image result for a dog&quot;">
            <a:extLst>
              <a:ext uri="{FF2B5EF4-FFF2-40B4-BE49-F238E27FC236}">
                <a16:creationId xmlns:a16="http://schemas.microsoft.com/office/drawing/2014/main" id="{C17D4CF6-B12C-49E7-8588-56A7CF2F4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207" y="26796"/>
            <a:ext cx="8607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Arrow: Left 64">
            <a:hlinkClick r:id="rId5" action="ppaction://hlinksldjump"/>
            <a:extLst>
              <a:ext uri="{FF2B5EF4-FFF2-40B4-BE49-F238E27FC236}">
                <a16:creationId xmlns:a16="http://schemas.microsoft.com/office/drawing/2014/main" id="{48336030-9C59-4C16-B38D-449EDD7128D4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08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EEEAC873-C90E-403E-A70C-77D01ED03D8C}"/>
              </a:ext>
            </a:extLst>
          </p:cNvPr>
          <p:cNvGrpSpPr/>
          <p:nvPr/>
        </p:nvGrpSpPr>
        <p:grpSpPr>
          <a:xfrm>
            <a:off x="0" y="0"/>
            <a:ext cx="2286000" cy="1586753"/>
            <a:chOff x="7239000" y="421357"/>
            <a:chExt cx="2286000" cy="158675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EE897FC-9C12-4751-9B1B-F9A60491923C}"/>
                </a:ext>
              </a:extLst>
            </p:cNvPr>
            <p:cNvSpPr/>
            <p:nvPr/>
          </p:nvSpPr>
          <p:spPr>
            <a:xfrm>
              <a:off x="7239000" y="421357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Picture 8">
              <a:extLst>
                <a:ext uri="{FF2B5EF4-FFF2-40B4-BE49-F238E27FC236}">
                  <a16:creationId xmlns:a16="http://schemas.microsoft.com/office/drawing/2014/main" id="{AFEA59B6-80E9-433A-AB7A-5055089779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3369" y="507418"/>
              <a:ext cx="1457062" cy="142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338" name="Picture 2" descr="Image result for a duck&quot;">
            <a:extLst>
              <a:ext uri="{FF2B5EF4-FFF2-40B4-BE49-F238E27FC236}">
                <a16:creationId xmlns:a16="http://schemas.microsoft.com/office/drawing/2014/main" id="{7EBD2B49-4325-49EA-BC9A-D68C5EB58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433" y="726141"/>
            <a:ext cx="6404815" cy="486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Arrow: Left 38">
            <a:hlinkClick r:id="rId5" action="ppaction://hlinksldjump"/>
            <a:extLst>
              <a:ext uri="{FF2B5EF4-FFF2-40B4-BE49-F238E27FC236}">
                <a16:creationId xmlns:a16="http://schemas.microsoft.com/office/drawing/2014/main" id="{308FA989-6A9B-4D7D-A839-B01C1B9E21F7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335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71BEB93E-599A-4814-A438-954F3F28572D}"/>
              </a:ext>
            </a:extLst>
          </p:cNvPr>
          <p:cNvGrpSpPr/>
          <p:nvPr/>
        </p:nvGrpSpPr>
        <p:grpSpPr>
          <a:xfrm>
            <a:off x="0" y="0"/>
            <a:ext cx="2286000" cy="1586753"/>
            <a:chOff x="2667000" y="2008111"/>
            <a:chExt cx="2286000" cy="158675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DBBB73-6B2F-4051-8614-7DCBFF433722}"/>
                </a:ext>
              </a:extLst>
            </p:cNvPr>
            <p:cNvSpPr/>
            <p:nvPr/>
          </p:nvSpPr>
          <p:spPr>
            <a:xfrm>
              <a:off x="2667000" y="2008111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2" name="Picture 31" descr="Image result for apple juice can&quot;">
              <a:extLst>
                <a:ext uri="{FF2B5EF4-FFF2-40B4-BE49-F238E27FC236}">
                  <a16:creationId xmlns:a16="http://schemas.microsoft.com/office/drawing/2014/main" id="{809C8C33-23F2-489C-A9BF-DF656EBBF5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65" t="10848" r="22130"/>
            <a:stretch/>
          </p:blipFill>
          <p:spPr bwMode="auto">
            <a:xfrm>
              <a:off x="3210002" y="2142525"/>
              <a:ext cx="882386" cy="1230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314" name="Picture 2" descr="Image result for a duck&quot;">
            <a:extLst>
              <a:ext uri="{FF2B5EF4-FFF2-40B4-BE49-F238E27FC236}">
                <a16:creationId xmlns:a16="http://schemas.microsoft.com/office/drawing/2014/main" id="{3E33ACA7-DF2D-4062-83B0-61B67C35C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04" y="2649070"/>
            <a:ext cx="453421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Image result for dog&quot;">
            <a:extLst>
              <a:ext uri="{FF2B5EF4-FFF2-40B4-BE49-F238E27FC236}">
                <a16:creationId xmlns:a16="http://schemas.microsoft.com/office/drawing/2014/main" id="{97DB2B23-8531-4254-B9D6-9DEA674F2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739" y="2591920"/>
            <a:ext cx="619125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Arrow: Left 45">
            <a:hlinkClick r:id="rId6" action="ppaction://hlinksldjump"/>
            <a:extLst>
              <a:ext uri="{FF2B5EF4-FFF2-40B4-BE49-F238E27FC236}">
                <a16:creationId xmlns:a16="http://schemas.microsoft.com/office/drawing/2014/main" id="{FD4CFB8E-C4C9-4A90-98EB-88F857D49514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59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C7126E6A-304C-40D5-A689-B4C2D81DE5D8}"/>
              </a:ext>
            </a:extLst>
          </p:cNvPr>
          <p:cNvGrpSpPr/>
          <p:nvPr/>
        </p:nvGrpSpPr>
        <p:grpSpPr>
          <a:xfrm>
            <a:off x="0" y="0"/>
            <a:ext cx="2286000" cy="1586753"/>
            <a:chOff x="4961965" y="2008111"/>
            <a:chExt cx="2286000" cy="158675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7A8264-0648-4132-8F00-24C842C446F7}"/>
                </a:ext>
              </a:extLst>
            </p:cNvPr>
            <p:cNvSpPr/>
            <p:nvPr/>
          </p:nvSpPr>
          <p:spPr>
            <a:xfrm>
              <a:off x="4961965" y="2008111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F875668-B5BA-41CD-97B8-53C9D831C3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53" b="44398"/>
            <a:stretch/>
          </p:blipFill>
          <p:spPr bwMode="auto">
            <a:xfrm>
              <a:off x="5123620" y="2237660"/>
              <a:ext cx="1593636" cy="113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290" name="Picture 2" descr="Image result for a door&quot;">
            <a:extLst>
              <a:ext uri="{FF2B5EF4-FFF2-40B4-BE49-F238E27FC236}">
                <a16:creationId xmlns:a16="http://schemas.microsoft.com/office/drawing/2014/main" id="{F74B5AFE-A80E-4551-A254-50AC86A34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107" y="691181"/>
            <a:ext cx="5627033" cy="604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Arrow: Left 38">
            <a:hlinkClick r:id="rId5" action="ppaction://hlinksldjump"/>
            <a:extLst>
              <a:ext uri="{FF2B5EF4-FFF2-40B4-BE49-F238E27FC236}">
                <a16:creationId xmlns:a16="http://schemas.microsoft.com/office/drawing/2014/main" id="{F60E7ADA-D66E-41C4-BBFE-A4808B1E5198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42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7DC3F487-6B14-472A-825A-1CBA43B6038E}"/>
              </a:ext>
            </a:extLst>
          </p:cNvPr>
          <p:cNvGrpSpPr/>
          <p:nvPr/>
        </p:nvGrpSpPr>
        <p:grpSpPr>
          <a:xfrm>
            <a:off x="-22411" y="0"/>
            <a:ext cx="2286000" cy="1586753"/>
            <a:chOff x="7239000" y="2021556"/>
            <a:chExt cx="2286000" cy="158675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DD7DC3-050B-4B5E-BBE6-99103DC2C8E7}"/>
                </a:ext>
              </a:extLst>
            </p:cNvPr>
            <p:cNvSpPr/>
            <p:nvPr/>
          </p:nvSpPr>
          <p:spPr>
            <a:xfrm>
              <a:off x="7239000" y="2021556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877F0465-D5AC-4EA9-943A-3CE49A8638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442" b="1517"/>
            <a:stretch/>
          </p:blipFill>
          <p:spPr bwMode="auto">
            <a:xfrm>
              <a:off x="7696201" y="2338924"/>
              <a:ext cx="1218122" cy="95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266" name="Picture 2" descr="Image result for a door&quot;">
            <a:extLst>
              <a:ext uri="{FF2B5EF4-FFF2-40B4-BE49-F238E27FC236}">
                <a16:creationId xmlns:a16="http://schemas.microsoft.com/office/drawing/2014/main" id="{5545A920-2C40-4015-8CE6-D97E36BC5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12" y="2467536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Image result for a desk&quot;">
            <a:extLst>
              <a:ext uri="{FF2B5EF4-FFF2-40B4-BE49-F238E27FC236}">
                <a16:creationId xmlns:a16="http://schemas.microsoft.com/office/drawing/2014/main" id="{3E0B8A44-71DC-42B8-B229-C4C4E1790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320" y="793376"/>
            <a:ext cx="5514650" cy="55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Arrow: Left 45">
            <a:hlinkClick r:id="rId6" action="ppaction://hlinksldjump"/>
            <a:extLst>
              <a:ext uri="{FF2B5EF4-FFF2-40B4-BE49-F238E27FC236}">
                <a16:creationId xmlns:a16="http://schemas.microsoft.com/office/drawing/2014/main" id="{C68C685B-7245-40E8-92DD-09E65EBE418A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76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DE33118F-8F22-4202-9C08-03F1F426C6B3}"/>
              </a:ext>
            </a:extLst>
          </p:cNvPr>
          <p:cNvGrpSpPr/>
          <p:nvPr/>
        </p:nvGrpSpPr>
        <p:grpSpPr>
          <a:xfrm>
            <a:off x="0" y="0"/>
            <a:ext cx="2286000" cy="1586753"/>
            <a:chOff x="2667000" y="3594864"/>
            <a:chExt cx="2286000" cy="158675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A4BB1B3-22DD-4E12-8CBD-8BD9CF23A3F7}"/>
                </a:ext>
              </a:extLst>
            </p:cNvPr>
            <p:cNvSpPr/>
            <p:nvPr/>
          </p:nvSpPr>
          <p:spPr>
            <a:xfrm>
              <a:off x="2667000" y="3594864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6" name="Picture 2">
              <a:extLst>
                <a:ext uri="{FF2B5EF4-FFF2-40B4-BE49-F238E27FC236}">
                  <a16:creationId xmlns:a16="http://schemas.microsoft.com/office/drawing/2014/main" id="{16AC3E25-6E8F-4860-990A-955D6679A6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5339" r="34074" b="34286"/>
            <a:stretch/>
          </p:blipFill>
          <p:spPr bwMode="auto">
            <a:xfrm>
              <a:off x="2754316" y="3811972"/>
              <a:ext cx="1835311" cy="11525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42" name="Picture 2" descr="Image result for a desk&quot;">
            <a:extLst>
              <a:ext uri="{FF2B5EF4-FFF2-40B4-BE49-F238E27FC236}">
                <a16:creationId xmlns:a16="http://schemas.microsoft.com/office/drawing/2014/main" id="{BB10B627-8CF0-44EE-933E-65542277B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075" y="0"/>
            <a:ext cx="7434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Arrow: Left 38">
            <a:hlinkClick r:id="rId5" action="ppaction://hlinksldjump"/>
            <a:extLst>
              <a:ext uri="{FF2B5EF4-FFF2-40B4-BE49-F238E27FC236}">
                <a16:creationId xmlns:a16="http://schemas.microsoft.com/office/drawing/2014/main" id="{19AAB2A8-2285-47C5-AEA3-C6C9E63EE03B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83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910467-8185-45DD-B8A2-A88DF20DF6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711" y="450221"/>
            <a:ext cx="7207948" cy="5948859"/>
          </a:xfrm>
          <a:prstGeom prst="rect">
            <a:avLst/>
          </a:prstGeom>
          <a:solidFill>
            <a:srgbClr val="7F7F7F">
              <a:alpha val="24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759" y="450220"/>
            <a:ext cx="3904488" cy="4233672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6221" y="1115568"/>
            <a:ext cx="3364992" cy="2999232"/>
          </a:xfrm>
        </p:spPr>
        <p:txBody>
          <a:bodyPr anchor="ctr">
            <a:normAutofit fontScale="90000"/>
          </a:bodyPr>
          <a:lstStyle/>
          <a:p>
            <a:r>
              <a:rPr lang="en-US" sz="5000" b="1" dirty="0">
                <a:solidFill>
                  <a:srgbClr val="FFFFFF"/>
                </a:solidFill>
              </a:rPr>
              <a:t>Unit 4</a:t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>Lesson 2</a:t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/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>In the bedroom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1076" y="4846320"/>
            <a:ext cx="2395728" cy="1563624"/>
          </a:xfrm>
          <a:prstGeom prst="rect">
            <a:avLst/>
          </a:prstGeom>
          <a:solidFill>
            <a:schemeClr val="accent1">
              <a:alpha val="94902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BE00B-5C74-4EC8-8DC0-B88D32C8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6252" y="5120640"/>
            <a:ext cx="1828800" cy="1024128"/>
          </a:xfrm>
        </p:spPr>
        <p:txBody>
          <a:bodyPr anchor="ctr">
            <a:normAutofit/>
          </a:bodyPr>
          <a:lstStyle/>
          <a:p>
            <a:pPr algn="l"/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2221" y="4846320"/>
            <a:ext cx="1353312" cy="1572768"/>
          </a:xfrm>
          <a:prstGeom prst="rect">
            <a:avLst/>
          </a:prstGeom>
          <a:solidFill>
            <a:srgbClr val="466168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77" y="470228"/>
            <a:ext cx="6291869" cy="594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4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C4BB3140-0F1C-4ACE-9298-567702F37291}"/>
              </a:ext>
            </a:extLst>
          </p:cNvPr>
          <p:cNvGrpSpPr/>
          <p:nvPr/>
        </p:nvGrpSpPr>
        <p:grpSpPr>
          <a:xfrm>
            <a:off x="0" y="0"/>
            <a:ext cx="2286000" cy="1586753"/>
            <a:chOff x="4970930" y="3594864"/>
            <a:chExt cx="2286000" cy="158675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22A6B0F-4263-4BAB-B4EB-A36D919904FF}"/>
                </a:ext>
              </a:extLst>
            </p:cNvPr>
            <p:cNvSpPr/>
            <p:nvPr/>
          </p:nvSpPr>
          <p:spPr>
            <a:xfrm>
              <a:off x="4970930" y="3594864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F1E2AE4E-EC8A-489F-8EBC-32F1762A0AE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972" b="37675"/>
            <a:stretch/>
          </p:blipFill>
          <p:spPr bwMode="auto">
            <a:xfrm>
              <a:off x="5123620" y="3779208"/>
              <a:ext cx="1843894" cy="1244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218" name="Picture 2" descr="Image result for a desk&quot;">
            <a:extLst>
              <a:ext uri="{FF2B5EF4-FFF2-40B4-BE49-F238E27FC236}">
                <a16:creationId xmlns:a16="http://schemas.microsoft.com/office/drawing/2014/main" id="{F7B4935D-3955-4683-A32B-29819292D4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6"/>
          <a:stretch/>
        </p:blipFill>
        <p:spPr bwMode="auto">
          <a:xfrm>
            <a:off x="1482819" y="3225053"/>
            <a:ext cx="3686175" cy="236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Image result for a dog&quot;">
            <a:extLst>
              <a:ext uri="{FF2B5EF4-FFF2-40B4-BE49-F238E27FC236}">
                <a16:creationId xmlns:a16="http://schemas.microsoft.com/office/drawing/2014/main" id="{CE0B0F6B-33F4-4765-909D-BDE2A818B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29298"/>
            <a:ext cx="4796664" cy="382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Arrow: Left 45">
            <a:hlinkClick r:id="rId6" action="ppaction://hlinksldjump"/>
            <a:extLst>
              <a:ext uri="{FF2B5EF4-FFF2-40B4-BE49-F238E27FC236}">
                <a16:creationId xmlns:a16="http://schemas.microsoft.com/office/drawing/2014/main" id="{8B9239CC-EFA2-44F7-8311-C4A903D54C42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60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D52B4065-1910-40C2-8226-792EF7984F35}"/>
              </a:ext>
            </a:extLst>
          </p:cNvPr>
          <p:cNvGrpSpPr/>
          <p:nvPr/>
        </p:nvGrpSpPr>
        <p:grpSpPr>
          <a:xfrm>
            <a:off x="0" y="0"/>
            <a:ext cx="2364230" cy="1687010"/>
            <a:chOff x="7230035" y="3494606"/>
            <a:chExt cx="2364230" cy="168701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FF8819-859F-40A5-9A06-23D5B89F184E}"/>
                </a:ext>
              </a:extLst>
            </p:cNvPr>
            <p:cNvSpPr/>
            <p:nvPr/>
          </p:nvSpPr>
          <p:spPr>
            <a:xfrm>
              <a:off x="7230035" y="3594863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B76EFAFB-EA94-42F2-9DC1-FAE9B58794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65" r="-1632" b="51568"/>
            <a:stretch/>
          </p:blipFill>
          <p:spPr bwMode="auto">
            <a:xfrm>
              <a:off x="7713369" y="3494606"/>
              <a:ext cx="1880896" cy="1586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194" name="Picture 2" descr="Image result for a desk&quot;">
            <a:extLst>
              <a:ext uri="{FF2B5EF4-FFF2-40B4-BE49-F238E27FC236}">
                <a16:creationId xmlns:a16="http://schemas.microsoft.com/office/drawing/2014/main" id="{E22FC845-DC93-4055-A5FA-D07A1D4D9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34" y="2051271"/>
            <a:ext cx="5827526" cy="470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a duck&quot;">
            <a:extLst>
              <a:ext uri="{FF2B5EF4-FFF2-40B4-BE49-F238E27FC236}">
                <a16:creationId xmlns:a16="http://schemas.microsoft.com/office/drawing/2014/main" id="{563BCC1A-88F7-4186-A9CD-AA2E18D76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112" y="2051271"/>
            <a:ext cx="4222580" cy="376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Arrow: Left 45">
            <a:hlinkClick r:id="rId6" action="ppaction://hlinksldjump"/>
            <a:extLst>
              <a:ext uri="{FF2B5EF4-FFF2-40B4-BE49-F238E27FC236}">
                <a16:creationId xmlns:a16="http://schemas.microsoft.com/office/drawing/2014/main" id="{7AE73C53-568F-4349-9B8E-1C6F60EBF5D5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027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9BE2E783-3389-4369-AED8-2C8550153030}"/>
              </a:ext>
            </a:extLst>
          </p:cNvPr>
          <p:cNvGrpSpPr/>
          <p:nvPr/>
        </p:nvGrpSpPr>
        <p:grpSpPr>
          <a:xfrm>
            <a:off x="0" y="0"/>
            <a:ext cx="2286000" cy="1676383"/>
            <a:chOff x="2658035" y="5181617"/>
            <a:chExt cx="2286000" cy="167638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D8A2B7-F10D-40D5-8074-7ED3200539D6}"/>
                </a:ext>
              </a:extLst>
            </p:cNvPr>
            <p:cNvSpPr/>
            <p:nvPr/>
          </p:nvSpPr>
          <p:spPr>
            <a:xfrm>
              <a:off x="2658035" y="5181617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09682940-0796-4F56-AF8F-CF89C101AA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280" t="41582"/>
            <a:stretch/>
          </p:blipFill>
          <p:spPr bwMode="auto">
            <a:xfrm>
              <a:off x="3233840" y="5271246"/>
              <a:ext cx="1710195" cy="1586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8" name="Picture 2" descr="Image result for a dog&quot;">
            <a:extLst>
              <a:ext uri="{FF2B5EF4-FFF2-40B4-BE49-F238E27FC236}">
                <a16:creationId xmlns:a16="http://schemas.microsoft.com/office/drawing/2014/main" id="{908489FB-7F72-48E0-8D13-1BA5B8FFD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31308"/>
            <a:ext cx="5265595" cy="419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Image result for a door&quot;">
            <a:extLst>
              <a:ext uri="{FF2B5EF4-FFF2-40B4-BE49-F238E27FC236}">
                <a16:creationId xmlns:a16="http://schemas.microsoft.com/office/drawing/2014/main" id="{8E7546E6-106F-405C-BCDE-5E3BE1D9E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12" y="2467536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Arrow: Left 45">
            <a:hlinkClick r:id="rId6" action="ppaction://hlinksldjump"/>
            <a:extLst>
              <a:ext uri="{FF2B5EF4-FFF2-40B4-BE49-F238E27FC236}">
                <a16:creationId xmlns:a16="http://schemas.microsoft.com/office/drawing/2014/main" id="{AD00854B-41B7-4992-B796-3A0F8734F16C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66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25EA0F4B-4DBD-462F-9465-24E6721B2372}"/>
              </a:ext>
            </a:extLst>
          </p:cNvPr>
          <p:cNvGrpSpPr/>
          <p:nvPr/>
        </p:nvGrpSpPr>
        <p:grpSpPr>
          <a:xfrm>
            <a:off x="0" y="0"/>
            <a:ext cx="2370702" cy="1595800"/>
            <a:chOff x="4970930" y="5195062"/>
            <a:chExt cx="2370702" cy="15958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EB37F31-8BFE-498D-A635-3653AF775D85}"/>
                </a:ext>
              </a:extLst>
            </p:cNvPr>
            <p:cNvSpPr/>
            <p:nvPr/>
          </p:nvSpPr>
          <p:spPr>
            <a:xfrm>
              <a:off x="4970930" y="5195062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8437A945-5DDF-48F5-99A2-AD3F511ADF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346" y="5204110"/>
              <a:ext cx="2307286" cy="1586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1A3A555-B360-4ABE-A1E6-2C65C134AC3C}"/>
              </a:ext>
            </a:extLst>
          </p:cNvPr>
          <p:cNvSpPr txBox="1"/>
          <p:nvPr/>
        </p:nvSpPr>
        <p:spPr>
          <a:xfrm>
            <a:off x="3409405" y="940422"/>
            <a:ext cx="7204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Chant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0BB1D1-9A5E-4465-A379-35EC69D84F7B}"/>
              </a:ext>
            </a:extLst>
          </p:cNvPr>
          <p:cNvSpPr txBox="1"/>
          <p:nvPr/>
        </p:nvSpPr>
        <p:spPr>
          <a:xfrm>
            <a:off x="2370702" y="2286000"/>
            <a:ext cx="69077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D, d 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duck.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D, d, 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dog.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A duck and a 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dog.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46" name="Arrow: Left 45">
            <a:hlinkClick r:id="rId4" action="ppaction://hlinksldjump"/>
            <a:extLst>
              <a:ext uri="{FF2B5EF4-FFF2-40B4-BE49-F238E27FC236}">
                <a16:creationId xmlns:a16="http://schemas.microsoft.com/office/drawing/2014/main" id="{2A2E97A2-BF61-4A5D-811C-CC4B6482E57A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5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5D88DA5D-CBA0-4C2C-90AC-E2D2B876179B}"/>
              </a:ext>
            </a:extLst>
          </p:cNvPr>
          <p:cNvGrpSpPr/>
          <p:nvPr/>
        </p:nvGrpSpPr>
        <p:grpSpPr>
          <a:xfrm>
            <a:off x="0" y="0"/>
            <a:ext cx="2286000" cy="1586753"/>
            <a:chOff x="7239000" y="5168172"/>
            <a:chExt cx="2286000" cy="158675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C1ECAEF-68FD-4754-8723-210A1DE877B1}"/>
                </a:ext>
              </a:extLst>
            </p:cNvPr>
            <p:cNvSpPr/>
            <p:nvPr/>
          </p:nvSpPr>
          <p:spPr>
            <a:xfrm>
              <a:off x="7239000" y="5168172"/>
              <a:ext cx="2286000" cy="15867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Picture 4">
              <a:extLst>
                <a:ext uri="{FF2B5EF4-FFF2-40B4-BE49-F238E27FC236}">
                  <a16:creationId xmlns:a16="http://schemas.microsoft.com/office/drawing/2014/main" id="{334A8B37-F7F3-440A-ADC5-E4FD9FF338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6201" y="5459162"/>
              <a:ext cx="1474230" cy="1228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57597498-31A9-415E-BDB5-4BD81F665E4D}"/>
              </a:ext>
            </a:extLst>
          </p:cNvPr>
          <p:cNvSpPr txBox="1"/>
          <p:nvPr/>
        </p:nvSpPr>
        <p:spPr>
          <a:xfrm>
            <a:off x="4307541" y="940422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prstClr val="black"/>
                </a:solidFill>
                <a:latin typeface=".VnAvant" panose="020B7200000000000000" pitchFamily="34" charset="0"/>
              </a:rPr>
              <a:t>Chant</a:t>
            </a:r>
            <a:endParaRPr lang="en-US" sz="3600" b="1" dirty="0">
              <a:solidFill>
                <a:prstClr val="black"/>
              </a:solidFill>
              <a:latin typeface=".VnAvant" panose="020B72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AD97DB7-6F22-4D7E-8005-8AD3FEABE7B8}"/>
              </a:ext>
            </a:extLst>
          </p:cNvPr>
          <p:cNvSpPr txBox="1"/>
          <p:nvPr/>
        </p:nvSpPr>
        <p:spPr>
          <a:xfrm>
            <a:off x="2370702" y="2286000"/>
            <a:ext cx="69077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D, d 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door.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D, d, 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desk.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A door and a 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desk.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46" name="Arrow: Left 45">
            <a:hlinkClick r:id="rId4" action="ppaction://hlinksldjump"/>
            <a:extLst>
              <a:ext uri="{FF2B5EF4-FFF2-40B4-BE49-F238E27FC236}">
                <a16:creationId xmlns:a16="http://schemas.microsoft.com/office/drawing/2014/main" id="{56F932ED-860A-4B17-B878-7F5E22C3C915}"/>
              </a:ext>
            </a:extLst>
          </p:cNvPr>
          <p:cNvSpPr/>
          <p:nvPr/>
        </p:nvSpPr>
        <p:spPr>
          <a:xfrm>
            <a:off x="9224682" y="5244353"/>
            <a:ext cx="2967318" cy="1613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60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EF3321-2F2C-449A-9096-14ACAD4C0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D:\BIEN TAP\TIENG ANH\DT\2020\Powerpoint TA 1\Ảnh\gui c Nga-TA1SHS-PPT\U4-L2-4.pn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452" y="1085253"/>
            <a:ext cx="3346446" cy="333965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8590043" y="4381111"/>
            <a:ext cx="210987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spc="3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7200" b="1" spc="300" dirty="0" smtClean="0">
                <a:latin typeface=".VnAvant" panose="020B7200000000000000" pitchFamily="34" charset="0"/>
              </a:rPr>
              <a:t>og</a:t>
            </a:r>
            <a:endParaRPr lang="en-US" sz="7200" b="1" spc="3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90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51F3AEB-338C-43B8-88B9-7C194B0A8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532" y="623759"/>
            <a:ext cx="3771385" cy="409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020E775-3CE0-4A96-A524-526357E86A19}"/>
              </a:ext>
            </a:extLst>
          </p:cNvPr>
          <p:cNvSpPr txBox="1"/>
          <p:nvPr/>
        </p:nvSpPr>
        <p:spPr>
          <a:xfrm>
            <a:off x="8660699" y="4903862"/>
            <a:ext cx="3053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7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esk</a:t>
            </a:r>
            <a:endParaRPr kumimoji="0" lang="en-US" sz="18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93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12358F-0460-4BB6-84D1-2224928F87EF}"/>
              </a:ext>
            </a:extLst>
          </p:cNvPr>
          <p:cNvSpPr txBox="1"/>
          <p:nvPr/>
        </p:nvSpPr>
        <p:spPr>
          <a:xfrm>
            <a:off x="8639422" y="4793202"/>
            <a:ext cx="2613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7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oor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FEEBE15-BEFB-48CC-8EEE-DEB3BCCA1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748" y="1150422"/>
            <a:ext cx="1749790" cy="364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12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8562BF-7426-43E3-9518-0F9E5DBF032E}"/>
              </a:ext>
            </a:extLst>
          </p:cNvPr>
          <p:cNvSpPr txBox="1"/>
          <p:nvPr/>
        </p:nvSpPr>
        <p:spPr>
          <a:xfrm>
            <a:off x="8330666" y="4303644"/>
            <a:ext cx="28642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d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uck</a:t>
            </a:r>
          </a:p>
        </p:txBody>
      </p:sp>
      <p:pic>
        <p:nvPicPr>
          <p:cNvPr id="8" name="Picture 7" descr="Image result for duck rubber&quot;">
            <a:extLst>
              <a:ext uri="{FF2B5EF4-FFF2-40B4-BE49-F238E27FC236}">
                <a16:creationId xmlns:a16="http://schemas.microsoft.com/office/drawing/2014/main" id="{461BABF9-5BBF-4EA3-925A-EFD7C6B9179E}"/>
              </a:ext>
            </a:extLst>
          </p:cNvPr>
          <p:cNvPicPr/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172" y="1233930"/>
            <a:ext cx="3109595" cy="310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03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720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DD30D-E0D3-4A39-9145-71392016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683" y="2721789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dirty="0">
                <a:solidFill>
                  <a:srgbClr val="080808"/>
                </a:solidFill>
              </a:rPr>
              <a:t>Sit in groups and try to get as many </a:t>
            </a:r>
            <a:r>
              <a:rPr lang="en-US" sz="2800" b="1" dirty="0">
                <a:solidFill>
                  <a:srgbClr val="FF0000"/>
                </a:solidFill>
              </a:rPr>
              <a:t>stars</a:t>
            </a:r>
            <a:r>
              <a:rPr lang="en-US" sz="2800" dirty="0">
                <a:solidFill>
                  <a:srgbClr val="080808"/>
                </a:solidFill>
              </a:rPr>
              <a:t> as possible!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52EAB17-D82F-477F-8A9C-D06FBF6EC8C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79772" y="718200"/>
          <a:ext cx="4990496" cy="5810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624">
                  <a:extLst>
                    <a:ext uri="{9D8B030D-6E8A-4147-A177-3AD203B41FA5}">
                      <a16:colId xmlns:a16="http://schemas.microsoft.com/office/drawing/2014/main" val="4046653109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1027448298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191890583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3277744724"/>
                    </a:ext>
                  </a:extLst>
                </a:gridCol>
              </a:tblGrid>
              <a:tr h="6024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1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2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3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4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2687783898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896099964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1760903741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673455637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4107495489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3735319392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3370862955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249658929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 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1509218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3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8799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5338FCB-2ACB-41F9-8A90-3F5ACB2F6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6925" y="259475"/>
            <a:ext cx="3240340" cy="303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17B4B8-5E01-4B44-BC25-876D56C121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0"/>
            <a:ext cx="0" cy="32004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>
            <a:extLst>
              <a:ext uri="{FF2B5EF4-FFF2-40B4-BE49-F238E27FC236}">
                <a16:creationId xmlns:a16="http://schemas.microsoft.com/office/drawing/2014/main" id="{C6B70983-D12A-4A9C-A5B8-89BCCDD4C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7459" y="624312"/>
            <a:ext cx="2357148" cy="226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683D1A4-93E5-4A4D-B103-8223A220EB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21742" y="3200400"/>
            <a:ext cx="0" cy="36576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E8ABF4-C289-489E-BEFB-3077F9D9C7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52330" y="3200400"/>
            <a:ext cx="0" cy="36576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9CFA0-35DD-4943-B365-488C66B9B1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3609790" y="3197412"/>
            <a:ext cx="4956048" cy="175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88AD040-1A2B-4FB4-A345-7B9F3E5ED9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3994133"/>
            <a:ext cx="3602736" cy="175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23B704A-724B-41D6-8F33-76939E727D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534400" y="3994133"/>
            <a:ext cx="3657600" cy="175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5064228" y="3328396"/>
            <a:ext cx="2403573" cy="3124178"/>
            <a:chOff x="5064228" y="3328396"/>
            <a:chExt cx="2403573" cy="3124178"/>
          </a:xfrm>
        </p:grpSpPr>
        <p:pic>
          <p:nvPicPr>
            <p:cNvPr id="8" name="Picture 2" descr="Image result for duck rubber&quot;">
              <a:extLst>
                <a:ext uri="{FF2B5EF4-FFF2-40B4-BE49-F238E27FC236}">
                  <a16:creationId xmlns:a16="http://schemas.microsoft.com/office/drawing/2014/main" id="{D7D4BE3C-61D7-49E3-ADE6-E1C2CC19A1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64228" y="3328396"/>
              <a:ext cx="2403573" cy="2403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87C3EF-5369-4E28-A6AD-1BC2FD3EB17C}"/>
                </a:ext>
              </a:extLst>
            </p:cNvPr>
            <p:cNvSpPr txBox="1"/>
            <p:nvPr/>
          </p:nvSpPr>
          <p:spPr>
            <a:xfrm>
              <a:off x="5695286" y="5821632"/>
              <a:ext cx="1503112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1200" cap="none" spc="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.VnAvant" panose="020B7200000000000000" pitchFamily="34" charset="0"/>
                </a:rPr>
                <a:t>d</a:t>
              </a:r>
              <a:r>
                <a:rPr kumimoji="0" lang="en-US" sz="35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</a:rPr>
                <a:t>uck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334373" y="4315866"/>
            <a:ext cx="2057068" cy="2465190"/>
            <a:chOff x="9334373" y="4315866"/>
            <a:chExt cx="2057068" cy="2465190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6D8F7E1E-75F3-4585-A5D8-7F0CCA6F74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334373" y="4315866"/>
              <a:ext cx="1753849" cy="19037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078758C-3CC3-4567-B15A-29ABA5517598}"/>
                </a:ext>
              </a:extLst>
            </p:cNvPr>
            <p:cNvSpPr txBox="1"/>
            <p:nvPr/>
          </p:nvSpPr>
          <p:spPr>
            <a:xfrm>
              <a:off x="9757084" y="6150114"/>
              <a:ext cx="1634357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1200" cap="none" spc="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.VnAvant" panose="020B7200000000000000" pitchFamily="34" charset="0"/>
                </a:rPr>
                <a:t>d</a:t>
              </a:r>
              <a:r>
                <a:rPr kumimoji="0" lang="en-US" sz="35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</a:rPr>
                <a:t>esk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61424" y="4222616"/>
            <a:ext cx="2857100" cy="2229958"/>
            <a:chOff x="461424" y="4222616"/>
            <a:chExt cx="2857100" cy="222995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E12358F-0460-4BB6-84D1-2224928F87EF}"/>
                </a:ext>
              </a:extLst>
            </p:cNvPr>
            <p:cNvSpPr txBox="1"/>
            <p:nvPr/>
          </p:nvSpPr>
          <p:spPr>
            <a:xfrm>
              <a:off x="1850594" y="5821632"/>
              <a:ext cx="1467930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1200" cap="none" spc="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.VnAvant" panose="020B7200000000000000" pitchFamily="34" charset="0"/>
                </a:rPr>
                <a:t>d</a:t>
              </a:r>
              <a:r>
                <a:rPr kumimoji="0" lang="en-US" sz="35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</a:rPr>
                <a:t>oor</a:t>
              </a:r>
            </a:p>
          </p:txBody>
        </p:sp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7FEEBE15-BEFB-48CC-8EEE-DEB3BCCA16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424" y="4222616"/>
              <a:ext cx="1389169" cy="2229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974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7432E11E-988F-405B-B469-66ED44F94F62}"/>
              </a:ext>
            </a:extLst>
          </p:cNvPr>
          <p:cNvSpPr>
            <a:spLocks noGrp="1"/>
          </p:cNvSpPr>
          <p:nvPr/>
        </p:nvSpPr>
        <p:spPr>
          <a:xfrm>
            <a:off x="419100" y="4164225"/>
            <a:ext cx="11353800" cy="1323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/>
              <a:t>Listen and chant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414652" y="1369800"/>
            <a:ext cx="5423509" cy="2600329"/>
            <a:chOff x="3457184" y="1635495"/>
            <a:chExt cx="5423509" cy="260032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7184" y="1714419"/>
              <a:ext cx="2526082" cy="252140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5540" y="1635495"/>
              <a:ext cx="2605153" cy="26003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201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4234D-ACBD-4448-B0E1-6A811DF13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Listen and </a:t>
            </a:r>
            <a:r>
              <a:rPr lang="en-US" sz="3200" b="1" dirty="0" smtClean="0"/>
              <a:t>chant</a:t>
            </a:r>
            <a:endParaRPr lang="en-US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690688"/>
            <a:ext cx="10515600" cy="46435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2413337"/>
            <a:ext cx="5384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, 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, 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uck.</a:t>
            </a:r>
          </a:p>
          <a:p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, 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, 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og.</a:t>
            </a:r>
          </a:p>
          <a:p>
            <a:r>
              <a:rPr lang="en-US" sz="3200" dirty="0" smtClean="0">
                <a:latin typeface=".VnAvant" panose="020B7200000000000000" pitchFamily="34" charset="0"/>
              </a:rPr>
              <a:t>A 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uck and a 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og.</a:t>
            </a:r>
          </a:p>
          <a:p>
            <a:endParaRPr lang="en-US" sz="3200" dirty="0">
              <a:latin typeface=".VnAvant" panose="020B7200000000000000" pitchFamily="34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>
                <a:latin typeface=".VnAvant" panose="020B7200000000000000" pitchFamily="34" charset="0"/>
              </a:rPr>
              <a:t>, 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>
                <a:latin typeface=".VnAvant" panose="020B7200000000000000" pitchFamily="34" charset="0"/>
              </a:rPr>
              <a:t>, 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oor.</a:t>
            </a:r>
          </a:p>
          <a:p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>
                <a:latin typeface=".VnAvant" panose="020B7200000000000000" pitchFamily="34" charset="0"/>
              </a:rPr>
              <a:t>, 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>
                <a:latin typeface=".VnAvant" panose="020B7200000000000000" pitchFamily="34" charset="0"/>
              </a:rPr>
              <a:t>, 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esk.</a:t>
            </a:r>
          </a:p>
          <a:p>
            <a:r>
              <a:rPr lang="en-US" sz="3200" dirty="0" smtClean="0">
                <a:latin typeface=".VnAvant" panose="020B7200000000000000" pitchFamily="34" charset="0"/>
              </a:rPr>
              <a:t>A 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oor and a </a:t>
            </a:r>
            <a:r>
              <a:rPr lang="en-US" sz="32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d</a:t>
            </a:r>
            <a:r>
              <a:rPr lang="en-US" sz="3200" dirty="0" smtClean="0">
                <a:latin typeface=".VnAvant" panose="020B7200000000000000" pitchFamily="34" charset="0"/>
              </a:rPr>
              <a:t>esk.</a:t>
            </a:r>
            <a:endParaRPr lang="en-US" sz="3200" dirty="0">
              <a:latin typeface=".VnAvant" panose="020B7200000000000000" pitchFamily="34" charset="0"/>
            </a:endParaRPr>
          </a:p>
        </p:txBody>
      </p:sp>
      <p:pic>
        <p:nvPicPr>
          <p:cNvPr id="6" name="Track 0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94464" y="914400"/>
            <a:ext cx="241371" cy="24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6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DD6D908-561F-4A67-8570-9E21D10AE19C}"/>
              </a:ext>
            </a:extLst>
          </p:cNvPr>
          <p:cNvSpPr txBox="1">
            <a:spLocks/>
          </p:cNvSpPr>
          <p:nvPr/>
        </p:nvSpPr>
        <p:spPr>
          <a:xfrm>
            <a:off x="965200" y="5048250"/>
            <a:ext cx="10388600" cy="822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Listen and tick</a:t>
            </a:r>
            <a:endParaRPr lang="en-US" sz="48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3519814" y="2241354"/>
            <a:ext cx="5548767" cy="2625333"/>
            <a:chOff x="3519814" y="2155629"/>
            <a:chExt cx="5548767" cy="262533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9814" y="2209547"/>
              <a:ext cx="2576186" cy="257141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8377" y="2155629"/>
              <a:ext cx="2630204" cy="2625333"/>
            </a:xfrm>
            <a:prstGeom prst="rect">
              <a:avLst/>
            </a:prstGeom>
          </p:spPr>
        </p:pic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0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59D11-2A80-4682-A8C7-8303ECA92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Listen and tick</a:t>
            </a:r>
          </a:p>
        </p:txBody>
      </p:sp>
      <p:pic>
        <p:nvPicPr>
          <p:cNvPr id="7" name="Content Placeholder 6" descr="A picture containing toy, room&#10;&#10;Description automatically generated">
            <a:extLst>
              <a:ext uri="{FF2B5EF4-FFF2-40B4-BE49-F238E27FC236}">
                <a16:creationId xmlns:a16="http://schemas.microsoft.com/office/drawing/2014/main" id="{DA727FC4-B228-429C-8126-043808E76C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9" y="1363003"/>
            <a:ext cx="10056062" cy="5494997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63" y="3284029"/>
            <a:ext cx="376615" cy="3766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4049" y="5696304"/>
            <a:ext cx="376615" cy="376615"/>
          </a:xfrm>
          <a:prstGeom prst="rect">
            <a:avLst/>
          </a:prstGeom>
        </p:spPr>
      </p:pic>
      <p:pic>
        <p:nvPicPr>
          <p:cNvPr id="3" name="Track 0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52332" y="886377"/>
            <a:ext cx="283057" cy="28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4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834</Words>
  <Application>Microsoft Office PowerPoint</Application>
  <PresentationFormat>Widescreen</PresentationFormat>
  <Paragraphs>233</Paragraphs>
  <Slides>29</Slides>
  <Notes>26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.VnAvant</vt:lpstr>
      <vt:lpstr>Arial</vt:lpstr>
      <vt:lpstr>Calibri</vt:lpstr>
      <vt:lpstr>Calibri Light</vt:lpstr>
      <vt:lpstr>Office Theme</vt:lpstr>
      <vt:lpstr>PowerPoint Presentation</vt:lpstr>
      <vt:lpstr>Unit 4 Lesson 2  In the bedroom</vt:lpstr>
      <vt:lpstr>Sit in groups and try to get as many stars as possible!</vt:lpstr>
      <vt:lpstr>Warm-up</vt:lpstr>
      <vt:lpstr>PowerPoint Presentation</vt:lpstr>
      <vt:lpstr>PowerPoint Presentation</vt:lpstr>
      <vt:lpstr>Listen and chant</vt:lpstr>
      <vt:lpstr>PowerPoint Presentation</vt:lpstr>
      <vt:lpstr>Listen and tick</vt:lpstr>
      <vt:lpstr>PowerPoint Presentation</vt:lpstr>
      <vt:lpstr>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Goodbye</vt:lpstr>
      <vt:lpstr>Goodbye</vt:lpstr>
      <vt:lpstr>Goodbye</vt:lpstr>
      <vt:lpstr>Goodbye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Huong Quynh Tran</dc:creator>
  <cp:lastModifiedBy>DELL</cp:lastModifiedBy>
  <cp:revision>35</cp:revision>
  <dcterms:created xsi:type="dcterms:W3CDTF">2020-03-09T08:55:27Z</dcterms:created>
  <dcterms:modified xsi:type="dcterms:W3CDTF">2024-02-28T15:47:05Z</dcterms:modified>
</cp:coreProperties>
</file>