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71" r:id="rId5"/>
    <p:sldId id="259" r:id="rId6"/>
    <p:sldId id="272" r:id="rId7"/>
    <p:sldId id="260" r:id="rId8"/>
    <p:sldId id="273" r:id="rId9"/>
    <p:sldId id="261" r:id="rId10"/>
    <p:sldId id="263" r:id="rId11"/>
    <p:sldId id="274" r:id="rId12"/>
    <p:sldId id="262" r:id="rId13"/>
    <p:sldId id="264" r:id="rId14"/>
    <p:sldId id="275" r:id="rId15"/>
    <p:sldId id="27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14DE8-A8E3-42F4-B597-E36FB01FDA7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D799A-B524-4555-AFF0-20BF2BD3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214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14DE8-A8E3-42F4-B597-E36FB01FDA7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D799A-B524-4555-AFF0-20BF2BD3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212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14DE8-A8E3-42F4-B597-E36FB01FDA7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D799A-B524-4555-AFF0-20BF2BD3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643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14DE8-A8E3-42F4-B597-E36FB01FDA7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D799A-B524-4555-AFF0-20BF2BD3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7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14DE8-A8E3-42F4-B597-E36FB01FDA7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D799A-B524-4555-AFF0-20BF2BD3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208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14DE8-A8E3-42F4-B597-E36FB01FDA7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D799A-B524-4555-AFF0-20BF2BD3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928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14DE8-A8E3-42F4-B597-E36FB01FDA7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D799A-B524-4555-AFF0-20BF2BD3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6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14DE8-A8E3-42F4-B597-E36FB01FDA7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D799A-B524-4555-AFF0-20BF2BD3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692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14DE8-A8E3-42F4-B597-E36FB01FDA7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D799A-B524-4555-AFF0-20BF2BD3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584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14DE8-A8E3-42F4-B597-E36FB01FDA7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D799A-B524-4555-AFF0-20BF2BD3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190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14DE8-A8E3-42F4-B597-E36FB01FDA7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D799A-B524-4555-AFF0-20BF2BD3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154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14DE8-A8E3-42F4-B597-E36FB01FDA7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D799A-B524-4555-AFF0-20BF2BD3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464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29887" y="1026599"/>
            <a:ext cx="6370320" cy="2387600"/>
          </a:xfrm>
        </p:spPr>
        <p:txBody>
          <a:bodyPr/>
          <a:lstStyle/>
          <a:p>
            <a:r>
              <a:rPr lang="en-US" sz="8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MĨ THUẬT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800" dirty="0" smtClean="0">
                <a:solidFill>
                  <a:srgbClr val="FF0000"/>
                </a:solidFill>
                <a:latin typeface="+mn-lt"/>
              </a:rPr>
              <a:t>LỚP 3</a:t>
            </a:r>
            <a:endParaRPr lang="vi-VN" sz="4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29887" y="3663683"/>
            <a:ext cx="6370320" cy="1655762"/>
          </a:xfrm>
        </p:spPr>
        <p:txBody>
          <a:bodyPr/>
          <a:lstStyle/>
          <a:p>
            <a:pPr algn="l"/>
            <a:r>
              <a:rPr lang="en-US" dirty="0" err="1" smtClean="0">
                <a:solidFill>
                  <a:srgbClr val="002060"/>
                </a:solidFill>
              </a:rPr>
              <a:t>Trường</a:t>
            </a:r>
            <a:r>
              <a:rPr lang="en-US" dirty="0" smtClean="0">
                <a:solidFill>
                  <a:srgbClr val="002060"/>
                </a:solidFill>
              </a:rPr>
              <a:t>: TH&amp;THCS </a:t>
            </a:r>
            <a:r>
              <a:rPr lang="en-US" dirty="0" err="1" smtClean="0">
                <a:solidFill>
                  <a:srgbClr val="002060"/>
                </a:solidFill>
              </a:rPr>
              <a:t>Mỹ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Đức</a:t>
            </a:r>
            <a:endParaRPr lang="en-US" dirty="0" smtClean="0">
              <a:solidFill>
                <a:srgbClr val="002060"/>
              </a:solidFill>
            </a:endParaRPr>
          </a:p>
          <a:p>
            <a:pPr algn="l"/>
            <a:r>
              <a:rPr lang="en-US" dirty="0" err="1" smtClean="0">
                <a:solidFill>
                  <a:srgbClr val="002060"/>
                </a:solidFill>
              </a:rPr>
              <a:t>Giáo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viên</a:t>
            </a:r>
            <a:r>
              <a:rPr lang="en-US" dirty="0" smtClean="0">
                <a:solidFill>
                  <a:srgbClr val="002060"/>
                </a:solidFill>
              </a:rPr>
              <a:t>: </a:t>
            </a:r>
            <a:r>
              <a:rPr lang="en-US" dirty="0" err="1" smtClean="0">
                <a:solidFill>
                  <a:srgbClr val="002060"/>
                </a:solidFill>
              </a:rPr>
              <a:t>Nguyễn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Thị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Hải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Yến</a:t>
            </a:r>
            <a:endParaRPr lang="en-US" dirty="0" smtClean="0">
              <a:solidFill>
                <a:srgbClr val="002060"/>
              </a:solidFill>
            </a:endParaRPr>
          </a:p>
          <a:p>
            <a:pPr algn="l"/>
            <a:r>
              <a:rPr lang="en-US" dirty="0" err="1" smtClean="0">
                <a:solidFill>
                  <a:srgbClr val="002060"/>
                </a:solidFill>
              </a:rPr>
              <a:t>Lớp</a:t>
            </a:r>
            <a:r>
              <a:rPr lang="en-US" dirty="0" smtClean="0">
                <a:solidFill>
                  <a:srgbClr val="002060"/>
                </a:solidFill>
              </a:rPr>
              <a:t>: 3A1</a:t>
            </a:r>
            <a:endParaRPr lang="vi-VN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85" y="547009"/>
            <a:ext cx="4067792" cy="573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142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424" y="365125"/>
            <a:ext cx="7529285" cy="94116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832" y="1690688"/>
            <a:ext cx="8653081" cy="49803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44" y="291135"/>
            <a:ext cx="1401109" cy="131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706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424" y="365125"/>
            <a:ext cx="7529285" cy="941161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09" y="1472302"/>
            <a:ext cx="7415581" cy="50940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07" y="180640"/>
            <a:ext cx="1401109" cy="131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301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53" y="210978"/>
            <a:ext cx="1636989" cy="152638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324" y="397942"/>
            <a:ext cx="9486476" cy="9085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60978"/>
            <a:ext cx="6743700" cy="16896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683" y="1844835"/>
            <a:ext cx="5134692" cy="465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33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737" y="622640"/>
            <a:ext cx="10370048" cy="81053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1" y="74210"/>
            <a:ext cx="1616478" cy="16164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0328"/>
            <a:ext cx="2813501" cy="9171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6" t="2609" r="4783" b="3406"/>
          <a:stretch/>
        </p:blipFill>
        <p:spPr>
          <a:xfrm>
            <a:off x="2454678" y="1476546"/>
            <a:ext cx="9503229" cy="685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4" y="2310119"/>
            <a:ext cx="7329470" cy="20203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8" t="3752"/>
          <a:stretch/>
        </p:blipFill>
        <p:spPr>
          <a:xfrm>
            <a:off x="5854261" y="3478924"/>
            <a:ext cx="5977174" cy="328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832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2"/>
          <a:stretch/>
        </p:blipFill>
        <p:spPr>
          <a:xfrm>
            <a:off x="1458499" y="543050"/>
            <a:ext cx="10370048" cy="74737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1" y="38711"/>
            <a:ext cx="1616478" cy="16164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01" y="1402165"/>
            <a:ext cx="2813501" cy="9171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6" t="2609" r="4783" b="3406"/>
          <a:stretch/>
        </p:blipFill>
        <p:spPr>
          <a:xfrm>
            <a:off x="2539918" y="1398567"/>
            <a:ext cx="9503229" cy="685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853" y="2258019"/>
            <a:ext cx="4359661" cy="42570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220" y="1929649"/>
            <a:ext cx="1921379" cy="486827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425043" y="2258019"/>
            <a:ext cx="293914" cy="130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61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425043" y="2258019"/>
            <a:ext cx="293914" cy="130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30" y="1690688"/>
            <a:ext cx="2648320" cy="37629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743" y="1802550"/>
            <a:ext cx="2734057" cy="45345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467" y="1690688"/>
            <a:ext cx="2686425" cy="412490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559" y="0"/>
            <a:ext cx="3290549" cy="688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689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6168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933" y="2316163"/>
            <a:ext cx="9793067" cy="312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449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835" y="365125"/>
            <a:ext cx="9922329" cy="117799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98" y="12650"/>
            <a:ext cx="1723390" cy="16780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98" y="2395983"/>
            <a:ext cx="5506218" cy="38295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307" y="2167351"/>
            <a:ext cx="5888923" cy="405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560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835" y="12649"/>
            <a:ext cx="9922329" cy="117799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98" y="12650"/>
            <a:ext cx="1723390" cy="16780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225" y="1190643"/>
            <a:ext cx="6206853" cy="41860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260" y="5411492"/>
            <a:ext cx="8471811" cy="136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732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7" y="319724"/>
            <a:ext cx="1295059" cy="12609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879" y="1901375"/>
            <a:ext cx="3534268" cy="44106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306" y="425903"/>
            <a:ext cx="4715533" cy="6096851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123" y="380449"/>
            <a:ext cx="6486339" cy="129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90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7" y="319724"/>
            <a:ext cx="1295059" cy="1260978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123" y="380449"/>
            <a:ext cx="6486339" cy="12949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"/>
          <a:stretch/>
        </p:blipFill>
        <p:spPr>
          <a:xfrm>
            <a:off x="55296" y="1433745"/>
            <a:ext cx="7750165" cy="52850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353" y="1433745"/>
            <a:ext cx="6715350" cy="155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786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064" y="0"/>
            <a:ext cx="8707125" cy="13255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44" y="64585"/>
            <a:ext cx="1295059" cy="12609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603" y="1264676"/>
            <a:ext cx="8897652" cy="541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617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421" y="0"/>
            <a:ext cx="8707125" cy="13255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67" y="156645"/>
            <a:ext cx="1295059" cy="12609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226" y="1027906"/>
            <a:ext cx="8245888" cy="42634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378" y="5458432"/>
            <a:ext cx="6623243" cy="126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658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972" y="250825"/>
            <a:ext cx="8656668" cy="113710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1" y="1374293"/>
            <a:ext cx="5239013" cy="50530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104" y="1407419"/>
            <a:ext cx="6231291" cy="12267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028" y="4183152"/>
            <a:ext cx="6139442" cy="5656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44" y="133480"/>
            <a:ext cx="1401109" cy="131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920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17</Words>
  <Application>Microsoft Office PowerPoint</Application>
  <PresentationFormat>Widescreen</PresentationFormat>
  <Paragraphs>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MĨ THUẬT LỚP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BAN QUYEN 21AK22.COM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MĨ THUẬT LỚP 3</dc:title>
  <dc:creator>21AK22.COM</dc:creator>
  <cp:lastModifiedBy>DELL</cp:lastModifiedBy>
  <cp:revision>5</cp:revision>
  <dcterms:created xsi:type="dcterms:W3CDTF">2022-09-04T03:11:01Z</dcterms:created>
  <dcterms:modified xsi:type="dcterms:W3CDTF">2024-02-28T14:09:01Z</dcterms:modified>
</cp:coreProperties>
</file>