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72" r:id="rId5"/>
    <p:sldId id="274" r:id="rId6"/>
    <p:sldId id="273" r:id="rId7"/>
    <p:sldId id="283" r:id="rId8"/>
    <p:sldId id="284" r:id="rId9"/>
    <p:sldId id="285" r:id="rId10"/>
    <p:sldId id="275" r:id="rId11"/>
    <p:sldId id="278" r:id="rId12"/>
    <p:sldId id="286" r:id="rId13"/>
    <p:sldId id="280" r:id="rId14"/>
    <p:sldId id="28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26CAD-5D2A-447C-B7F6-3FE82B687D4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C9839-5D78-4675-9CEE-144344816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855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26CAD-5D2A-447C-B7F6-3FE82B687D4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C9839-5D78-4675-9CEE-144344816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335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26CAD-5D2A-447C-B7F6-3FE82B687D4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C9839-5D78-4675-9CEE-144344816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027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26CAD-5D2A-447C-B7F6-3FE82B687D4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C9839-5D78-4675-9CEE-144344816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98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26CAD-5D2A-447C-B7F6-3FE82B687D4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C9839-5D78-4675-9CEE-144344816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445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26CAD-5D2A-447C-B7F6-3FE82B687D4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C9839-5D78-4675-9CEE-144344816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183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26CAD-5D2A-447C-B7F6-3FE82B687D4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C9839-5D78-4675-9CEE-144344816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311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26CAD-5D2A-447C-B7F6-3FE82B687D4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C9839-5D78-4675-9CEE-144344816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682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26CAD-5D2A-447C-B7F6-3FE82B687D4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C9839-5D78-4675-9CEE-144344816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348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26CAD-5D2A-447C-B7F6-3FE82B687D4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C9839-5D78-4675-9CEE-144344816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00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26CAD-5D2A-447C-B7F6-3FE82B687D4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C9839-5D78-4675-9CEE-144344816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309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926CAD-5D2A-447C-B7F6-3FE82B687D4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C9839-5D78-4675-9CEE-144344816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332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395" y="987854"/>
            <a:ext cx="6370320" cy="2387600"/>
          </a:xfrm>
        </p:spPr>
        <p:txBody>
          <a:bodyPr/>
          <a:lstStyle/>
          <a:p>
            <a:r>
              <a:rPr lang="en-US" sz="8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MĨ THUẬT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4800" dirty="0" smtClean="0">
                <a:solidFill>
                  <a:srgbClr val="FF0000"/>
                </a:solidFill>
                <a:latin typeface="+mn-lt"/>
              </a:rPr>
              <a:t>LỚP 3</a:t>
            </a:r>
            <a:endParaRPr lang="vi-VN" sz="4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7888" y="3942653"/>
            <a:ext cx="6370320" cy="1655762"/>
          </a:xfrm>
        </p:spPr>
        <p:txBody>
          <a:bodyPr/>
          <a:lstStyle/>
          <a:p>
            <a:r>
              <a:rPr lang="en-US" dirty="0" err="1" smtClean="0">
                <a:solidFill>
                  <a:srgbClr val="002060"/>
                </a:solidFill>
              </a:rPr>
              <a:t>Trường</a:t>
            </a:r>
            <a:r>
              <a:rPr lang="en-US" dirty="0" smtClean="0">
                <a:solidFill>
                  <a:srgbClr val="002060"/>
                </a:solidFill>
              </a:rPr>
              <a:t>:………………………………………………………………</a:t>
            </a:r>
          </a:p>
          <a:p>
            <a:r>
              <a:rPr lang="en-US" dirty="0" err="1" smtClean="0">
                <a:solidFill>
                  <a:srgbClr val="002060"/>
                </a:solidFill>
              </a:rPr>
              <a:t>Giáo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viên</a:t>
            </a:r>
            <a:r>
              <a:rPr lang="en-US" dirty="0" smtClean="0">
                <a:solidFill>
                  <a:srgbClr val="002060"/>
                </a:solidFill>
              </a:rPr>
              <a:t>:…………………………………………………………..</a:t>
            </a:r>
          </a:p>
          <a:p>
            <a:r>
              <a:rPr lang="en-US" dirty="0" err="1" smtClean="0">
                <a:solidFill>
                  <a:srgbClr val="002060"/>
                </a:solidFill>
              </a:rPr>
              <a:t>Lớp</a:t>
            </a:r>
            <a:r>
              <a:rPr lang="en-US" dirty="0" smtClean="0">
                <a:solidFill>
                  <a:srgbClr val="002060"/>
                </a:solidFill>
              </a:rPr>
              <a:t>:……………………………………………………………………</a:t>
            </a:r>
            <a:endParaRPr lang="vi-VN" dirty="0">
              <a:solidFill>
                <a:srgbClr val="00206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FF09CC-6C4D-4D99-9228-83B9BB8F0E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783" y="644274"/>
            <a:ext cx="5234400" cy="5423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54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702" y="296793"/>
            <a:ext cx="7298516" cy="264447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702" y="3167547"/>
            <a:ext cx="10812384" cy="3467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755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650" y="594917"/>
            <a:ext cx="11288700" cy="5668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7296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315" y="358015"/>
            <a:ext cx="10993384" cy="31817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4988" y="3539809"/>
            <a:ext cx="2892573" cy="2966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4204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40" y="98031"/>
            <a:ext cx="9886021" cy="17226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440" y="1876076"/>
            <a:ext cx="5013702" cy="20735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440" y="4157065"/>
            <a:ext cx="6191213" cy="24219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9464" y="2262510"/>
            <a:ext cx="4874283" cy="378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2703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448" y="1642177"/>
            <a:ext cx="3510365" cy="39147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799" y="649191"/>
            <a:ext cx="5582429" cy="6001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6143" y="2349755"/>
            <a:ext cx="7686715" cy="269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020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691" y="721754"/>
            <a:ext cx="11415915" cy="4198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470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75843" y="1740888"/>
            <a:ext cx="5669974" cy="7543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/>
              <a:t>Định</a:t>
            </a:r>
            <a:r>
              <a:rPr lang="en-US" sz="3600" dirty="0" smtClean="0"/>
              <a:t> </a:t>
            </a:r>
            <a:r>
              <a:rPr lang="en-US" sz="3600" dirty="0" err="1" smtClean="0"/>
              <a:t>hướng</a:t>
            </a:r>
            <a:r>
              <a:rPr lang="en-US" sz="3600" dirty="0" smtClean="0"/>
              <a:t> </a:t>
            </a:r>
            <a:r>
              <a:rPr lang="en-US" sz="3600" dirty="0" err="1" smtClean="0"/>
              <a:t>nội</a:t>
            </a:r>
            <a:r>
              <a:rPr lang="en-US" sz="3600" dirty="0" smtClean="0"/>
              <a:t> dung: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843" y="139485"/>
            <a:ext cx="5944430" cy="145752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843" y="2698820"/>
            <a:ext cx="11116184" cy="230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97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705" y="432826"/>
            <a:ext cx="8004875" cy="47075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2661" y="3993415"/>
            <a:ext cx="2629267" cy="8859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610" y="5217882"/>
            <a:ext cx="5715798" cy="154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282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17" y="376020"/>
            <a:ext cx="11271302" cy="587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737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071" y="952154"/>
            <a:ext cx="10983858" cy="4953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337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488" y="517201"/>
            <a:ext cx="11254796" cy="46282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2290" y="5323923"/>
            <a:ext cx="10088383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140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3749" y="287963"/>
            <a:ext cx="7826644" cy="48301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1793" y="5118159"/>
            <a:ext cx="10259857" cy="151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8814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030" y="228472"/>
            <a:ext cx="9783540" cy="18290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11293"/>
            <a:ext cx="7318522" cy="41972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3429" y="2838037"/>
            <a:ext cx="4308530" cy="350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6121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14</Words>
  <Application>Microsoft Office PowerPoint</Application>
  <PresentationFormat>Widescreen</PresentationFormat>
  <Paragraphs>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MĨ THUẬT LỚP 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BAN QUYEN 21AK22.COM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MĨ THUẬT LỚP 3</dc:title>
  <dc:creator>21AK22.COM</dc:creator>
  <cp:lastModifiedBy>DELL</cp:lastModifiedBy>
  <cp:revision>15</cp:revision>
  <dcterms:created xsi:type="dcterms:W3CDTF">2022-09-04T02:35:10Z</dcterms:created>
  <dcterms:modified xsi:type="dcterms:W3CDTF">2024-02-28T14:17:15Z</dcterms:modified>
</cp:coreProperties>
</file>