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04" r:id="rId12"/>
    <p:sldId id="306" r:id="rId13"/>
    <p:sldId id="305" r:id="rId14"/>
    <p:sldId id="265" r:id="rId15"/>
    <p:sldId id="269" r:id="rId16"/>
    <p:sldId id="268" r:id="rId17"/>
    <p:sldId id="266" r:id="rId18"/>
    <p:sldId id="267" r:id="rId19"/>
    <p:sldId id="278" r:id="rId20"/>
    <p:sldId id="270" r:id="rId21"/>
    <p:sldId id="271" r:id="rId22"/>
    <p:sldId id="272" r:id="rId23"/>
    <p:sldId id="274" r:id="rId24"/>
    <p:sldId id="275" r:id="rId25"/>
    <p:sldId id="273" r:id="rId26"/>
    <p:sldId id="279" r:id="rId27"/>
    <p:sldId id="276" r:id="rId28"/>
    <p:sldId id="277" r:id="rId29"/>
    <p:sldId id="281" r:id="rId30"/>
    <p:sldId id="307" r:id="rId31"/>
    <p:sldId id="308" r:id="rId32"/>
    <p:sldId id="309" r:id="rId33"/>
    <p:sldId id="283" r:id="rId34"/>
    <p:sldId id="282" r:id="rId35"/>
    <p:sldId id="286" r:id="rId36"/>
    <p:sldId id="284" r:id="rId37"/>
    <p:sldId id="280" r:id="rId38"/>
    <p:sldId id="285" r:id="rId39"/>
    <p:sldId id="287" r:id="rId40"/>
    <p:sldId id="289" r:id="rId41"/>
    <p:sldId id="290" r:id="rId42"/>
    <p:sldId id="291" r:id="rId43"/>
    <p:sldId id="292" r:id="rId44"/>
    <p:sldId id="293" r:id="rId45"/>
    <p:sldId id="299" r:id="rId46"/>
    <p:sldId id="288" r:id="rId47"/>
    <p:sldId id="295" r:id="rId48"/>
    <p:sldId id="300" r:id="rId49"/>
    <p:sldId id="296" r:id="rId50"/>
    <p:sldId id="298" r:id="rId51"/>
    <p:sldId id="297" r:id="rId52"/>
  </p:sldIdLst>
  <p:sldSz cx="18288000" cy="10287000"/>
  <p:notesSz cx="6858000" cy="9144000"/>
  <p:embeddedFontLst>
    <p:embeddedFont>
      <p:font typeface="Abadi" panose="020B0604020104020204" pitchFamily="34" charset="0"/>
      <p:regular r:id="rId53"/>
    </p:embeddedFont>
    <p:embeddedFont>
      <p:font typeface="Cambria Math" panose="02040503050406030204" pitchFamily="18" charset="0"/>
      <p:regular r:id="rId54"/>
    </p:embeddedFont>
    <p:embeddedFont>
      <p:font typeface="Chewy" panose="020B0604020202020204" charset="0"/>
      <p:regular r:id="rId55"/>
    </p:embeddedFont>
    <p:embeddedFont>
      <p:font typeface="Hind" panose="02000000000000000000" pitchFamily="2" charset="0"/>
      <p:regular r:id="rId56"/>
      <p:bold r:id="rId57"/>
    </p:embeddedFont>
    <p:embeddedFont>
      <p:font typeface="Nunito Light" pitchFamily="2" charset="-93"/>
      <p:regular r:id="rId58"/>
      <p:italic r:id="rId59"/>
    </p:embeddedFont>
    <p:embeddedFont>
      <p:font typeface="Roboto Condensed Light" panose="02000000000000000000" pitchFamily="2" charset="0"/>
      <p:regular r:id="rId60"/>
      <p: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CF4E9"/>
    <a:srgbClr val="F46A61"/>
    <a:srgbClr val="FAB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3.fntdata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3.xml"/><Relationship Id="rId61" Type="http://schemas.openxmlformats.org/officeDocument/2006/relationships/font" Target="fonts/font9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4.fntdata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2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5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8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qua 5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9D03-4776-9589-1E63A1C21E30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9D03-4776-9589-1E63A1C21E30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03-4776-9589-1E63A1C21E30}"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D03-4776-9589-1E63A1C21E30}"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03-4776-9589-1E63A1C21E30}"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03-4776-9589-1E63A1C21E30}"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D03-4776-9589-1E63A1C21E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Sheet1!$A$2:$A$6</c:f>
              <c:numCache>
                <c:formatCode>General</c:formatCode>
                <c:ptCount val="5"/>
                <c:pt idx="0">
                  <c:v>1979</c:v>
                </c:pt>
                <c:pt idx="1">
                  <c:v>1989</c:v>
                </c:pt>
                <c:pt idx="2">
                  <c:v>1999</c:v>
                </c:pt>
                <c:pt idx="3">
                  <c:v>2009</c:v>
                </c:pt>
                <c:pt idx="4">
                  <c:v>2019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54.7</c:v>
                </c:pt>
                <c:pt idx="1">
                  <c:v>64.400000000000006</c:v>
                </c:pt>
                <c:pt idx="2">
                  <c:v>76.3</c:v>
                </c:pt>
                <c:pt idx="3">
                  <c:v>85.8</c:v>
                </c:pt>
                <c:pt idx="4">
                  <c:v>96.2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9D03-4776-9589-1E63A1C21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138680"/>
        <c:axId val="217139072"/>
      </c:lineChart>
      <c:catAx>
        <c:axId val="217138680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7139072"/>
        <c:crosses val="autoZero"/>
        <c:auto val="1"/>
        <c:lblAlgn val="ctr"/>
        <c:lblOffset val="100"/>
        <c:noMultiLvlLbl val="0"/>
      </c:catAx>
      <c:valAx>
        <c:axId val="21713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Số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dân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triệu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người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badi" panose="020B0604020104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713868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150000"/>
              </a:lnSpc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50000"/>
            </a:lnSpc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>
        <c:manualLayout>
          <c:layoutTarget val="inner"/>
          <c:xMode val="edge"/>
          <c:yMode val="edge"/>
          <c:x val="0.11334002060168137"/>
          <c:y val="0.21279177716695305"/>
          <c:w val="0.87037593865721463"/>
          <c:h val="0.6615777140766477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0278-415A-B7D8-E83B311B7938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278-415A-B7D8-E83B311B7938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78-415A-B7D8-E83B311B7938}"/>
                </c:ext>
              </c:extLst>
            </c:dLbl>
            <c:dLbl>
              <c:idx val="1"/>
              <c:layout>
                <c:manualLayout>
                  <c:x val="6.1571547652725621E-3"/>
                  <c:y val="5.703035094998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78-415A-B7D8-E83B311B7938}"/>
                </c:ext>
              </c:extLst>
            </c:dLbl>
            <c:dLbl>
              <c:idx val="2"/>
              <c:layout>
                <c:manualLayout>
                  <c:x val="-1.895830521184852E-2"/>
                  <c:y val="-6.1475725641228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78-415A-B7D8-E83B311B7938}"/>
                </c:ext>
              </c:extLst>
            </c:dLbl>
            <c:dLbl>
              <c:idx val="3"/>
              <c:layout>
                <c:manualLayout>
                  <c:x val="-3.1785676790401202E-2"/>
                  <c:y val="-6.727343724230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78-415A-B7D8-E83B311B7938}"/>
                </c:ext>
              </c:extLst>
            </c:dLbl>
            <c:dLbl>
              <c:idx val="4"/>
              <c:layout>
                <c:manualLayout>
                  <c:x val="-3.1130933633295839E-2"/>
                  <c:y val="-5.8862923127900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78-415A-B7D8-E83B311B7938}"/>
                </c:ext>
              </c:extLst>
            </c:dLbl>
            <c:dLbl>
              <c:idx val="5"/>
              <c:layout>
                <c:manualLayout>
                  <c:x val="-2.2857142857142857E-2"/>
                  <c:y val="-7.126696011992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78-415A-B7D8-E83B311B79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36</c:v>
                </c:pt>
                <c:pt idx="1">
                  <c:v>42</c:v>
                </c:pt>
                <c:pt idx="2">
                  <c:v>15</c:v>
                </c:pt>
                <c:pt idx="3">
                  <c:v>23</c:v>
                </c:pt>
                <c:pt idx="4">
                  <c:v>25</c:v>
                </c:pt>
                <c:pt idx="5">
                  <c:v>35</c:v>
                </c:pt>
                <c:pt idx="6">
                  <c:v>32</c:v>
                </c:pt>
                <c:pt idx="7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278-415A-B7D8-E83B311B7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522528"/>
        <c:axId val="333523312"/>
      </c:lineChart>
      <c:catAx>
        <c:axId val="333522528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3523312"/>
        <c:crosses val="autoZero"/>
        <c:auto val="1"/>
        <c:lblAlgn val="ctr"/>
        <c:lblOffset val="100"/>
        <c:noMultiLvlLbl val="0"/>
      </c:catAx>
      <c:valAx>
        <c:axId val="333523312"/>
        <c:scaling>
          <c:orientation val="minMax"/>
          <c:max val="4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trận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thắng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5.0352467270896274E-3"/>
              <c:y val="0.339737211741557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3522528"/>
        <c:crosses val="autoZero"/>
        <c:crossBetween val="between"/>
        <c:majorUnit val="5"/>
        <c:minorUnit val="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150000"/>
              </a:lnSpc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8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endParaRPr lang="en-US" sz="3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50000"/>
            </a:lnSpc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>
        <c:manualLayout>
          <c:layoutTarget val="inner"/>
          <c:xMode val="edge"/>
          <c:yMode val="edge"/>
          <c:x val="0.13685076444498279"/>
          <c:y val="0.19417876985853227"/>
          <c:w val="0.81964369343528176"/>
          <c:h val="0.629428020177663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3931-4FDE-9F1B-CA10515A3776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3931-4FDE-9F1B-CA10515A3776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31-4FDE-9F1B-CA10515A3776}"/>
                </c:ext>
              </c:extLst>
            </c:dLbl>
            <c:dLbl>
              <c:idx val="1"/>
              <c:layout>
                <c:manualLayout>
                  <c:x val="-2.2263600821125707E-2"/>
                  <c:y val="-5.6904198732480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31-4FDE-9F1B-CA10515A3776}"/>
                </c:ext>
              </c:extLst>
            </c:dLbl>
            <c:dLbl>
              <c:idx val="2"/>
              <c:layout>
                <c:manualLayout>
                  <c:x val="-1.895830521184852E-2"/>
                  <c:y val="-6.1475725641228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31-4FDE-9F1B-CA10515A3776}"/>
                </c:ext>
              </c:extLst>
            </c:dLbl>
            <c:dLbl>
              <c:idx val="3"/>
              <c:layout>
                <c:manualLayout>
                  <c:x val="-3.1785676790401202E-2"/>
                  <c:y val="-6.727343724230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31-4FDE-9F1B-CA10515A3776}"/>
                </c:ext>
              </c:extLst>
            </c:dLbl>
            <c:dLbl>
              <c:idx val="4"/>
              <c:layout>
                <c:manualLayout>
                  <c:x val="-3.1130933633295839E-2"/>
                  <c:y val="-5.8862923127900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31-4FDE-9F1B-CA10515A3776}"/>
                </c:ext>
              </c:extLst>
            </c:dLbl>
            <c:dLbl>
              <c:idx val="5"/>
              <c:layout>
                <c:manualLayout>
                  <c:x val="-2.2857142857142857E-2"/>
                  <c:y val="-7.126696011992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31-4FDE-9F1B-CA10515A37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8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23</c:v>
                </c:pt>
                <c:pt idx="1">
                  <c:v>25</c:v>
                </c:pt>
                <c:pt idx="2">
                  <c:v>34</c:v>
                </c:pt>
                <c:pt idx="3">
                  <c:v>32</c:v>
                </c:pt>
                <c:pt idx="4">
                  <c:v>26</c:v>
                </c:pt>
                <c:pt idx="5">
                  <c:v>22</c:v>
                </c:pt>
                <c:pt idx="6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931-4FDE-9F1B-CA10515A3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524096"/>
        <c:axId val="333524488"/>
      </c:lineChart>
      <c:catAx>
        <c:axId val="33352409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3524488"/>
        <c:crosses val="autoZero"/>
        <c:auto val="1"/>
        <c:lblAlgn val="ctr"/>
        <c:lblOffset val="100"/>
        <c:noMultiLvlLbl val="0"/>
      </c:catAx>
      <c:valAx>
        <c:axId val="333524488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Nhiệt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(C)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2.5672090632597271E-2"/>
              <c:y val="0.329584718035122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3524096"/>
        <c:crosses val="autoZero"/>
        <c:crossBetween val="between"/>
        <c:majorUnit val="5"/>
        <c:minorUnit val="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qua 5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1CD4-47D6-BA2F-8FD6C8A1CF4B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1CD4-47D6-BA2F-8FD6C8A1CF4B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D4-47D6-BA2F-8FD6C8A1CF4B}"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D4-47D6-BA2F-8FD6C8A1CF4B}"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D4-47D6-BA2F-8FD6C8A1CF4B}"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D4-47D6-BA2F-8FD6C8A1CF4B}"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D4-47D6-BA2F-8FD6C8A1CF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Sheet1!$A$2:$A$6</c:f>
              <c:numCache>
                <c:formatCode>General</c:formatCode>
                <c:ptCount val="5"/>
                <c:pt idx="0">
                  <c:v>1979</c:v>
                </c:pt>
                <c:pt idx="1">
                  <c:v>1989</c:v>
                </c:pt>
                <c:pt idx="2">
                  <c:v>1999</c:v>
                </c:pt>
                <c:pt idx="3">
                  <c:v>2009</c:v>
                </c:pt>
                <c:pt idx="4">
                  <c:v>2019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54.7</c:v>
                </c:pt>
                <c:pt idx="1">
                  <c:v>64.400000000000006</c:v>
                </c:pt>
                <c:pt idx="2">
                  <c:v>76.3</c:v>
                </c:pt>
                <c:pt idx="3">
                  <c:v>85.8</c:v>
                </c:pt>
                <c:pt idx="4">
                  <c:v>96.2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1CD4-47D6-BA2F-8FD6C8A1CF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140248"/>
        <c:axId val="217140640"/>
      </c:lineChart>
      <c:catAx>
        <c:axId val="217140248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7140640"/>
        <c:crosses val="autoZero"/>
        <c:auto val="1"/>
        <c:lblAlgn val="ctr"/>
        <c:lblOffset val="100"/>
        <c:noMultiLvlLbl val="0"/>
      </c:catAx>
      <c:valAx>
        <c:axId val="217140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Số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dân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triệu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badi" panose="020B0604020104020204" pitchFamily="34" charset="0"/>
                  </a:rPr>
                  <a:t>người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badi" panose="020B0604020104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badi" panose="020B0604020104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7140248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76200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8171-4EE3-B701-2137D191795C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8171-4EE3-B701-2137D191795C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71-4EE3-B701-2137D191795C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71-4EE3-B701-2137D191795C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8171-4EE3-B701-2137D191795C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71-4EE3-B701-2137D191795C}"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71-4EE3-B701-2137D191795C}"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71-4EE3-B701-2137D191795C}"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71-4EE3-B701-2137D191795C}"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71-4EE3-B701-2137D19179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134</c:v>
                </c:pt>
                <c:pt idx="1">
                  <c:v>112</c:v>
                </c:pt>
                <c:pt idx="2">
                  <c:v>100</c:v>
                </c:pt>
                <c:pt idx="3">
                  <c:v>94</c:v>
                </c:pt>
                <c:pt idx="4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171-4EE3-B701-2137D1917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784936"/>
        <c:axId val="218318304"/>
      </c:lineChart>
      <c:catAx>
        <c:axId val="21378493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8318304"/>
        <c:crosses val="autoZero"/>
        <c:auto val="1"/>
        <c:lblAlgn val="ctr"/>
        <c:lblOffset val="100"/>
        <c:noMultiLvlLbl val="0"/>
      </c:catAx>
      <c:valAx>
        <c:axId val="218318304"/>
        <c:scaling>
          <c:orientation val="minMax"/>
          <c:max val="140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hạng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3784936"/>
        <c:crosses val="autoZero"/>
        <c:crossBetween val="between"/>
        <c:majorUnit val="1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2A6-42FA-8D88-36B90F06F4FE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2A6-42FA-8D88-36B90F06F4FE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A6-42FA-8D88-36B90F06F4FE}"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A6-42FA-8D88-36B90F06F4FE}"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A6-42FA-8D88-36B90F06F4FE}"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A6-42FA-8D88-36B90F06F4FE}"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A6-42FA-8D88-36B90F06F4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0.75</c:v>
                </c:pt>
                <c:pt idx="2">
                  <c:v>1</c:v>
                </c:pt>
                <c:pt idx="3">
                  <c:v>1.4</c:v>
                </c:pt>
                <c:pt idx="4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2A6-42FA-8D88-36B90F06F4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9482832"/>
        <c:axId val="219483224"/>
      </c:lineChart>
      <c:catAx>
        <c:axId val="21948283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9483224"/>
        <c:crosses val="autoZero"/>
        <c:auto val="1"/>
        <c:lblAlgn val="ctr"/>
        <c:lblOffset val="100"/>
        <c:noMultiLvlLbl val="0"/>
      </c:catAx>
      <c:valAx>
        <c:axId val="219483224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cao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(cm)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9482832"/>
        <c:crosses val="autoZero"/>
        <c:crossBetween val="between"/>
        <c:majorUnit val="0.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A4AE-489A-A462-A5B0EFBFCAFC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A4AE-489A-A462-A5B0EFBFCAFC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AE-489A-A462-A5B0EFBFCAFC}"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AE-489A-A462-A5B0EFBFCAFC}"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AE-489A-A462-A5B0EFBFCAFC}"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AE-489A-A462-A5B0EFBFCAFC}"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AE-489A-A462-A5B0EFBFCA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8</c:v>
                </c:pt>
                <c:pt idx="1">
                  <c:v>10</c:v>
                </c:pt>
                <c:pt idx="2">
                  <c:v>12.9</c:v>
                </c:pt>
                <c:pt idx="3">
                  <c:v>15.5</c:v>
                </c:pt>
                <c:pt idx="4">
                  <c:v>18</c:v>
                </c:pt>
                <c:pt idx="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4AE-489A-A462-A5B0EFBFC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321440"/>
        <c:axId val="218319480"/>
      </c:lineChart>
      <c:catAx>
        <c:axId val="218321440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8319480"/>
        <c:crosses val="autoZero"/>
        <c:auto val="1"/>
        <c:lblAlgn val="ctr"/>
        <c:lblOffset val="100"/>
        <c:noMultiLvlLbl val="0"/>
      </c:catAx>
      <c:valAx>
        <c:axId val="218319480"/>
        <c:scaling>
          <c:orientation val="minMax"/>
          <c:max val="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khách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triệu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218321440"/>
        <c:crosses val="autoZero"/>
        <c:crossBetween val="between"/>
        <c:majorUnit val="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Tỉnh A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50B8-4BF8-9693-758C917EE4A4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0B8-4BF8-9693-758C917EE4A4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B8-4BF8-9693-758C917EE4A4}"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B8-4BF8-9693-758C917EE4A4}"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B8-4BF8-9693-758C917EE4A4}"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B8-4BF8-9693-758C917EE4A4}"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B8-4BF8-9693-758C917EE4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37</c:v>
                </c:pt>
                <c:pt idx="1">
                  <c:v>46</c:v>
                </c:pt>
                <c:pt idx="2">
                  <c:v>60</c:v>
                </c:pt>
                <c:pt idx="3">
                  <c:v>75</c:v>
                </c:pt>
                <c:pt idx="4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0B8-4BF8-9693-758C917EE4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Tỉnh B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76200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6666666666666668E-2"/>
                  <c:y val="5.7361211803845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B8-4BF8-9693-758C917EE4A4}"/>
                </c:ext>
              </c:extLst>
            </c:dLbl>
            <c:dLbl>
              <c:idx val="1"/>
              <c:layout>
                <c:manualLayout>
                  <c:x val="-4.7619047619047623E-3"/>
                  <c:y val="5.5622993264334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B8-4BF8-9693-758C917EE4A4}"/>
                </c:ext>
              </c:extLst>
            </c:dLbl>
            <c:dLbl>
              <c:idx val="2"/>
              <c:layout>
                <c:manualLayout>
                  <c:x val="-4.761904761904902E-3"/>
                  <c:y val="7.6481615738460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0B8-4BF8-9693-758C917EE4A4}"/>
                </c:ext>
              </c:extLst>
            </c:dLbl>
            <c:dLbl>
              <c:idx val="3"/>
              <c:layout>
                <c:manualLayout>
                  <c:x val="4.7619047619047623E-3"/>
                  <c:y val="7.474339719894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0B8-4BF8-9693-758C917EE4A4}"/>
                </c:ext>
              </c:extLst>
            </c:dLbl>
            <c:dLbl>
              <c:idx val="4"/>
              <c:layout>
                <c:manualLayout>
                  <c:x val="-1.8095238095238234E-2"/>
                  <c:y val="7.8219834277970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0B8-4BF8-9693-758C917EE4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5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</c:v>
                </c:pt>
                <c:pt idx="1">
                  <c:v>32</c:v>
                </c:pt>
                <c:pt idx="2">
                  <c:v>35</c:v>
                </c:pt>
                <c:pt idx="3">
                  <c:v>40</c:v>
                </c:pt>
                <c:pt idx="4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0B8-4BF8-9693-758C917EE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2069016"/>
        <c:axId val="332069408"/>
      </c:lineChart>
      <c:catAx>
        <c:axId val="33206901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2069408"/>
        <c:crossesAt val="0"/>
        <c:auto val="1"/>
        <c:lblAlgn val="ctr"/>
        <c:lblOffset val="100"/>
        <c:noMultiLvlLbl val="0"/>
      </c:catAx>
      <c:valAx>
        <c:axId val="33206940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(%)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2069016"/>
        <c:crosses val="autoZero"/>
        <c:crossBetween val="between"/>
        <c:majorUnit val="20"/>
        <c:minorUnit val="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 100 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278-4450-B98A-39B1DB00FBA4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278-4450-B98A-39B1DB00FBA4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78-4450-B98A-39B1DB00FBA4}"/>
                </c:ext>
              </c:extLst>
            </c:dLbl>
            <c:dLbl>
              <c:idx val="1"/>
              <c:layout>
                <c:manualLayout>
                  <c:x val="-2.812500937382827E-2"/>
                  <c:y val="-5.424227290003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78-4450-B98A-39B1DB00FBA4}"/>
                </c:ext>
              </c:extLst>
            </c:dLbl>
            <c:dLbl>
              <c:idx val="2"/>
              <c:layout>
                <c:manualLayout>
                  <c:x val="-1.895830521184852E-2"/>
                  <c:y val="-6.1475725641228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78-4450-B98A-39B1DB00FBA4}"/>
                </c:ext>
              </c:extLst>
            </c:dLbl>
            <c:dLbl>
              <c:idx val="3"/>
              <c:layout>
                <c:manualLayout>
                  <c:x val="-3.1785676790401202E-2"/>
                  <c:y val="-6.727343724230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78-4450-B98A-39B1DB00FBA4}"/>
                </c:ext>
              </c:extLst>
            </c:dLbl>
            <c:dLbl>
              <c:idx val="4"/>
              <c:layout>
                <c:manualLayout>
                  <c:x val="-3.1130933633295839E-2"/>
                  <c:y val="-5.8862923127900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78-4450-B98A-39B1DB00FBA4}"/>
                </c:ext>
              </c:extLst>
            </c:dLbl>
            <c:dLbl>
              <c:idx val="5"/>
              <c:layout>
                <c:manualLayout>
                  <c:x val="-2.2857142857142857E-2"/>
                  <c:y val="-7.126696011992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78-4450-B98A-39B1DB00F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1912</c:v>
                </c:pt>
                <c:pt idx="1">
                  <c:v>1930</c:v>
                </c:pt>
                <c:pt idx="2">
                  <c:v>1960</c:v>
                </c:pt>
                <c:pt idx="3">
                  <c:v>1991</c:v>
                </c:pt>
                <c:pt idx="4">
                  <c:v>2005</c:v>
                </c:pt>
                <c:pt idx="5">
                  <c:v>2009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10.6</c:v>
                </c:pt>
                <c:pt idx="1">
                  <c:v>10.3</c:v>
                </c:pt>
                <c:pt idx="2">
                  <c:v>10</c:v>
                </c:pt>
                <c:pt idx="3">
                  <c:v>9.86</c:v>
                </c:pt>
                <c:pt idx="4">
                  <c:v>9.77</c:v>
                </c:pt>
                <c:pt idx="5">
                  <c:v>9.58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78-4450-B98A-39B1DB00F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2070192"/>
        <c:axId val="332070584"/>
      </c:lineChart>
      <c:catAx>
        <c:axId val="33207019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2070584"/>
        <c:crosses val="autoZero"/>
        <c:auto val="1"/>
        <c:lblAlgn val="ctr"/>
        <c:lblOffset val="100"/>
        <c:noMultiLvlLbl val="0"/>
      </c:catAx>
      <c:valAx>
        <c:axId val="332070584"/>
        <c:scaling>
          <c:orientation val="minMax"/>
          <c:max val="11"/>
          <c:min val="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gian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giây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2070192"/>
        <c:crosses val="autoZero"/>
        <c:crossBetween val="between"/>
        <c:majorUnit val="0.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 100 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278-4450-B98A-39B1DB00FBA4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278-4450-B98A-39B1DB00FBA4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78-4450-B98A-39B1DB00FBA4}"/>
                </c:ext>
              </c:extLst>
            </c:dLbl>
            <c:dLbl>
              <c:idx val="1"/>
              <c:layout>
                <c:manualLayout>
                  <c:x val="-2.812500937382827E-2"/>
                  <c:y val="-5.424227290003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78-4450-B98A-39B1DB00FBA4}"/>
                </c:ext>
              </c:extLst>
            </c:dLbl>
            <c:dLbl>
              <c:idx val="2"/>
              <c:layout>
                <c:manualLayout>
                  <c:x val="-1.895830521184852E-2"/>
                  <c:y val="-6.1475725641228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78-4450-B98A-39B1DB00FBA4}"/>
                </c:ext>
              </c:extLst>
            </c:dLbl>
            <c:dLbl>
              <c:idx val="3"/>
              <c:layout>
                <c:manualLayout>
                  <c:x val="-3.1785676790401202E-2"/>
                  <c:y val="-6.727343724230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78-4450-B98A-39B1DB00FBA4}"/>
                </c:ext>
              </c:extLst>
            </c:dLbl>
            <c:dLbl>
              <c:idx val="4"/>
              <c:layout>
                <c:manualLayout>
                  <c:x val="-3.1130933633295839E-2"/>
                  <c:y val="-5.8862923127900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78-4450-B98A-39B1DB00FBA4}"/>
                </c:ext>
              </c:extLst>
            </c:dLbl>
            <c:dLbl>
              <c:idx val="5"/>
              <c:layout>
                <c:manualLayout>
                  <c:x val="-2.2857142857142857E-2"/>
                  <c:y val="-7.126696011992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78-4450-B98A-39B1DB00F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1912</c:v>
                </c:pt>
                <c:pt idx="1">
                  <c:v>1930</c:v>
                </c:pt>
                <c:pt idx="2">
                  <c:v>1960</c:v>
                </c:pt>
                <c:pt idx="3">
                  <c:v>1991</c:v>
                </c:pt>
                <c:pt idx="4">
                  <c:v>2005</c:v>
                </c:pt>
                <c:pt idx="5">
                  <c:v>2009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10.6</c:v>
                </c:pt>
                <c:pt idx="1">
                  <c:v>10.3</c:v>
                </c:pt>
                <c:pt idx="2">
                  <c:v>10</c:v>
                </c:pt>
                <c:pt idx="3">
                  <c:v>9.86</c:v>
                </c:pt>
                <c:pt idx="4">
                  <c:v>9.77</c:v>
                </c:pt>
                <c:pt idx="5">
                  <c:v>9.58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78-4450-B98A-39B1DB00F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2070976"/>
        <c:axId val="332071760"/>
      </c:lineChart>
      <c:catAx>
        <c:axId val="33207097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2071760"/>
        <c:crosses val="autoZero"/>
        <c:auto val="1"/>
        <c:lblAlgn val="ctr"/>
        <c:lblOffset val="100"/>
        <c:noMultiLvlLbl val="0"/>
      </c:catAx>
      <c:valAx>
        <c:axId val="332071760"/>
        <c:scaling>
          <c:orientation val="minMax"/>
          <c:max val="11"/>
          <c:min val="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gian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giây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2070976"/>
        <c:crosses val="autoZero"/>
        <c:crossBetween val="between"/>
        <c:majorUnit val="0.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Châu Phi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EE52-4D0D-9CE7-C458F207736B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EE52-4D0D-9CE7-C458F207736B}"/>
              </c:ext>
            </c:extLst>
          </c:dPt>
          <c:cat>
            <c:numRef>
              <c:f>Sheet1!$A$2:$A$8</c:f>
              <c:numCache>
                <c:formatCode>General</c:formatCode>
                <c:ptCount val="7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210</c:v>
                </c:pt>
                <c:pt idx="1">
                  <c:v>250</c:v>
                </c:pt>
                <c:pt idx="2">
                  <c:v>290</c:v>
                </c:pt>
                <c:pt idx="3">
                  <c:v>310</c:v>
                </c:pt>
                <c:pt idx="4">
                  <c:v>380</c:v>
                </c:pt>
                <c:pt idx="5">
                  <c:v>410</c:v>
                </c:pt>
                <c:pt idx="6">
                  <c:v>490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E52-4D0D-9CE7-C458F20773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Châu Mỹ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76200">
                <a:solidFill>
                  <a:srgbClr val="C00000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310</c:v>
                </c:pt>
                <c:pt idx="1">
                  <c:v>390</c:v>
                </c:pt>
                <c:pt idx="2">
                  <c:v>410</c:v>
                </c:pt>
                <c:pt idx="3">
                  <c:v>480</c:v>
                </c:pt>
                <c:pt idx="4">
                  <c:v>510</c:v>
                </c:pt>
                <c:pt idx="5">
                  <c:v>580</c:v>
                </c:pt>
                <c:pt idx="6">
                  <c:v>610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E52-4D0D-9CE7-C458F20773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Châu Âu</c:v>
                </c:pt>
              </c:strCache>
            </c:strRef>
          </c:tx>
          <c:spPr>
            <a:ln w="762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76200">
                <a:solidFill>
                  <a:srgbClr val="92D050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520</c:v>
                </c:pt>
                <c:pt idx="1">
                  <c:v>590</c:v>
                </c:pt>
                <c:pt idx="2">
                  <c:v>600</c:v>
                </c:pt>
                <c:pt idx="3">
                  <c:v>610</c:v>
                </c:pt>
                <c:pt idx="4">
                  <c:v>650</c:v>
                </c:pt>
                <c:pt idx="5">
                  <c:v>670</c:v>
                </c:pt>
                <c:pt idx="6">
                  <c:v>695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E52-4D0D-9CE7-C458F2077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748816"/>
        <c:axId val="333749208"/>
      </c:lineChart>
      <c:catAx>
        <c:axId val="33374881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3749208"/>
        <c:crosses val="autoZero"/>
        <c:auto val="1"/>
        <c:lblAlgn val="ctr"/>
        <c:lblOffset val="100"/>
        <c:noMultiLvlLbl val="0"/>
      </c:catAx>
      <c:valAx>
        <c:axId val="333749208"/>
        <c:scaling>
          <c:orientation val="minMax"/>
          <c:max val="8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dân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triệu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vi-V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vi-VN"/>
          </a:p>
        </c:txPr>
        <c:crossAx val="333748816"/>
        <c:crosses val="autoZero"/>
        <c:crossBetween val="between"/>
        <c:majorUnit val="10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vi-V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vi-V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2" name="Google Shape;282;p4"/>
          <p:cNvSpPr txBox="1">
            <a:spLocks noGrp="1"/>
          </p:cNvSpPr>
          <p:nvPr>
            <p:ph type="body" idx="1"/>
          </p:nvPr>
        </p:nvSpPr>
        <p:spPr>
          <a:xfrm>
            <a:off x="1433800" y="2137100"/>
            <a:ext cx="15408000" cy="70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2400"/>
            </a:lvl1pPr>
            <a:lvl2pPr marL="1828800" lvl="1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3200"/>
            </a:lvl2pPr>
            <a:lvl3pPr marL="2743200" lvl="2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3200"/>
            </a:lvl3pPr>
            <a:lvl4pPr marL="3657600" lvl="3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3200"/>
            </a:lvl4pPr>
            <a:lvl5pPr marL="4572000" lvl="4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3200"/>
            </a:lvl5pPr>
            <a:lvl6pPr marL="5486400" lvl="5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3200"/>
            </a:lvl6pPr>
            <a:lvl7pPr marL="6400800" lvl="6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3200"/>
            </a:lvl7pPr>
            <a:lvl8pPr marL="7315200" lvl="7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3200"/>
            </a:lvl8pPr>
            <a:lvl9pPr marL="8229600" lvl="8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3200"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17535879" y="5020550"/>
            <a:ext cx="866850" cy="5219700"/>
          </a:xfrm>
          <a:custGeom>
            <a:avLst/>
            <a:gdLst/>
            <a:ahLst/>
            <a:cxnLst/>
            <a:rect l="l" t="t" r="r" b="b"/>
            <a:pathLst>
              <a:path w="17337" h="104394" extrusionOk="0">
                <a:moveTo>
                  <a:pt x="16194" y="104394"/>
                </a:moveTo>
                <a:cubicBezTo>
                  <a:pt x="9611" y="96166"/>
                  <a:pt x="5745" y="84247"/>
                  <a:pt x="7812" y="73914"/>
                </a:cubicBezTo>
                <a:cubicBezTo>
                  <a:pt x="9098" y="67485"/>
                  <a:pt x="11512" y="61007"/>
                  <a:pt x="10860" y="54483"/>
                </a:cubicBezTo>
                <a:cubicBezTo>
                  <a:pt x="9836" y="44248"/>
                  <a:pt x="1647" y="35710"/>
                  <a:pt x="192" y="25527"/>
                </a:cubicBezTo>
                <a:cubicBezTo>
                  <a:pt x="-1258" y="15380"/>
                  <a:pt x="8169" y="4584"/>
                  <a:pt x="1733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5" name="Google Shape;285;p4"/>
          <p:cNvSpPr/>
          <p:nvPr/>
        </p:nvSpPr>
        <p:spPr>
          <a:xfrm>
            <a:off x="450" y="-103899"/>
            <a:ext cx="8458200" cy="722350"/>
          </a:xfrm>
          <a:custGeom>
            <a:avLst/>
            <a:gdLst/>
            <a:ahLst/>
            <a:cxnLst/>
            <a:rect l="l" t="t" r="r" b="b"/>
            <a:pathLst>
              <a:path w="169164" h="14447" extrusionOk="0">
                <a:moveTo>
                  <a:pt x="0" y="1905"/>
                </a:moveTo>
                <a:cubicBezTo>
                  <a:pt x="6877" y="1905"/>
                  <a:pt x="13873" y="1883"/>
                  <a:pt x="20574" y="3429"/>
                </a:cubicBezTo>
                <a:cubicBezTo>
                  <a:pt x="30829" y="5796"/>
                  <a:pt x="39873" y="12609"/>
                  <a:pt x="50292" y="14097"/>
                </a:cubicBezTo>
                <a:cubicBezTo>
                  <a:pt x="60090" y="15497"/>
                  <a:pt x="69831" y="10925"/>
                  <a:pt x="79629" y="9525"/>
                </a:cubicBezTo>
                <a:cubicBezTo>
                  <a:pt x="89066" y="8177"/>
                  <a:pt x="98767" y="9320"/>
                  <a:pt x="108204" y="10668"/>
                </a:cubicBezTo>
                <a:cubicBezTo>
                  <a:pt x="116757" y="11890"/>
                  <a:pt x="125508" y="9124"/>
                  <a:pt x="134112" y="9906"/>
                </a:cubicBezTo>
                <a:cubicBezTo>
                  <a:pt x="140313" y="10470"/>
                  <a:pt x="146236" y="14597"/>
                  <a:pt x="152400" y="13716"/>
                </a:cubicBezTo>
                <a:cubicBezTo>
                  <a:pt x="159547" y="12695"/>
                  <a:pt x="169164" y="7220"/>
                  <a:pt x="1691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4"/>
          <p:cNvGrpSpPr/>
          <p:nvPr/>
        </p:nvGrpSpPr>
        <p:grpSpPr>
          <a:xfrm>
            <a:off x="359230" y="4248904"/>
            <a:ext cx="1851060" cy="3593664"/>
            <a:chOff x="204076" y="125827"/>
            <a:chExt cx="925530" cy="1796832"/>
          </a:xfrm>
        </p:grpSpPr>
        <p:sp>
          <p:nvSpPr>
            <p:cNvPr id="287" name="Google Shape;287;p4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" name="Google Shape;288;p4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" name="Google Shape;289;p4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" name="Google Shape;290;p4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" name="Google Shape;291;p4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" name="Google Shape;292;p4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" name="Google Shape;293;p4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" name="Google Shape;294;p4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" name="Google Shape;295;p4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6" name="Google Shape;296;p4"/>
          <p:cNvGrpSpPr/>
          <p:nvPr/>
        </p:nvGrpSpPr>
        <p:grpSpPr>
          <a:xfrm>
            <a:off x="15973231" y="-409086"/>
            <a:ext cx="1919210" cy="3084280"/>
            <a:chOff x="9840651" y="2066749"/>
            <a:chExt cx="701773" cy="1127790"/>
          </a:xfrm>
        </p:grpSpPr>
        <p:sp>
          <p:nvSpPr>
            <p:cNvPr id="297" name="Google Shape;297;p4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8" name="Google Shape;328;p4"/>
          <p:cNvGrpSpPr/>
          <p:nvPr/>
        </p:nvGrpSpPr>
        <p:grpSpPr>
          <a:xfrm rot="-2864756">
            <a:off x="2340922" y="291546"/>
            <a:ext cx="685784" cy="638184"/>
            <a:chOff x="-1003774" y="3010923"/>
            <a:chExt cx="671424" cy="624822"/>
          </a:xfrm>
        </p:grpSpPr>
        <p:sp>
          <p:nvSpPr>
            <p:cNvPr id="329" name="Google Shape;329;p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132060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"/>
          <p:cNvSpPr/>
          <p:nvPr/>
        </p:nvSpPr>
        <p:spPr>
          <a:xfrm>
            <a:off x="38550" y="9097251"/>
            <a:ext cx="7543800" cy="1200150"/>
          </a:xfrm>
          <a:custGeom>
            <a:avLst/>
            <a:gdLst/>
            <a:ahLst/>
            <a:cxnLst/>
            <a:rect l="l" t="t" r="r" b="b"/>
            <a:pathLst>
              <a:path w="150876" h="24003" extrusionOk="0">
                <a:moveTo>
                  <a:pt x="0" y="24003"/>
                </a:moveTo>
                <a:cubicBezTo>
                  <a:pt x="10852" y="9534"/>
                  <a:pt x="35709" y="14746"/>
                  <a:pt x="53721" y="16383"/>
                </a:cubicBezTo>
                <a:cubicBezTo>
                  <a:pt x="60931" y="17038"/>
                  <a:pt x="68716" y="19453"/>
                  <a:pt x="75438" y="16764"/>
                </a:cubicBezTo>
                <a:cubicBezTo>
                  <a:pt x="79540" y="15123"/>
                  <a:pt x="83615" y="13013"/>
                  <a:pt x="88011" y="12573"/>
                </a:cubicBezTo>
                <a:cubicBezTo>
                  <a:pt x="94249" y="11949"/>
                  <a:pt x="100483" y="13906"/>
                  <a:pt x="106680" y="14859"/>
                </a:cubicBezTo>
                <a:cubicBezTo>
                  <a:pt x="122042" y="17222"/>
                  <a:pt x="150876" y="15542"/>
                  <a:pt x="1508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69" name="Google Shape;369;p5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70" name="Google Shape;370;p5"/>
          <p:cNvSpPr txBox="1">
            <a:spLocks noGrp="1"/>
          </p:cNvSpPr>
          <p:nvPr>
            <p:ph type="title"/>
          </p:nvPr>
        </p:nvSpPr>
        <p:spPr>
          <a:xfrm>
            <a:off x="2577678" y="5532370"/>
            <a:ext cx="5559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54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"/>
          <p:cNvSpPr txBox="1">
            <a:spLocks noGrp="1"/>
          </p:cNvSpPr>
          <p:nvPr>
            <p:ph type="title" idx="2"/>
          </p:nvPr>
        </p:nvSpPr>
        <p:spPr>
          <a:xfrm>
            <a:off x="10150722" y="5532370"/>
            <a:ext cx="5559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54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5"/>
          <p:cNvSpPr txBox="1">
            <a:spLocks noGrp="1"/>
          </p:cNvSpPr>
          <p:nvPr>
            <p:ph type="subTitle" idx="1"/>
          </p:nvPr>
        </p:nvSpPr>
        <p:spPr>
          <a:xfrm>
            <a:off x="10148322" y="6360924"/>
            <a:ext cx="55644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373" name="Google Shape;373;p5"/>
          <p:cNvSpPr txBox="1">
            <a:spLocks noGrp="1"/>
          </p:cNvSpPr>
          <p:nvPr>
            <p:ph type="subTitle" idx="3"/>
          </p:nvPr>
        </p:nvSpPr>
        <p:spPr>
          <a:xfrm>
            <a:off x="2575278" y="6360924"/>
            <a:ext cx="55644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374" name="Google Shape;374;p5"/>
          <p:cNvSpPr txBox="1">
            <a:spLocks noGrp="1"/>
          </p:cNvSpPr>
          <p:nvPr>
            <p:ph type="title" idx="4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10973251" y="333261"/>
            <a:ext cx="7371750" cy="2610850"/>
          </a:xfrm>
          <a:custGeom>
            <a:avLst/>
            <a:gdLst/>
            <a:ahLst/>
            <a:cxnLst/>
            <a:rect l="l" t="t" r="r" b="b"/>
            <a:pathLst>
              <a:path w="147435" h="52217" extrusionOk="0">
                <a:moveTo>
                  <a:pt x="147066" y="52217"/>
                </a:moveTo>
                <a:cubicBezTo>
                  <a:pt x="147983" y="39373"/>
                  <a:pt x="147461" y="22605"/>
                  <a:pt x="137160" y="14879"/>
                </a:cubicBezTo>
                <a:cubicBezTo>
                  <a:pt x="129687" y="9274"/>
                  <a:pt x="118594" y="12771"/>
                  <a:pt x="109347" y="11450"/>
                </a:cubicBezTo>
                <a:cubicBezTo>
                  <a:pt x="100399" y="10172"/>
                  <a:pt x="93576" y="1300"/>
                  <a:pt x="84582" y="401"/>
                </a:cubicBezTo>
                <a:cubicBezTo>
                  <a:pt x="74215" y="-636"/>
                  <a:pt x="64059" y="4062"/>
                  <a:pt x="53721" y="5354"/>
                </a:cubicBezTo>
                <a:cubicBezTo>
                  <a:pt x="42137" y="6802"/>
                  <a:pt x="30498" y="-1889"/>
                  <a:pt x="19050" y="401"/>
                </a:cubicBezTo>
                <a:cubicBezTo>
                  <a:pt x="11589" y="1893"/>
                  <a:pt x="5380" y="7594"/>
                  <a:pt x="0" y="1297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76" name="Google Shape;376;p5"/>
          <p:cNvGrpSpPr/>
          <p:nvPr/>
        </p:nvGrpSpPr>
        <p:grpSpPr>
          <a:xfrm flipH="1">
            <a:off x="555593" y="647095"/>
            <a:ext cx="2577886" cy="1909058"/>
            <a:chOff x="1156200" y="3428725"/>
            <a:chExt cx="684625" cy="507000"/>
          </a:xfrm>
        </p:grpSpPr>
        <p:sp>
          <p:nvSpPr>
            <p:cNvPr id="377" name="Google Shape;377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08" name="Google Shape;408;p5"/>
          <p:cNvGrpSpPr/>
          <p:nvPr/>
        </p:nvGrpSpPr>
        <p:grpSpPr>
          <a:xfrm>
            <a:off x="15738993" y="8528391"/>
            <a:ext cx="2245126" cy="1340958"/>
            <a:chOff x="7734396" y="189920"/>
            <a:chExt cx="1122563" cy="670479"/>
          </a:xfrm>
        </p:grpSpPr>
        <p:sp>
          <p:nvSpPr>
            <p:cNvPr id="409" name="Google Shape;409;p5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30" name="Google Shape;430;p5"/>
          <p:cNvGrpSpPr/>
          <p:nvPr/>
        </p:nvGrpSpPr>
        <p:grpSpPr>
          <a:xfrm rot="-2864756">
            <a:off x="16342672" y="602196"/>
            <a:ext cx="685784" cy="638184"/>
            <a:chOff x="-1003774" y="3010923"/>
            <a:chExt cx="671424" cy="624822"/>
          </a:xfrm>
        </p:grpSpPr>
        <p:sp>
          <p:nvSpPr>
            <p:cNvPr id="431" name="Google Shape;431;p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35555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9"/>
          <p:cNvSpPr/>
          <p:nvPr/>
        </p:nvSpPr>
        <p:spPr>
          <a:xfrm>
            <a:off x="2177400" y="1894500"/>
            <a:ext cx="13933200" cy="6498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03" name="Google Shape;803;p9"/>
          <p:cNvSpPr txBox="1">
            <a:spLocks noGrp="1"/>
          </p:cNvSpPr>
          <p:nvPr>
            <p:ph type="title"/>
          </p:nvPr>
        </p:nvSpPr>
        <p:spPr>
          <a:xfrm>
            <a:off x="3246000" y="3290718"/>
            <a:ext cx="11796000" cy="20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1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9"/>
          <p:cNvSpPr txBox="1">
            <a:spLocks noGrp="1"/>
          </p:cNvSpPr>
          <p:nvPr>
            <p:ph type="subTitle" idx="1"/>
          </p:nvPr>
        </p:nvSpPr>
        <p:spPr>
          <a:xfrm>
            <a:off x="3456600" y="5422482"/>
            <a:ext cx="11374800" cy="14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9"/>
          <p:cNvSpPr/>
          <p:nvPr/>
        </p:nvSpPr>
        <p:spPr>
          <a:xfrm>
            <a:off x="38550" y="-142299"/>
            <a:ext cx="15659100" cy="1528550"/>
          </a:xfrm>
          <a:custGeom>
            <a:avLst/>
            <a:gdLst/>
            <a:ahLst/>
            <a:cxnLst/>
            <a:rect l="l" t="t" r="r" b="b"/>
            <a:pathLst>
              <a:path w="313182" h="30571" extrusionOk="0">
                <a:moveTo>
                  <a:pt x="0" y="1905"/>
                </a:moveTo>
                <a:cubicBezTo>
                  <a:pt x="27234" y="-1986"/>
                  <a:pt x="53492" y="14810"/>
                  <a:pt x="80391" y="20574"/>
                </a:cubicBezTo>
                <a:cubicBezTo>
                  <a:pt x="96546" y="24036"/>
                  <a:pt x="113720" y="25719"/>
                  <a:pt x="129921" y="22479"/>
                </a:cubicBezTo>
                <a:cubicBezTo>
                  <a:pt x="139798" y="20504"/>
                  <a:pt x="149989" y="18900"/>
                  <a:pt x="160020" y="19812"/>
                </a:cubicBezTo>
                <a:cubicBezTo>
                  <a:pt x="185544" y="22132"/>
                  <a:pt x="212105" y="34207"/>
                  <a:pt x="236601" y="26670"/>
                </a:cubicBezTo>
                <a:cubicBezTo>
                  <a:pt x="239207" y="25868"/>
                  <a:pt x="242621" y="25299"/>
                  <a:pt x="243840" y="22860"/>
                </a:cubicBezTo>
                <a:cubicBezTo>
                  <a:pt x="245369" y="19801"/>
                  <a:pt x="242962" y="15094"/>
                  <a:pt x="240030" y="13335"/>
                </a:cubicBezTo>
                <a:cubicBezTo>
                  <a:pt x="236747" y="11365"/>
                  <a:pt x="231051" y="11536"/>
                  <a:pt x="228600" y="14478"/>
                </a:cubicBezTo>
                <a:cubicBezTo>
                  <a:pt x="226461" y="17045"/>
                  <a:pt x="227627" y="22164"/>
                  <a:pt x="230124" y="24384"/>
                </a:cubicBezTo>
                <a:cubicBezTo>
                  <a:pt x="251690" y="43554"/>
                  <a:pt x="287374" y="12904"/>
                  <a:pt x="313182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06" name="Google Shape;806;p9"/>
          <p:cNvSpPr/>
          <p:nvPr/>
        </p:nvSpPr>
        <p:spPr>
          <a:xfrm>
            <a:off x="7791901" y="9083499"/>
            <a:ext cx="9848850" cy="1480450"/>
          </a:xfrm>
          <a:custGeom>
            <a:avLst/>
            <a:gdLst/>
            <a:ahLst/>
            <a:cxnLst/>
            <a:rect l="l" t="t" r="r" b="b"/>
            <a:pathLst>
              <a:path w="196977" h="29609" extrusionOk="0">
                <a:moveTo>
                  <a:pt x="0" y="26561"/>
                </a:moveTo>
                <a:cubicBezTo>
                  <a:pt x="664" y="18592"/>
                  <a:pt x="5321" y="8753"/>
                  <a:pt x="12954" y="6368"/>
                </a:cubicBezTo>
                <a:cubicBezTo>
                  <a:pt x="23767" y="2989"/>
                  <a:pt x="35673" y="6887"/>
                  <a:pt x="46863" y="8654"/>
                </a:cubicBezTo>
                <a:cubicBezTo>
                  <a:pt x="59919" y="10715"/>
                  <a:pt x="73308" y="11192"/>
                  <a:pt x="86487" y="10178"/>
                </a:cubicBezTo>
                <a:cubicBezTo>
                  <a:pt x="100553" y="9096"/>
                  <a:pt x="113561" y="1243"/>
                  <a:pt x="127635" y="272"/>
                </a:cubicBezTo>
                <a:cubicBezTo>
                  <a:pt x="143413" y="-816"/>
                  <a:pt x="159971" y="2724"/>
                  <a:pt x="174117" y="9797"/>
                </a:cubicBezTo>
                <a:cubicBezTo>
                  <a:pt x="183136" y="14306"/>
                  <a:pt x="193788" y="20043"/>
                  <a:pt x="196977" y="2960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807" name="Google Shape;807;p9"/>
          <p:cNvGrpSpPr/>
          <p:nvPr/>
        </p:nvGrpSpPr>
        <p:grpSpPr>
          <a:xfrm rot="-2864756">
            <a:off x="15089872" y="8879746"/>
            <a:ext cx="685784" cy="638184"/>
            <a:chOff x="-1003774" y="3010923"/>
            <a:chExt cx="671424" cy="624822"/>
          </a:xfrm>
        </p:grpSpPr>
        <p:sp>
          <p:nvSpPr>
            <p:cNvPr id="808" name="Google Shape;808;p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9" name="Google Shape;819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0" name="Google Shape;820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1" name="Google Shape;821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4" name="Google Shape;824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5" name="Google Shape;825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6" name="Google Shape;826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7" name="Google Shape;827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8" name="Google Shape;828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9" name="Google Shape;829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0" name="Google Shape;830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2" name="Google Shape;832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3" name="Google Shape;833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4" name="Google Shape;834;p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5" name="Google Shape;835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6" name="Google Shape;836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8" name="Google Shape;838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9" name="Google Shape;839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0" name="Google Shape;840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1" name="Google Shape;841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2" name="Google Shape;842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3" name="Google Shape;843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4" name="Google Shape;844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45" name="Google Shape;845;p9"/>
          <p:cNvGrpSpPr/>
          <p:nvPr/>
        </p:nvGrpSpPr>
        <p:grpSpPr>
          <a:xfrm>
            <a:off x="16106949" y="1897544"/>
            <a:ext cx="1509186" cy="2006464"/>
            <a:chOff x="7062788" y="3483325"/>
            <a:chExt cx="558875" cy="743025"/>
          </a:xfrm>
        </p:grpSpPr>
        <p:sp>
          <p:nvSpPr>
            <p:cNvPr id="846" name="Google Shape;846;p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7" name="Google Shape;847;p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8" name="Google Shape;848;p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9" name="Google Shape;849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0" name="Google Shape;850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1" name="Google Shape;851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2" name="Google Shape;852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3" name="Google Shape;853;p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4" name="Google Shape;854;p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5" name="Google Shape;855;p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67" name="Google Shape;867;p9"/>
          <p:cNvGrpSpPr/>
          <p:nvPr/>
        </p:nvGrpSpPr>
        <p:grpSpPr>
          <a:xfrm>
            <a:off x="468275" y="5458538"/>
            <a:ext cx="2369274" cy="4325236"/>
            <a:chOff x="5124450" y="2384375"/>
            <a:chExt cx="669400" cy="1222025"/>
          </a:xfrm>
        </p:grpSpPr>
        <p:sp>
          <p:nvSpPr>
            <p:cNvPr id="868" name="Google Shape;868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1" name="Google Shape;881;p9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2" name="Google Shape;882;p9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3" name="Google Shape;883;p9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4" name="Google Shape;884;p9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85" name="Google Shape;885;p9"/>
          <p:cNvGrpSpPr/>
          <p:nvPr/>
        </p:nvGrpSpPr>
        <p:grpSpPr>
          <a:xfrm>
            <a:off x="15980451" y="785125"/>
            <a:ext cx="1924106" cy="810434"/>
            <a:chOff x="774450" y="2691700"/>
            <a:chExt cx="543625" cy="228975"/>
          </a:xfrm>
        </p:grpSpPr>
        <p:sp>
          <p:nvSpPr>
            <p:cNvPr id="886" name="Google Shape;886;p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7" name="Google Shape;887;p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8" name="Google Shape;888;p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9" name="Google Shape;889;p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0" name="Google Shape;890;p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1" name="Google Shape;891;p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2" name="Google Shape;892;p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3" name="Google Shape;893;p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4029086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562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13"/>
          <p:cNvSpPr/>
          <p:nvPr/>
        </p:nvSpPr>
        <p:spPr>
          <a:xfrm>
            <a:off x="17379013" y="3759577"/>
            <a:ext cx="985650" cy="6518750"/>
          </a:xfrm>
          <a:custGeom>
            <a:avLst/>
            <a:gdLst/>
            <a:ahLst/>
            <a:cxnLst/>
            <a:rect l="l" t="t" r="r" b="b"/>
            <a:pathLst>
              <a:path w="19713" h="130375" extrusionOk="0">
                <a:moveTo>
                  <a:pt x="18951" y="130375"/>
                </a:moveTo>
                <a:cubicBezTo>
                  <a:pt x="12501" y="119625"/>
                  <a:pt x="8009" y="106145"/>
                  <a:pt x="10188" y="93799"/>
                </a:cubicBezTo>
                <a:cubicBezTo>
                  <a:pt x="11661" y="85449"/>
                  <a:pt x="18821" y="77778"/>
                  <a:pt x="17427" y="69415"/>
                </a:cubicBezTo>
                <a:cubicBezTo>
                  <a:pt x="15545" y="58123"/>
                  <a:pt x="7136" y="48421"/>
                  <a:pt x="5997" y="37030"/>
                </a:cubicBezTo>
                <a:cubicBezTo>
                  <a:pt x="4792" y="24982"/>
                  <a:pt x="17606" y="9396"/>
                  <a:pt x="9045" y="835"/>
                </a:cubicBezTo>
                <a:cubicBezTo>
                  <a:pt x="4426" y="-3784"/>
                  <a:pt x="-1302" y="12024"/>
                  <a:pt x="282" y="18361"/>
                </a:cubicBezTo>
                <a:cubicBezTo>
                  <a:pt x="1415" y="22895"/>
                  <a:pt x="5959" y="27118"/>
                  <a:pt x="10569" y="27886"/>
                </a:cubicBezTo>
                <a:cubicBezTo>
                  <a:pt x="14182" y="28488"/>
                  <a:pt x="17123" y="24380"/>
                  <a:pt x="19713" y="2179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090" name="Google Shape;1090;p13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091" name="Google Shape;1091;p13"/>
          <p:cNvSpPr txBox="1">
            <a:spLocks noGrp="1"/>
          </p:cNvSpPr>
          <p:nvPr>
            <p:ph type="title"/>
          </p:nvPr>
        </p:nvSpPr>
        <p:spPr>
          <a:xfrm>
            <a:off x="3845980" y="3083332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2" name="Google Shape;1092;p13"/>
          <p:cNvSpPr txBox="1">
            <a:spLocks noGrp="1"/>
          </p:cNvSpPr>
          <p:nvPr>
            <p:ph type="subTitle" idx="1"/>
          </p:nvPr>
        </p:nvSpPr>
        <p:spPr>
          <a:xfrm>
            <a:off x="3845980" y="3871816"/>
            <a:ext cx="4611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3"/>
          <p:cNvSpPr txBox="1">
            <a:spLocks noGrp="1"/>
          </p:cNvSpPr>
          <p:nvPr>
            <p:ph type="title" idx="2"/>
          </p:nvPr>
        </p:nvSpPr>
        <p:spPr>
          <a:xfrm>
            <a:off x="11890276" y="3083332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4" name="Google Shape;1094;p13"/>
          <p:cNvSpPr txBox="1">
            <a:spLocks noGrp="1"/>
          </p:cNvSpPr>
          <p:nvPr>
            <p:ph type="subTitle" idx="3"/>
          </p:nvPr>
        </p:nvSpPr>
        <p:spPr>
          <a:xfrm>
            <a:off x="11890276" y="3871816"/>
            <a:ext cx="4611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3"/>
          <p:cNvSpPr txBox="1">
            <a:spLocks noGrp="1"/>
          </p:cNvSpPr>
          <p:nvPr>
            <p:ph type="title" idx="4"/>
          </p:nvPr>
        </p:nvSpPr>
        <p:spPr>
          <a:xfrm>
            <a:off x="3845980" y="6361232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6" name="Google Shape;1096;p13"/>
          <p:cNvSpPr txBox="1">
            <a:spLocks noGrp="1"/>
          </p:cNvSpPr>
          <p:nvPr>
            <p:ph type="subTitle" idx="5"/>
          </p:nvPr>
        </p:nvSpPr>
        <p:spPr>
          <a:xfrm>
            <a:off x="3845980" y="7149796"/>
            <a:ext cx="4611000" cy="96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13"/>
          <p:cNvSpPr txBox="1">
            <a:spLocks noGrp="1"/>
          </p:cNvSpPr>
          <p:nvPr>
            <p:ph type="title" idx="6"/>
          </p:nvPr>
        </p:nvSpPr>
        <p:spPr>
          <a:xfrm>
            <a:off x="11890276" y="6361156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8" name="Google Shape;1098;p13"/>
          <p:cNvSpPr txBox="1">
            <a:spLocks noGrp="1"/>
          </p:cNvSpPr>
          <p:nvPr>
            <p:ph type="subTitle" idx="7"/>
          </p:nvPr>
        </p:nvSpPr>
        <p:spPr>
          <a:xfrm>
            <a:off x="11890276" y="7149720"/>
            <a:ext cx="4611000" cy="96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13"/>
          <p:cNvSpPr txBox="1">
            <a:spLocks noGrp="1"/>
          </p:cNvSpPr>
          <p:nvPr>
            <p:ph type="title" idx="8" hasCustomPrompt="1"/>
          </p:nvPr>
        </p:nvSpPr>
        <p:spPr>
          <a:xfrm>
            <a:off x="1935530" y="3514762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0" name="Google Shape;1100;p13"/>
          <p:cNvSpPr txBox="1">
            <a:spLocks noGrp="1"/>
          </p:cNvSpPr>
          <p:nvPr>
            <p:ph type="title" idx="9" hasCustomPrompt="1"/>
          </p:nvPr>
        </p:nvSpPr>
        <p:spPr>
          <a:xfrm>
            <a:off x="1935552" y="6792696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1" name="Google Shape;1101;p13"/>
          <p:cNvSpPr txBox="1">
            <a:spLocks noGrp="1"/>
          </p:cNvSpPr>
          <p:nvPr>
            <p:ph type="title" idx="13" hasCustomPrompt="1"/>
          </p:nvPr>
        </p:nvSpPr>
        <p:spPr>
          <a:xfrm>
            <a:off x="9966018" y="3514762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2" name="Google Shape;1102;p13"/>
          <p:cNvSpPr txBox="1">
            <a:spLocks noGrp="1"/>
          </p:cNvSpPr>
          <p:nvPr>
            <p:ph type="title" idx="14" hasCustomPrompt="1"/>
          </p:nvPr>
        </p:nvSpPr>
        <p:spPr>
          <a:xfrm>
            <a:off x="9975080" y="6792696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3" name="Google Shape;1103;p13"/>
          <p:cNvSpPr txBox="1">
            <a:spLocks noGrp="1"/>
          </p:cNvSpPr>
          <p:nvPr>
            <p:ph type="title" idx="15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13"/>
          <p:cNvSpPr/>
          <p:nvPr/>
        </p:nvSpPr>
        <p:spPr>
          <a:xfrm>
            <a:off x="-94799" y="29450"/>
            <a:ext cx="2571750" cy="5067300"/>
          </a:xfrm>
          <a:custGeom>
            <a:avLst/>
            <a:gdLst/>
            <a:ahLst/>
            <a:cxnLst/>
            <a:rect l="l" t="t" r="r" b="b"/>
            <a:pathLst>
              <a:path w="51435" h="101346" extrusionOk="0">
                <a:moveTo>
                  <a:pt x="51435" y="0"/>
                </a:moveTo>
                <a:cubicBezTo>
                  <a:pt x="44705" y="1683"/>
                  <a:pt x="36548" y="2832"/>
                  <a:pt x="32385" y="8382"/>
                </a:cubicBezTo>
                <a:cubicBezTo>
                  <a:pt x="27211" y="15280"/>
                  <a:pt x="32472" y="26422"/>
                  <a:pt x="28194" y="33909"/>
                </a:cubicBezTo>
                <a:cubicBezTo>
                  <a:pt x="23708" y="41760"/>
                  <a:pt x="16138" y="48580"/>
                  <a:pt x="14859" y="57531"/>
                </a:cubicBezTo>
                <a:cubicBezTo>
                  <a:pt x="13725" y="65468"/>
                  <a:pt x="17955" y="73673"/>
                  <a:pt x="16383" y="81534"/>
                </a:cubicBezTo>
                <a:cubicBezTo>
                  <a:pt x="14702" y="89937"/>
                  <a:pt x="8130" y="98636"/>
                  <a:pt x="0" y="101346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105" name="Google Shape;1105;p13"/>
          <p:cNvGrpSpPr/>
          <p:nvPr/>
        </p:nvGrpSpPr>
        <p:grpSpPr>
          <a:xfrm rot="3446927">
            <a:off x="1216793" y="352119"/>
            <a:ext cx="685834" cy="638230"/>
            <a:chOff x="-1003774" y="3010923"/>
            <a:chExt cx="671424" cy="624822"/>
          </a:xfrm>
        </p:grpSpPr>
        <p:sp>
          <p:nvSpPr>
            <p:cNvPr id="1106" name="Google Shape;1106;p1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6" name="Google Shape;1116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7" name="Google Shape;1117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43" name="Google Shape;1143;p13"/>
          <p:cNvGrpSpPr/>
          <p:nvPr/>
        </p:nvGrpSpPr>
        <p:grpSpPr>
          <a:xfrm>
            <a:off x="15559223" y="742538"/>
            <a:ext cx="2147206" cy="2006424"/>
            <a:chOff x="10715325" y="1566575"/>
            <a:chExt cx="934950" cy="873650"/>
          </a:xfrm>
        </p:grpSpPr>
        <p:sp>
          <p:nvSpPr>
            <p:cNvPr id="1144" name="Google Shape;1144;p13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56" name="Google Shape;1156;p13"/>
          <p:cNvGrpSpPr/>
          <p:nvPr/>
        </p:nvGrpSpPr>
        <p:grpSpPr>
          <a:xfrm>
            <a:off x="51001" y="7992594"/>
            <a:ext cx="2750870" cy="2717292"/>
            <a:chOff x="5180763" y="3483322"/>
            <a:chExt cx="1375435" cy="1358646"/>
          </a:xfrm>
        </p:grpSpPr>
        <p:sp>
          <p:nvSpPr>
            <p:cNvPr id="1157" name="Google Shape;1157;p13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8" name="Google Shape;1158;p13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9" name="Google Shape;1159;p13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0" name="Google Shape;1160;p13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1" name="Google Shape;1161;p13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2" name="Google Shape;1162;p13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3" name="Google Shape;1163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4" name="Google Shape;1164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5" name="Google Shape;1165;p13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4762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6" name="Google Shape;1166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7" name="Google Shape;1167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8" name="Google Shape;1168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9" name="Google Shape;1169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0" name="Google Shape;1170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1" name="Google Shape;1171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2" name="Google Shape;1172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3" name="Google Shape;1173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4" name="Google Shape;1174;p13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5" name="Google Shape;1175;p13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6" name="Google Shape;1176;p13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7" name="Google Shape;1177;p13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8" name="Google Shape;1178;p13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9" name="Google Shape;1179;p13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0" name="Google Shape;1180;p13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1" name="Google Shape;1181;p13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2" name="Google Shape;1182;p13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3" name="Google Shape;1183;p13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4" name="Google Shape;1184;p13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5" name="Google Shape;1185;p13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6" name="Google Shape;1186;p13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7" name="Google Shape;1187;p13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8" name="Google Shape;1188;p13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9" name="Google Shape;1189;p13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0" name="Google Shape;1190;p13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1" name="Google Shape;1191;p13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2" name="Google Shape;1192;p13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3" name="Google Shape;1193;p13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4" name="Google Shape;1194;p13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5" name="Google Shape;1195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6" name="Google Shape;1196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7" name="Google Shape;1197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8" name="Google Shape;1198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9" name="Google Shape;1199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0" name="Google Shape;1200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1" name="Google Shape;1201;p13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2" name="Google Shape;1202;p13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3" name="Google Shape;1203;p13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4" name="Google Shape;1204;p13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5" name="Google Shape;1205;p13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6" name="Google Shape;1206;p13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7" name="Google Shape;1207;p13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8" name="Google Shape;1208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9" name="Google Shape;1209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0" name="Google Shape;1210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1" name="Google Shape;1211;p13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2" name="Google Shape;1212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3" name="Google Shape;1213;p13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4187547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16409293" y="9337315"/>
            <a:ext cx="2245126" cy="1340958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253643" y="581671"/>
            <a:ext cx="2577886" cy="1909058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10801801" y="-123099"/>
            <a:ext cx="7791450" cy="2838450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361500" y="2540650"/>
            <a:ext cx="1524000" cy="7909000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16380772" y="545046"/>
            <a:ext cx="685784" cy="638184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712799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1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8" name="Google Shape;1838;p18"/>
          <p:cNvSpPr/>
          <p:nvPr/>
        </p:nvSpPr>
        <p:spPr>
          <a:xfrm>
            <a:off x="2177400" y="1894500"/>
            <a:ext cx="13933200" cy="6498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839" name="Google Shape;1839;p18"/>
          <p:cNvSpPr txBox="1">
            <a:spLocks noGrp="1"/>
          </p:cNvSpPr>
          <p:nvPr>
            <p:ph type="title"/>
          </p:nvPr>
        </p:nvSpPr>
        <p:spPr>
          <a:xfrm>
            <a:off x="4781150" y="3263168"/>
            <a:ext cx="8974800" cy="2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18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840" name="Google Shape;1840;p18"/>
          <p:cNvSpPr txBox="1">
            <a:spLocks noGrp="1"/>
          </p:cNvSpPr>
          <p:nvPr>
            <p:ph type="subTitle" idx="1"/>
          </p:nvPr>
        </p:nvSpPr>
        <p:spPr>
          <a:xfrm>
            <a:off x="4798800" y="5670532"/>
            <a:ext cx="8690400" cy="12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41" name="Google Shape;1841;p18"/>
          <p:cNvSpPr/>
          <p:nvPr/>
        </p:nvSpPr>
        <p:spPr>
          <a:xfrm>
            <a:off x="4200950" y="-142299"/>
            <a:ext cx="11811000" cy="1122550"/>
          </a:xfrm>
          <a:custGeom>
            <a:avLst/>
            <a:gdLst/>
            <a:ahLst/>
            <a:cxnLst/>
            <a:rect l="l" t="t" r="r" b="b"/>
            <a:pathLst>
              <a:path w="236220" h="22451" extrusionOk="0">
                <a:moveTo>
                  <a:pt x="0" y="3429"/>
                </a:moveTo>
                <a:cubicBezTo>
                  <a:pt x="8725" y="1684"/>
                  <a:pt x="18308" y="1531"/>
                  <a:pt x="26670" y="4572"/>
                </a:cubicBezTo>
                <a:cubicBezTo>
                  <a:pt x="38840" y="8997"/>
                  <a:pt x="48445" y="20926"/>
                  <a:pt x="61341" y="22098"/>
                </a:cubicBezTo>
                <a:cubicBezTo>
                  <a:pt x="82434" y="24016"/>
                  <a:pt x="103461" y="17511"/>
                  <a:pt x="124587" y="16002"/>
                </a:cubicBezTo>
                <a:cubicBezTo>
                  <a:pt x="148604" y="14286"/>
                  <a:pt x="172564" y="23219"/>
                  <a:pt x="196596" y="21717"/>
                </a:cubicBezTo>
                <a:cubicBezTo>
                  <a:pt x="200281" y="21487"/>
                  <a:pt x="203200" y="18415"/>
                  <a:pt x="206502" y="16764"/>
                </a:cubicBezTo>
                <a:cubicBezTo>
                  <a:pt x="212700" y="13665"/>
                  <a:pt x="219155" y="11058"/>
                  <a:pt x="225171" y="7620"/>
                </a:cubicBezTo>
                <a:cubicBezTo>
                  <a:pt x="229055" y="5400"/>
                  <a:pt x="231976" y="1415"/>
                  <a:pt x="2362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42" name="Google Shape;1842;p18"/>
          <p:cNvGrpSpPr/>
          <p:nvPr/>
        </p:nvGrpSpPr>
        <p:grpSpPr>
          <a:xfrm rot="-2864756">
            <a:off x="12132622" y="602196"/>
            <a:ext cx="685784" cy="638184"/>
            <a:chOff x="-1003774" y="3010923"/>
            <a:chExt cx="671424" cy="624822"/>
          </a:xfrm>
        </p:grpSpPr>
        <p:sp>
          <p:nvSpPr>
            <p:cNvPr id="1843" name="Google Shape;1843;p1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4" name="Google Shape;1844;p1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5" name="Google Shape;1845;p1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6" name="Google Shape;1846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7" name="Google Shape;1847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8" name="Google Shape;1848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9" name="Google Shape;1849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0" name="Google Shape;1850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1" name="Google Shape;1851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2" name="Google Shape;1852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3" name="Google Shape;1853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4" name="Google Shape;1854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5" name="Google Shape;1855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6" name="Google Shape;1856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7" name="Google Shape;1857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8" name="Google Shape;1858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9" name="Google Shape;1859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0" name="Google Shape;1860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1" name="Google Shape;1861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2" name="Google Shape;1862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3" name="Google Shape;1863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4" name="Google Shape;1864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5" name="Google Shape;1865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6" name="Google Shape;1866;p1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7" name="Google Shape;1867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8" name="Google Shape;1868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9" name="Google Shape;1869;p1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0" name="Google Shape;1870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1" name="Google Shape;1871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2" name="Google Shape;1872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3" name="Google Shape;1873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4" name="Google Shape;1874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5" name="Google Shape;1875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6" name="Google Shape;1876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7" name="Google Shape;1877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8" name="Google Shape;1878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9" name="Google Shape;1879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880" name="Google Shape;1880;p18"/>
          <p:cNvGrpSpPr/>
          <p:nvPr/>
        </p:nvGrpSpPr>
        <p:grpSpPr>
          <a:xfrm>
            <a:off x="384931" y="3098164"/>
            <a:ext cx="1919210" cy="3084280"/>
            <a:chOff x="9840651" y="2066749"/>
            <a:chExt cx="701773" cy="1127790"/>
          </a:xfrm>
        </p:grpSpPr>
        <p:sp>
          <p:nvSpPr>
            <p:cNvPr id="1881" name="Google Shape;1881;p1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2" name="Google Shape;1882;p1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3" name="Google Shape;1883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4" name="Google Shape;1884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5" name="Google Shape;1885;p1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6" name="Google Shape;1886;p1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7" name="Google Shape;1887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8" name="Google Shape;1888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9" name="Google Shape;1889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0" name="Google Shape;1890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1" name="Google Shape;1891;p1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2" name="Google Shape;1892;p1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3" name="Google Shape;1893;p1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4" name="Google Shape;1894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5" name="Google Shape;1895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6" name="Google Shape;1896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7" name="Google Shape;1897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8" name="Google Shape;1898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9" name="Google Shape;1899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0" name="Google Shape;1900;p1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1" name="Google Shape;1901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2" name="Google Shape;1902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3" name="Google Shape;1903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4" name="Google Shape;1904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5" name="Google Shape;1905;p1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6" name="Google Shape;1906;p1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7" name="Google Shape;1907;p1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8" name="Google Shape;1908;p1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9" name="Google Shape;1909;p1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0" name="Google Shape;1910;p1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1" name="Google Shape;1911;p1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12" name="Google Shape;1912;p18"/>
          <p:cNvGrpSpPr/>
          <p:nvPr/>
        </p:nvGrpSpPr>
        <p:grpSpPr>
          <a:xfrm>
            <a:off x="384949" y="658144"/>
            <a:ext cx="1509186" cy="2006464"/>
            <a:chOff x="7062788" y="3483325"/>
            <a:chExt cx="558875" cy="743025"/>
          </a:xfrm>
        </p:grpSpPr>
        <p:sp>
          <p:nvSpPr>
            <p:cNvPr id="1913" name="Google Shape;1913;p18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4" name="Google Shape;1914;p18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5" name="Google Shape;1915;p18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6" name="Google Shape;1916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7" name="Google Shape;1917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8" name="Google Shape;1918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9" name="Google Shape;1919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0" name="Google Shape;1920;p18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1" name="Google Shape;1921;p18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2" name="Google Shape;1922;p18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3" name="Google Shape;1923;p18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4" name="Google Shape;1924;p18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5" name="Google Shape;1925;p18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6" name="Google Shape;1926;p18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7" name="Google Shape;1927;p18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8" name="Google Shape;1928;p18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9" name="Google Shape;1929;p18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0" name="Google Shape;1930;p18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1" name="Google Shape;1931;p18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2" name="Google Shape;1932;p18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3" name="Google Shape;1933;p18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34" name="Google Shape;1934;p18"/>
          <p:cNvGrpSpPr/>
          <p:nvPr/>
        </p:nvGrpSpPr>
        <p:grpSpPr>
          <a:xfrm>
            <a:off x="15488593" y="8409515"/>
            <a:ext cx="2245126" cy="1340958"/>
            <a:chOff x="7734396" y="189920"/>
            <a:chExt cx="1122563" cy="670479"/>
          </a:xfrm>
        </p:grpSpPr>
        <p:sp>
          <p:nvSpPr>
            <p:cNvPr id="1935" name="Google Shape;1935;p1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6" name="Google Shape;1936;p1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7" name="Google Shape;1937;p1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8" name="Google Shape;1938;p1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9" name="Google Shape;1939;p1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0" name="Google Shape;1940;p1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1" name="Google Shape;1941;p1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2" name="Google Shape;1942;p1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3" name="Google Shape;1943;p1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4" name="Google Shape;1944;p1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5" name="Google Shape;1945;p1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6" name="Google Shape;1946;p1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7" name="Google Shape;1947;p1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8" name="Google Shape;1948;p1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9" name="Google Shape;1949;p1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0" name="Google Shape;1950;p1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1" name="Google Shape;1951;p1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2" name="Google Shape;1952;p1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3" name="Google Shape;1953;p1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4" name="Google Shape;1954;p1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5" name="Google Shape;1955;p1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56" name="Google Shape;1956;p18"/>
          <p:cNvGrpSpPr/>
          <p:nvPr/>
        </p:nvGrpSpPr>
        <p:grpSpPr>
          <a:xfrm rot="507545">
            <a:off x="15936042" y="4383577"/>
            <a:ext cx="1851020" cy="3593586"/>
            <a:chOff x="204076" y="125827"/>
            <a:chExt cx="925530" cy="1796832"/>
          </a:xfrm>
        </p:grpSpPr>
        <p:sp>
          <p:nvSpPr>
            <p:cNvPr id="1957" name="Google Shape;1957;p18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8" name="Google Shape;1958;p18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9" name="Google Shape;1959;p18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0" name="Google Shape;1960;p18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1" name="Google Shape;1961;p18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2" name="Google Shape;1962;p18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3" name="Google Shape;1963;p18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4" name="Google Shape;1964;p18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5" name="Google Shape;1965;p18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670590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7" name="Google Shape;1967;p1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8" name="Google Shape;1968;p19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69" name="Google Shape;1969;p19"/>
          <p:cNvSpPr txBox="1">
            <a:spLocks noGrp="1"/>
          </p:cNvSpPr>
          <p:nvPr>
            <p:ph type="title"/>
          </p:nvPr>
        </p:nvSpPr>
        <p:spPr>
          <a:xfrm>
            <a:off x="1426500" y="1052112"/>
            <a:ext cx="15435000" cy="9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970" name="Google Shape;1970;p19"/>
          <p:cNvSpPr txBox="1">
            <a:spLocks noGrp="1"/>
          </p:cNvSpPr>
          <p:nvPr>
            <p:ph type="subTitle" idx="1"/>
          </p:nvPr>
        </p:nvSpPr>
        <p:spPr>
          <a:xfrm>
            <a:off x="3272400" y="8191850"/>
            <a:ext cx="117432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1" name="Google Shape;1971;p19"/>
          <p:cNvSpPr/>
          <p:nvPr/>
        </p:nvSpPr>
        <p:spPr>
          <a:xfrm>
            <a:off x="-532949" y="553038"/>
            <a:ext cx="12249150" cy="1438400"/>
          </a:xfrm>
          <a:custGeom>
            <a:avLst/>
            <a:gdLst/>
            <a:ahLst/>
            <a:cxnLst/>
            <a:rect l="l" t="t" r="r" b="b"/>
            <a:pathLst>
              <a:path w="244983" h="28768" extrusionOk="0">
                <a:moveTo>
                  <a:pt x="244983" y="28768"/>
                </a:moveTo>
                <a:cubicBezTo>
                  <a:pt x="238412" y="19568"/>
                  <a:pt x="229220" y="10788"/>
                  <a:pt x="218313" y="7813"/>
                </a:cubicBezTo>
                <a:cubicBezTo>
                  <a:pt x="200260" y="2890"/>
                  <a:pt x="180925" y="9761"/>
                  <a:pt x="162306" y="11623"/>
                </a:cubicBezTo>
                <a:cubicBezTo>
                  <a:pt x="153528" y="12501"/>
                  <a:pt x="144308" y="11590"/>
                  <a:pt x="136017" y="8575"/>
                </a:cubicBezTo>
                <a:cubicBezTo>
                  <a:pt x="129521" y="6213"/>
                  <a:pt x="123483" y="1796"/>
                  <a:pt x="116586" y="1336"/>
                </a:cubicBezTo>
                <a:cubicBezTo>
                  <a:pt x="107195" y="710"/>
                  <a:pt x="97676" y="1313"/>
                  <a:pt x="88392" y="2860"/>
                </a:cubicBezTo>
                <a:cubicBezTo>
                  <a:pt x="82564" y="3831"/>
                  <a:pt x="78183" y="9321"/>
                  <a:pt x="72390" y="10480"/>
                </a:cubicBezTo>
                <a:cubicBezTo>
                  <a:pt x="59219" y="13114"/>
                  <a:pt x="46318" y="3970"/>
                  <a:pt x="33147" y="1336"/>
                </a:cubicBezTo>
                <a:cubicBezTo>
                  <a:pt x="22153" y="-863"/>
                  <a:pt x="7928" y="-877"/>
                  <a:pt x="0" y="705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972" name="Google Shape;1972;p19"/>
          <p:cNvGrpSpPr/>
          <p:nvPr/>
        </p:nvGrpSpPr>
        <p:grpSpPr>
          <a:xfrm rot="-1952505">
            <a:off x="633957" y="306512"/>
            <a:ext cx="685762" cy="638164"/>
            <a:chOff x="-1003774" y="3010923"/>
            <a:chExt cx="671424" cy="624822"/>
          </a:xfrm>
        </p:grpSpPr>
        <p:sp>
          <p:nvSpPr>
            <p:cNvPr id="1973" name="Google Shape;1973;p1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4" name="Google Shape;1974;p1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5" name="Google Shape;1975;p1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6" name="Google Shape;1976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7" name="Google Shape;1977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8" name="Google Shape;1978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9" name="Google Shape;1979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0" name="Google Shape;1980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1" name="Google Shape;1981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2" name="Google Shape;1982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3" name="Google Shape;1983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4" name="Google Shape;1984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5" name="Google Shape;1985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6" name="Google Shape;1986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7" name="Google Shape;1987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8" name="Google Shape;1988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9" name="Google Shape;1989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0" name="Google Shape;1990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1" name="Google Shape;1991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2" name="Google Shape;1992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3" name="Google Shape;1993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4" name="Google Shape;1994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5" name="Google Shape;1995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6" name="Google Shape;1996;p1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7" name="Google Shape;1997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8" name="Google Shape;1998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9" name="Google Shape;1999;p1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0" name="Google Shape;2000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1" name="Google Shape;2001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2" name="Google Shape;2002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3" name="Google Shape;2003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4" name="Google Shape;2004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5" name="Google Shape;2005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6" name="Google Shape;2006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7" name="Google Shape;2007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8" name="Google Shape;2008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9" name="Google Shape;2009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879120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" name="Google Shape;2253;p2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22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255" name="Google Shape;2255;p22"/>
          <p:cNvSpPr txBox="1">
            <a:spLocks noGrp="1"/>
          </p:cNvSpPr>
          <p:nvPr>
            <p:ph type="body" idx="1"/>
          </p:nvPr>
        </p:nvSpPr>
        <p:spPr>
          <a:xfrm>
            <a:off x="1440300" y="3263900"/>
            <a:ext cx="7647600" cy="5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1pPr>
            <a:lvl2pPr marL="1828800" lvl="1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2pPr>
            <a:lvl3pPr marL="2743200" lvl="2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3pPr>
            <a:lvl4pPr marL="3657600" lvl="3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4pPr>
            <a:lvl5pPr marL="4572000" lvl="4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5pPr>
            <a:lvl6pPr marL="5486400" lvl="5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6pPr>
            <a:lvl7pPr marL="6400800" lvl="6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7pPr>
            <a:lvl8pPr marL="7315200" lvl="7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8pPr>
            <a:lvl9pPr marL="8229600" lvl="8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9pPr>
          </a:lstStyle>
          <a:p>
            <a:endParaRPr/>
          </a:p>
        </p:txBody>
      </p:sp>
      <p:sp>
        <p:nvSpPr>
          <p:cNvPr id="2256" name="Google Shape;2256;p22"/>
          <p:cNvSpPr txBox="1">
            <a:spLocks noGrp="1"/>
          </p:cNvSpPr>
          <p:nvPr>
            <p:ph type="body" idx="2"/>
          </p:nvPr>
        </p:nvSpPr>
        <p:spPr>
          <a:xfrm>
            <a:off x="9200700" y="3263900"/>
            <a:ext cx="7647600" cy="5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1pPr>
            <a:lvl2pPr marL="1828800" lvl="1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2pPr>
            <a:lvl3pPr marL="2743200" lvl="2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3pPr>
            <a:lvl4pPr marL="3657600" lvl="3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4pPr>
            <a:lvl5pPr marL="4572000" lvl="4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5pPr>
            <a:lvl6pPr marL="5486400" lvl="5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6pPr>
            <a:lvl7pPr marL="6400800" lvl="6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7pPr>
            <a:lvl8pPr marL="7315200" lvl="7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8pPr>
            <a:lvl9pPr marL="8229600" lvl="8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9pPr>
          </a:lstStyle>
          <a:p>
            <a:endParaRPr/>
          </a:p>
        </p:txBody>
      </p:sp>
      <p:sp>
        <p:nvSpPr>
          <p:cNvPr id="2257" name="Google Shape;2257;p22"/>
          <p:cNvSpPr txBox="1">
            <a:spLocks noGrp="1"/>
          </p:cNvSpPr>
          <p:nvPr>
            <p:ph type="title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58" name="Google Shape;2258;p22"/>
          <p:cNvSpPr txBox="1">
            <a:spLocks noGrp="1"/>
          </p:cNvSpPr>
          <p:nvPr>
            <p:ph type="subTitle" idx="3"/>
          </p:nvPr>
        </p:nvSpPr>
        <p:spPr>
          <a:xfrm>
            <a:off x="4434900" y="2334768"/>
            <a:ext cx="94182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grpSp>
        <p:nvGrpSpPr>
          <p:cNvPr id="2259" name="Google Shape;2259;p22"/>
          <p:cNvGrpSpPr/>
          <p:nvPr/>
        </p:nvGrpSpPr>
        <p:grpSpPr>
          <a:xfrm>
            <a:off x="16168631" y="297814"/>
            <a:ext cx="1919210" cy="3084280"/>
            <a:chOff x="9840651" y="2066749"/>
            <a:chExt cx="701773" cy="1127790"/>
          </a:xfrm>
        </p:grpSpPr>
        <p:sp>
          <p:nvSpPr>
            <p:cNvPr id="2260" name="Google Shape;2260;p22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1" name="Google Shape;2261;p22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2" name="Google Shape;2262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3" name="Google Shape;2263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4" name="Google Shape;2264;p22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5" name="Google Shape;2265;p22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6" name="Google Shape;2266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7" name="Google Shape;2267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8" name="Google Shape;2268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9" name="Google Shape;2269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0" name="Google Shape;2270;p22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1" name="Google Shape;2271;p22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2" name="Google Shape;2272;p22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3" name="Google Shape;2273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4" name="Google Shape;2274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5" name="Google Shape;2275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6" name="Google Shape;2276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7" name="Google Shape;2277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8" name="Google Shape;2278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9" name="Google Shape;2279;p22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0" name="Google Shape;2280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1" name="Google Shape;2281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2" name="Google Shape;2282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3" name="Google Shape;2283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4" name="Google Shape;2284;p22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5" name="Google Shape;2285;p22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6" name="Google Shape;2286;p22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7" name="Google Shape;2287;p22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8" name="Google Shape;2288;p22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9" name="Google Shape;2289;p22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0" name="Google Shape;2290;p22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291" name="Google Shape;2291;p22"/>
          <p:cNvGrpSpPr/>
          <p:nvPr/>
        </p:nvGrpSpPr>
        <p:grpSpPr>
          <a:xfrm>
            <a:off x="331050" y="762326"/>
            <a:ext cx="1581472" cy="1738260"/>
            <a:chOff x="7709325" y="2753025"/>
            <a:chExt cx="790736" cy="869130"/>
          </a:xfrm>
        </p:grpSpPr>
        <p:sp>
          <p:nvSpPr>
            <p:cNvPr id="2292" name="Google Shape;2292;p2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3" name="Google Shape;2293;p2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4" name="Google Shape;2294;p2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5" name="Google Shape;2295;p2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6" name="Google Shape;2296;p2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7" name="Google Shape;2297;p2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8" name="Google Shape;2298;p2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9" name="Google Shape;2299;p2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0" name="Google Shape;2300;p2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1" name="Google Shape;2301;p2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2" name="Google Shape;2302;p2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3" name="Google Shape;2303;p2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4" name="Google Shape;2304;p2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5" name="Google Shape;2305;p2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6" name="Google Shape;2306;p2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7" name="Google Shape;2307;p2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8" name="Google Shape;2308;p2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9" name="Google Shape;2309;p2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0" name="Google Shape;2310;p2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1" name="Google Shape;2311;p2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2" name="Google Shape;2312;p2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3" name="Google Shape;2313;p2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4" name="Google Shape;2314;p2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5" name="Google Shape;2315;p2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316" name="Google Shape;2316;p22"/>
          <p:cNvGrpSpPr/>
          <p:nvPr/>
        </p:nvGrpSpPr>
        <p:grpSpPr>
          <a:xfrm rot="-2864756">
            <a:off x="5065072" y="149246"/>
            <a:ext cx="685784" cy="638184"/>
            <a:chOff x="-1003774" y="3010923"/>
            <a:chExt cx="671424" cy="624822"/>
          </a:xfrm>
        </p:grpSpPr>
        <p:sp>
          <p:nvSpPr>
            <p:cNvPr id="2317" name="Google Shape;2317;p2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8" name="Google Shape;2318;p2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9" name="Google Shape;2319;p2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0" name="Google Shape;2320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1" name="Google Shape;2321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2" name="Google Shape;2322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3" name="Google Shape;2323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4" name="Google Shape;2324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5" name="Google Shape;2325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6" name="Google Shape;2326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7" name="Google Shape;2327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8" name="Google Shape;2328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9" name="Google Shape;2329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0" name="Google Shape;2330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1" name="Google Shape;2331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2" name="Google Shape;2332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3" name="Google Shape;2333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4" name="Google Shape;2334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5" name="Google Shape;2335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6" name="Google Shape;2336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7" name="Google Shape;2337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8" name="Google Shape;2338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9" name="Google Shape;2339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0" name="Google Shape;2340;p2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1" name="Google Shape;2341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2" name="Google Shape;2342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3" name="Google Shape;2343;p2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4" name="Google Shape;2344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5" name="Google Shape;2345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6" name="Google Shape;2346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7" name="Google Shape;2347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8" name="Google Shape;2348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9" name="Google Shape;2349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0" name="Google Shape;2350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1" name="Google Shape;2351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2" name="Google Shape;2352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3" name="Google Shape;2353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960066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1" name="Google Shape;2501;p2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2" name="Google Shape;2502;p25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03" name="Google Shape;2503;p25"/>
          <p:cNvSpPr txBox="1">
            <a:spLocks noGrp="1"/>
          </p:cNvSpPr>
          <p:nvPr>
            <p:ph type="title"/>
          </p:nvPr>
        </p:nvSpPr>
        <p:spPr>
          <a:xfrm>
            <a:off x="4835354" y="3545158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04" name="Google Shape;2504;p25"/>
          <p:cNvSpPr txBox="1">
            <a:spLocks noGrp="1"/>
          </p:cNvSpPr>
          <p:nvPr>
            <p:ph type="subTitle" idx="1"/>
          </p:nvPr>
        </p:nvSpPr>
        <p:spPr>
          <a:xfrm>
            <a:off x="4835354" y="4277148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5" name="Google Shape;2505;p25"/>
          <p:cNvSpPr txBox="1">
            <a:spLocks noGrp="1"/>
          </p:cNvSpPr>
          <p:nvPr>
            <p:ph type="title" idx="2"/>
          </p:nvPr>
        </p:nvSpPr>
        <p:spPr>
          <a:xfrm>
            <a:off x="11558104" y="3545158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06" name="Google Shape;2506;p25"/>
          <p:cNvSpPr txBox="1">
            <a:spLocks noGrp="1"/>
          </p:cNvSpPr>
          <p:nvPr>
            <p:ph type="subTitle" idx="3"/>
          </p:nvPr>
        </p:nvSpPr>
        <p:spPr>
          <a:xfrm>
            <a:off x="11558096" y="4277148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7" name="Google Shape;2507;p25"/>
          <p:cNvSpPr txBox="1">
            <a:spLocks noGrp="1"/>
          </p:cNvSpPr>
          <p:nvPr>
            <p:ph type="title" idx="4"/>
          </p:nvPr>
        </p:nvSpPr>
        <p:spPr>
          <a:xfrm>
            <a:off x="4835354" y="6593162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08" name="Google Shape;2508;p25"/>
          <p:cNvSpPr txBox="1">
            <a:spLocks noGrp="1"/>
          </p:cNvSpPr>
          <p:nvPr>
            <p:ph type="subTitle" idx="5"/>
          </p:nvPr>
        </p:nvSpPr>
        <p:spPr>
          <a:xfrm>
            <a:off x="4835354" y="7325152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9" name="Google Shape;2509;p25"/>
          <p:cNvSpPr txBox="1">
            <a:spLocks noGrp="1"/>
          </p:cNvSpPr>
          <p:nvPr>
            <p:ph type="title" idx="6"/>
          </p:nvPr>
        </p:nvSpPr>
        <p:spPr>
          <a:xfrm>
            <a:off x="11570054" y="6593162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10" name="Google Shape;2510;p25"/>
          <p:cNvSpPr txBox="1">
            <a:spLocks noGrp="1"/>
          </p:cNvSpPr>
          <p:nvPr>
            <p:ph type="subTitle" idx="7"/>
          </p:nvPr>
        </p:nvSpPr>
        <p:spPr>
          <a:xfrm>
            <a:off x="11570046" y="7325152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11" name="Google Shape;2511;p25"/>
          <p:cNvSpPr txBox="1">
            <a:spLocks noGrp="1"/>
          </p:cNvSpPr>
          <p:nvPr>
            <p:ph type="title" idx="8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512" name="Google Shape;2512;p25"/>
          <p:cNvSpPr/>
          <p:nvPr/>
        </p:nvSpPr>
        <p:spPr>
          <a:xfrm>
            <a:off x="10516051" y="287016"/>
            <a:ext cx="7829550" cy="847200"/>
          </a:xfrm>
          <a:custGeom>
            <a:avLst/>
            <a:gdLst/>
            <a:ahLst/>
            <a:cxnLst/>
            <a:rect l="l" t="t" r="r" b="b"/>
            <a:pathLst>
              <a:path w="156591" h="16944" extrusionOk="0">
                <a:moveTo>
                  <a:pt x="156591" y="13134"/>
                </a:moveTo>
                <a:cubicBezTo>
                  <a:pt x="150156" y="7986"/>
                  <a:pt x="142895" y="3210"/>
                  <a:pt x="134874" y="1323"/>
                </a:cubicBezTo>
                <a:cubicBezTo>
                  <a:pt x="119504" y="-2293"/>
                  <a:pt x="103297" y="2794"/>
                  <a:pt x="87630" y="4752"/>
                </a:cubicBezTo>
                <a:cubicBezTo>
                  <a:pt x="75063" y="6323"/>
                  <a:pt x="62513" y="-1080"/>
                  <a:pt x="49911" y="180"/>
                </a:cubicBezTo>
                <a:cubicBezTo>
                  <a:pt x="32448" y="1926"/>
                  <a:pt x="15698" y="9095"/>
                  <a:pt x="0" y="1694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513" name="Google Shape;2513;p25"/>
          <p:cNvSpPr/>
          <p:nvPr/>
        </p:nvSpPr>
        <p:spPr>
          <a:xfrm>
            <a:off x="11058" y="2239100"/>
            <a:ext cx="751400" cy="3387100"/>
          </a:xfrm>
          <a:custGeom>
            <a:avLst/>
            <a:gdLst/>
            <a:ahLst/>
            <a:cxnLst/>
            <a:rect l="l" t="t" r="r" b="b"/>
            <a:pathLst>
              <a:path w="15028" h="67742" extrusionOk="0">
                <a:moveTo>
                  <a:pt x="15028" y="49911"/>
                </a:moveTo>
                <a:cubicBezTo>
                  <a:pt x="13942" y="55341"/>
                  <a:pt x="7303" y="58156"/>
                  <a:pt x="5122" y="63246"/>
                </a:cubicBezTo>
                <a:cubicBezTo>
                  <a:pt x="4442" y="64834"/>
                  <a:pt x="3295" y="68658"/>
                  <a:pt x="2074" y="67437"/>
                </a:cubicBezTo>
                <a:cubicBezTo>
                  <a:pt x="-5093" y="60270"/>
                  <a:pt x="9157" y="48195"/>
                  <a:pt x="10075" y="38100"/>
                </a:cubicBezTo>
                <a:cubicBezTo>
                  <a:pt x="10689" y="31350"/>
                  <a:pt x="6832" y="24934"/>
                  <a:pt x="5503" y="18288"/>
                </a:cubicBezTo>
                <a:cubicBezTo>
                  <a:pt x="4258" y="12061"/>
                  <a:pt x="5849" y="2840"/>
                  <a:pt x="169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514" name="Google Shape;2514;p25"/>
          <p:cNvGrpSpPr/>
          <p:nvPr/>
        </p:nvGrpSpPr>
        <p:grpSpPr>
          <a:xfrm>
            <a:off x="15733627" y="7840194"/>
            <a:ext cx="2750870" cy="2717292"/>
            <a:chOff x="5180763" y="3483322"/>
            <a:chExt cx="1375435" cy="1358646"/>
          </a:xfrm>
        </p:grpSpPr>
        <p:sp>
          <p:nvSpPr>
            <p:cNvPr id="2515" name="Google Shape;2515;p25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6" name="Google Shape;2516;p25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7" name="Google Shape;2517;p25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8" name="Google Shape;2518;p25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9" name="Google Shape;2519;p25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0" name="Google Shape;2520;p25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1" name="Google Shape;2521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2" name="Google Shape;2522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3" name="Google Shape;2523;p25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4" name="Google Shape;2524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5" name="Google Shape;2525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6" name="Google Shape;2526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7" name="Google Shape;2527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8" name="Google Shape;2528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9" name="Google Shape;2529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0" name="Google Shape;2530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1" name="Google Shape;2531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2" name="Google Shape;2532;p25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3" name="Google Shape;2533;p25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4" name="Google Shape;2534;p25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5" name="Google Shape;2535;p25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6" name="Google Shape;2536;p25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7" name="Google Shape;2537;p25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8" name="Google Shape;2538;p25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9" name="Google Shape;2539;p25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0" name="Google Shape;2540;p25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1" name="Google Shape;2541;p25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2" name="Google Shape;2542;p25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3" name="Google Shape;2543;p25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4" name="Google Shape;2544;p25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5" name="Google Shape;2545;p25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6" name="Google Shape;2546;p25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7" name="Google Shape;2547;p25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8" name="Google Shape;2548;p25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9" name="Google Shape;2549;p25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0" name="Google Shape;2550;p25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1" name="Google Shape;2551;p25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2" name="Google Shape;2552;p25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3" name="Google Shape;2553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4" name="Google Shape;2554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5" name="Google Shape;2555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6" name="Google Shape;2556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7" name="Google Shape;2557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8" name="Google Shape;2558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9" name="Google Shape;2559;p25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0" name="Google Shape;2560;p25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1" name="Google Shape;2561;p25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2" name="Google Shape;2562;p25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3" name="Google Shape;2563;p25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4" name="Google Shape;2564;p25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5" name="Google Shape;2565;p25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6" name="Google Shape;2566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7" name="Google Shape;2567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8" name="Google Shape;2568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9" name="Google Shape;2569;p25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0" name="Google Shape;2570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1" name="Google Shape;2571;p25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572" name="Google Shape;2572;p25"/>
          <p:cNvGrpSpPr/>
          <p:nvPr/>
        </p:nvGrpSpPr>
        <p:grpSpPr>
          <a:xfrm>
            <a:off x="117480" y="211654"/>
            <a:ext cx="1851060" cy="3593664"/>
            <a:chOff x="204076" y="125827"/>
            <a:chExt cx="925530" cy="1796832"/>
          </a:xfrm>
        </p:grpSpPr>
        <p:sp>
          <p:nvSpPr>
            <p:cNvPr id="2573" name="Google Shape;2573;p25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4" name="Google Shape;2574;p25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5" name="Google Shape;2575;p25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6" name="Google Shape;2576;p25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7" name="Google Shape;2577;p25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8" name="Google Shape;2578;p25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9" name="Google Shape;2579;p25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0" name="Google Shape;2580;p25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1" name="Google Shape;2581;p25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582" name="Google Shape;2582;p25"/>
          <p:cNvGrpSpPr/>
          <p:nvPr/>
        </p:nvGrpSpPr>
        <p:grpSpPr>
          <a:xfrm rot="-2864756">
            <a:off x="16971872" y="149246"/>
            <a:ext cx="685784" cy="638184"/>
            <a:chOff x="-1003774" y="3010923"/>
            <a:chExt cx="671424" cy="624822"/>
          </a:xfrm>
        </p:grpSpPr>
        <p:sp>
          <p:nvSpPr>
            <p:cNvPr id="2583" name="Google Shape;2583;p2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4" name="Google Shape;2584;p2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5" name="Google Shape;2585;p2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6" name="Google Shape;2586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7" name="Google Shape;2587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8" name="Google Shape;2588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9" name="Google Shape;2589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0" name="Google Shape;2590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1" name="Google Shape;2591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2" name="Google Shape;2592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3" name="Google Shape;2593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4" name="Google Shape;2594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5" name="Google Shape;2595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6" name="Google Shape;2596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7" name="Google Shape;2597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8" name="Google Shape;2598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9" name="Google Shape;2599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0" name="Google Shape;2600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1" name="Google Shape;2601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2" name="Google Shape;2602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3" name="Google Shape;2603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4" name="Google Shape;2604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5" name="Google Shape;2605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6" name="Google Shape;2606;p2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7" name="Google Shape;2607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8" name="Google Shape;2608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9" name="Google Shape;2609;p2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0" name="Google Shape;2610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1" name="Google Shape;2611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2" name="Google Shape;2612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3" name="Google Shape;2613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4" name="Google Shape;2614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5" name="Google Shape;2615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6" name="Google Shape;2616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7" name="Google Shape;2617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8" name="Google Shape;2618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9" name="Google Shape;2619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4164439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3" name="Google Shape;2813;p2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4" name="Google Shape;2814;p28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15" name="Google Shape;2815;p28"/>
          <p:cNvSpPr txBox="1">
            <a:spLocks noGrp="1"/>
          </p:cNvSpPr>
          <p:nvPr>
            <p:ph type="title"/>
          </p:nvPr>
        </p:nvSpPr>
        <p:spPr>
          <a:xfrm>
            <a:off x="1420888" y="5874568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816" name="Google Shape;2816;p28"/>
          <p:cNvSpPr txBox="1">
            <a:spLocks noGrp="1"/>
          </p:cNvSpPr>
          <p:nvPr>
            <p:ph type="subTitle" idx="1"/>
          </p:nvPr>
        </p:nvSpPr>
        <p:spPr>
          <a:xfrm>
            <a:off x="1420888" y="6755904"/>
            <a:ext cx="4611000" cy="12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7" name="Google Shape;2817;p28"/>
          <p:cNvSpPr txBox="1">
            <a:spLocks noGrp="1"/>
          </p:cNvSpPr>
          <p:nvPr>
            <p:ph type="title" idx="2"/>
          </p:nvPr>
        </p:nvSpPr>
        <p:spPr>
          <a:xfrm>
            <a:off x="6840444" y="5874568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818" name="Google Shape;2818;p28"/>
          <p:cNvSpPr txBox="1">
            <a:spLocks noGrp="1"/>
          </p:cNvSpPr>
          <p:nvPr>
            <p:ph type="subTitle" idx="3"/>
          </p:nvPr>
        </p:nvSpPr>
        <p:spPr>
          <a:xfrm>
            <a:off x="6840444" y="6755904"/>
            <a:ext cx="4611000" cy="12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9" name="Google Shape;2819;p28"/>
          <p:cNvSpPr txBox="1">
            <a:spLocks noGrp="1"/>
          </p:cNvSpPr>
          <p:nvPr>
            <p:ph type="title" idx="4"/>
          </p:nvPr>
        </p:nvSpPr>
        <p:spPr>
          <a:xfrm>
            <a:off x="12256112" y="5874568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820" name="Google Shape;2820;p28"/>
          <p:cNvSpPr txBox="1">
            <a:spLocks noGrp="1"/>
          </p:cNvSpPr>
          <p:nvPr>
            <p:ph type="subTitle" idx="5"/>
          </p:nvPr>
        </p:nvSpPr>
        <p:spPr>
          <a:xfrm>
            <a:off x="12256112" y="6755904"/>
            <a:ext cx="4611000" cy="12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21" name="Google Shape;2821;p28"/>
          <p:cNvSpPr txBox="1">
            <a:spLocks noGrp="1"/>
          </p:cNvSpPr>
          <p:nvPr>
            <p:ph type="title" idx="6" hasCustomPrompt="1"/>
          </p:nvPr>
        </p:nvSpPr>
        <p:spPr>
          <a:xfrm>
            <a:off x="2803588" y="4060512"/>
            <a:ext cx="1845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22" name="Google Shape;2822;p28"/>
          <p:cNvSpPr txBox="1">
            <a:spLocks noGrp="1"/>
          </p:cNvSpPr>
          <p:nvPr>
            <p:ph type="title" idx="7" hasCustomPrompt="1"/>
          </p:nvPr>
        </p:nvSpPr>
        <p:spPr>
          <a:xfrm>
            <a:off x="8223144" y="4060512"/>
            <a:ext cx="1845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23" name="Google Shape;2823;p28"/>
          <p:cNvSpPr txBox="1">
            <a:spLocks noGrp="1"/>
          </p:cNvSpPr>
          <p:nvPr>
            <p:ph type="title" idx="8" hasCustomPrompt="1"/>
          </p:nvPr>
        </p:nvSpPr>
        <p:spPr>
          <a:xfrm>
            <a:off x="13638812" y="4060512"/>
            <a:ext cx="1845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24" name="Google Shape;2824;p28"/>
          <p:cNvSpPr txBox="1">
            <a:spLocks noGrp="1"/>
          </p:cNvSpPr>
          <p:nvPr>
            <p:ph type="title" idx="9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25" name="Google Shape;2825;p28"/>
          <p:cNvSpPr/>
          <p:nvPr/>
        </p:nvSpPr>
        <p:spPr>
          <a:xfrm>
            <a:off x="7021571" y="-408849"/>
            <a:ext cx="11514550" cy="1619250"/>
          </a:xfrm>
          <a:custGeom>
            <a:avLst/>
            <a:gdLst/>
            <a:ahLst/>
            <a:cxnLst/>
            <a:rect l="l" t="t" r="r" b="b"/>
            <a:pathLst>
              <a:path w="230291" h="32385" extrusionOk="0">
                <a:moveTo>
                  <a:pt x="230291" y="32385"/>
                </a:moveTo>
                <a:cubicBezTo>
                  <a:pt x="226764" y="21804"/>
                  <a:pt x="212442" y="14611"/>
                  <a:pt x="201335" y="15621"/>
                </a:cubicBezTo>
                <a:cubicBezTo>
                  <a:pt x="190475" y="16608"/>
                  <a:pt x="180563" y="25088"/>
                  <a:pt x="169712" y="24003"/>
                </a:cubicBezTo>
                <a:cubicBezTo>
                  <a:pt x="159557" y="22987"/>
                  <a:pt x="150519" y="16367"/>
                  <a:pt x="140375" y="15240"/>
                </a:cubicBezTo>
                <a:cubicBezTo>
                  <a:pt x="128664" y="13939"/>
                  <a:pt x="117106" y="19812"/>
                  <a:pt x="105323" y="19812"/>
                </a:cubicBezTo>
                <a:cubicBezTo>
                  <a:pt x="89964" y="19812"/>
                  <a:pt x="74962" y="14097"/>
                  <a:pt x="59603" y="14097"/>
                </a:cubicBezTo>
                <a:cubicBezTo>
                  <a:pt x="47217" y="14097"/>
                  <a:pt x="36139" y="24953"/>
                  <a:pt x="23789" y="24003"/>
                </a:cubicBezTo>
                <a:cubicBezTo>
                  <a:pt x="16259" y="23424"/>
                  <a:pt x="7793" y="21723"/>
                  <a:pt x="2453" y="16383"/>
                </a:cubicBezTo>
                <a:cubicBezTo>
                  <a:pt x="-1409" y="12521"/>
                  <a:pt x="11" y="4884"/>
                  <a:pt x="245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26" name="Google Shape;2826;p28"/>
          <p:cNvGrpSpPr/>
          <p:nvPr/>
        </p:nvGrpSpPr>
        <p:grpSpPr>
          <a:xfrm>
            <a:off x="365881" y="429014"/>
            <a:ext cx="1919210" cy="3084280"/>
            <a:chOff x="9840651" y="2066749"/>
            <a:chExt cx="701773" cy="1127790"/>
          </a:xfrm>
        </p:grpSpPr>
        <p:sp>
          <p:nvSpPr>
            <p:cNvPr id="2827" name="Google Shape;2827;p2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28" name="Google Shape;2828;p2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29" name="Google Shape;2829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0" name="Google Shape;2830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1" name="Google Shape;2831;p2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2" name="Google Shape;2832;p2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3" name="Google Shape;2833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4" name="Google Shape;2834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5" name="Google Shape;2835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6" name="Google Shape;2836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7" name="Google Shape;2837;p2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8" name="Google Shape;2838;p2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9" name="Google Shape;2839;p2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0" name="Google Shape;2840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1" name="Google Shape;2841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2" name="Google Shape;2842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3" name="Google Shape;2843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4" name="Google Shape;2844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5" name="Google Shape;2845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6" name="Google Shape;2846;p2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7" name="Google Shape;2847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8" name="Google Shape;2848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9" name="Google Shape;2849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0" name="Google Shape;2850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1" name="Google Shape;2851;p2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2" name="Google Shape;2852;p2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3" name="Google Shape;2853;p2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4" name="Google Shape;2854;p2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5" name="Google Shape;2855;p2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6" name="Google Shape;2856;p2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7" name="Google Shape;2857;p2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858" name="Google Shape;2858;p28"/>
          <p:cNvGrpSpPr/>
          <p:nvPr/>
        </p:nvGrpSpPr>
        <p:grpSpPr>
          <a:xfrm>
            <a:off x="137827" y="3908100"/>
            <a:ext cx="2147258" cy="1441576"/>
            <a:chOff x="7681600" y="381950"/>
            <a:chExt cx="1073629" cy="720788"/>
          </a:xfrm>
        </p:grpSpPr>
        <p:sp>
          <p:nvSpPr>
            <p:cNvPr id="2859" name="Google Shape;2859;p28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0" name="Google Shape;2860;p28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1" name="Google Shape;2861;p28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2" name="Google Shape;2862;p28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3" name="Google Shape;2863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4" name="Google Shape;2864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5" name="Google Shape;2865;p28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6" name="Google Shape;2866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7" name="Google Shape;2867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8" name="Google Shape;2868;p28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9" name="Google Shape;2869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0" name="Google Shape;2870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1" name="Google Shape;2871;p28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2" name="Google Shape;2872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3" name="Google Shape;2873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4" name="Google Shape;2874;p28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5" name="Google Shape;2875;p28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6" name="Google Shape;2876;p28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7" name="Google Shape;2877;p28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8" name="Google Shape;2878;p28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9" name="Google Shape;2879;p28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0" name="Google Shape;2880;p28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1" name="Google Shape;2881;p28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2" name="Google Shape;2882;p28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3" name="Google Shape;2883;p28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4" name="Google Shape;2884;p28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5" name="Google Shape;2885;p28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6" name="Google Shape;2886;p28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7" name="Google Shape;2887;p28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888" name="Google Shape;2888;p28"/>
          <p:cNvGrpSpPr/>
          <p:nvPr/>
        </p:nvGrpSpPr>
        <p:grpSpPr>
          <a:xfrm>
            <a:off x="15738993" y="8447615"/>
            <a:ext cx="2245126" cy="1340958"/>
            <a:chOff x="7734396" y="189920"/>
            <a:chExt cx="1122563" cy="670479"/>
          </a:xfrm>
        </p:grpSpPr>
        <p:sp>
          <p:nvSpPr>
            <p:cNvPr id="2889" name="Google Shape;2889;p2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0" name="Google Shape;2890;p2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1" name="Google Shape;2891;p2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2" name="Google Shape;2892;p2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3" name="Google Shape;2893;p2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4" name="Google Shape;2894;p2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5" name="Google Shape;2895;p2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6" name="Google Shape;2896;p2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7" name="Google Shape;2897;p2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8" name="Google Shape;2898;p2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9" name="Google Shape;2899;p2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0" name="Google Shape;2900;p2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1" name="Google Shape;2901;p2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2" name="Google Shape;2902;p2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3" name="Google Shape;2903;p2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4" name="Google Shape;2904;p2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5" name="Google Shape;2905;p2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6" name="Google Shape;2906;p2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7" name="Google Shape;2907;p2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8" name="Google Shape;2908;p2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9" name="Google Shape;2909;p2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10" name="Google Shape;2910;p28"/>
          <p:cNvGrpSpPr/>
          <p:nvPr/>
        </p:nvGrpSpPr>
        <p:grpSpPr>
          <a:xfrm rot="-2864756">
            <a:off x="13696522" y="149246"/>
            <a:ext cx="685784" cy="638184"/>
            <a:chOff x="-1003774" y="3010923"/>
            <a:chExt cx="671424" cy="624822"/>
          </a:xfrm>
        </p:grpSpPr>
        <p:sp>
          <p:nvSpPr>
            <p:cNvPr id="2911" name="Google Shape;2911;p2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2" name="Google Shape;2912;p2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3" name="Google Shape;2913;p2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4" name="Google Shape;2914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5" name="Google Shape;2915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6" name="Google Shape;2916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7" name="Google Shape;2917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8" name="Google Shape;2918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9" name="Google Shape;2919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0" name="Google Shape;2920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1" name="Google Shape;2921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2" name="Google Shape;2922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3" name="Google Shape;2923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4" name="Google Shape;2924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5" name="Google Shape;2925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6" name="Google Shape;2926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7" name="Google Shape;2927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8" name="Google Shape;2928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9" name="Google Shape;2929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0" name="Google Shape;2930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1" name="Google Shape;2931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2" name="Google Shape;2932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3" name="Google Shape;2933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4" name="Google Shape;2934;p2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5" name="Google Shape;2935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6" name="Google Shape;2936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7" name="Google Shape;2937;p2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8" name="Google Shape;2938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9" name="Google Shape;2939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0" name="Google Shape;2940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1" name="Google Shape;2941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2" name="Google Shape;2942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3" name="Google Shape;2943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4" name="Google Shape;2944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5" name="Google Shape;2945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6" name="Google Shape;2946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7" name="Google Shape;2947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860429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2177400" y="1894500"/>
            <a:ext cx="13933200" cy="6498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4849200" y="2124700"/>
            <a:ext cx="8589600" cy="17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1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5709300" y="3862276"/>
            <a:ext cx="6869400" cy="21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432443" y="8392515"/>
            <a:ext cx="2245126" cy="1340958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3020675" y="9014725"/>
            <a:ext cx="1924106" cy="810434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14845943" y="1078995"/>
            <a:ext cx="2577886" cy="1909058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15249749" y="3352344"/>
            <a:ext cx="1509186" cy="2006464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9001551" y="9195558"/>
            <a:ext cx="9505950" cy="12444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126643" y="-542350"/>
            <a:ext cx="9846450" cy="255270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5334372" y="945096"/>
            <a:ext cx="685784" cy="638184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403260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084" name="Google Shape;3084;p30"/>
          <p:cNvSpPr/>
          <p:nvPr/>
        </p:nvSpPr>
        <p:spPr>
          <a:xfrm>
            <a:off x="4372400" y="-75450"/>
            <a:ext cx="8001000" cy="1266100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466831" y="472014"/>
            <a:ext cx="1919210" cy="3084280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15936006" y="6138604"/>
            <a:ext cx="1851060" cy="3593664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7636822" y="621246"/>
            <a:ext cx="685784" cy="638184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464401" y="4042675"/>
            <a:ext cx="1924106" cy="810434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16449899" y="4038144"/>
            <a:ext cx="1509186" cy="2006464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904975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15138806" y="520024"/>
            <a:ext cx="2718524" cy="3253504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16106949" y="4299094"/>
            <a:ext cx="1509186" cy="2006464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449193" y="6102195"/>
            <a:ext cx="2577886" cy="1909058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615593" y="8390465"/>
            <a:ext cx="2245126" cy="1340958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180549" y="-94499"/>
            <a:ext cx="10382250" cy="5505450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14335551" y="6782551"/>
            <a:ext cx="4248150" cy="4133850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18628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F8DE48-7693-BC96-B485-8533D03AA3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5654AE-570C-8763-CD3C-25C1E11CD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0B872C-9294-B34F-52CC-647FF8F0CB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8A802-E2E3-424F-82BE-43725BFF104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70441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53C3D1-7E56-B16E-E8DE-E244526DCF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62942F-FB0C-19ED-F290-42EF99C502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B318BE-B228-F250-0A58-9B4D7362B9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230AD-A35E-4603-A3ED-2405EEE689F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2762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35500" y="1078992"/>
            <a:ext cx="15417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37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85400" y="2703750"/>
            <a:ext cx="15423600" cy="6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82554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svg"/><Relationship Id="rId7" Type="http://schemas.openxmlformats.org/officeDocument/2006/relationships/image" Target="../media/image91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svg"/><Relationship Id="rId5" Type="http://schemas.openxmlformats.org/officeDocument/2006/relationships/image" Target="../media/image89.sv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sv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7.svg"/><Relationship Id="rId7" Type="http://schemas.openxmlformats.org/officeDocument/2006/relationships/image" Target="../media/image51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27.svg"/><Relationship Id="rId5" Type="http://schemas.openxmlformats.org/officeDocument/2006/relationships/image" Target="../media/image45.svg"/><Relationship Id="rId10" Type="http://schemas.openxmlformats.org/officeDocument/2006/relationships/image" Target="../media/image26.png"/><Relationship Id="rId4" Type="http://schemas.openxmlformats.org/officeDocument/2006/relationships/image" Target="../media/image44.png"/><Relationship Id="rId9" Type="http://schemas.openxmlformats.org/officeDocument/2006/relationships/image" Target="../media/image9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19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27.svg"/><Relationship Id="rId10" Type="http://schemas.openxmlformats.org/officeDocument/2006/relationships/image" Target="../media/image20.pn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95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01.svg"/><Relationship Id="rId7" Type="http://schemas.openxmlformats.org/officeDocument/2006/relationships/image" Target="../media/image73.sv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103.svg"/><Relationship Id="rId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svg"/><Relationship Id="rId7" Type="http://schemas.openxmlformats.org/officeDocument/2006/relationships/image" Target="../media/image10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svg"/><Relationship Id="rId5" Type="http://schemas.openxmlformats.org/officeDocument/2006/relationships/image" Target="../media/image107.sv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5.svg"/><Relationship Id="rId7" Type="http://schemas.openxmlformats.org/officeDocument/2006/relationships/image" Target="../media/image117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73.svg"/><Relationship Id="rId5" Type="http://schemas.openxmlformats.org/officeDocument/2006/relationships/image" Target="../media/image101.svg"/><Relationship Id="rId10" Type="http://schemas.openxmlformats.org/officeDocument/2006/relationships/image" Target="../media/image72.png"/><Relationship Id="rId4" Type="http://schemas.openxmlformats.org/officeDocument/2006/relationships/image" Target="../media/image100.png"/><Relationship Id="rId9" Type="http://schemas.openxmlformats.org/officeDocument/2006/relationships/image" Target="../media/image11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45.svg"/><Relationship Id="rId7" Type="http://schemas.openxmlformats.org/officeDocument/2006/relationships/image" Target="../media/image51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svg"/><Relationship Id="rId5" Type="http://schemas.openxmlformats.org/officeDocument/2006/relationships/image" Target="../media/image49.sv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12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10" Type="http://schemas.openxmlformats.org/officeDocument/2006/relationships/image" Target="../media/image122.png"/><Relationship Id="rId4" Type="http://schemas.openxmlformats.org/officeDocument/2006/relationships/image" Target="../media/image64.png"/><Relationship Id="rId9" Type="http://schemas.openxmlformats.org/officeDocument/2006/relationships/image" Target="../media/image6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21.svg"/><Relationship Id="rId3" Type="http://schemas.openxmlformats.org/officeDocument/2006/relationships/image" Target="../media/image124.svg"/><Relationship Id="rId7" Type="http://schemas.openxmlformats.org/officeDocument/2006/relationships/image" Target="../media/image73.svg"/><Relationship Id="rId12" Type="http://schemas.openxmlformats.org/officeDocument/2006/relationships/image" Target="../media/image2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55.svg"/><Relationship Id="rId5" Type="http://schemas.openxmlformats.org/officeDocument/2006/relationships/image" Target="../media/image71.svg"/><Relationship Id="rId10" Type="http://schemas.openxmlformats.org/officeDocument/2006/relationships/image" Target="../media/image54.png"/><Relationship Id="rId4" Type="http://schemas.openxmlformats.org/officeDocument/2006/relationships/image" Target="../media/image70.png"/><Relationship Id="rId9" Type="http://schemas.openxmlformats.org/officeDocument/2006/relationships/image" Target="../media/image7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svg"/><Relationship Id="rId7" Type="http://schemas.openxmlformats.org/officeDocument/2006/relationships/image" Target="../media/image10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svg"/><Relationship Id="rId5" Type="http://schemas.openxmlformats.org/officeDocument/2006/relationships/image" Target="../media/image107.sv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svg"/><Relationship Id="rId7" Type="http://schemas.openxmlformats.org/officeDocument/2006/relationships/image" Target="../media/image126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69.svg"/><Relationship Id="rId5" Type="http://schemas.openxmlformats.org/officeDocument/2006/relationships/image" Target="../media/image79.svg"/><Relationship Id="rId10" Type="http://schemas.openxmlformats.org/officeDocument/2006/relationships/image" Target="../media/image68.png"/><Relationship Id="rId4" Type="http://schemas.openxmlformats.org/officeDocument/2006/relationships/image" Target="../media/image78.png"/><Relationship Id="rId9" Type="http://schemas.openxmlformats.org/officeDocument/2006/relationships/image" Target="../media/image8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7.svg"/><Relationship Id="rId7" Type="http://schemas.openxmlformats.org/officeDocument/2006/relationships/image" Target="../media/image51.svg"/><Relationship Id="rId12" Type="http://schemas.openxmlformats.org/officeDocument/2006/relationships/chart" Target="../charts/chart6.xml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27.svg"/><Relationship Id="rId5" Type="http://schemas.openxmlformats.org/officeDocument/2006/relationships/image" Target="../media/image45.svg"/><Relationship Id="rId10" Type="http://schemas.openxmlformats.org/officeDocument/2006/relationships/image" Target="../media/image26.png"/><Relationship Id="rId4" Type="http://schemas.openxmlformats.org/officeDocument/2006/relationships/image" Target="../media/image44.png"/><Relationship Id="rId9" Type="http://schemas.openxmlformats.org/officeDocument/2006/relationships/image" Target="../media/image9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7.svg"/><Relationship Id="rId7" Type="http://schemas.openxmlformats.org/officeDocument/2006/relationships/image" Target="../media/image93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Relationship Id="rId9" Type="http://schemas.openxmlformats.org/officeDocument/2006/relationships/image" Target="../media/image9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21.svg"/><Relationship Id="rId5" Type="http://schemas.openxmlformats.org/officeDocument/2006/relationships/image" Target="../media/image73.svg"/><Relationship Id="rId10" Type="http://schemas.openxmlformats.org/officeDocument/2006/relationships/image" Target="../media/image20.png"/><Relationship Id="rId4" Type="http://schemas.openxmlformats.org/officeDocument/2006/relationships/image" Target="../media/image72.png"/><Relationship Id="rId9" Type="http://schemas.openxmlformats.org/officeDocument/2006/relationships/image" Target="../media/image5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sv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121.svg"/><Relationship Id="rId5" Type="http://schemas.openxmlformats.org/officeDocument/2006/relationships/image" Target="../media/image47.svg"/><Relationship Id="rId10" Type="http://schemas.openxmlformats.org/officeDocument/2006/relationships/image" Target="../media/image120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7.svg"/><Relationship Id="rId7" Type="http://schemas.openxmlformats.org/officeDocument/2006/relationships/image" Target="../media/image93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Relationship Id="rId9" Type="http://schemas.openxmlformats.org/officeDocument/2006/relationships/image" Target="../media/image9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21.svg"/><Relationship Id="rId5" Type="http://schemas.openxmlformats.org/officeDocument/2006/relationships/image" Target="../media/image73.svg"/><Relationship Id="rId10" Type="http://schemas.openxmlformats.org/officeDocument/2006/relationships/image" Target="../media/image20.png"/><Relationship Id="rId4" Type="http://schemas.openxmlformats.org/officeDocument/2006/relationships/image" Target="../media/image72.png"/><Relationship Id="rId9" Type="http://schemas.openxmlformats.org/officeDocument/2006/relationships/image" Target="../media/image5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7.svg"/><Relationship Id="rId7" Type="http://schemas.openxmlformats.org/officeDocument/2006/relationships/image" Target="../media/image51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27.svg"/><Relationship Id="rId5" Type="http://schemas.openxmlformats.org/officeDocument/2006/relationships/image" Target="../media/image45.svg"/><Relationship Id="rId10" Type="http://schemas.openxmlformats.org/officeDocument/2006/relationships/image" Target="../media/image26.png"/><Relationship Id="rId4" Type="http://schemas.openxmlformats.org/officeDocument/2006/relationships/image" Target="../media/image44.png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01.svg"/><Relationship Id="rId7" Type="http://schemas.openxmlformats.org/officeDocument/2006/relationships/image" Target="../media/image103.sv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17.svg"/><Relationship Id="rId10" Type="http://schemas.openxmlformats.org/officeDocument/2006/relationships/chart" Target="../charts/chart9.xml"/><Relationship Id="rId4" Type="http://schemas.openxmlformats.org/officeDocument/2006/relationships/image" Target="../media/image116.png"/><Relationship Id="rId9" Type="http://schemas.openxmlformats.org/officeDocument/2006/relationships/image" Target="../media/image73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svg"/><Relationship Id="rId7" Type="http://schemas.openxmlformats.org/officeDocument/2006/relationships/image" Target="../media/image10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svg"/><Relationship Id="rId5" Type="http://schemas.openxmlformats.org/officeDocument/2006/relationships/image" Target="../media/image107.sv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7.svg"/><Relationship Id="rId7" Type="http://schemas.openxmlformats.org/officeDocument/2006/relationships/image" Target="../media/image93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Relationship Id="rId9" Type="http://schemas.openxmlformats.org/officeDocument/2006/relationships/image" Target="../media/image9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10" Type="http://schemas.openxmlformats.org/officeDocument/2006/relationships/chart" Target="../charts/chart10.xml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21.svg"/><Relationship Id="rId3" Type="http://schemas.openxmlformats.org/officeDocument/2006/relationships/image" Target="../media/image124.svg"/><Relationship Id="rId7" Type="http://schemas.openxmlformats.org/officeDocument/2006/relationships/image" Target="../media/image73.svg"/><Relationship Id="rId12" Type="http://schemas.openxmlformats.org/officeDocument/2006/relationships/image" Target="../media/image2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55.svg"/><Relationship Id="rId5" Type="http://schemas.openxmlformats.org/officeDocument/2006/relationships/image" Target="../media/image71.svg"/><Relationship Id="rId10" Type="http://schemas.openxmlformats.org/officeDocument/2006/relationships/image" Target="../media/image54.png"/><Relationship Id="rId4" Type="http://schemas.openxmlformats.org/officeDocument/2006/relationships/image" Target="../media/image70.png"/><Relationship Id="rId9" Type="http://schemas.openxmlformats.org/officeDocument/2006/relationships/image" Target="../media/image7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svg"/><Relationship Id="rId7" Type="http://schemas.openxmlformats.org/officeDocument/2006/relationships/image" Target="../media/image126.svg"/><Relationship Id="rId12" Type="http://schemas.openxmlformats.org/officeDocument/2006/relationships/image" Target="../media/image13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69.svg"/><Relationship Id="rId5" Type="http://schemas.openxmlformats.org/officeDocument/2006/relationships/image" Target="../media/image79.svg"/><Relationship Id="rId10" Type="http://schemas.openxmlformats.org/officeDocument/2006/relationships/image" Target="../media/image68.png"/><Relationship Id="rId4" Type="http://schemas.openxmlformats.org/officeDocument/2006/relationships/image" Target="../media/image78.png"/><Relationship Id="rId9" Type="http://schemas.openxmlformats.org/officeDocument/2006/relationships/image" Target="../media/image83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svg"/><Relationship Id="rId7" Type="http://schemas.openxmlformats.org/officeDocument/2006/relationships/image" Target="../media/image126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69.svg"/><Relationship Id="rId5" Type="http://schemas.openxmlformats.org/officeDocument/2006/relationships/image" Target="../media/image79.svg"/><Relationship Id="rId10" Type="http://schemas.openxmlformats.org/officeDocument/2006/relationships/image" Target="../media/image68.png"/><Relationship Id="rId4" Type="http://schemas.openxmlformats.org/officeDocument/2006/relationships/image" Target="../media/image78.png"/><Relationship Id="rId9" Type="http://schemas.openxmlformats.org/officeDocument/2006/relationships/image" Target="../media/image83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sv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121.svg"/><Relationship Id="rId5" Type="http://schemas.openxmlformats.org/officeDocument/2006/relationships/image" Target="../media/image47.svg"/><Relationship Id="rId10" Type="http://schemas.openxmlformats.org/officeDocument/2006/relationships/image" Target="../media/image120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4" Type="http://schemas.openxmlformats.org/officeDocument/2006/relationships/image" Target="../media/image11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10" Type="http://schemas.openxmlformats.org/officeDocument/2006/relationships/chart" Target="../charts/chart11.xml"/><Relationship Id="rId4" Type="http://schemas.openxmlformats.org/officeDocument/2006/relationships/image" Target="../media/image64.png"/><Relationship Id="rId9" Type="http://schemas.openxmlformats.org/officeDocument/2006/relationships/image" Target="../media/image6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sv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133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12" Type="http://schemas.openxmlformats.org/officeDocument/2006/relationships/chart" Target="../charts/chart3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21.svg"/><Relationship Id="rId5" Type="http://schemas.openxmlformats.org/officeDocument/2006/relationships/image" Target="../media/image73.svg"/><Relationship Id="rId10" Type="http://schemas.openxmlformats.org/officeDocument/2006/relationships/image" Target="../media/image20.png"/><Relationship Id="rId4" Type="http://schemas.openxmlformats.org/officeDocument/2006/relationships/image" Target="../media/image72.png"/><Relationship Id="rId9" Type="http://schemas.openxmlformats.org/officeDocument/2006/relationships/image" Target="../media/image5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svg"/><Relationship Id="rId7" Type="http://schemas.openxmlformats.org/officeDocument/2006/relationships/image" Target="../media/image81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5" Type="http://schemas.openxmlformats.org/officeDocument/2006/relationships/image" Target="../media/image79.sv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079887" y="-4299058"/>
            <a:ext cx="10499506" cy="18672608"/>
            <a:chOff x="0" y="0"/>
            <a:chExt cx="1149350" cy="11493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38303" cy="6114771"/>
            </a:xfrm>
            <a:custGeom>
              <a:avLst/>
              <a:gdLst/>
              <a:ahLst/>
              <a:cxnLst/>
              <a:rect l="l" t="t" r="r" b="b"/>
              <a:pathLst>
                <a:path w="3438303" h="6114771">
                  <a:moveTo>
                    <a:pt x="3438303" y="67567"/>
                  </a:moveTo>
                  <a:lnTo>
                    <a:pt x="3438303" y="0"/>
                  </a:lnTo>
                  <a:lnTo>
                    <a:pt x="18996" y="0"/>
                  </a:lnTo>
                  <a:lnTo>
                    <a:pt x="18996" y="33783"/>
                  </a:lnTo>
                  <a:lnTo>
                    <a:pt x="0" y="33783"/>
                  </a:lnTo>
                  <a:lnTo>
                    <a:pt x="0" y="6114771"/>
                  </a:lnTo>
                  <a:lnTo>
                    <a:pt x="37992" y="6114771"/>
                  </a:lnTo>
                  <a:lnTo>
                    <a:pt x="37992" y="4932357"/>
                  </a:lnTo>
                  <a:lnTo>
                    <a:pt x="683861" y="4932357"/>
                  </a:lnTo>
                  <a:lnTo>
                    <a:pt x="683861" y="6114771"/>
                  </a:lnTo>
                  <a:lnTo>
                    <a:pt x="721854" y="6114771"/>
                  </a:lnTo>
                  <a:lnTo>
                    <a:pt x="721854" y="4932357"/>
                  </a:lnTo>
                  <a:lnTo>
                    <a:pt x="1367723" y="4932357"/>
                  </a:lnTo>
                  <a:lnTo>
                    <a:pt x="1367723" y="6114771"/>
                  </a:lnTo>
                  <a:lnTo>
                    <a:pt x="1405715" y="6114771"/>
                  </a:lnTo>
                  <a:lnTo>
                    <a:pt x="1405715" y="4932357"/>
                  </a:lnTo>
                  <a:lnTo>
                    <a:pt x="2051584" y="4932357"/>
                  </a:lnTo>
                  <a:lnTo>
                    <a:pt x="2051584" y="6114771"/>
                  </a:lnTo>
                  <a:lnTo>
                    <a:pt x="2089576" y="6114771"/>
                  </a:lnTo>
                  <a:lnTo>
                    <a:pt x="2089576" y="4932357"/>
                  </a:lnTo>
                  <a:lnTo>
                    <a:pt x="2735445" y="4932357"/>
                  </a:lnTo>
                  <a:lnTo>
                    <a:pt x="2735445" y="6114771"/>
                  </a:lnTo>
                  <a:lnTo>
                    <a:pt x="2773438" y="6114771"/>
                  </a:lnTo>
                  <a:lnTo>
                    <a:pt x="2773438" y="4932357"/>
                  </a:lnTo>
                  <a:lnTo>
                    <a:pt x="3438303" y="4932357"/>
                  </a:lnTo>
                  <a:lnTo>
                    <a:pt x="3438303" y="4864791"/>
                  </a:lnTo>
                  <a:lnTo>
                    <a:pt x="2773438" y="4864791"/>
                  </a:lnTo>
                  <a:lnTo>
                    <a:pt x="2773438" y="3716160"/>
                  </a:lnTo>
                  <a:lnTo>
                    <a:pt x="3438303" y="3716160"/>
                  </a:lnTo>
                  <a:lnTo>
                    <a:pt x="3438303" y="3648593"/>
                  </a:lnTo>
                  <a:lnTo>
                    <a:pt x="2773438" y="3648593"/>
                  </a:lnTo>
                  <a:lnTo>
                    <a:pt x="2773438" y="2499962"/>
                  </a:lnTo>
                  <a:lnTo>
                    <a:pt x="3438303" y="2499962"/>
                  </a:lnTo>
                  <a:lnTo>
                    <a:pt x="3438303" y="2432395"/>
                  </a:lnTo>
                  <a:lnTo>
                    <a:pt x="2773438" y="2432395"/>
                  </a:lnTo>
                  <a:lnTo>
                    <a:pt x="2773438" y="1283764"/>
                  </a:lnTo>
                  <a:lnTo>
                    <a:pt x="3438303" y="1283764"/>
                  </a:lnTo>
                  <a:lnTo>
                    <a:pt x="3438303" y="1216198"/>
                  </a:lnTo>
                  <a:lnTo>
                    <a:pt x="2773438" y="1216198"/>
                  </a:lnTo>
                  <a:lnTo>
                    <a:pt x="2773438" y="67567"/>
                  </a:lnTo>
                  <a:lnTo>
                    <a:pt x="3438303" y="67567"/>
                  </a:lnTo>
                  <a:close/>
                  <a:moveTo>
                    <a:pt x="721854" y="1216198"/>
                  </a:moveTo>
                  <a:lnTo>
                    <a:pt x="721854" y="67567"/>
                  </a:lnTo>
                  <a:lnTo>
                    <a:pt x="1367723" y="67567"/>
                  </a:lnTo>
                  <a:lnTo>
                    <a:pt x="1367723" y="1216198"/>
                  </a:lnTo>
                  <a:lnTo>
                    <a:pt x="721854" y="1216198"/>
                  </a:lnTo>
                  <a:close/>
                  <a:moveTo>
                    <a:pt x="1367723" y="1283764"/>
                  </a:moveTo>
                  <a:lnTo>
                    <a:pt x="1367723" y="2432395"/>
                  </a:lnTo>
                  <a:lnTo>
                    <a:pt x="721854" y="2432395"/>
                  </a:lnTo>
                  <a:lnTo>
                    <a:pt x="721854" y="1283764"/>
                  </a:lnTo>
                  <a:lnTo>
                    <a:pt x="1367723" y="1283764"/>
                  </a:lnTo>
                  <a:close/>
                  <a:moveTo>
                    <a:pt x="683861" y="1216198"/>
                  </a:moveTo>
                  <a:lnTo>
                    <a:pt x="37992" y="1216198"/>
                  </a:lnTo>
                  <a:lnTo>
                    <a:pt x="37992" y="67567"/>
                  </a:lnTo>
                  <a:lnTo>
                    <a:pt x="683861" y="67567"/>
                  </a:lnTo>
                  <a:lnTo>
                    <a:pt x="683861" y="1216198"/>
                  </a:lnTo>
                  <a:close/>
                  <a:moveTo>
                    <a:pt x="683861" y="1283764"/>
                  </a:moveTo>
                  <a:lnTo>
                    <a:pt x="683861" y="2432395"/>
                  </a:lnTo>
                  <a:lnTo>
                    <a:pt x="37992" y="2432395"/>
                  </a:lnTo>
                  <a:lnTo>
                    <a:pt x="37992" y="1283764"/>
                  </a:lnTo>
                  <a:lnTo>
                    <a:pt x="683861" y="1283764"/>
                  </a:lnTo>
                  <a:close/>
                  <a:moveTo>
                    <a:pt x="683861" y="2499962"/>
                  </a:moveTo>
                  <a:lnTo>
                    <a:pt x="683861" y="3648593"/>
                  </a:lnTo>
                  <a:lnTo>
                    <a:pt x="37992" y="3648593"/>
                  </a:lnTo>
                  <a:lnTo>
                    <a:pt x="37992" y="2499962"/>
                  </a:lnTo>
                  <a:lnTo>
                    <a:pt x="683861" y="2499962"/>
                  </a:lnTo>
                  <a:close/>
                  <a:moveTo>
                    <a:pt x="721854" y="2499962"/>
                  </a:moveTo>
                  <a:lnTo>
                    <a:pt x="1367723" y="2499962"/>
                  </a:lnTo>
                  <a:lnTo>
                    <a:pt x="1367723" y="3648593"/>
                  </a:lnTo>
                  <a:lnTo>
                    <a:pt x="721854" y="3648593"/>
                  </a:lnTo>
                  <a:lnTo>
                    <a:pt x="721854" y="2499962"/>
                  </a:lnTo>
                  <a:close/>
                  <a:moveTo>
                    <a:pt x="1405715" y="2499962"/>
                  </a:moveTo>
                  <a:lnTo>
                    <a:pt x="2051584" y="2499962"/>
                  </a:lnTo>
                  <a:lnTo>
                    <a:pt x="2051584" y="3648593"/>
                  </a:lnTo>
                  <a:lnTo>
                    <a:pt x="1405715" y="3648593"/>
                  </a:lnTo>
                  <a:lnTo>
                    <a:pt x="1405715" y="2499962"/>
                  </a:lnTo>
                  <a:close/>
                  <a:moveTo>
                    <a:pt x="1405715" y="2432395"/>
                  </a:moveTo>
                  <a:lnTo>
                    <a:pt x="1405715" y="1283764"/>
                  </a:lnTo>
                  <a:lnTo>
                    <a:pt x="2051584" y="1283764"/>
                  </a:lnTo>
                  <a:lnTo>
                    <a:pt x="2051584" y="2432395"/>
                  </a:lnTo>
                  <a:lnTo>
                    <a:pt x="1405715" y="2432395"/>
                  </a:lnTo>
                  <a:close/>
                  <a:moveTo>
                    <a:pt x="1405715" y="1216198"/>
                  </a:moveTo>
                  <a:lnTo>
                    <a:pt x="1405715" y="67567"/>
                  </a:lnTo>
                  <a:lnTo>
                    <a:pt x="2051584" y="67567"/>
                  </a:lnTo>
                  <a:lnTo>
                    <a:pt x="2051584" y="1216198"/>
                  </a:lnTo>
                  <a:lnTo>
                    <a:pt x="1405715" y="1216198"/>
                  </a:lnTo>
                  <a:close/>
                  <a:moveTo>
                    <a:pt x="37992" y="4864791"/>
                  </a:moveTo>
                  <a:lnTo>
                    <a:pt x="37992" y="3716160"/>
                  </a:lnTo>
                  <a:lnTo>
                    <a:pt x="683861" y="3716160"/>
                  </a:lnTo>
                  <a:lnTo>
                    <a:pt x="683861" y="4864791"/>
                  </a:lnTo>
                  <a:lnTo>
                    <a:pt x="37992" y="4864791"/>
                  </a:lnTo>
                  <a:close/>
                  <a:moveTo>
                    <a:pt x="721854" y="4864791"/>
                  </a:moveTo>
                  <a:lnTo>
                    <a:pt x="721854" y="3716160"/>
                  </a:lnTo>
                  <a:lnTo>
                    <a:pt x="1367723" y="3716160"/>
                  </a:lnTo>
                  <a:lnTo>
                    <a:pt x="1367723" y="4864791"/>
                  </a:lnTo>
                  <a:lnTo>
                    <a:pt x="721854" y="4864791"/>
                  </a:lnTo>
                  <a:close/>
                  <a:moveTo>
                    <a:pt x="1405715" y="4864791"/>
                  </a:moveTo>
                  <a:lnTo>
                    <a:pt x="1405715" y="3716160"/>
                  </a:lnTo>
                  <a:lnTo>
                    <a:pt x="2051584" y="3716160"/>
                  </a:lnTo>
                  <a:lnTo>
                    <a:pt x="2051584" y="4864791"/>
                  </a:lnTo>
                  <a:lnTo>
                    <a:pt x="1405715" y="4864791"/>
                  </a:lnTo>
                  <a:close/>
                  <a:moveTo>
                    <a:pt x="2735445" y="4864791"/>
                  </a:moveTo>
                  <a:lnTo>
                    <a:pt x="2089576" y="4864791"/>
                  </a:lnTo>
                  <a:lnTo>
                    <a:pt x="2089576" y="3716160"/>
                  </a:lnTo>
                  <a:lnTo>
                    <a:pt x="2735445" y="3716160"/>
                  </a:lnTo>
                  <a:lnTo>
                    <a:pt x="2735445" y="4864791"/>
                  </a:lnTo>
                  <a:close/>
                  <a:moveTo>
                    <a:pt x="2735445" y="3648593"/>
                  </a:moveTo>
                  <a:lnTo>
                    <a:pt x="2089576" y="3648593"/>
                  </a:lnTo>
                  <a:lnTo>
                    <a:pt x="2089576" y="2499962"/>
                  </a:lnTo>
                  <a:lnTo>
                    <a:pt x="2735445" y="2499962"/>
                  </a:lnTo>
                  <a:lnTo>
                    <a:pt x="2735445" y="3648593"/>
                  </a:lnTo>
                  <a:close/>
                  <a:moveTo>
                    <a:pt x="2735445" y="2432395"/>
                  </a:moveTo>
                  <a:lnTo>
                    <a:pt x="2089576" y="2432395"/>
                  </a:lnTo>
                  <a:lnTo>
                    <a:pt x="2089576" y="1283764"/>
                  </a:lnTo>
                  <a:lnTo>
                    <a:pt x="2735445" y="1283764"/>
                  </a:lnTo>
                  <a:lnTo>
                    <a:pt x="2735445" y="2432395"/>
                  </a:lnTo>
                  <a:close/>
                  <a:moveTo>
                    <a:pt x="2735445" y="1216198"/>
                  </a:moveTo>
                  <a:lnTo>
                    <a:pt x="2089576" y="1216198"/>
                  </a:lnTo>
                  <a:lnTo>
                    <a:pt x="2089576" y="67567"/>
                  </a:lnTo>
                  <a:lnTo>
                    <a:pt x="2735445" y="67567"/>
                  </a:lnTo>
                  <a:lnTo>
                    <a:pt x="2735445" y="1216198"/>
                  </a:lnTo>
                  <a:close/>
                </a:path>
              </a:pathLst>
            </a:custGeom>
            <a:solidFill>
              <a:srgbClr val="7CB79D">
                <a:alpha val="80000"/>
              </a:srgbClr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20777" y="1260644"/>
            <a:ext cx="14772802" cy="6942392"/>
            <a:chOff x="0" y="0"/>
            <a:chExt cx="6563243" cy="1457336"/>
          </a:xfrm>
        </p:grpSpPr>
        <p:sp>
          <p:nvSpPr>
            <p:cNvPr id="11" name="Freeform 11"/>
            <p:cNvSpPr/>
            <p:nvPr/>
          </p:nvSpPr>
          <p:spPr>
            <a:xfrm>
              <a:off x="80010" y="80010"/>
              <a:ext cx="6470533" cy="1364626"/>
            </a:xfrm>
            <a:custGeom>
              <a:avLst/>
              <a:gdLst/>
              <a:ahLst/>
              <a:cxnLst/>
              <a:rect l="l" t="t" r="r" b="b"/>
              <a:pathLst>
                <a:path w="6470533" h="1364626">
                  <a:moveTo>
                    <a:pt x="0" y="1310016"/>
                  </a:moveTo>
                  <a:lnTo>
                    <a:pt x="0" y="1364626"/>
                  </a:lnTo>
                  <a:lnTo>
                    <a:pt x="6470533" y="1364626"/>
                  </a:lnTo>
                  <a:lnTo>
                    <a:pt x="6470533" y="0"/>
                  </a:lnTo>
                  <a:lnTo>
                    <a:pt x="6415923" y="0"/>
                  </a:lnTo>
                  <a:lnTo>
                    <a:pt x="6415923" y="13100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Freeform 12"/>
            <p:cNvSpPr/>
            <p:nvPr/>
          </p:nvSpPr>
          <p:spPr>
            <a:xfrm>
              <a:off x="67310" y="67310"/>
              <a:ext cx="6495933" cy="1390026"/>
            </a:xfrm>
            <a:custGeom>
              <a:avLst/>
              <a:gdLst/>
              <a:ahLst/>
              <a:cxnLst/>
              <a:rect l="l" t="t" r="r" b="b"/>
              <a:pathLst>
                <a:path w="6495933" h="1390026">
                  <a:moveTo>
                    <a:pt x="6428623" y="0"/>
                  </a:moveTo>
                  <a:lnTo>
                    <a:pt x="6428623" y="12700"/>
                  </a:lnTo>
                  <a:lnTo>
                    <a:pt x="6483233" y="12700"/>
                  </a:lnTo>
                  <a:lnTo>
                    <a:pt x="6483233" y="1377326"/>
                  </a:lnTo>
                  <a:lnTo>
                    <a:pt x="12700" y="1377326"/>
                  </a:lnTo>
                  <a:lnTo>
                    <a:pt x="12700" y="1322716"/>
                  </a:lnTo>
                  <a:lnTo>
                    <a:pt x="0" y="1322716"/>
                  </a:lnTo>
                  <a:lnTo>
                    <a:pt x="0" y="1390026"/>
                  </a:lnTo>
                  <a:lnTo>
                    <a:pt x="6495933" y="1390026"/>
                  </a:lnTo>
                  <a:lnTo>
                    <a:pt x="6495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700" y="12700"/>
              <a:ext cx="6470533" cy="1364626"/>
            </a:xfrm>
            <a:custGeom>
              <a:avLst/>
              <a:gdLst/>
              <a:ahLst/>
              <a:cxnLst/>
              <a:rect l="l" t="t" r="r" b="b"/>
              <a:pathLst>
                <a:path w="6470533" h="1364626">
                  <a:moveTo>
                    <a:pt x="0" y="0"/>
                  </a:moveTo>
                  <a:lnTo>
                    <a:pt x="6470533" y="0"/>
                  </a:lnTo>
                  <a:lnTo>
                    <a:pt x="6470533" y="1364626"/>
                  </a:lnTo>
                  <a:lnTo>
                    <a:pt x="0" y="1364626"/>
                  </a:lnTo>
                  <a:close/>
                </a:path>
              </a:pathLst>
            </a:custGeom>
            <a:solidFill>
              <a:srgbClr val="DBFF6E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6495933" cy="1390026"/>
            </a:xfrm>
            <a:custGeom>
              <a:avLst/>
              <a:gdLst/>
              <a:ahLst/>
              <a:cxnLst/>
              <a:rect l="l" t="t" r="r" b="b"/>
              <a:pathLst>
                <a:path w="6495933" h="1390026">
                  <a:moveTo>
                    <a:pt x="80010" y="1390026"/>
                  </a:moveTo>
                  <a:lnTo>
                    <a:pt x="6495933" y="1390026"/>
                  </a:lnTo>
                  <a:lnTo>
                    <a:pt x="6495933" y="80010"/>
                  </a:lnTo>
                  <a:lnTo>
                    <a:pt x="6495933" y="67310"/>
                  </a:lnTo>
                  <a:lnTo>
                    <a:pt x="6495933" y="0"/>
                  </a:lnTo>
                  <a:lnTo>
                    <a:pt x="0" y="0"/>
                  </a:lnTo>
                  <a:lnTo>
                    <a:pt x="0" y="1390026"/>
                  </a:lnTo>
                  <a:lnTo>
                    <a:pt x="67310" y="1390026"/>
                  </a:lnTo>
                  <a:lnTo>
                    <a:pt x="80010" y="1390026"/>
                  </a:lnTo>
                  <a:close/>
                  <a:moveTo>
                    <a:pt x="12700" y="12700"/>
                  </a:moveTo>
                  <a:lnTo>
                    <a:pt x="6483233" y="12700"/>
                  </a:lnTo>
                  <a:lnTo>
                    <a:pt x="6483233" y="1377326"/>
                  </a:lnTo>
                  <a:lnTo>
                    <a:pt x="12700" y="1377326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499" y="1627259"/>
            <a:ext cx="1310626" cy="82450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8157" y="135403"/>
            <a:ext cx="1125242" cy="112524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6329" y="8054913"/>
            <a:ext cx="1074010" cy="107401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863081" y="389167"/>
            <a:ext cx="1625430" cy="50240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45087" y="7852985"/>
            <a:ext cx="1228430" cy="109665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878776" y="1294154"/>
            <a:ext cx="1219464" cy="121946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375938" y="8832782"/>
            <a:ext cx="1177184" cy="11729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667097" y="8993506"/>
            <a:ext cx="840174" cy="1040756"/>
          </a:xfrm>
          <a:prstGeom prst="rect">
            <a:avLst/>
          </a:prstGeom>
        </p:spPr>
      </p:pic>
      <p:sp>
        <p:nvSpPr>
          <p:cNvPr id="24" name="Google Shape;7484;p29"/>
          <p:cNvSpPr txBox="1">
            <a:spLocks/>
          </p:cNvSpPr>
          <p:nvPr/>
        </p:nvSpPr>
        <p:spPr>
          <a:xfrm>
            <a:off x="3334177" y="2557898"/>
            <a:ext cx="12429054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  <a:buClr>
                <a:srgbClr val="04596F"/>
              </a:buClr>
              <a:defRPr/>
            </a:pPr>
            <a:r>
              <a:rPr lang="en-US" sz="7000" b="1" kern="0" dirty="0">
                <a:ln w="0"/>
                <a:solidFill>
                  <a:srgbClr val="64A9CC">
                    <a:lumMod val="50000"/>
                  </a:srgbClr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NHIỆT LIỆT CHÀO MỪNG QUÝ THẦY CÔ ĐẾN D</a:t>
            </a:r>
            <a:r>
              <a:rPr lang="vi-VN" sz="7000" b="1" kern="0" dirty="0">
                <a:ln w="0"/>
                <a:solidFill>
                  <a:srgbClr val="64A9CC">
                    <a:lumMod val="50000"/>
                  </a:srgbClr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Ự GIỜ LỚP 7A3!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B918ECF8-9D84-8FDB-5D46-290DFE2478EB}"/>
              </a:ext>
            </a:extLst>
          </p:cNvPr>
          <p:cNvSpPr txBox="1"/>
          <p:nvPr/>
        </p:nvSpPr>
        <p:spPr>
          <a:xfrm>
            <a:off x="3944684" y="8160144"/>
            <a:ext cx="9638828" cy="106343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800" b="1" kern="0" dirty="0">
                <a:solidFill>
                  <a:srgbClr val="283039"/>
                </a:solidFill>
                <a:latin typeface="Arial"/>
                <a:cs typeface="Arial"/>
                <a:sym typeface="Arial"/>
              </a:rPr>
              <a:t>Giáo viên: Nguyễn Thị Mai Hoa</a:t>
            </a:r>
            <a:endParaRPr lang="en-US" sz="4800" b="1" kern="0" dirty="0">
              <a:solidFill>
                <a:srgbClr val="28303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816C093-55ED-3E99-DDC9-F7155B428BF4}"/>
              </a:ext>
            </a:extLst>
          </p:cNvPr>
          <p:cNvSpPr txBox="1"/>
          <p:nvPr/>
        </p:nvSpPr>
        <p:spPr>
          <a:xfrm>
            <a:off x="-4363085" y="53044"/>
            <a:ext cx="7914006" cy="106343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800" b="1" kern="0" dirty="0">
                <a:solidFill>
                  <a:srgbClr val="283039"/>
                </a:solidFill>
                <a:latin typeface="Arial"/>
                <a:cs typeface="Arial"/>
                <a:sym typeface="Arial"/>
              </a:rPr>
              <a:t>TRƯỜNG THCS PHÚ YÊN</a:t>
            </a:r>
            <a:endParaRPr lang="en-US" sz="4800" b="1" kern="0" dirty="0">
              <a:solidFill>
                <a:srgbClr val="28303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558013"/>
            <a:ext cx="16230600" cy="71709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22302" y="908556"/>
            <a:ext cx="3772950" cy="84698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33970">
            <a:off x="14264044" y="5895679"/>
            <a:ext cx="3386144" cy="3979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780252">
            <a:off x="15953698" y="982026"/>
            <a:ext cx="1589836" cy="27583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852934" y="7198530"/>
            <a:ext cx="2050864" cy="1530457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187A332-01EA-5280-2053-41B53C17CE0D}"/>
              </a:ext>
            </a:extLst>
          </p:cNvPr>
          <p:cNvSpPr txBox="1"/>
          <p:nvPr/>
        </p:nvSpPr>
        <p:spPr>
          <a:xfrm>
            <a:off x="3467100" y="2940657"/>
            <a:ext cx="11353800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 MỪNG CÁC EM ĐẾN VỚI MÔN TOÁN</a:t>
            </a:r>
          </a:p>
        </p:txBody>
      </p:sp>
    </p:spTree>
    <p:extLst>
      <p:ext uri="{BB962C8B-B14F-4D97-AF65-F5344CB8AC3E}">
        <p14:creationId xmlns:p14="http://schemas.microsoft.com/office/powerpoint/2010/main" val="30009918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2235031" y="0"/>
            <a:ext cx="7315200" cy="35139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705304" y="8981842"/>
            <a:ext cx="7315200" cy="18562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2812" y="7072305"/>
            <a:ext cx="2809786" cy="30845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2673113" y="-487421"/>
            <a:ext cx="5133774" cy="60099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138917">
            <a:off x="176939" y="459150"/>
            <a:ext cx="2340463" cy="2246845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1A695B00-46B5-E698-3178-6678BEF1E5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468408">
            <a:off x="16078548" y="7285154"/>
            <a:ext cx="1362751" cy="15050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34F3B1-2EBB-4423-E7F4-F5E7479524D9}"/>
              </a:ext>
            </a:extLst>
          </p:cNvPr>
          <p:cNvSpPr txBox="1"/>
          <p:nvPr/>
        </p:nvSpPr>
        <p:spPr>
          <a:xfrm>
            <a:off x="2666633" y="2803251"/>
            <a:ext cx="14742826" cy="682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 đồ </a:t>
            </a: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thẳng</a:t>
            </a:r>
            <a:r>
              <a:rPr kumimoji="0" lang="nl-NL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thường được dùng để biểu diễn sự thay đổi của một đại lượng theo thời gian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Trục ngang: biểu diễn thời gian.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Trục đứng: biểu diễn đại lượng ta đang quan tâm.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Điểm: biểu diễn giá trị của đại lượng tại 1 thời điểm.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điểm liên tiếp nối với nhau bằng một đoạn thẳng.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Tiêu đề: thường dòng trên cùng.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EFEE2E-B590-BCBD-A677-F4F323A38DF0}"/>
              </a:ext>
            </a:extLst>
          </p:cNvPr>
          <p:cNvSpPr txBox="1"/>
          <p:nvPr/>
        </p:nvSpPr>
        <p:spPr>
          <a:xfrm>
            <a:off x="1679313" y="1037781"/>
            <a:ext cx="11478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Biểu đồ đoạn thẳng là gì? Nêu các thành phần chính của biểu đồ đoạn thẳng?</a:t>
            </a:r>
          </a:p>
        </p:txBody>
      </p:sp>
    </p:spTree>
    <p:extLst>
      <p:ext uri="{BB962C8B-B14F-4D97-AF65-F5344CB8AC3E}">
        <p14:creationId xmlns:p14="http://schemas.microsoft.com/office/powerpoint/2010/main" val="35752495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2118706"/>
            <a:ext cx="16230600" cy="60495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81000" y="571500"/>
            <a:ext cx="3068275" cy="368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3559201" y="6288128"/>
            <a:ext cx="3284042" cy="2436162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9BF569A-A7D8-F7BB-1FE3-F583089D4B97}"/>
              </a:ext>
            </a:extLst>
          </p:cNvPr>
          <p:cNvSpPr txBox="1"/>
          <p:nvPr/>
        </p:nvSpPr>
        <p:spPr>
          <a:xfrm>
            <a:off x="2766417" y="2672039"/>
            <a:ext cx="1211580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TIẾT</a:t>
            </a:r>
            <a:r>
              <a:rPr kumimoji="0" lang="en-US" sz="88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34: </a:t>
            </a:r>
            <a:r>
              <a:rPr kumimoji="0" lang="en-US" sz="8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19: BIỂU ĐỒ ĐOẠN THẲNG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13A25DB-DBA9-FDF4-62D9-752317E0FA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40922" y="266700"/>
            <a:ext cx="3666078" cy="323281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77AB47E-7012-DCBB-C4A4-5E2A409D8C7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9307" y="6438900"/>
            <a:ext cx="3415239" cy="305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115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682016" y="8496300"/>
            <a:ext cx="1613241" cy="16132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10958512" y="-24006"/>
            <a:ext cx="7315200" cy="351397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6200000" flipH="1" flipV="1">
            <a:off x="12716144" y="-478734"/>
            <a:ext cx="5133774" cy="60099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3812" y="5904117"/>
            <a:ext cx="3299115" cy="43828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709878">
            <a:off x="-109090" y="77575"/>
            <a:ext cx="2017149" cy="26415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39AAC1-1A8A-8A2A-95EF-03390B1B6CEA}"/>
              </a:ext>
            </a:extLst>
          </p:cNvPr>
          <p:cNvSpPr txBox="1"/>
          <p:nvPr/>
        </p:nvSpPr>
        <p:spPr>
          <a:xfrm>
            <a:off x="1389793" y="2798845"/>
            <a:ext cx="12631007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(H.5.21)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ình chữ nhật: Góc Tròn 9">
            <a:extLst>
              <a:ext uri="{FF2B5EF4-FFF2-40B4-BE49-F238E27FC236}">
                <a16:creationId xmlns:a16="http://schemas.microsoft.com/office/drawing/2014/main" id="{36037487-2F37-645C-1A9D-9E6C3F6B040A}"/>
              </a:ext>
            </a:extLst>
          </p:cNvPr>
          <p:cNvSpPr/>
          <p:nvPr/>
        </p:nvSpPr>
        <p:spPr>
          <a:xfrm>
            <a:off x="1524000" y="4030611"/>
            <a:ext cx="145152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9E7E7E-A964-A199-CE43-3CDA62115ABE}"/>
              </a:ext>
            </a:extLst>
          </p:cNvPr>
          <p:cNvSpPr txBox="1"/>
          <p:nvPr/>
        </p:nvSpPr>
        <p:spPr>
          <a:xfrm>
            <a:off x="3297527" y="3821392"/>
            <a:ext cx="124968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1979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7BC428A7-276B-BFE2-8D46-36B00FA10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96521"/>
              </p:ext>
            </p:extLst>
          </p:nvPr>
        </p:nvGraphicFramePr>
        <p:xfrm>
          <a:off x="3810000" y="6523289"/>
          <a:ext cx="12496800" cy="2171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312569218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427238459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42712699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25401317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6010146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218087478"/>
                    </a:ext>
                  </a:extLst>
                </a:gridCol>
              </a:tblGrid>
              <a:tr h="1085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6522428"/>
                  </a:ext>
                </a:extLst>
              </a:tr>
              <a:tr h="1085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triệu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0346385"/>
                  </a:ext>
                </a:extLst>
              </a:tr>
            </a:tbl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CCA2D2-EE6C-5AD8-227D-8717372D1EC4}"/>
              </a:ext>
            </a:extLst>
          </p:cNvPr>
          <p:cNvSpPr/>
          <p:nvPr/>
        </p:nvSpPr>
        <p:spPr>
          <a:xfrm>
            <a:off x="10310812" y="7736114"/>
            <a:ext cx="1295400" cy="838200"/>
          </a:xfrm>
          <a:prstGeom prst="roundRect">
            <a:avLst/>
          </a:prstGeom>
          <a:solidFill>
            <a:srgbClr val="FCF4E9"/>
          </a:solidFill>
          <a:ln>
            <a:solidFill>
              <a:srgbClr val="FCF4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64,6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2B656F-0E2D-E81C-D3E7-ECE5E7E5C6CA}"/>
              </a:ext>
            </a:extLst>
          </p:cNvPr>
          <p:cNvSpPr/>
          <p:nvPr/>
        </p:nvSpPr>
        <p:spPr>
          <a:xfrm>
            <a:off x="13487400" y="7736114"/>
            <a:ext cx="1295400" cy="838200"/>
          </a:xfrm>
          <a:prstGeom prst="roundRect">
            <a:avLst/>
          </a:prstGeom>
          <a:solidFill>
            <a:srgbClr val="FCF4E9"/>
          </a:solidFill>
          <a:ln>
            <a:solidFill>
              <a:srgbClr val="FCF4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85,8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54E25E0-1FD7-56D9-6BFA-E7BEA44048E0}"/>
              </a:ext>
            </a:extLst>
          </p:cNvPr>
          <p:cNvSpPr/>
          <p:nvPr/>
        </p:nvSpPr>
        <p:spPr>
          <a:xfrm>
            <a:off x="14915243" y="7736114"/>
            <a:ext cx="1295400" cy="838200"/>
          </a:xfrm>
          <a:prstGeom prst="roundRect">
            <a:avLst/>
          </a:prstGeom>
          <a:solidFill>
            <a:srgbClr val="FCF4E9"/>
          </a:solidFill>
          <a:ln>
            <a:solidFill>
              <a:srgbClr val="FCF4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96,2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477931" y="2024062"/>
            <a:ext cx="4324281" cy="8229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899053">
            <a:off x="253835" y="36988"/>
            <a:ext cx="2017149" cy="26415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793789" y="-353353"/>
            <a:ext cx="4140858" cy="48475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 flipH="1" flipV="1">
            <a:off x="353353" y="5792789"/>
            <a:ext cx="4140858" cy="48475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1000" y="8569311"/>
            <a:ext cx="2519474" cy="137883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350441" y="190500"/>
            <a:ext cx="2579260" cy="1486592"/>
          </a:xfrm>
          <a:prstGeom prst="rect">
            <a:avLst/>
          </a:prstGeom>
        </p:spPr>
      </p:pic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A479BD20-F77B-96AE-6F20-0C4CE42AE97D}"/>
              </a:ext>
            </a:extLst>
          </p:cNvPr>
          <p:cNvSpPr/>
          <p:nvPr/>
        </p:nvSpPr>
        <p:spPr>
          <a:xfrm>
            <a:off x="1774983" y="1357740"/>
            <a:ext cx="145152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ADAFD-81E3-DF9A-6045-4BF77A0C2093}"/>
              </a:ext>
            </a:extLst>
          </p:cNvPr>
          <p:cNvSpPr txBox="1"/>
          <p:nvPr/>
        </p:nvSpPr>
        <p:spPr>
          <a:xfrm>
            <a:off x="3455749" y="955130"/>
            <a:ext cx="12073841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1979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2019?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3C172F-A047-1EF6-760E-D858F6B6A5BF}"/>
              </a:ext>
            </a:extLst>
          </p:cNvPr>
          <p:cNvSpPr txBox="1"/>
          <p:nvPr/>
        </p:nvSpPr>
        <p:spPr>
          <a:xfrm>
            <a:off x="4244497" y="3586368"/>
            <a:ext cx="840719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dân Việt Nam tăng qua các năm.</a:t>
            </a:r>
            <a:endParaRPr lang="en-US" sz="4000" dirty="0"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159AAB8-9307-509A-39D2-3444B6DF6387}"/>
              </a:ext>
            </a:extLst>
          </p:cNvPr>
          <p:cNvSpPr/>
          <p:nvPr/>
        </p:nvSpPr>
        <p:spPr>
          <a:xfrm>
            <a:off x="8448093" y="2705100"/>
            <a:ext cx="695907" cy="103008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8A4A7F-3942-F6A9-50F6-C7490550A8CF}"/>
              </a:ext>
            </a:extLst>
          </p:cNvPr>
          <p:cNvSpPr txBox="1"/>
          <p:nvPr/>
        </p:nvSpPr>
        <p:spPr>
          <a:xfrm>
            <a:off x="2409474" y="5626121"/>
            <a:ext cx="11796485" cy="2850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b="1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 xét:</a:t>
            </a:r>
            <a:endParaRPr lang="en-US" sz="4000" i="1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 đồ đoạn thẳng giúp ta dễ dàng nhận ra xu thế của đại lượng ta đang quan tâm theo thời gian.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7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/>
      <p:bldP spid="14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342900"/>
            <a:ext cx="16230600" cy="93842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896050" y="908556"/>
            <a:ext cx="3772950" cy="84698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5800" y="8413643"/>
            <a:ext cx="2050864" cy="1530457"/>
          </a:xfrm>
          <a:prstGeom prst="rect">
            <a:avLst/>
          </a:prstGeom>
        </p:spPr>
      </p:pic>
      <p:sp>
        <p:nvSpPr>
          <p:cNvPr id="4" name="Hình Bầu dục 5">
            <a:extLst>
              <a:ext uri="{FF2B5EF4-FFF2-40B4-BE49-F238E27FC236}">
                <a16:creationId xmlns:a16="http://schemas.microsoft.com/office/drawing/2014/main" id="{44CA824C-5EA5-13FD-9F64-215240998260}"/>
              </a:ext>
            </a:extLst>
          </p:cNvPr>
          <p:cNvSpPr/>
          <p:nvPr/>
        </p:nvSpPr>
        <p:spPr>
          <a:xfrm>
            <a:off x="7725574" y="1268987"/>
            <a:ext cx="2836852" cy="1295400"/>
          </a:xfrm>
          <a:prstGeom prst="ellipse">
            <a:avLst/>
          </a:prstGeom>
          <a:solidFill>
            <a:srgbClr val="F46A6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EACA79-93F0-60F9-5698-339C24584160}"/>
              </a:ext>
            </a:extLst>
          </p:cNvPr>
          <p:cNvSpPr txBox="1"/>
          <p:nvPr/>
        </p:nvSpPr>
        <p:spPr>
          <a:xfrm>
            <a:off x="3968765" y="2781300"/>
            <a:ext cx="10350470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Theo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442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318051" y="229596"/>
            <a:ext cx="3601097" cy="7791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5840530" y="6362700"/>
            <a:ext cx="3137488" cy="376772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54507" flipV="1">
            <a:off x="-335149" y="453934"/>
            <a:ext cx="3274388" cy="222063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8DBC9C8-3F79-B93B-9B7E-274471E877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1090700"/>
              </p:ext>
            </p:extLst>
          </p:nvPr>
        </p:nvGraphicFramePr>
        <p:xfrm>
          <a:off x="2451099" y="17145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05000" y="1486607"/>
            <a:ext cx="15138353" cy="80822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61014" y="1219987"/>
            <a:ext cx="2067774" cy="21399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44814" y="7745891"/>
            <a:ext cx="2778922" cy="25913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796165" y="1028700"/>
            <a:ext cx="2329698" cy="13961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897943" y="718186"/>
            <a:ext cx="1264194" cy="2817146"/>
          </a:xfrm>
          <a:prstGeom prst="rect">
            <a:avLst/>
          </a:prstGeom>
        </p:spPr>
      </p:pic>
      <p:sp>
        <p:nvSpPr>
          <p:cNvPr id="3" name="Hộp Văn bản 15">
            <a:extLst>
              <a:ext uri="{FF2B5EF4-FFF2-40B4-BE49-F238E27FC236}">
                <a16:creationId xmlns:a16="http://schemas.microsoft.com/office/drawing/2014/main" id="{7BB991C2-A9B0-C3FB-5659-5196731A514B}"/>
              </a:ext>
            </a:extLst>
          </p:cNvPr>
          <p:cNvSpPr txBox="1"/>
          <p:nvPr/>
        </p:nvSpPr>
        <p:spPr>
          <a:xfrm>
            <a:off x="8267700" y="1707948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7312C-C72F-89E9-B036-3852C855B3ED}"/>
              </a:ext>
            </a:extLst>
          </p:cNvPr>
          <p:cNvSpPr txBox="1"/>
          <p:nvPr/>
        </p:nvSpPr>
        <p:spPr>
          <a:xfrm>
            <a:off x="3169194" y="2757761"/>
            <a:ext cx="11963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F3860F4-0AEC-154A-AB9D-4D9A2AC1F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349864"/>
              </p:ext>
            </p:extLst>
          </p:nvPr>
        </p:nvGraphicFramePr>
        <p:xfrm>
          <a:off x="3055057" y="3909258"/>
          <a:ext cx="12192000" cy="18032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0806">
                  <a:extLst>
                    <a:ext uri="{9D8B030D-6E8A-4147-A177-3AD203B41FA5}">
                      <a16:colId xmlns:a16="http://schemas.microsoft.com/office/drawing/2014/main" val="267637655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73013885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68553688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83830259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051754866"/>
                    </a:ext>
                  </a:extLst>
                </a:gridCol>
                <a:gridCol w="1492794">
                  <a:extLst>
                    <a:ext uri="{9D8B030D-6E8A-4147-A177-3AD203B41FA5}">
                      <a16:colId xmlns:a16="http://schemas.microsoft.com/office/drawing/2014/main" val="615186886"/>
                    </a:ext>
                  </a:extLst>
                </a:gridCol>
              </a:tblGrid>
              <a:tr h="90162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593308"/>
                  </a:ext>
                </a:extLst>
              </a:tr>
              <a:tr h="90162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cao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(cm)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74231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2EDCDCB-E3C9-ECA7-05EB-A7E02E0B3066}"/>
              </a:ext>
            </a:extLst>
          </p:cNvPr>
          <p:cNvSpPr txBox="1"/>
          <p:nvPr/>
        </p:nvSpPr>
        <p:spPr>
          <a:xfrm>
            <a:off x="3169194" y="6362700"/>
            <a:ext cx="121920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2,5 – 1,4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 1,1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(cm)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38130" y="1028700"/>
            <a:ext cx="1481174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649200" y="1409700"/>
            <a:ext cx="3601097" cy="7791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4878" y="6489550"/>
            <a:ext cx="1875646" cy="32542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38130" y="7885079"/>
            <a:ext cx="3422426" cy="240192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154507" flipV="1">
            <a:off x="1038759" y="1506220"/>
            <a:ext cx="3274388" cy="22206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AC7BB3E-8766-21A0-85F5-C478B5207D79}"/>
              </a:ext>
            </a:extLst>
          </p:cNvPr>
          <p:cNvSpPr txBox="1"/>
          <p:nvPr/>
        </p:nvSpPr>
        <p:spPr>
          <a:xfrm>
            <a:off x="2933700" y="3389448"/>
            <a:ext cx="12420600" cy="3116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 ý:</a:t>
            </a:r>
            <a:endParaRPr lang="en-US" sz="4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 dốc của biểu đồ đoạn thẳng cho biết tốc độ tăng của đại lượng được biểu diễn trong biểu đồ.</a:t>
            </a:r>
            <a:endParaRPr lang="en-US" sz="4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2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07267" y="550905"/>
            <a:ext cx="16273463" cy="91851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59015" y="550905"/>
            <a:ext cx="2590800" cy="31079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003958" y="7850838"/>
            <a:ext cx="3284042" cy="2436162"/>
          </a:xfrm>
          <a:prstGeom prst="rect">
            <a:avLst/>
          </a:prstGeom>
        </p:spPr>
      </p:pic>
      <p:sp>
        <p:nvSpPr>
          <p:cNvPr id="5" name="Hình chữ nhật: Góc Tròn 8">
            <a:extLst>
              <a:ext uri="{FF2B5EF4-FFF2-40B4-BE49-F238E27FC236}">
                <a16:creationId xmlns:a16="http://schemas.microsoft.com/office/drawing/2014/main" id="{596A0FF3-BDEF-5CA4-339D-C7897B568FBC}"/>
              </a:ext>
            </a:extLst>
          </p:cNvPr>
          <p:cNvSpPr/>
          <p:nvPr/>
        </p:nvSpPr>
        <p:spPr>
          <a:xfrm>
            <a:off x="7353299" y="682710"/>
            <a:ext cx="3581400" cy="1219200"/>
          </a:xfrm>
          <a:prstGeom prst="roundRect">
            <a:avLst/>
          </a:prstGeom>
          <a:solidFill>
            <a:srgbClr val="FABB17"/>
          </a:solidFill>
          <a:ln>
            <a:solidFill>
              <a:srgbClr val="FAB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2B2BDE-8D1B-9794-E35D-EDC964746EE1}"/>
              </a:ext>
            </a:extLst>
          </p:cNvPr>
          <p:cNvSpPr txBox="1"/>
          <p:nvPr/>
        </p:nvSpPr>
        <p:spPr>
          <a:xfrm>
            <a:off x="2095499" y="1922714"/>
            <a:ext cx="14097000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5.25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2019,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4079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 flipV="1">
            <a:off x="353353" y="5773739"/>
            <a:ext cx="4140858" cy="484756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74517" y="8602259"/>
            <a:ext cx="2579260" cy="148659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046858" y="3619500"/>
            <a:ext cx="3599012" cy="684933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1000" y="-38100"/>
            <a:ext cx="2573837" cy="19207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899053">
            <a:off x="659343" y="561874"/>
            <a:ext cx="2017149" cy="26415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3766424" y="-353353"/>
            <a:ext cx="4140858" cy="48475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8530913"/>
            <a:ext cx="2519474" cy="1378839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2FD8D26-C3E9-32CA-4807-7020412959CC}"/>
              </a:ext>
            </a:extLst>
          </p:cNvPr>
          <p:cNvSpPr txBox="1"/>
          <p:nvPr/>
        </p:nvSpPr>
        <p:spPr>
          <a:xfrm>
            <a:off x="5062511" y="410585"/>
            <a:ext cx="81629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6126348-93D8-190E-35BF-C37769767D02}"/>
              </a:ext>
            </a:extLst>
          </p:cNvPr>
          <p:cNvSpPr txBox="1"/>
          <p:nvPr/>
        </p:nvSpPr>
        <p:spPr>
          <a:xfrm>
            <a:off x="2002558" y="1743556"/>
            <a:ext cx="140970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Sự thay đổi dân số Việt Nam theo thời gian từ năm 1979 đến 2019, được biểu diễn bằng biểu đồ đoạn thẳng như hình.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4D61DB7-5BA1-1BFA-0C9F-3DC8E8C0E2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557413"/>
              </p:ext>
            </p:extLst>
          </p:nvPr>
        </p:nvGraphicFramePr>
        <p:xfrm>
          <a:off x="2472086" y="3789949"/>
          <a:ext cx="12598739" cy="634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87600" y="-800100"/>
            <a:ext cx="4149398" cy="317617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400" y="4804692"/>
            <a:ext cx="2461156" cy="22016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621000" y="6743700"/>
            <a:ext cx="6067399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838200" y="5905500"/>
            <a:ext cx="6067399" cy="4114800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C849FEC-654E-6EC5-19E9-2CD2CC2E07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743970"/>
              </p:ext>
            </p:extLst>
          </p:nvPr>
        </p:nvGraphicFramePr>
        <p:xfrm>
          <a:off x="2451099" y="17145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75539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2496800" y="13753"/>
            <a:ext cx="7315200" cy="35139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354300" y="7066371"/>
            <a:ext cx="2933700" cy="32206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2716144" y="-438082"/>
            <a:ext cx="5133774" cy="60099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43846" y="8327209"/>
            <a:ext cx="2088033" cy="19470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138917">
            <a:off x="539404" y="80502"/>
            <a:ext cx="2340463" cy="2246845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A1A65BE-6860-456F-D164-3B60058BC412}"/>
              </a:ext>
            </a:extLst>
          </p:cNvPr>
          <p:cNvSpPr txBox="1"/>
          <p:nvPr/>
        </p:nvSpPr>
        <p:spPr>
          <a:xfrm>
            <a:off x="7353299" y="1817403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0EDDDF-72E6-6146-028A-69D390F53088}"/>
              </a:ext>
            </a:extLst>
          </p:cNvPr>
          <p:cNvSpPr txBox="1"/>
          <p:nvPr/>
        </p:nvSpPr>
        <p:spPr>
          <a:xfrm>
            <a:off x="1959428" y="3056978"/>
            <a:ext cx="14369143" cy="4800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Năm 2018  có 15,5 triệu lượt khách quốc tế đến Việt Nam.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Từ 2015 đến 2019 số lượt khách quốc tế đến Việt Nam có xu thế tăng.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Năm 2020 do đại dịch Covid – 19 nên số lượt khách quốc tế đến Việt Nam giảm mạnh.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380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DDCC171-A605-14E9-B531-F730E2814323}"/>
              </a:ext>
            </a:extLst>
          </p:cNvPr>
          <p:cNvSpPr/>
          <p:nvPr/>
        </p:nvSpPr>
        <p:spPr>
          <a:xfrm>
            <a:off x="1994303" y="1121795"/>
            <a:ext cx="14299394" cy="8043410"/>
          </a:xfrm>
          <a:custGeom>
            <a:avLst/>
            <a:gdLst>
              <a:gd name="connsiteX0" fmla="*/ 14194216 w 14299394"/>
              <a:gd name="connsiteY0" fmla="*/ 7906537 h 8043410"/>
              <a:gd name="connsiteX1" fmla="*/ 13327805 w 14299394"/>
              <a:gd name="connsiteY1" fmla="*/ 8026776 h 8043410"/>
              <a:gd name="connsiteX2" fmla="*/ 1004615 w 14299394"/>
              <a:gd name="connsiteY2" fmla="*/ 7967278 h 8043410"/>
              <a:gd name="connsiteX3" fmla="*/ 99720 w 14299394"/>
              <a:gd name="connsiteY3" fmla="*/ 7891469 h 8043410"/>
              <a:gd name="connsiteX4" fmla="*/ 4616 w 14299394"/>
              <a:gd name="connsiteY4" fmla="*/ 6945824 h 8043410"/>
              <a:gd name="connsiteX5" fmla="*/ 36380 w 14299394"/>
              <a:gd name="connsiteY5" fmla="*/ 5888039 h 8043410"/>
              <a:gd name="connsiteX6" fmla="*/ 134659 w 14299394"/>
              <a:gd name="connsiteY6" fmla="*/ 470418 h 8043410"/>
              <a:gd name="connsiteX7" fmla="*/ 237571 w 14299394"/>
              <a:gd name="connsiteY7" fmla="*/ 159538 h 8043410"/>
              <a:gd name="connsiteX8" fmla="*/ 2100451 w 14299394"/>
              <a:gd name="connsiteY8" fmla="*/ 83270 h 8043410"/>
              <a:gd name="connsiteX9" fmla="*/ 5018621 w 14299394"/>
              <a:gd name="connsiteY9" fmla="*/ 108197 h 8043410"/>
              <a:gd name="connsiteX10" fmla="*/ 10854786 w 14299394"/>
              <a:gd name="connsiteY10" fmla="*/ 140951 h 8043410"/>
              <a:gd name="connsiteX11" fmla="*/ 14115744 w 14299394"/>
              <a:gd name="connsiteY11" fmla="*/ 220371 h 8043410"/>
              <a:gd name="connsiteX12" fmla="*/ 14186318 w 14299394"/>
              <a:gd name="connsiteY12" fmla="*/ 793531 h 8043410"/>
              <a:gd name="connsiteX13" fmla="*/ 14267021 w 14299394"/>
              <a:gd name="connsiteY13" fmla="*/ 5536139 h 8043410"/>
              <a:gd name="connsiteX14" fmla="*/ 14194216 w 14299394"/>
              <a:gd name="connsiteY14" fmla="*/ 7906537 h 804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9394" h="8043410">
                <a:moveTo>
                  <a:pt x="14194216" y="7906537"/>
                </a:moveTo>
                <a:cubicBezTo>
                  <a:pt x="14031758" y="8080180"/>
                  <a:pt x="13540877" y="8023689"/>
                  <a:pt x="13327805" y="8026776"/>
                </a:cubicBezTo>
                <a:cubicBezTo>
                  <a:pt x="9221092" y="8086209"/>
                  <a:pt x="5111922" y="7967278"/>
                  <a:pt x="1004615" y="7967278"/>
                </a:cubicBezTo>
                <a:cubicBezTo>
                  <a:pt x="694082" y="7965116"/>
                  <a:pt x="183594" y="8000607"/>
                  <a:pt x="99720" y="7891469"/>
                </a:cubicBezTo>
                <a:cubicBezTo>
                  <a:pt x="-17685" y="7738702"/>
                  <a:pt x="-2089" y="7194743"/>
                  <a:pt x="4616" y="6945824"/>
                </a:cubicBezTo>
                <a:cubicBezTo>
                  <a:pt x="14096" y="6593168"/>
                  <a:pt x="27075" y="6240655"/>
                  <a:pt x="36380" y="5888039"/>
                </a:cubicBezTo>
                <a:cubicBezTo>
                  <a:pt x="84006" y="4083257"/>
                  <a:pt x="181813" y="2276247"/>
                  <a:pt x="134659" y="470418"/>
                </a:cubicBezTo>
                <a:cubicBezTo>
                  <a:pt x="131725" y="358034"/>
                  <a:pt x="151943" y="234920"/>
                  <a:pt x="237571" y="159538"/>
                </a:cubicBezTo>
                <a:cubicBezTo>
                  <a:pt x="580583" y="-142218"/>
                  <a:pt x="1674398" y="75269"/>
                  <a:pt x="2100451" y="83270"/>
                </a:cubicBezTo>
                <a:cubicBezTo>
                  <a:pt x="3072828" y="101532"/>
                  <a:pt x="4046091" y="100030"/>
                  <a:pt x="5018621" y="108197"/>
                </a:cubicBezTo>
                <a:cubicBezTo>
                  <a:pt x="6963970" y="124534"/>
                  <a:pt x="8909357" y="138736"/>
                  <a:pt x="10854786" y="140951"/>
                </a:cubicBezTo>
                <a:cubicBezTo>
                  <a:pt x="11454080" y="141633"/>
                  <a:pt x="13935261" y="60139"/>
                  <a:pt x="14115744" y="220371"/>
                </a:cubicBezTo>
                <a:cubicBezTo>
                  <a:pt x="14181890" y="279097"/>
                  <a:pt x="14185527" y="706431"/>
                  <a:pt x="14186318" y="793531"/>
                </a:cubicBezTo>
                <a:cubicBezTo>
                  <a:pt x="14200813" y="2374537"/>
                  <a:pt x="14252729" y="3955152"/>
                  <a:pt x="14267021" y="5536139"/>
                </a:cubicBezTo>
                <a:cubicBezTo>
                  <a:pt x="14270651" y="5937588"/>
                  <a:pt x="14372862" y="7715468"/>
                  <a:pt x="14194216" y="7906537"/>
                </a:cubicBezTo>
                <a:close/>
              </a:path>
            </a:pathLst>
          </a:custGeom>
          <a:solidFill>
            <a:schemeClr val="bg1"/>
          </a:solidFill>
          <a:ln w="7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76602">
            <a:off x="15304313" y="6759322"/>
            <a:ext cx="2590991" cy="36492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676" y="-171730"/>
            <a:ext cx="3334325" cy="56012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37603">
            <a:off x="13474894" y="-1197126"/>
            <a:ext cx="6067399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09600" y="7658100"/>
            <a:ext cx="2067774" cy="21399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B1565E-0B22-1E12-C7CC-940CC3C64D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1653" y="4182109"/>
            <a:ext cx="7320435" cy="4698190"/>
          </a:xfrm>
          <a:prstGeom prst="rect">
            <a:avLst/>
          </a:prstGeom>
        </p:spPr>
      </p:pic>
      <p:sp>
        <p:nvSpPr>
          <p:cNvPr id="16" name="Hình Bầu dục 8">
            <a:extLst>
              <a:ext uri="{FF2B5EF4-FFF2-40B4-BE49-F238E27FC236}">
                <a16:creationId xmlns:a16="http://schemas.microsoft.com/office/drawing/2014/main" id="{BC6094C9-71F7-3213-8CB8-5072D76E6668}"/>
              </a:ext>
            </a:extLst>
          </p:cNvPr>
          <p:cNvSpPr/>
          <p:nvPr/>
        </p:nvSpPr>
        <p:spPr>
          <a:xfrm>
            <a:off x="7683446" y="1281160"/>
            <a:ext cx="2836852" cy="1295400"/>
          </a:xfrm>
          <a:prstGeom prst="ellipse">
            <a:avLst/>
          </a:prstGeom>
          <a:solidFill>
            <a:srgbClr val="F46A6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43D02D-E980-5774-B089-A2575A6B0191}"/>
              </a:ext>
            </a:extLst>
          </p:cNvPr>
          <p:cNvSpPr txBox="1"/>
          <p:nvPr/>
        </p:nvSpPr>
        <p:spPr>
          <a:xfrm>
            <a:off x="5298257" y="2970795"/>
            <a:ext cx="7607229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(H.5.26)</a:t>
            </a:r>
          </a:p>
        </p:txBody>
      </p:sp>
    </p:spTree>
    <p:extLst>
      <p:ext uri="{BB962C8B-B14F-4D97-AF65-F5344CB8AC3E}">
        <p14:creationId xmlns:p14="http://schemas.microsoft.com/office/powerpoint/2010/main" val="3547722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49617" y="1028700"/>
            <a:ext cx="14388767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63236" y="7091726"/>
            <a:ext cx="3057248" cy="31196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563614">
            <a:off x="-747688" y="-95256"/>
            <a:ext cx="4059135" cy="27528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96419">
            <a:off x="13486489" y="1175762"/>
            <a:ext cx="3492045" cy="17777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68408">
            <a:off x="1150226" y="1739220"/>
            <a:ext cx="1646879" cy="18188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59986" y="8515004"/>
            <a:ext cx="2579260" cy="1486592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6772E73-4A40-638D-A2BF-445A0BCBCBAB}"/>
              </a:ext>
            </a:extLst>
          </p:cNvPr>
          <p:cNvSpPr txBox="1"/>
          <p:nvPr/>
        </p:nvSpPr>
        <p:spPr>
          <a:xfrm>
            <a:off x="2930312" y="2520446"/>
            <a:ext cx="12427376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6012434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25600" y="-1866900"/>
            <a:ext cx="6067399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209800" y="7999789"/>
            <a:ext cx="6183329" cy="41934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630400" y="6593880"/>
            <a:ext cx="4314907" cy="367159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8600" y="190500"/>
            <a:ext cx="1509599" cy="2786172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20B43EAF-572E-64FF-F225-7475545BBB0B}"/>
              </a:ext>
            </a:extLst>
          </p:cNvPr>
          <p:cNvSpPr txBox="1"/>
          <p:nvPr/>
        </p:nvSpPr>
        <p:spPr>
          <a:xfrm>
            <a:off x="1828800" y="2415627"/>
            <a:ext cx="14630400" cy="6145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a)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Biểu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đồ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cho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bàn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cửa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hàng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6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đầu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năm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.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tang.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Hộp Văn bản 7">
            <a:extLst>
              <a:ext uri="{FF2B5EF4-FFF2-40B4-BE49-F238E27FC236}">
                <a16:creationId xmlns:a16="http://schemas.microsoft.com/office/drawing/2014/main" id="{E15FCD4A-91CD-00E7-66F1-53DFC4BC1831}"/>
              </a:ext>
            </a:extLst>
          </p:cNvPr>
          <p:cNvSpPr txBox="1"/>
          <p:nvPr/>
        </p:nvSpPr>
        <p:spPr>
          <a:xfrm>
            <a:off x="8267700" y="942972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6687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60423" y="1521496"/>
            <a:ext cx="13568365" cy="72440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61014" y="1219987"/>
            <a:ext cx="2067774" cy="21399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5800" y="6757792"/>
            <a:ext cx="2778922" cy="25913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796165" y="1028700"/>
            <a:ext cx="2329698" cy="13961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856165" y="514265"/>
            <a:ext cx="1264194" cy="2817146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C999CCB-B7C6-54B5-9AFD-F5151115B668}"/>
              </a:ext>
            </a:extLst>
          </p:cNvPr>
          <p:cNvSpPr txBox="1"/>
          <p:nvPr/>
        </p:nvSpPr>
        <p:spPr>
          <a:xfrm>
            <a:off x="3777928" y="3358625"/>
            <a:ext cx="1093335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cs typeface="Arial" panose="020B0604020202020204" pitchFamily="34" charset="0"/>
              </a:rPr>
              <a:t>Chú ý: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cs typeface="Arial" panose="020B0604020202020204" pitchFamily="34" charset="0"/>
              </a:rPr>
              <a:t>Người ta biểu diễn nhiều bộ số liệu trên cùng một biểu đồ để dễ so sánh.</a:t>
            </a:r>
          </a:p>
        </p:txBody>
      </p:sp>
    </p:spTree>
    <p:extLst>
      <p:ext uri="{BB962C8B-B14F-4D97-AF65-F5344CB8AC3E}">
        <p14:creationId xmlns:p14="http://schemas.microsoft.com/office/powerpoint/2010/main" val="40864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42832" y="1066799"/>
            <a:ext cx="550690" cy="8120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230600" y="2933700"/>
            <a:ext cx="577879" cy="7752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78558" y="4686300"/>
            <a:ext cx="2147550" cy="25761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002000" y="5143500"/>
            <a:ext cx="2356837" cy="48367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908775" y="-322501"/>
            <a:ext cx="1379225" cy="1427400"/>
          </a:xfrm>
          <a:prstGeom prst="rect">
            <a:avLst/>
          </a:prstGeom>
        </p:spPr>
      </p:pic>
      <p:sp>
        <p:nvSpPr>
          <p:cNvPr id="2" name="Hình chữ nhật: Góc Tròn 2">
            <a:extLst>
              <a:ext uri="{FF2B5EF4-FFF2-40B4-BE49-F238E27FC236}">
                <a16:creationId xmlns:a16="http://schemas.microsoft.com/office/drawing/2014/main" id="{C6C6877D-F9A2-5DE8-B0ED-6CF08DD00636}"/>
              </a:ext>
            </a:extLst>
          </p:cNvPr>
          <p:cNvSpPr/>
          <p:nvPr/>
        </p:nvSpPr>
        <p:spPr>
          <a:xfrm>
            <a:off x="7353300" y="865833"/>
            <a:ext cx="3581400" cy="1219200"/>
          </a:xfrm>
          <a:prstGeom prst="roundRect">
            <a:avLst/>
          </a:prstGeom>
          <a:solidFill>
            <a:srgbClr val="FABB17"/>
          </a:solidFill>
          <a:ln>
            <a:solidFill>
              <a:srgbClr val="FAB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F3069D-2A1B-ACB8-D28D-ECF0F0A28C03}"/>
              </a:ext>
            </a:extLst>
          </p:cNvPr>
          <p:cNvSpPr txBox="1"/>
          <p:nvPr/>
        </p:nvSpPr>
        <p:spPr>
          <a:xfrm>
            <a:off x="2857500" y="2705100"/>
            <a:ext cx="12573000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5.27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B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2020?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975515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556366" y="7886700"/>
            <a:ext cx="1613241" cy="16132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0" y="20376"/>
            <a:ext cx="4795763" cy="23037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 flipV="1">
            <a:off x="316298" y="-295922"/>
            <a:ext cx="3706618" cy="433921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31728" y="6745435"/>
            <a:ext cx="2656272" cy="352886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709878">
            <a:off x="15782497" y="552933"/>
            <a:ext cx="2017149" cy="2641504"/>
          </a:xfrm>
          <a:prstGeom prst="rect">
            <a:avLst/>
          </a:prstGeom>
        </p:spPr>
      </p:pic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89A31E1-020A-D72E-319F-2E9C5769B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9056051"/>
              </p:ext>
            </p:extLst>
          </p:nvPr>
        </p:nvGraphicFramePr>
        <p:xfrm>
          <a:off x="2451099" y="17145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369236695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99053">
            <a:off x="309778" y="151288"/>
            <a:ext cx="2017149" cy="26415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3793789" y="-353353"/>
            <a:ext cx="4140858" cy="48475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 flipH="1" flipV="1">
            <a:off x="237338" y="7268362"/>
            <a:ext cx="2781300" cy="32559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8615" y="6816279"/>
            <a:ext cx="2519474" cy="137883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68600" y="513658"/>
            <a:ext cx="2579260" cy="1486592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A2637F8-47E4-8793-3CFE-403A38DDC2E1}"/>
              </a:ext>
            </a:extLst>
          </p:cNvPr>
          <p:cNvSpPr txBox="1"/>
          <p:nvPr/>
        </p:nvSpPr>
        <p:spPr>
          <a:xfrm>
            <a:off x="3177127" y="3879470"/>
            <a:ext cx="11922206" cy="367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Từ năm 2016 đến năm 2020, tỉ lệ HS biết bơi ở cả hai tỉnh đều có xu thế tăng.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Tỉ lệ HS biết bơi ở tỉnh A tăng nhanh hơn vì đường màu xanh đi lên nhanh hơn.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65EA2BD-89C8-0F62-F625-E6F065E7AA9D}"/>
              </a:ext>
            </a:extLst>
          </p:cNvPr>
          <p:cNvSpPr txBox="1"/>
          <p:nvPr/>
        </p:nvSpPr>
        <p:spPr>
          <a:xfrm>
            <a:off x="7347530" y="2559360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5013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49770" y="1847289"/>
            <a:ext cx="16230600" cy="77390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27168" y="2933700"/>
            <a:ext cx="3275561" cy="7353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780252">
            <a:off x="15850722" y="2182516"/>
            <a:ext cx="1589836" cy="27583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33868" y="5560521"/>
            <a:ext cx="2050864" cy="1530457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9BA0BFD-228E-5226-89E3-2E2C9918B552}"/>
              </a:ext>
            </a:extLst>
          </p:cNvPr>
          <p:cNvSpPr txBox="1"/>
          <p:nvPr/>
        </p:nvSpPr>
        <p:spPr>
          <a:xfrm>
            <a:off x="4648200" y="492800"/>
            <a:ext cx="800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7FF859-00A7-3430-018F-A574C905254A}"/>
              </a:ext>
            </a:extLst>
          </p:cNvPr>
          <p:cNvSpPr txBox="1"/>
          <p:nvPr/>
        </p:nvSpPr>
        <p:spPr>
          <a:xfrm>
            <a:off x="3022750" y="2339735"/>
            <a:ext cx="12471100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5.10 (SGK – tr.105)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5.32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chạy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 100 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1912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2009.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chạy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 100 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1991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1912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2009,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chạy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100 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3770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2118706"/>
            <a:ext cx="16230600" cy="60495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81000" y="571500"/>
            <a:ext cx="3068275" cy="368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3559201" y="6288128"/>
            <a:ext cx="3284042" cy="2436162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9BF569A-A7D8-F7BB-1FE3-F583089D4B97}"/>
              </a:ext>
            </a:extLst>
          </p:cNvPr>
          <p:cNvSpPr txBox="1"/>
          <p:nvPr/>
        </p:nvSpPr>
        <p:spPr>
          <a:xfrm>
            <a:off x="3505200" y="3094711"/>
            <a:ext cx="1127760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19: BIỂU ĐỒ ĐOẠN THẲNG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13A25DB-DBA9-FDF4-62D9-752317E0FA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40922" y="266700"/>
            <a:ext cx="3666078" cy="323281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77AB47E-7012-DCBB-C4A4-5E2A409D8C7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9307" y="6438900"/>
            <a:ext cx="3415239" cy="3055086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28928" y="-190500"/>
            <a:ext cx="3581794" cy="24291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066800" y="7886700"/>
            <a:ext cx="4273221" cy="28980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147588" y="5611446"/>
            <a:ext cx="5567896" cy="47377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7380" y="0"/>
            <a:ext cx="1509599" cy="2786172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96101A6-E6D5-41FC-ABD3-41DF9AAD8F24}"/>
              </a:ext>
            </a:extLst>
          </p:cNvPr>
          <p:cNvGraphicFramePr/>
          <p:nvPr/>
        </p:nvGraphicFramePr>
        <p:xfrm>
          <a:off x="2476500" y="11811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6681823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112333-2FBB-916B-ED07-FBC3903F79A3}"/>
              </a:ext>
            </a:extLst>
          </p:cNvPr>
          <p:cNvSpPr/>
          <p:nvPr/>
        </p:nvSpPr>
        <p:spPr>
          <a:xfrm>
            <a:off x="1994303" y="1422358"/>
            <a:ext cx="14299394" cy="8043410"/>
          </a:xfrm>
          <a:custGeom>
            <a:avLst/>
            <a:gdLst>
              <a:gd name="connsiteX0" fmla="*/ 14194216 w 14299394"/>
              <a:gd name="connsiteY0" fmla="*/ 7906537 h 8043410"/>
              <a:gd name="connsiteX1" fmla="*/ 13327805 w 14299394"/>
              <a:gd name="connsiteY1" fmla="*/ 8026776 h 8043410"/>
              <a:gd name="connsiteX2" fmla="*/ 1004615 w 14299394"/>
              <a:gd name="connsiteY2" fmla="*/ 7967278 h 8043410"/>
              <a:gd name="connsiteX3" fmla="*/ 99720 w 14299394"/>
              <a:gd name="connsiteY3" fmla="*/ 7891469 h 8043410"/>
              <a:gd name="connsiteX4" fmla="*/ 4616 w 14299394"/>
              <a:gd name="connsiteY4" fmla="*/ 6945824 h 8043410"/>
              <a:gd name="connsiteX5" fmla="*/ 36380 w 14299394"/>
              <a:gd name="connsiteY5" fmla="*/ 5888039 h 8043410"/>
              <a:gd name="connsiteX6" fmla="*/ 134659 w 14299394"/>
              <a:gd name="connsiteY6" fmla="*/ 470418 h 8043410"/>
              <a:gd name="connsiteX7" fmla="*/ 237571 w 14299394"/>
              <a:gd name="connsiteY7" fmla="*/ 159538 h 8043410"/>
              <a:gd name="connsiteX8" fmla="*/ 2100451 w 14299394"/>
              <a:gd name="connsiteY8" fmla="*/ 83270 h 8043410"/>
              <a:gd name="connsiteX9" fmla="*/ 5018621 w 14299394"/>
              <a:gd name="connsiteY9" fmla="*/ 108197 h 8043410"/>
              <a:gd name="connsiteX10" fmla="*/ 10854786 w 14299394"/>
              <a:gd name="connsiteY10" fmla="*/ 140951 h 8043410"/>
              <a:gd name="connsiteX11" fmla="*/ 14115744 w 14299394"/>
              <a:gd name="connsiteY11" fmla="*/ 220371 h 8043410"/>
              <a:gd name="connsiteX12" fmla="*/ 14186318 w 14299394"/>
              <a:gd name="connsiteY12" fmla="*/ 793531 h 8043410"/>
              <a:gd name="connsiteX13" fmla="*/ 14267021 w 14299394"/>
              <a:gd name="connsiteY13" fmla="*/ 5536139 h 8043410"/>
              <a:gd name="connsiteX14" fmla="*/ 14194216 w 14299394"/>
              <a:gd name="connsiteY14" fmla="*/ 7906537 h 804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9394" h="8043410">
                <a:moveTo>
                  <a:pt x="14194216" y="7906537"/>
                </a:moveTo>
                <a:cubicBezTo>
                  <a:pt x="14031758" y="8080180"/>
                  <a:pt x="13540877" y="8023689"/>
                  <a:pt x="13327805" y="8026776"/>
                </a:cubicBezTo>
                <a:cubicBezTo>
                  <a:pt x="9221092" y="8086209"/>
                  <a:pt x="5111922" y="7967278"/>
                  <a:pt x="1004615" y="7967278"/>
                </a:cubicBezTo>
                <a:cubicBezTo>
                  <a:pt x="694082" y="7965116"/>
                  <a:pt x="183594" y="8000607"/>
                  <a:pt x="99720" y="7891469"/>
                </a:cubicBezTo>
                <a:cubicBezTo>
                  <a:pt x="-17685" y="7738702"/>
                  <a:pt x="-2089" y="7194743"/>
                  <a:pt x="4616" y="6945824"/>
                </a:cubicBezTo>
                <a:cubicBezTo>
                  <a:pt x="14096" y="6593168"/>
                  <a:pt x="27075" y="6240655"/>
                  <a:pt x="36380" y="5888039"/>
                </a:cubicBezTo>
                <a:cubicBezTo>
                  <a:pt x="84006" y="4083257"/>
                  <a:pt x="181813" y="2276247"/>
                  <a:pt x="134659" y="470418"/>
                </a:cubicBezTo>
                <a:cubicBezTo>
                  <a:pt x="131725" y="358034"/>
                  <a:pt x="151943" y="234920"/>
                  <a:pt x="237571" y="159538"/>
                </a:cubicBezTo>
                <a:cubicBezTo>
                  <a:pt x="580583" y="-142218"/>
                  <a:pt x="1674398" y="75269"/>
                  <a:pt x="2100451" y="83270"/>
                </a:cubicBezTo>
                <a:cubicBezTo>
                  <a:pt x="3072828" y="101532"/>
                  <a:pt x="4046091" y="100030"/>
                  <a:pt x="5018621" y="108197"/>
                </a:cubicBezTo>
                <a:cubicBezTo>
                  <a:pt x="6963970" y="124534"/>
                  <a:pt x="8909357" y="138736"/>
                  <a:pt x="10854786" y="140951"/>
                </a:cubicBezTo>
                <a:cubicBezTo>
                  <a:pt x="11454080" y="141633"/>
                  <a:pt x="13935261" y="60139"/>
                  <a:pt x="14115744" y="220371"/>
                </a:cubicBezTo>
                <a:cubicBezTo>
                  <a:pt x="14181890" y="279097"/>
                  <a:pt x="14185527" y="706431"/>
                  <a:pt x="14186318" y="793531"/>
                </a:cubicBezTo>
                <a:cubicBezTo>
                  <a:pt x="14200813" y="2374537"/>
                  <a:pt x="14252729" y="3955152"/>
                  <a:pt x="14267021" y="5536139"/>
                </a:cubicBezTo>
                <a:cubicBezTo>
                  <a:pt x="14270651" y="5937588"/>
                  <a:pt x="14372862" y="7715468"/>
                  <a:pt x="14194216" y="7906537"/>
                </a:cubicBezTo>
                <a:close/>
              </a:path>
            </a:pathLst>
          </a:custGeom>
          <a:solidFill>
            <a:srgbClr val="FCF4E9"/>
          </a:solidFill>
          <a:ln w="74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63753" y="6561152"/>
            <a:ext cx="3574021" cy="36469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563614">
            <a:off x="632639" y="510626"/>
            <a:ext cx="4059135" cy="27528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6419">
            <a:off x="14744943" y="588809"/>
            <a:ext cx="3492045" cy="17777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68408">
            <a:off x="6294" y="5102357"/>
            <a:ext cx="1646879" cy="18188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232811" y="8136198"/>
            <a:ext cx="2579260" cy="14865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EEA76C-DEFE-8E64-60C3-2D0761D35967}"/>
              </a:ext>
            </a:extLst>
          </p:cNvPr>
          <p:cNvSpPr txBox="1"/>
          <p:nvPr/>
        </p:nvSpPr>
        <p:spPr>
          <a:xfrm>
            <a:off x="2975428" y="3870213"/>
            <a:ext cx="12337144" cy="382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Kỉ lục thế giới về chạy cự li 100 mét đạt được ở năm 1991 là 9,86 giây.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Từ năm 1912 đến năm 2009 kỉ lục thế giới vế chạy cự li 100 mét giảm được 10,6 - 9,58 = 1,02 giây.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DA80772E-D1DF-2952-6B55-D339B129EB15}"/>
              </a:ext>
            </a:extLst>
          </p:cNvPr>
          <p:cNvSpPr/>
          <p:nvPr/>
        </p:nvSpPr>
        <p:spPr>
          <a:xfrm>
            <a:off x="7772400" y="1837910"/>
            <a:ext cx="2590800" cy="13514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657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92400" y="-288741"/>
            <a:ext cx="3267054" cy="22156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698937" y="7695462"/>
            <a:ext cx="3621742" cy="24562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AA6727E-0ADB-A1AB-D4CB-DFDAA9E51F54}"/>
              </a:ext>
            </a:extLst>
          </p:cNvPr>
          <p:cNvSpPr/>
          <p:nvPr/>
        </p:nvSpPr>
        <p:spPr>
          <a:xfrm>
            <a:off x="7086600" y="1926916"/>
            <a:ext cx="4114800" cy="16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E7D11-BAA8-BC3F-D1E0-221217D6BE96}"/>
              </a:ext>
            </a:extLst>
          </p:cNvPr>
          <p:cNvSpPr txBox="1"/>
          <p:nvPr/>
        </p:nvSpPr>
        <p:spPr>
          <a:xfrm>
            <a:off x="1528762" y="3394010"/>
            <a:ext cx="1523047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5.1, ta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497B90-E25C-BF8B-AD15-EDE967956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0" y="5398006"/>
            <a:ext cx="6599082" cy="45391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9279F0-F81C-A6B2-68BC-1F88EFBD1A75}"/>
              </a:ext>
            </a:extLst>
          </p:cNvPr>
          <p:cNvSpPr txBox="1"/>
          <p:nvPr/>
        </p:nvSpPr>
        <p:spPr>
          <a:xfrm>
            <a:off x="1008530" y="5398006"/>
            <a:ext cx="9958386" cy="45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Bước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ngang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2,5 cm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thấp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0,5 cm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0,5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(H.5.28).</a:t>
            </a:r>
          </a:p>
        </p:txBody>
      </p:sp>
    </p:spTree>
    <p:extLst>
      <p:ext uri="{BB962C8B-B14F-4D97-AF65-F5344CB8AC3E}">
        <p14:creationId xmlns:p14="http://schemas.microsoft.com/office/powerpoint/2010/main" val="25129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0CC745-8439-AD22-34DF-79E8A1456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5219700"/>
            <a:ext cx="6130848" cy="40688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41497"/>
            <a:ext cx="1981200" cy="23766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5266714" y="7980783"/>
            <a:ext cx="3108871" cy="23062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E9FC7A-ED12-F942-48B2-D0874268580F}"/>
              </a:ext>
            </a:extLst>
          </p:cNvPr>
          <p:cNvSpPr txBox="1"/>
          <p:nvPr/>
        </p:nvSpPr>
        <p:spPr>
          <a:xfrm>
            <a:off x="2209800" y="559891"/>
            <a:ext cx="7315200" cy="367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(H.5.29).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AB5FF2-532B-7E5C-98DD-3649CC8213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0400" y="559891"/>
            <a:ext cx="6000750" cy="4068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5F56CB-4D22-5D87-1900-FC16624DB75F}"/>
              </a:ext>
            </a:extLst>
          </p:cNvPr>
          <p:cNvSpPr txBox="1"/>
          <p:nvPr/>
        </p:nvSpPr>
        <p:spPr>
          <a:xfrm>
            <a:off x="533400" y="4838700"/>
            <a:ext cx="916305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(H.5.30)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FB3C8D-45B9-DD0A-4445-E28156D78681}"/>
              </a:ext>
            </a:extLst>
          </p:cNvPr>
          <p:cNvSpPr txBox="1"/>
          <p:nvPr/>
        </p:nvSpPr>
        <p:spPr>
          <a:xfrm>
            <a:off x="557212" y="6819900"/>
            <a:ext cx="916305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4005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812D889-5A15-C34D-189F-7BEFC5A7796A}"/>
              </a:ext>
            </a:extLst>
          </p:cNvPr>
          <p:cNvSpPr/>
          <p:nvPr/>
        </p:nvSpPr>
        <p:spPr>
          <a:xfrm>
            <a:off x="1442046" y="811151"/>
            <a:ext cx="15403907" cy="8664698"/>
          </a:xfrm>
          <a:custGeom>
            <a:avLst/>
            <a:gdLst>
              <a:gd name="connsiteX0" fmla="*/ 15290605 w 15403907"/>
              <a:gd name="connsiteY0" fmla="*/ 8517253 h 8664698"/>
              <a:gd name="connsiteX1" fmla="*/ 14357271 w 15403907"/>
              <a:gd name="connsiteY1" fmla="*/ 8646779 h 8664698"/>
              <a:gd name="connsiteX2" fmla="*/ 1082213 w 15403907"/>
              <a:gd name="connsiteY2" fmla="*/ 8582685 h 8664698"/>
              <a:gd name="connsiteX3" fmla="*/ 107423 w 15403907"/>
              <a:gd name="connsiteY3" fmla="*/ 8501021 h 8664698"/>
              <a:gd name="connsiteX4" fmla="*/ 4972 w 15403907"/>
              <a:gd name="connsiteY4" fmla="*/ 7482332 h 8664698"/>
              <a:gd name="connsiteX5" fmla="*/ 39191 w 15403907"/>
              <a:gd name="connsiteY5" fmla="*/ 6342842 h 8664698"/>
              <a:gd name="connsiteX6" fmla="*/ 145060 w 15403907"/>
              <a:gd name="connsiteY6" fmla="*/ 506754 h 8664698"/>
              <a:gd name="connsiteX7" fmla="*/ 255921 w 15403907"/>
              <a:gd name="connsiteY7" fmla="*/ 171861 h 8664698"/>
              <a:gd name="connsiteX8" fmla="*/ 2262694 w 15403907"/>
              <a:gd name="connsiteY8" fmla="*/ 89702 h 8664698"/>
              <a:gd name="connsiteX9" fmla="*/ 5406269 w 15403907"/>
              <a:gd name="connsiteY9" fmla="*/ 116555 h 8664698"/>
              <a:gd name="connsiteX10" fmla="*/ 11693231 w 15403907"/>
              <a:gd name="connsiteY10" fmla="*/ 151839 h 8664698"/>
              <a:gd name="connsiteX11" fmla="*/ 15206071 w 15403907"/>
              <a:gd name="connsiteY11" fmla="*/ 237393 h 8664698"/>
              <a:gd name="connsiteX12" fmla="*/ 15282096 w 15403907"/>
              <a:gd name="connsiteY12" fmla="*/ 854825 h 8664698"/>
              <a:gd name="connsiteX13" fmla="*/ 15369034 w 15403907"/>
              <a:gd name="connsiteY13" fmla="*/ 5963761 h 8664698"/>
              <a:gd name="connsiteX14" fmla="*/ 15290605 w 15403907"/>
              <a:gd name="connsiteY14" fmla="*/ 8517253 h 866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403907" h="8664698">
                <a:moveTo>
                  <a:pt x="15290605" y="8517253"/>
                </a:moveTo>
                <a:cubicBezTo>
                  <a:pt x="15115598" y="8704308"/>
                  <a:pt x="14586800" y="8643454"/>
                  <a:pt x="14357271" y="8646779"/>
                </a:cubicBezTo>
                <a:cubicBezTo>
                  <a:pt x="9933347" y="8710802"/>
                  <a:pt x="5506777" y="8582685"/>
                  <a:pt x="1082213" y="8582685"/>
                </a:cubicBezTo>
                <a:cubicBezTo>
                  <a:pt x="747694" y="8580356"/>
                  <a:pt x="197775" y="8618588"/>
                  <a:pt x="107423" y="8501021"/>
                </a:cubicBezTo>
                <a:cubicBezTo>
                  <a:pt x="-19051" y="8336454"/>
                  <a:pt x="-2250" y="7750478"/>
                  <a:pt x="4972" y="7482332"/>
                </a:cubicBezTo>
                <a:cubicBezTo>
                  <a:pt x="15184" y="7102437"/>
                  <a:pt x="29167" y="6722695"/>
                  <a:pt x="39191" y="6342842"/>
                </a:cubicBezTo>
                <a:cubicBezTo>
                  <a:pt x="90494" y="4398655"/>
                  <a:pt x="195857" y="2452069"/>
                  <a:pt x="145060" y="506754"/>
                </a:cubicBezTo>
                <a:cubicBezTo>
                  <a:pt x="141899" y="385689"/>
                  <a:pt x="163679" y="253065"/>
                  <a:pt x="255921" y="171861"/>
                </a:cubicBezTo>
                <a:cubicBezTo>
                  <a:pt x="625429" y="-153203"/>
                  <a:pt x="1803732" y="81083"/>
                  <a:pt x="2262694" y="89702"/>
                </a:cubicBezTo>
                <a:cubicBezTo>
                  <a:pt x="3310179" y="109374"/>
                  <a:pt x="4358619" y="107757"/>
                  <a:pt x="5406269" y="116555"/>
                </a:cubicBezTo>
                <a:cubicBezTo>
                  <a:pt x="7501881" y="134154"/>
                  <a:pt x="9597533" y="149453"/>
                  <a:pt x="11693231" y="151839"/>
                </a:cubicBezTo>
                <a:cubicBezTo>
                  <a:pt x="12338815" y="152573"/>
                  <a:pt x="15011648" y="64784"/>
                  <a:pt x="15206071" y="237393"/>
                </a:cubicBezTo>
                <a:cubicBezTo>
                  <a:pt x="15277327" y="300655"/>
                  <a:pt x="15281244" y="760997"/>
                  <a:pt x="15282096" y="854825"/>
                </a:cubicBezTo>
                <a:cubicBezTo>
                  <a:pt x="15297711" y="2557951"/>
                  <a:pt x="15353637" y="4260655"/>
                  <a:pt x="15369034" y="5963761"/>
                </a:cubicBezTo>
                <a:cubicBezTo>
                  <a:pt x="15372943" y="6396218"/>
                  <a:pt x="15483050" y="8311425"/>
                  <a:pt x="15290605" y="8517253"/>
                </a:cubicBezTo>
                <a:close/>
              </a:path>
            </a:pathLst>
          </a:custGeom>
          <a:solidFill>
            <a:schemeClr val="bg1"/>
          </a:solidFill>
          <a:ln w="80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401" y="1"/>
            <a:ext cx="2698946" cy="4533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7603">
            <a:off x="15402731" y="-411871"/>
            <a:ext cx="3934082" cy="26680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8575" y="8147001"/>
            <a:ext cx="2067774" cy="21399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C0CC4B-1C0A-F82F-93EB-3C7CBAFD78D7}"/>
              </a:ext>
            </a:extLst>
          </p:cNvPr>
          <p:cNvSpPr txBox="1"/>
          <p:nvPr/>
        </p:nvSpPr>
        <p:spPr>
          <a:xfrm>
            <a:off x="3270568" y="1094676"/>
            <a:ext cx="123444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0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0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thọ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qua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(H.5.31).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12A8F5-7376-277C-0C0C-CC41C1462D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7075687" y="-437756"/>
            <a:ext cx="3863772" cy="105784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D4760-E3D2-59F5-6EA6-20EF9E877FAE}"/>
              </a:ext>
            </a:extLst>
          </p:cNvPr>
          <p:cNvSpPr txBox="1"/>
          <p:nvPr/>
        </p:nvSpPr>
        <p:spPr>
          <a:xfrm>
            <a:off x="3191159" y="6972300"/>
            <a:ext cx="1250283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thọ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BAE681-0FC4-AE66-536B-4408E4EED398}"/>
              </a:ext>
            </a:extLst>
          </p:cNvPr>
          <p:cNvSpPr/>
          <p:nvPr/>
        </p:nvSpPr>
        <p:spPr>
          <a:xfrm>
            <a:off x="9414032" y="2919597"/>
            <a:ext cx="5302003" cy="33740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77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8225872" y="-1435908"/>
            <a:ext cx="7315200" cy="35139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059895" y="7501312"/>
            <a:ext cx="7315200" cy="35139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83352" y="8430768"/>
            <a:ext cx="7315200" cy="18562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752850" y="1028700"/>
            <a:ext cx="10782300" cy="118368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2716144" y="-438082"/>
            <a:ext cx="5133774" cy="60099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453485" y="321081"/>
            <a:ext cx="2997648" cy="279530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138917">
            <a:off x="556523" y="2337565"/>
            <a:ext cx="2340463" cy="22468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394E4C-894C-BA50-4A39-157BACF08154}"/>
              </a:ext>
            </a:extLst>
          </p:cNvPr>
          <p:cNvSpPr txBox="1"/>
          <p:nvPr/>
        </p:nvSpPr>
        <p:spPr>
          <a:xfrm>
            <a:off x="5578078" y="3344966"/>
            <a:ext cx="7131844" cy="3116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 ý:</a:t>
            </a:r>
            <a:endParaRPr lang="en-US" sz="4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 biểu đồ đoạn thẳng có thể không bắt đầu từ gốc 0.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51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49770" y="1847289"/>
            <a:ext cx="16230600" cy="77390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27168" y="2933700"/>
            <a:ext cx="3275561" cy="7353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780252">
            <a:off x="15850722" y="2182516"/>
            <a:ext cx="1589836" cy="27583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33868" y="5560521"/>
            <a:ext cx="2050864" cy="1530457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9BA0BFD-228E-5226-89E3-2E2C9918B552}"/>
              </a:ext>
            </a:extLst>
          </p:cNvPr>
          <p:cNvSpPr txBox="1"/>
          <p:nvPr/>
        </p:nvSpPr>
        <p:spPr>
          <a:xfrm>
            <a:off x="4648200" y="492800"/>
            <a:ext cx="800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7FF859-00A7-3430-018F-A574C905254A}"/>
              </a:ext>
            </a:extLst>
          </p:cNvPr>
          <p:cNvSpPr txBox="1"/>
          <p:nvPr/>
        </p:nvSpPr>
        <p:spPr>
          <a:xfrm>
            <a:off x="3022750" y="2339735"/>
            <a:ext cx="12471100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5.10 (SGK – tr.105)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5.32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1912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2009.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1991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1912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2009,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827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28928" y="-190500"/>
            <a:ext cx="3581794" cy="24291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066800" y="7886700"/>
            <a:ext cx="4273221" cy="28980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147588" y="5611446"/>
            <a:ext cx="5567896" cy="47377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7380" y="0"/>
            <a:ext cx="1509599" cy="2786172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96101A6-E6D5-41FC-ABD3-41DF9AAD8F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848765"/>
              </p:ext>
            </p:extLst>
          </p:nvPr>
        </p:nvGraphicFramePr>
        <p:xfrm>
          <a:off x="2476500" y="11811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933134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112333-2FBB-916B-ED07-FBC3903F79A3}"/>
              </a:ext>
            </a:extLst>
          </p:cNvPr>
          <p:cNvSpPr/>
          <p:nvPr/>
        </p:nvSpPr>
        <p:spPr>
          <a:xfrm>
            <a:off x="1994303" y="1422358"/>
            <a:ext cx="14299394" cy="8043410"/>
          </a:xfrm>
          <a:custGeom>
            <a:avLst/>
            <a:gdLst>
              <a:gd name="connsiteX0" fmla="*/ 14194216 w 14299394"/>
              <a:gd name="connsiteY0" fmla="*/ 7906537 h 8043410"/>
              <a:gd name="connsiteX1" fmla="*/ 13327805 w 14299394"/>
              <a:gd name="connsiteY1" fmla="*/ 8026776 h 8043410"/>
              <a:gd name="connsiteX2" fmla="*/ 1004615 w 14299394"/>
              <a:gd name="connsiteY2" fmla="*/ 7967278 h 8043410"/>
              <a:gd name="connsiteX3" fmla="*/ 99720 w 14299394"/>
              <a:gd name="connsiteY3" fmla="*/ 7891469 h 8043410"/>
              <a:gd name="connsiteX4" fmla="*/ 4616 w 14299394"/>
              <a:gd name="connsiteY4" fmla="*/ 6945824 h 8043410"/>
              <a:gd name="connsiteX5" fmla="*/ 36380 w 14299394"/>
              <a:gd name="connsiteY5" fmla="*/ 5888039 h 8043410"/>
              <a:gd name="connsiteX6" fmla="*/ 134659 w 14299394"/>
              <a:gd name="connsiteY6" fmla="*/ 470418 h 8043410"/>
              <a:gd name="connsiteX7" fmla="*/ 237571 w 14299394"/>
              <a:gd name="connsiteY7" fmla="*/ 159538 h 8043410"/>
              <a:gd name="connsiteX8" fmla="*/ 2100451 w 14299394"/>
              <a:gd name="connsiteY8" fmla="*/ 83270 h 8043410"/>
              <a:gd name="connsiteX9" fmla="*/ 5018621 w 14299394"/>
              <a:gd name="connsiteY9" fmla="*/ 108197 h 8043410"/>
              <a:gd name="connsiteX10" fmla="*/ 10854786 w 14299394"/>
              <a:gd name="connsiteY10" fmla="*/ 140951 h 8043410"/>
              <a:gd name="connsiteX11" fmla="*/ 14115744 w 14299394"/>
              <a:gd name="connsiteY11" fmla="*/ 220371 h 8043410"/>
              <a:gd name="connsiteX12" fmla="*/ 14186318 w 14299394"/>
              <a:gd name="connsiteY12" fmla="*/ 793531 h 8043410"/>
              <a:gd name="connsiteX13" fmla="*/ 14267021 w 14299394"/>
              <a:gd name="connsiteY13" fmla="*/ 5536139 h 8043410"/>
              <a:gd name="connsiteX14" fmla="*/ 14194216 w 14299394"/>
              <a:gd name="connsiteY14" fmla="*/ 7906537 h 804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9394" h="8043410">
                <a:moveTo>
                  <a:pt x="14194216" y="7906537"/>
                </a:moveTo>
                <a:cubicBezTo>
                  <a:pt x="14031758" y="8080180"/>
                  <a:pt x="13540877" y="8023689"/>
                  <a:pt x="13327805" y="8026776"/>
                </a:cubicBezTo>
                <a:cubicBezTo>
                  <a:pt x="9221092" y="8086209"/>
                  <a:pt x="5111922" y="7967278"/>
                  <a:pt x="1004615" y="7967278"/>
                </a:cubicBezTo>
                <a:cubicBezTo>
                  <a:pt x="694082" y="7965116"/>
                  <a:pt x="183594" y="8000607"/>
                  <a:pt x="99720" y="7891469"/>
                </a:cubicBezTo>
                <a:cubicBezTo>
                  <a:pt x="-17685" y="7738702"/>
                  <a:pt x="-2089" y="7194743"/>
                  <a:pt x="4616" y="6945824"/>
                </a:cubicBezTo>
                <a:cubicBezTo>
                  <a:pt x="14096" y="6593168"/>
                  <a:pt x="27075" y="6240655"/>
                  <a:pt x="36380" y="5888039"/>
                </a:cubicBezTo>
                <a:cubicBezTo>
                  <a:pt x="84006" y="4083257"/>
                  <a:pt x="181813" y="2276247"/>
                  <a:pt x="134659" y="470418"/>
                </a:cubicBezTo>
                <a:cubicBezTo>
                  <a:pt x="131725" y="358034"/>
                  <a:pt x="151943" y="234920"/>
                  <a:pt x="237571" y="159538"/>
                </a:cubicBezTo>
                <a:cubicBezTo>
                  <a:pt x="580583" y="-142218"/>
                  <a:pt x="1674398" y="75269"/>
                  <a:pt x="2100451" y="83270"/>
                </a:cubicBezTo>
                <a:cubicBezTo>
                  <a:pt x="3072828" y="101532"/>
                  <a:pt x="4046091" y="100030"/>
                  <a:pt x="5018621" y="108197"/>
                </a:cubicBezTo>
                <a:cubicBezTo>
                  <a:pt x="6963970" y="124534"/>
                  <a:pt x="8909357" y="138736"/>
                  <a:pt x="10854786" y="140951"/>
                </a:cubicBezTo>
                <a:cubicBezTo>
                  <a:pt x="11454080" y="141633"/>
                  <a:pt x="13935261" y="60139"/>
                  <a:pt x="14115744" y="220371"/>
                </a:cubicBezTo>
                <a:cubicBezTo>
                  <a:pt x="14181890" y="279097"/>
                  <a:pt x="14185527" y="706431"/>
                  <a:pt x="14186318" y="793531"/>
                </a:cubicBezTo>
                <a:cubicBezTo>
                  <a:pt x="14200813" y="2374537"/>
                  <a:pt x="14252729" y="3955152"/>
                  <a:pt x="14267021" y="5536139"/>
                </a:cubicBezTo>
                <a:cubicBezTo>
                  <a:pt x="14270651" y="5937588"/>
                  <a:pt x="14372862" y="7715468"/>
                  <a:pt x="14194216" y="7906537"/>
                </a:cubicBezTo>
                <a:close/>
              </a:path>
            </a:pathLst>
          </a:custGeom>
          <a:solidFill>
            <a:srgbClr val="FCF4E9"/>
          </a:solidFill>
          <a:ln w="7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63753" y="6561152"/>
            <a:ext cx="3574021" cy="36469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563614">
            <a:off x="632639" y="510626"/>
            <a:ext cx="4059135" cy="27528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6419">
            <a:off x="14744943" y="588809"/>
            <a:ext cx="3492045" cy="17777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68408">
            <a:off x="6294" y="5102357"/>
            <a:ext cx="1646879" cy="18188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232811" y="8136198"/>
            <a:ext cx="2579260" cy="14865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EEA76C-DEFE-8E64-60C3-2D0761D35967}"/>
              </a:ext>
            </a:extLst>
          </p:cNvPr>
          <p:cNvSpPr txBox="1"/>
          <p:nvPr/>
        </p:nvSpPr>
        <p:spPr>
          <a:xfrm>
            <a:off x="2975428" y="3870213"/>
            <a:ext cx="12337144" cy="382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Kỉ lục thế giới về chạy cự li 100 mét đạt được ở năm 1991 là 9,86 giây.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Từ năm 1912 đến năm 2009 kỉ lục thế giới vế chạy cự li 100 mét giảm được 10,6 - 9,58 = 1,02 giây.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DA80772E-D1DF-2952-6B55-D339B129EB15}"/>
              </a:ext>
            </a:extLst>
          </p:cNvPr>
          <p:cNvSpPr/>
          <p:nvPr/>
        </p:nvSpPr>
        <p:spPr>
          <a:xfrm>
            <a:off x="7772400" y="1837910"/>
            <a:ext cx="2590800" cy="13514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51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230600" y="8119370"/>
            <a:ext cx="1613241" cy="16132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0" y="0"/>
            <a:ext cx="5638800" cy="27086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 flipV="1">
            <a:off x="311749" y="-338821"/>
            <a:ext cx="3970558" cy="46482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-27072" y="5904117"/>
            <a:ext cx="3299115" cy="43828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709878">
            <a:off x="16426309" y="167464"/>
            <a:ext cx="2017149" cy="26415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5C9385-9FAB-2850-1FA4-0606DBBDEB16}"/>
              </a:ext>
            </a:extLst>
          </p:cNvPr>
          <p:cNvSpPr txBox="1"/>
          <p:nvPr/>
        </p:nvSpPr>
        <p:spPr>
          <a:xfrm>
            <a:off x="3451657" y="1181100"/>
            <a:ext cx="12664643" cy="8288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5.11 (SGK – tr. 105)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5.33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Phi,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thâp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1950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1980?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1950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1980,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73401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200" y="495300"/>
            <a:ext cx="2631556" cy="201433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25943" y="-315488"/>
            <a:ext cx="6067399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88178" y="6909316"/>
            <a:ext cx="6067399" cy="4114800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075304C-6F1A-B8E8-5D5C-C1881EE18547}"/>
              </a:ext>
            </a:extLst>
          </p:cNvPr>
          <p:cNvSpPr txBox="1"/>
          <p:nvPr/>
        </p:nvSpPr>
        <p:spPr>
          <a:xfrm>
            <a:off x="4191000" y="1187914"/>
            <a:ext cx="944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3680A5A1-F793-63C5-D337-92FBEE95C066}"/>
              </a:ext>
            </a:extLst>
          </p:cNvPr>
          <p:cNvGrpSpPr/>
          <p:nvPr/>
        </p:nvGrpSpPr>
        <p:grpSpPr>
          <a:xfrm>
            <a:off x="4191000" y="3477710"/>
            <a:ext cx="11050353" cy="923330"/>
            <a:chOff x="6232759" y="3472832"/>
            <a:chExt cx="11050353" cy="923330"/>
          </a:xfrm>
        </p:grpSpPr>
        <p:sp>
          <p:nvSpPr>
            <p:cNvPr id="12" name="Hộp Văn bản 11">
              <a:extLst>
                <a:ext uri="{FF2B5EF4-FFF2-40B4-BE49-F238E27FC236}">
                  <a16:creationId xmlns:a16="http://schemas.microsoft.com/office/drawing/2014/main" id="{E4C374ED-22F6-3163-B034-ED8A23196325}"/>
                </a:ext>
              </a:extLst>
            </p:cNvPr>
            <p:cNvSpPr txBox="1"/>
            <p:nvPr/>
          </p:nvSpPr>
          <p:spPr>
            <a:xfrm>
              <a:off x="7643812" y="3472832"/>
              <a:ext cx="96393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Hộp Văn bản 14">
              <a:extLst>
                <a:ext uri="{FF2B5EF4-FFF2-40B4-BE49-F238E27FC236}">
                  <a16:creationId xmlns:a16="http://schemas.microsoft.com/office/drawing/2014/main" id="{25D2C094-FE9C-26FE-D914-0BAA193EECDE}"/>
                </a:ext>
              </a:extLst>
            </p:cNvPr>
            <p:cNvSpPr txBox="1"/>
            <p:nvPr/>
          </p:nvSpPr>
          <p:spPr>
            <a:xfrm>
              <a:off x="6232759" y="3472832"/>
              <a:ext cx="104057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E4642419-EA06-FDC1-E5ED-3584C4125605}"/>
              </a:ext>
            </a:extLst>
          </p:cNvPr>
          <p:cNvGrpSpPr/>
          <p:nvPr/>
        </p:nvGrpSpPr>
        <p:grpSpPr>
          <a:xfrm>
            <a:off x="4191000" y="4924351"/>
            <a:ext cx="11050353" cy="2431371"/>
            <a:chOff x="6232759" y="5130234"/>
            <a:chExt cx="11050353" cy="2431371"/>
          </a:xfrm>
        </p:grpSpPr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7DA73BAD-FC7F-8965-93B0-4CA8FD5E637F}"/>
                </a:ext>
              </a:extLst>
            </p:cNvPr>
            <p:cNvSpPr txBox="1"/>
            <p:nvPr/>
          </p:nvSpPr>
          <p:spPr>
            <a:xfrm>
              <a:off x="7643812" y="5130234"/>
              <a:ext cx="9639300" cy="2431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tích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dữ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liệu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id="{8DD022A5-9CCE-CFCA-7C69-D91FA97B6BE9}"/>
                </a:ext>
              </a:extLst>
            </p:cNvPr>
            <p:cNvSpPr txBox="1"/>
            <p:nvPr/>
          </p:nvSpPr>
          <p:spPr>
            <a:xfrm>
              <a:off x="6232759" y="5422590"/>
              <a:ext cx="104057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1CB8AF5C-6A93-9604-0638-97B1C4AD09E9}"/>
              </a:ext>
            </a:extLst>
          </p:cNvPr>
          <p:cNvGrpSpPr/>
          <p:nvPr/>
        </p:nvGrpSpPr>
        <p:grpSpPr>
          <a:xfrm>
            <a:off x="4241118" y="8186648"/>
            <a:ext cx="11026542" cy="923330"/>
            <a:chOff x="6232758" y="7429500"/>
            <a:chExt cx="11026542" cy="923330"/>
          </a:xfrm>
        </p:grpSpPr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id="{82437809-4D7A-9211-F0E6-2813085F44A5}"/>
                </a:ext>
              </a:extLst>
            </p:cNvPr>
            <p:cNvSpPr txBox="1"/>
            <p:nvPr/>
          </p:nvSpPr>
          <p:spPr>
            <a:xfrm>
              <a:off x="7620000" y="7429500"/>
              <a:ext cx="96393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C5EB0F8C-5E15-7697-7ABB-C55CA5B28A11}"/>
                </a:ext>
              </a:extLst>
            </p:cNvPr>
            <p:cNvSpPr txBox="1"/>
            <p:nvPr/>
          </p:nvSpPr>
          <p:spPr>
            <a:xfrm>
              <a:off x="6232758" y="7429500"/>
              <a:ext cx="104057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62800" y="62021"/>
            <a:ext cx="3601097" cy="7791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7056311"/>
            <a:ext cx="1875646" cy="32542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6235290" y="1181100"/>
            <a:ext cx="4105420" cy="49300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54507" flipV="1">
            <a:off x="-56915" y="146598"/>
            <a:ext cx="2048329" cy="1389139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7CB6F1A-C508-6C25-9C6C-0ACEEDFD80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030467"/>
              </p:ext>
            </p:extLst>
          </p:nvPr>
        </p:nvGraphicFramePr>
        <p:xfrm>
          <a:off x="1733550" y="1333500"/>
          <a:ext cx="14820900" cy="8377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2590961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20439" y="1401082"/>
            <a:ext cx="15047121" cy="80334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00121" y="542840"/>
            <a:ext cx="2067774" cy="21399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89561" y="7277100"/>
            <a:ext cx="2778922" cy="25913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94773" y="24547"/>
            <a:ext cx="2329698" cy="13961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705100" y="542840"/>
            <a:ext cx="1264194" cy="2817146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B59A16E9-0202-9F34-1CEE-038CEBDD3AD8}"/>
              </a:ext>
            </a:extLst>
          </p:cNvPr>
          <p:cNvSpPr/>
          <p:nvPr/>
        </p:nvSpPr>
        <p:spPr>
          <a:xfrm>
            <a:off x="8021308" y="612398"/>
            <a:ext cx="2590800" cy="13514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CFC784-5A4F-F56F-8AD1-6834923E41D4}"/>
              </a:ext>
            </a:extLst>
          </p:cNvPr>
          <p:cNvSpPr txBox="1"/>
          <p:nvPr/>
        </p:nvSpPr>
        <p:spPr>
          <a:xfrm>
            <a:off x="3830308" y="2249525"/>
            <a:ext cx="10876292" cy="674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Số dân của cả ba châu lục đều tăng theo thời gian.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Từ năm 1950 đến năm 1980, trong ba châu lục, số dân của châu Âu luôn cao nhất, số dân của châu Phi luôn thấp nhất.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Từ 1950 đến 1980 số dân của châu Âu tăng chậm nhất, tăng chưa đến 200 triệu người.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50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87903" y="152400"/>
            <a:ext cx="15712194" cy="998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81834" y="3836566"/>
            <a:ext cx="2885498" cy="64776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780252">
            <a:off x="16464382" y="5889562"/>
            <a:ext cx="1589836" cy="27583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418970" y="8337443"/>
            <a:ext cx="2050864" cy="1530457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6BF1A7C1-2037-2AE5-C904-6FFF3B18ED5A}"/>
              </a:ext>
            </a:extLst>
          </p:cNvPr>
          <p:cNvSpPr txBox="1"/>
          <p:nvPr/>
        </p:nvSpPr>
        <p:spPr>
          <a:xfrm>
            <a:off x="2703664" y="1722569"/>
            <a:ext cx="13182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5.13 (SGK – tr.105)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AAF07A-D1BF-0F42-328A-1E6C1146E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056516"/>
              </p:ext>
            </p:extLst>
          </p:nvPr>
        </p:nvGraphicFramePr>
        <p:xfrm>
          <a:off x="3048000" y="4279160"/>
          <a:ext cx="12192000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422103396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3822929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7741099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15130071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500422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51855834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63552874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530087741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586336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A37BD9-4368-3008-DF09-1B2202579645}"/>
              </a:ext>
            </a:extLst>
          </p:cNvPr>
          <p:cNvSpPr txBox="1"/>
          <p:nvPr/>
        </p:nvSpPr>
        <p:spPr>
          <a:xfrm>
            <a:off x="2552700" y="5558347"/>
            <a:ext cx="131826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4875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67537" y="1219354"/>
            <a:ext cx="2579260" cy="14865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899053">
            <a:off x="257303" y="100856"/>
            <a:ext cx="1344717" cy="17609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793789" y="-353353"/>
            <a:ext cx="4140858" cy="48475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 flipH="1" flipV="1">
            <a:off x="250342" y="7102958"/>
            <a:ext cx="2933700" cy="34343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749476" y="5360212"/>
            <a:ext cx="2519474" cy="1378839"/>
          </a:xfrm>
          <a:prstGeom prst="rect">
            <a:avLst/>
          </a:prstGeom>
        </p:spPr>
      </p:pic>
      <p:sp>
        <p:nvSpPr>
          <p:cNvPr id="3" name="Hộp Văn bản 19">
            <a:extLst>
              <a:ext uri="{FF2B5EF4-FFF2-40B4-BE49-F238E27FC236}">
                <a16:creationId xmlns:a16="http://schemas.microsoft.com/office/drawing/2014/main" id="{00A0A6A9-A309-0441-F7C6-F488707D8EB8}"/>
              </a:ext>
            </a:extLst>
          </p:cNvPr>
          <p:cNvSpPr txBox="1"/>
          <p:nvPr/>
        </p:nvSpPr>
        <p:spPr>
          <a:xfrm>
            <a:off x="8267700" y="198132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C14AF76-6E0D-2DA2-46FF-830FA138C5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121307"/>
              </p:ext>
            </p:extLst>
          </p:nvPr>
        </p:nvGraphicFramePr>
        <p:xfrm>
          <a:off x="1524000" y="1371773"/>
          <a:ext cx="14818208" cy="8686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6692190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AsOne/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49617" y="1028700"/>
            <a:ext cx="14388767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6011778"/>
            <a:ext cx="3986847" cy="40682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563614">
            <a:off x="-467538" y="135465"/>
            <a:ext cx="4059135" cy="27528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96419">
            <a:off x="14725892" y="373122"/>
            <a:ext cx="3492045" cy="17777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68408">
            <a:off x="1754881" y="4412320"/>
            <a:ext cx="1646879" cy="18188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232811" y="8136198"/>
            <a:ext cx="2579260" cy="14865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CC3FF1-F206-8831-FF5E-453B619D0293}"/>
              </a:ext>
            </a:extLst>
          </p:cNvPr>
          <p:cNvSpPr txBox="1"/>
          <p:nvPr/>
        </p:nvSpPr>
        <p:spPr>
          <a:xfrm>
            <a:off x="4457700" y="3742330"/>
            <a:ext cx="9372600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Số trận thắng của đội bóng này trong 8 năm gần đây không có xu hướng tăng hay giảm rõ rệt.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3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02472" y="6433899"/>
            <a:ext cx="550690" cy="8120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8834" y="8420100"/>
            <a:ext cx="577879" cy="7752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9594" y="234257"/>
            <a:ext cx="2050206" cy="245941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465878" y="6462474"/>
            <a:ext cx="1807834" cy="371010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421807" y="-788314"/>
            <a:ext cx="3426782" cy="3546476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FDCEE80-DBBC-58BD-27CE-8372933304AC}"/>
              </a:ext>
            </a:extLst>
          </p:cNvPr>
          <p:cNvSpPr txBox="1"/>
          <p:nvPr/>
        </p:nvSpPr>
        <p:spPr>
          <a:xfrm>
            <a:off x="5334000" y="444781"/>
            <a:ext cx="762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FC6997C3-33DD-E41B-1C3A-A4DACAF21F33}"/>
              </a:ext>
            </a:extLst>
          </p:cNvPr>
          <p:cNvSpPr txBox="1"/>
          <p:nvPr/>
        </p:nvSpPr>
        <p:spPr>
          <a:xfrm>
            <a:off x="2949309" y="2120814"/>
            <a:ext cx="8150630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29.png">
            <a:extLst>
              <a:ext uri="{FF2B5EF4-FFF2-40B4-BE49-F238E27FC236}">
                <a16:creationId xmlns:a16="http://schemas.microsoft.com/office/drawing/2014/main" id="{6FCCA9BB-AE6A-6100-0E75-2AB85472E508}"/>
              </a:ext>
            </a:extLst>
          </p:cNvPr>
          <p:cNvPicPr/>
          <p:nvPr/>
        </p:nvPicPr>
        <p:blipFill>
          <a:blip r:embed="rId12"/>
          <a:srcRect/>
          <a:stretch>
            <a:fillRect/>
          </a:stretch>
        </p:blipFill>
        <p:spPr>
          <a:xfrm>
            <a:off x="2949309" y="3677604"/>
            <a:ext cx="12573000" cy="63246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721767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400" y="0"/>
            <a:ext cx="2687814" cy="20574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87600" y="7638936"/>
            <a:ext cx="2667000" cy="23518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25943" y="-315488"/>
            <a:ext cx="6067399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88178" y="6909316"/>
            <a:ext cx="6067399" cy="411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A14BB7-F61F-E3D7-0CD7-FD61BBC0234B}"/>
              </a:ext>
            </a:extLst>
          </p:cNvPr>
          <p:cNvSpPr txBox="1"/>
          <p:nvPr/>
        </p:nvSpPr>
        <p:spPr>
          <a:xfrm>
            <a:off x="3118757" y="1096717"/>
            <a:ext cx="12050485" cy="8262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Biểu đồ biểu diễn các thông tin về vấn đề gì?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Đơn vị thời gian là gì?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Tháng nào cửa hàng có doanh thu cao nhất?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Tháng nào cửa hàng có doanh thu thấp nhất?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e) Doanh thu của cửa hàng tăng trong những khoảng thời gian nào?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g) Doanh thu của cửa hàng giảm trong những khoảng thời gian nào?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08826" y="8185409"/>
            <a:ext cx="550690" cy="8120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325600" y="619538"/>
            <a:ext cx="577879" cy="7752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5600" y="221293"/>
            <a:ext cx="1947336" cy="23360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5956779" y="5450208"/>
            <a:ext cx="2356837" cy="48367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421807" y="-788314"/>
            <a:ext cx="3426782" cy="3546476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B71FE459-94AA-48E1-9BD5-1DB12DA25C6C}"/>
              </a:ext>
            </a:extLst>
          </p:cNvPr>
          <p:cNvSpPr/>
          <p:nvPr/>
        </p:nvSpPr>
        <p:spPr>
          <a:xfrm>
            <a:off x="7848600" y="619295"/>
            <a:ext cx="2590800" cy="13514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EC2588-4BF5-4FDA-EE56-DC9E3BEDDFE1}"/>
              </a:ext>
            </a:extLst>
          </p:cNvPr>
          <p:cNvSpPr txBox="1"/>
          <p:nvPr/>
        </p:nvSpPr>
        <p:spPr>
          <a:xfrm>
            <a:off x="2356757" y="2037443"/>
            <a:ext cx="13574486" cy="6954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Biểu đồ biểu diễn thông tin về doanh thu trong 12 tháng của cửa hàng A.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Đơn vị thời gian: tháng.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Tháng doanh thu cao nhất: tháng 12 (85 triệu đồng)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Tháng có doanh thu thấp nhất: tháng 5 (50 triệu đồng).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e) Tăng trong khoảng: 1-2, 2-3, 3-4, 5-6, 7-8, 10-11, 11-12.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g) Giảm trong khoảng: 4-5, 6-7, 8-9, 9-10. 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42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3101622" y="28809"/>
            <a:ext cx="7315200" cy="35139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059894" y="7734300"/>
            <a:ext cx="7315200" cy="35139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905000" y="8698264"/>
            <a:ext cx="7315200" cy="18562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83031" y="8472052"/>
            <a:ext cx="2952383" cy="32411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3201472" y="-428356"/>
            <a:ext cx="5133774" cy="60099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447683" y="-109508"/>
            <a:ext cx="2997648" cy="279530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138917">
            <a:off x="80303" y="60545"/>
            <a:ext cx="2340463" cy="2246845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18E2226-82E7-BDDB-A236-8F2D41004E4D}"/>
              </a:ext>
            </a:extLst>
          </p:cNvPr>
          <p:cNvSpPr txBox="1"/>
          <p:nvPr/>
        </p:nvSpPr>
        <p:spPr>
          <a:xfrm>
            <a:off x="2340428" y="2032200"/>
            <a:ext cx="11647714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5.12 (SGK – tr.105)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10">
                <a:extLst>
                  <a:ext uri="{FF2B5EF4-FFF2-40B4-BE49-F238E27FC236}">
                    <a16:creationId xmlns:a16="http://schemas.microsoft.com/office/drawing/2014/main" id="{5590F8DF-E96F-DF68-1EB4-E9A34A0A16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0377198"/>
                  </p:ext>
                </p:extLst>
              </p:nvPr>
            </p:nvGraphicFramePr>
            <p:xfrm>
              <a:off x="2322285" y="4483972"/>
              <a:ext cx="13607143" cy="216805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052">
                      <a:extLst>
                        <a:ext uri="{9D8B030D-6E8A-4147-A177-3AD203B41FA5}">
                          <a16:colId xmlns:a16="http://schemas.microsoft.com/office/drawing/2014/main" val="1741604427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3596858979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389926039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1045115754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4168400150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3701406989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1980830934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1973424965"/>
                        </a:ext>
                      </a:extLst>
                    </a:gridCol>
                  </a:tblGrid>
                  <a:tr h="1084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Thời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điểm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</a:t>
                          </a:r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giờ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32844"/>
                      </a:ext>
                    </a:extLst>
                  </a:tr>
                  <a:tr h="1084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Nhiệt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độ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oMath>
                          </a14:m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02968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10">
                <a:extLst>
                  <a:ext uri="{FF2B5EF4-FFF2-40B4-BE49-F238E27FC236}">
                    <a16:creationId xmlns:a16="http://schemas.microsoft.com/office/drawing/2014/main" id="{5590F8DF-E96F-DF68-1EB4-E9A34A0A16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0377198"/>
                  </p:ext>
                </p:extLst>
              </p:nvPr>
            </p:nvGraphicFramePr>
            <p:xfrm>
              <a:off x="2322285" y="4483972"/>
              <a:ext cx="13607143" cy="216805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052">
                      <a:extLst>
                        <a:ext uri="{9D8B030D-6E8A-4147-A177-3AD203B41FA5}">
                          <a16:colId xmlns:a16="http://schemas.microsoft.com/office/drawing/2014/main" val="1741604427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3596858979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389926039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1045115754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4168400150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3701406989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1980830934"/>
                        </a:ext>
                      </a:extLst>
                    </a:gridCol>
                    <a:gridCol w="1237013">
                      <a:extLst>
                        <a:ext uri="{9D8B030D-6E8A-4147-A177-3AD203B41FA5}">
                          <a16:colId xmlns:a16="http://schemas.microsoft.com/office/drawing/2014/main" val="1973424965"/>
                        </a:ext>
                      </a:extLst>
                    </a:gridCol>
                  </a:tblGrid>
                  <a:tr h="1084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Thời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điểm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</a:t>
                          </a:r>
                          <a:r>
                            <a:rPr lang="en-US" sz="4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giờ</a:t>
                          </a:r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32844"/>
                      </a:ext>
                    </a:extLst>
                  </a:tr>
                  <a:tr h="1084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14"/>
                          <a:stretch>
                            <a:fillRect l="-123" t="-101124" r="-175369" b="-61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029683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4B7814E-CFE1-E6F2-CB70-669245C51DFA}"/>
              </a:ext>
            </a:extLst>
          </p:cNvPr>
          <p:cNvSpPr txBox="1"/>
          <p:nvPr/>
        </p:nvSpPr>
        <p:spPr>
          <a:xfrm>
            <a:off x="2524974" y="7212282"/>
            <a:ext cx="1272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132403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372D5D8-A6EE-C5D7-BD6C-35D30AEC63DD}"/>
              </a:ext>
            </a:extLst>
          </p:cNvPr>
          <p:cNvSpPr/>
          <p:nvPr/>
        </p:nvSpPr>
        <p:spPr>
          <a:xfrm>
            <a:off x="1994303" y="1121795"/>
            <a:ext cx="14299394" cy="8043410"/>
          </a:xfrm>
          <a:custGeom>
            <a:avLst/>
            <a:gdLst>
              <a:gd name="connsiteX0" fmla="*/ 14194216 w 14299394"/>
              <a:gd name="connsiteY0" fmla="*/ 7906537 h 8043410"/>
              <a:gd name="connsiteX1" fmla="*/ 13327805 w 14299394"/>
              <a:gd name="connsiteY1" fmla="*/ 8026776 h 8043410"/>
              <a:gd name="connsiteX2" fmla="*/ 1004615 w 14299394"/>
              <a:gd name="connsiteY2" fmla="*/ 7967278 h 8043410"/>
              <a:gd name="connsiteX3" fmla="*/ 99720 w 14299394"/>
              <a:gd name="connsiteY3" fmla="*/ 7891469 h 8043410"/>
              <a:gd name="connsiteX4" fmla="*/ 4616 w 14299394"/>
              <a:gd name="connsiteY4" fmla="*/ 6945824 h 8043410"/>
              <a:gd name="connsiteX5" fmla="*/ 36380 w 14299394"/>
              <a:gd name="connsiteY5" fmla="*/ 5888039 h 8043410"/>
              <a:gd name="connsiteX6" fmla="*/ 134659 w 14299394"/>
              <a:gd name="connsiteY6" fmla="*/ 470418 h 8043410"/>
              <a:gd name="connsiteX7" fmla="*/ 237571 w 14299394"/>
              <a:gd name="connsiteY7" fmla="*/ 159538 h 8043410"/>
              <a:gd name="connsiteX8" fmla="*/ 2100451 w 14299394"/>
              <a:gd name="connsiteY8" fmla="*/ 83270 h 8043410"/>
              <a:gd name="connsiteX9" fmla="*/ 5018621 w 14299394"/>
              <a:gd name="connsiteY9" fmla="*/ 108197 h 8043410"/>
              <a:gd name="connsiteX10" fmla="*/ 10854786 w 14299394"/>
              <a:gd name="connsiteY10" fmla="*/ 140951 h 8043410"/>
              <a:gd name="connsiteX11" fmla="*/ 14115744 w 14299394"/>
              <a:gd name="connsiteY11" fmla="*/ 220371 h 8043410"/>
              <a:gd name="connsiteX12" fmla="*/ 14186318 w 14299394"/>
              <a:gd name="connsiteY12" fmla="*/ 793531 h 8043410"/>
              <a:gd name="connsiteX13" fmla="*/ 14267021 w 14299394"/>
              <a:gd name="connsiteY13" fmla="*/ 5536139 h 8043410"/>
              <a:gd name="connsiteX14" fmla="*/ 14194216 w 14299394"/>
              <a:gd name="connsiteY14" fmla="*/ 7906537 h 804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9394" h="8043410">
                <a:moveTo>
                  <a:pt x="14194216" y="7906537"/>
                </a:moveTo>
                <a:cubicBezTo>
                  <a:pt x="14031758" y="8080180"/>
                  <a:pt x="13540877" y="8023689"/>
                  <a:pt x="13327805" y="8026776"/>
                </a:cubicBezTo>
                <a:cubicBezTo>
                  <a:pt x="9221092" y="8086209"/>
                  <a:pt x="5111922" y="7967278"/>
                  <a:pt x="1004615" y="7967278"/>
                </a:cubicBezTo>
                <a:cubicBezTo>
                  <a:pt x="694082" y="7965116"/>
                  <a:pt x="183594" y="8000607"/>
                  <a:pt x="99720" y="7891469"/>
                </a:cubicBezTo>
                <a:cubicBezTo>
                  <a:pt x="-17685" y="7738702"/>
                  <a:pt x="-2089" y="7194743"/>
                  <a:pt x="4616" y="6945824"/>
                </a:cubicBezTo>
                <a:cubicBezTo>
                  <a:pt x="14096" y="6593168"/>
                  <a:pt x="27075" y="6240655"/>
                  <a:pt x="36380" y="5888039"/>
                </a:cubicBezTo>
                <a:cubicBezTo>
                  <a:pt x="84006" y="4083257"/>
                  <a:pt x="181813" y="2276247"/>
                  <a:pt x="134659" y="470418"/>
                </a:cubicBezTo>
                <a:cubicBezTo>
                  <a:pt x="131725" y="358034"/>
                  <a:pt x="151943" y="234920"/>
                  <a:pt x="237571" y="159538"/>
                </a:cubicBezTo>
                <a:cubicBezTo>
                  <a:pt x="580583" y="-142218"/>
                  <a:pt x="1674398" y="75269"/>
                  <a:pt x="2100451" y="83270"/>
                </a:cubicBezTo>
                <a:cubicBezTo>
                  <a:pt x="3072828" y="101532"/>
                  <a:pt x="4046091" y="100030"/>
                  <a:pt x="5018621" y="108197"/>
                </a:cubicBezTo>
                <a:cubicBezTo>
                  <a:pt x="6963970" y="124534"/>
                  <a:pt x="8909357" y="138736"/>
                  <a:pt x="10854786" y="140951"/>
                </a:cubicBezTo>
                <a:cubicBezTo>
                  <a:pt x="11454080" y="141633"/>
                  <a:pt x="13935261" y="60139"/>
                  <a:pt x="14115744" y="220371"/>
                </a:cubicBezTo>
                <a:cubicBezTo>
                  <a:pt x="14181890" y="279097"/>
                  <a:pt x="14185527" y="706431"/>
                  <a:pt x="14186318" y="793531"/>
                </a:cubicBezTo>
                <a:cubicBezTo>
                  <a:pt x="14200813" y="2374537"/>
                  <a:pt x="14252729" y="3955152"/>
                  <a:pt x="14267021" y="5536139"/>
                </a:cubicBezTo>
                <a:cubicBezTo>
                  <a:pt x="14270651" y="5937588"/>
                  <a:pt x="14372862" y="7715468"/>
                  <a:pt x="14194216" y="7906537"/>
                </a:cubicBezTo>
                <a:close/>
              </a:path>
            </a:pathLst>
          </a:custGeom>
          <a:solidFill>
            <a:srgbClr val="FCF4E9"/>
          </a:solidFill>
          <a:ln w="7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76602">
            <a:off x="15586775" y="6949246"/>
            <a:ext cx="2143662" cy="30192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571500"/>
            <a:ext cx="2568460" cy="43146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37603">
            <a:off x="14714731" y="-219162"/>
            <a:ext cx="4342558" cy="29450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5800" y="7567677"/>
            <a:ext cx="2067774" cy="2139999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EE0652C-32D8-F9E7-8851-2E4B895F16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817337"/>
              </p:ext>
            </p:extLst>
          </p:nvPr>
        </p:nvGraphicFramePr>
        <p:xfrm>
          <a:off x="1938248" y="1404671"/>
          <a:ext cx="14299394" cy="7505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3804524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2235031" y="0"/>
            <a:ext cx="7315200" cy="35139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705304" y="8981842"/>
            <a:ext cx="7315200" cy="18562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2812" y="7072305"/>
            <a:ext cx="2809786" cy="30845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2673113" y="-487421"/>
            <a:ext cx="5133774" cy="60099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138917">
            <a:off x="176939" y="459150"/>
            <a:ext cx="2340463" cy="2246845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1A695B00-46B5-E698-3178-6678BEF1E5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468408">
            <a:off x="16078548" y="7285154"/>
            <a:ext cx="1362751" cy="15050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34F3B1-2EBB-4423-E7F4-F5E7479524D9}"/>
              </a:ext>
            </a:extLst>
          </p:cNvPr>
          <p:cNvSpPr txBox="1"/>
          <p:nvPr/>
        </p:nvSpPr>
        <p:spPr>
          <a:xfrm>
            <a:off x="3048000" y="2493621"/>
            <a:ext cx="13135428" cy="641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 đồ đoạn thẳng:</a:t>
            </a:r>
            <a:endParaRPr lang="en-US" sz="4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Trục ngang: biểu diễn thời gian.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Trục đứng: biểu diễn đại lượng ta đang quan tâm.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Điểm: biểu diễn giá trị của đại lượng tại 1 thời điểm.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điểm liên tiếp nối với nhau bằng một đoạn thẳng.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Tiêu đề: thường dòng trên cùng.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06600" y="-885980"/>
            <a:ext cx="4080322" cy="2767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005526" y="7886700"/>
            <a:ext cx="6126972" cy="41552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400" y="0"/>
            <a:ext cx="1509599" cy="2786172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8A3480-9650-24BB-6673-9961CE6D13A0}"/>
              </a:ext>
            </a:extLst>
          </p:cNvPr>
          <p:cNvSpPr txBox="1"/>
          <p:nvPr/>
        </p:nvSpPr>
        <p:spPr>
          <a:xfrm>
            <a:off x="3505200" y="773224"/>
            <a:ext cx="1036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7E26373-FA00-30E1-CC4C-85A4C6D6FAC3}"/>
              </a:ext>
            </a:extLst>
          </p:cNvPr>
          <p:cNvSpPr txBox="1"/>
          <p:nvPr/>
        </p:nvSpPr>
        <p:spPr>
          <a:xfrm>
            <a:off x="1325761" y="5799148"/>
            <a:ext cx="435887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 nhớ kiến thức trong bài.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B33A5C9-6ABA-7DAB-C4B3-BC9C97A32798}"/>
              </a:ext>
            </a:extLst>
          </p:cNvPr>
          <p:cNvSpPr txBox="1"/>
          <p:nvPr/>
        </p:nvSpPr>
        <p:spPr>
          <a:xfrm>
            <a:off x="6812161" y="5799147"/>
            <a:ext cx="466367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2908A1D-EE58-29BB-D413-0FE285A86944}"/>
              </a:ext>
            </a:extLst>
          </p:cNvPr>
          <p:cNvSpPr txBox="1"/>
          <p:nvPr/>
        </p:nvSpPr>
        <p:spPr>
          <a:xfrm>
            <a:off x="12603361" y="5826361"/>
            <a:ext cx="4770239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 bị bài mới “</a:t>
            </a:r>
            <a:r>
              <a:rPr lang="pt-BR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 chung</a:t>
            </a: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Đồ họa 17" descr="Dolphin outline">
            <a:extLst>
              <a:ext uri="{FF2B5EF4-FFF2-40B4-BE49-F238E27FC236}">
                <a16:creationId xmlns:a16="http://schemas.microsoft.com/office/drawing/2014/main" id="{AAB9A1AD-C2F1-A377-6CFA-0478055A54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5600" y="3885314"/>
            <a:ext cx="1824923" cy="1824923"/>
          </a:xfrm>
          <a:prstGeom prst="rect">
            <a:avLst/>
          </a:prstGeom>
        </p:spPr>
      </p:pic>
      <p:pic>
        <p:nvPicPr>
          <p:cNvPr id="19" name="Đồ họa 18" descr="Dolphin outline">
            <a:extLst>
              <a:ext uri="{FF2B5EF4-FFF2-40B4-BE49-F238E27FC236}">
                <a16:creationId xmlns:a16="http://schemas.microsoft.com/office/drawing/2014/main" id="{6B86C851-6A34-1E58-FE74-F6DCFB9281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64876" y="3885313"/>
            <a:ext cx="1824923" cy="1824923"/>
          </a:xfrm>
          <a:prstGeom prst="rect">
            <a:avLst/>
          </a:prstGeom>
        </p:spPr>
      </p:pic>
      <p:pic>
        <p:nvPicPr>
          <p:cNvPr id="20" name="Đồ họa 19" descr="Dolphin outline">
            <a:extLst>
              <a:ext uri="{FF2B5EF4-FFF2-40B4-BE49-F238E27FC236}">
                <a16:creationId xmlns:a16="http://schemas.microsoft.com/office/drawing/2014/main" id="{56F36EC9-EB35-948E-97E5-AD0ADF8434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07730" y="3974224"/>
            <a:ext cx="1824923" cy="18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627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506503" y="-1150678"/>
            <a:ext cx="3581794" cy="24291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981200" y="8267700"/>
            <a:ext cx="4808301" cy="32609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868400" y="6195573"/>
            <a:ext cx="4808301" cy="40914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87677"/>
            <a:ext cx="990600" cy="1828288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F95FA81-8BD5-6406-57A4-5B332DE9CA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9466463"/>
              </p:ext>
            </p:extLst>
          </p:nvPr>
        </p:nvGraphicFramePr>
        <p:xfrm>
          <a:off x="2476500" y="1490334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EDEE8B0-1A83-A629-15B3-1BEE615B486D}"/>
              </a:ext>
            </a:extLst>
          </p:cNvPr>
          <p:cNvSpPr/>
          <p:nvPr/>
        </p:nvSpPr>
        <p:spPr>
          <a:xfrm>
            <a:off x="4114800" y="1490334"/>
            <a:ext cx="10058400" cy="833766"/>
          </a:xfrm>
          <a:prstGeom prst="rect">
            <a:avLst/>
          </a:prstGeom>
          <a:noFill/>
          <a:ln w="28575" cap="flat" cmpd="sng" algn="ctr">
            <a:solidFill>
              <a:srgbClr val="F46A6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0DF3DF9-68F0-4B79-BC4B-A3F52D9D622E}"/>
              </a:ext>
            </a:extLst>
          </p:cNvPr>
          <p:cNvCxnSpPr>
            <a:stCxn id="8" idx="0"/>
          </p:cNvCxnSpPr>
          <p:nvPr/>
        </p:nvCxnSpPr>
        <p:spPr>
          <a:xfrm flipV="1">
            <a:off x="9144000" y="1028700"/>
            <a:ext cx="0" cy="461634"/>
          </a:xfrm>
          <a:prstGeom prst="straightConnector1">
            <a:avLst/>
          </a:prstGeom>
          <a:ln w="28575">
            <a:solidFill>
              <a:srgbClr val="F46A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49215E4-C57C-155D-4BB8-402CB5E888CA}"/>
              </a:ext>
            </a:extLst>
          </p:cNvPr>
          <p:cNvSpPr txBox="1"/>
          <p:nvPr/>
        </p:nvSpPr>
        <p:spPr>
          <a:xfrm>
            <a:off x="7772401" y="151296"/>
            <a:ext cx="2743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5FBB7F1A-6B33-CCD0-51DF-1B87F359FCE3}"/>
              </a:ext>
            </a:extLst>
          </p:cNvPr>
          <p:cNvCxnSpPr>
            <a:cxnSpLocks/>
          </p:cNvCxnSpPr>
          <p:nvPr/>
        </p:nvCxnSpPr>
        <p:spPr>
          <a:xfrm rot="10800000">
            <a:off x="1828800" y="2247900"/>
            <a:ext cx="2362200" cy="609600"/>
          </a:xfrm>
          <a:prstGeom prst="bentConnector3">
            <a:avLst>
              <a:gd name="adj1" fmla="val 9977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79953EF-EEB3-AA84-06AA-AF03BAA090FF}"/>
              </a:ext>
            </a:extLst>
          </p:cNvPr>
          <p:cNvSpPr txBox="1"/>
          <p:nvPr/>
        </p:nvSpPr>
        <p:spPr>
          <a:xfrm>
            <a:off x="590550" y="1490334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30A76E-5719-AC21-7A2D-14609E268A55}"/>
              </a:ext>
            </a:extLst>
          </p:cNvPr>
          <p:cNvSpPr txBox="1"/>
          <p:nvPr/>
        </p:nvSpPr>
        <p:spPr>
          <a:xfrm>
            <a:off x="5105400" y="8904356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A6E206-E953-482D-2973-4D0A4ECA3A4C}"/>
              </a:ext>
            </a:extLst>
          </p:cNvPr>
          <p:cNvCxnSpPr>
            <a:endCxn id="16" idx="0"/>
          </p:cNvCxnSpPr>
          <p:nvPr/>
        </p:nvCxnSpPr>
        <p:spPr>
          <a:xfrm flipH="1">
            <a:off x="6515100" y="7429500"/>
            <a:ext cx="38100" cy="14748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FEAAC76-2007-8D7B-E654-88E2C5DA2792}"/>
              </a:ext>
            </a:extLst>
          </p:cNvPr>
          <p:cNvCxnSpPr/>
          <p:nvPr/>
        </p:nvCxnSpPr>
        <p:spPr>
          <a:xfrm flipV="1">
            <a:off x="14554200" y="2857501"/>
            <a:ext cx="1828800" cy="609599"/>
          </a:xfrm>
          <a:prstGeom prst="bentConnector3">
            <a:avLst>
              <a:gd name="adj1" fmla="val 10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6E5B78A-C5F3-7A7B-FCE0-8E3519E09389}"/>
              </a:ext>
            </a:extLst>
          </p:cNvPr>
          <p:cNvSpPr txBox="1"/>
          <p:nvPr/>
        </p:nvSpPr>
        <p:spPr>
          <a:xfrm>
            <a:off x="15106650" y="1953246"/>
            <a:ext cx="2743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89C3E9-4C53-AB91-BCAD-CBDC9FEFEDA1}"/>
              </a:ext>
            </a:extLst>
          </p:cNvPr>
          <p:cNvSpPr txBox="1"/>
          <p:nvPr/>
        </p:nvSpPr>
        <p:spPr>
          <a:xfrm>
            <a:off x="14782800" y="4231037"/>
            <a:ext cx="3067048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514364A8-5E35-2CE6-0928-4B49EA7AB6FA}"/>
              </a:ext>
            </a:extLst>
          </p:cNvPr>
          <p:cNvCxnSpPr>
            <a:endCxn id="25" idx="0"/>
          </p:cNvCxnSpPr>
          <p:nvPr/>
        </p:nvCxnSpPr>
        <p:spPr>
          <a:xfrm>
            <a:off x="10972800" y="4076700"/>
            <a:ext cx="5343524" cy="15433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 animBg="1"/>
      <p:bldP spid="15" grpId="0"/>
      <p:bldP spid="13" grpId="0"/>
      <p:bldP spid="16" grpId="0"/>
      <p:bldP spid="2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90C44ED-8717-9AB3-4298-35C27FC1F3D4}"/>
              </a:ext>
            </a:extLst>
          </p:cNvPr>
          <p:cNvSpPr/>
          <p:nvPr/>
        </p:nvSpPr>
        <p:spPr>
          <a:xfrm>
            <a:off x="1950788" y="1028699"/>
            <a:ext cx="14299394" cy="8043410"/>
          </a:xfrm>
          <a:custGeom>
            <a:avLst/>
            <a:gdLst>
              <a:gd name="connsiteX0" fmla="*/ 14194216 w 14299394"/>
              <a:gd name="connsiteY0" fmla="*/ 7906537 h 8043410"/>
              <a:gd name="connsiteX1" fmla="*/ 13327805 w 14299394"/>
              <a:gd name="connsiteY1" fmla="*/ 8026776 h 8043410"/>
              <a:gd name="connsiteX2" fmla="*/ 1004615 w 14299394"/>
              <a:gd name="connsiteY2" fmla="*/ 7967278 h 8043410"/>
              <a:gd name="connsiteX3" fmla="*/ 99720 w 14299394"/>
              <a:gd name="connsiteY3" fmla="*/ 7891469 h 8043410"/>
              <a:gd name="connsiteX4" fmla="*/ 4616 w 14299394"/>
              <a:gd name="connsiteY4" fmla="*/ 6945824 h 8043410"/>
              <a:gd name="connsiteX5" fmla="*/ 36380 w 14299394"/>
              <a:gd name="connsiteY5" fmla="*/ 5888039 h 8043410"/>
              <a:gd name="connsiteX6" fmla="*/ 134659 w 14299394"/>
              <a:gd name="connsiteY6" fmla="*/ 470418 h 8043410"/>
              <a:gd name="connsiteX7" fmla="*/ 237571 w 14299394"/>
              <a:gd name="connsiteY7" fmla="*/ 159538 h 8043410"/>
              <a:gd name="connsiteX8" fmla="*/ 2100451 w 14299394"/>
              <a:gd name="connsiteY8" fmla="*/ 83270 h 8043410"/>
              <a:gd name="connsiteX9" fmla="*/ 5018621 w 14299394"/>
              <a:gd name="connsiteY9" fmla="*/ 108197 h 8043410"/>
              <a:gd name="connsiteX10" fmla="*/ 10854786 w 14299394"/>
              <a:gd name="connsiteY10" fmla="*/ 140951 h 8043410"/>
              <a:gd name="connsiteX11" fmla="*/ 14115744 w 14299394"/>
              <a:gd name="connsiteY11" fmla="*/ 220371 h 8043410"/>
              <a:gd name="connsiteX12" fmla="*/ 14186318 w 14299394"/>
              <a:gd name="connsiteY12" fmla="*/ 793531 h 8043410"/>
              <a:gd name="connsiteX13" fmla="*/ 14267021 w 14299394"/>
              <a:gd name="connsiteY13" fmla="*/ 5536139 h 8043410"/>
              <a:gd name="connsiteX14" fmla="*/ 14194216 w 14299394"/>
              <a:gd name="connsiteY14" fmla="*/ 7906537 h 804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9394" h="8043410">
                <a:moveTo>
                  <a:pt x="14194216" y="7906537"/>
                </a:moveTo>
                <a:cubicBezTo>
                  <a:pt x="14031758" y="8080180"/>
                  <a:pt x="13540877" y="8023689"/>
                  <a:pt x="13327805" y="8026776"/>
                </a:cubicBezTo>
                <a:cubicBezTo>
                  <a:pt x="9221092" y="8086209"/>
                  <a:pt x="5111922" y="7967278"/>
                  <a:pt x="1004615" y="7967278"/>
                </a:cubicBezTo>
                <a:cubicBezTo>
                  <a:pt x="694082" y="7965116"/>
                  <a:pt x="183594" y="8000607"/>
                  <a:pt x="99720" y="7891469"/>
                </a:cubicBezTo>
                <a:cubicBezTo>
                  <a:pt x="-17685" y="7738702"/>
                  <a:pt x="-2089" y="7194743"/>
                  <a:pt x="4616" y="6945824"/>
                </a:cubicBezTo>
                <a:cubicBezTo>
                  <a:pt x="14096" y="6593168"/>
                  <a:pt x="27075" y="6240655"/>
                  <a:pt x="36380" y="5888039"/>
                </a:cubicBezTo>
                <a:cubicBezTo>
                  <a:pt x="84006" y="4083257"/>
                  <a:pt x="181813" y="2276247"/>
                  <a:pt x="134659" y="470418"/>
                </a:cubicBezTo>
                <a:cubicBezTo>
                  <a:pt x="131725" y="358034"/>
                  <a:pt x="151943" y="234920"/>
                  <a:pt x="237571" y="159538"/>
                </a:cubicBezTo>
                <a:cubicBezTo>
                  <a:pt x="580583" y="-142218"/>
                  <a:pt x="1674398" y="75269"/>
                  <a:pt x="2100451" y="83270"/>
                </a:cubicBezTo>
                <a:cubicBezTo>
                  <a:pt x="3072828" y="101532"/>
                  <a:pt x="4046091" y="100030"/>
                  <a:pt x="5018621" y="108197"/>
                </a:cubicBezTo>
                <a:cubicBezTo>
                  <a:pt x="6963970" y="124534"/>
                  <a:pt x="8909357" y="138736"/>
                  <a:pt x="10854786" y="140951"/>
                </a:cubicBezTo>
                <a:cubicBezTo>
                  <a:pt x="11454080" y="141633"/>
                  <a:pt x="13935261" y="60139"/>
                  <a:pt x="14115744" y="220371"/>
                </a:cubicBezTo>
                <a:cubicBezTo>
                  <a:pt x="14181890" y="279097"/>
                  <a:pt x="14185527" y="706431"/>
                  <a:pt x="14186318" y="793531"/>
                </a:cubicBezTo>
                <a:cubicBezTo>
                  <a:pt x="14200813" y="2374537"/>
                  <a:pt x="14252729" y="3955152"/>
                  <a:pt x="14267021" y="5536139"/>
                </a:cubicBezTo>
                <a:cubicBezTo>
                  <a:pt x="14270651" y="5937588"/>
                  <a:pt x="14372862" y="7715468"/>
                  <a:pt x="14194216" y="7906537"/>
                </a:cubicBezTo>
                <a:close/>
              </a:path>
            </a:pathLst>
          </a:custGeom>
          <a:solidFill>
            <a:srgbClr val="FCF4E9"/>
          </a:solidFill>
          <a:ln w="7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76602">
            <a:off x="15380512" y="6519078"/>
            <a:ext cx="2590991" cy="36492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3625" y="0"/>
            <a:ext cx="3334325" cy="56012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37603">
            <a:off x="12787197" y="-771091"/>
            <a:ext cx="6067399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36132" y="7700107"/>
            <a:ext cx="2067774" cy="2139999"/>
          </a:xfrm>
          <a:prstGeom prst="rect">
            <a:avLst/>
          </a:prstGeom>
        </p:spPr>
      </p:pic>
      <p:sp>
        <p:nvSpPr>
          <p:cNvPr id="10" name="Hình chữ nhật: Góc Tròn 13">
            <a:extLst>
              <a:ext uri="{FF2B5EF4-FFF2-40B4-BE49-F238E27FC236}">
                <a16:creationId xmlns:a16="http://schemas.microsoft.com/office/drawing/2014/main" id="{9D3A4D8B-64ED-7385-A74F-7A60622FE0F5}"/>
              </a:ext>
            </a:extLst>
          </p:cNvPr>
          <p:cNvSpPr/>
          <p:nvPr/>
        </p:nvSpPr>
        <p:spPr>
          <a:xfrm>
            <a:off x="7309785" y="1485900"/>
            <a:ext cx="3581400" cy="1219200"/>
          </a:xfrm>
          <a:prstGeom prst="roundRect">
            <a:avLst/>
          </a:prstGeom>
          <a:solidFill>
            <a:srgbClr val="FABB17"/>
          </a:solidFill>
          <a:ln>
            <a:solidFill>
              <a:srgbClr val="FAB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53D381-B9B8-3E9C-4EFA-B0218BDCB7AD}"/>
              </a:ext>
            </a:extLst>
          </p:cNvPr>
          <p:cNvSpPr txBox="1"/>
          <p:nvPr/>
        </p:nvSpPr>
        <p:spPr>
          <a:xfrm>
            <a:off x="2833053" y="2956438"/>
            <a:ext cx="12621894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5.23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(FIFA)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2020.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E0E4FB6-4FD9-8695-7AC0-A7431103BE58}"/>
              </a:ext>
            </a:extLst>
          </p:cNvPr>
          <p:cNvSpPr/>
          <p:nvPr/>
        </p:nvSpPr>
        <p:spPr>
          <a:xfrm>
            <a:off x="1950788" y="1028699"/>
            <a:ext cx="14299390" cy="8043435"/>
          </a:xfrm>
          <a:custGeom>
            <a:avLst/>
            <a:gdLst>
              <a:gd name="connsiteX0" fmla="*/ 14194182 w 14299390"/>
              <a:gd name="connsiteY0" fmla="*/ 7906523 h 8043435"/>
              <a:gd name="connsiteX1" fmla="*/ 13327802 w 14299390"/>
              <a:gd name="connsiteY1" fmla="*/ 8026802 h 8043435"/>
              <a:gd name="connsiteX2" fmla="*/ 1004613 w 14299390"/>
              <a:gd name="connsiteY2" fmla="*/ 7967296 h 8043435"/>
              <a:gd name="connsiteX3" fmla="*/ 99720 w 14299390"/>
              <a:gd name="connsiteY3" fmla="*/ 7891479 h 8043435"/>
              <a:gd name="connsiteX4" fmla="*/ 4616 w 14299390"/>
              <a:gd name="connsiteY4" fmla="*/ 6945820 h 8043435"/>
              <a:gd name="connsiteX5" fmla="*/ 36380 w 14299390"/>
              <a:gd name="connsiteY5" fmla="*/ 5888037 h 8043435"/>
              <a:gd name="connsiteX6" fmla="*/ 134659 w 14299390"/>
              <a:gd name="connsiteY6" fmla="*/ 470418 h 8043435"/>
              <a:gd name="connsiteX7" fmla="*/ 237571 w 14299390"/>
              <a:gd name="connsiteY7" fmla="*/ 159538 h 8043435"/>
              <a:gd name="connsiteX8" fmla="*/ 2100453 w 14299390"/>
              <a:gd name="connsiteY8" fmla="*/ 83270 h 8043435"/>
              <a:gd name="connsiteX9" fmla="*/ 5018625 w 14299390"/>
              <a:gd name="connsiteY9" fmla="*/ 108197 h 8043435"/>
              <a:gd name="connsiteX10" fmla="*/ 10854751 w 14299390"/>
              <a:gd name="connsiteY10" fmla="*/ 140951 h 8043435"/>
              <a:gd name="connsiteX11" fmla="*/ 14115758 w 14299390"/>
              <a:gd name="connsiteY11" fmla="*/ 220371 h 8043435"/>
              <a:gd name="connsiteX12" fmla="*/ 14186287 w 14299390"/>
              <a:gd name="connsiteY12" fmla="*/ 793535 h 8043435"/>
              <a:gd name="connsiteX13" fmla="*/ 14267020 w 14299390"/>
              <a:gd name="connsiteY13" fmla="*/ 5536138 h 8043435"/>
              <a:gd name="connsiteX14" fmla="*/ 14194182 w 14299390"/>
              <a:gd name="connsiteY14" fmla="*/ 7906523 h 804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9390" h="8043435">
                <a:moveTo>
                  <a:pt x="14194182" y="7906523"/>
                </a:moveTo>
                <a:cubicBezTo>
                  <a:pt x="14031749" y="8080201"/>
                  <a:pt x="13540878" y="8023674"/>
                  <a:pt x="13327802" y="8026802"/>
                </a:cubicBezTo>
                <a:cubicBezTo>
                  <a:pt x="9221120" y="8086234"/>
                  <a:pt x="5111921" y="7967296"/>
                  <a:pt x="1004613" y="7967296"/>
                </a:cubicBezTo>
                <a:cubicBezTo>
                  <a:pt x="694082" y="7965136"/>
                  <a:pt x="183594" y="8000587"/>
                  <a:pt x="99720" y="7891479"/>
                </a:cubicBezTo>
                <a:cubicBezTo>
                  <a:pt x="-17685" y="7738729"/>
                  <a:pt x="-2089" y="7194741"/>
                  <a:pt x="4616" y="6945820"/>
                </a:cubicBezTo>
                <a:cubicBezTo>
                  <a:pt x="14096" y="6593169"/>
                  <a:pt x="27075" y="6240659"/>
                  <a:pt x="36380" y="5888037"/>
                </a:cubicBezTo>
                <a:cubicBezTo>
                  <a:pt x="84006" y="4083260"/>
                  <a:pt x="181813" y="2276248"/>
                  <a:pt x="134659" y="470418"/>
                </a:cubicBezTo>
                <a:cubicBezTo>
                  <a:pt x="131725" y="358034"/>
                  <a:pt x="151943" y="234920"/>
                  <a:pt x="237571" y="159538"/>
                </a:cubicBezTo>
                <a:cubicBezTo>
                  <a:pt x="580583" y="-142218"/>
                  <a:pt x="1674398" y="75269"/>
                  <a:pt x="2100453" y="83270"/>
                </a:cubicBezTo>
                <a:cubicBezTo>
                  <a:pt x="3072827" y="101532"/>
                  <a:pt x="4046094" y="100030"/>
                  <a:pt x="5018625" y="108197"/>
                </a:cubicBezTo>
                <a:cubicBezTo>
                  <a:pt x="6963968" y="124534"/>
                  <a:pt x="8909364" y="138736"/>
                  <a:pt x="10854751" y="140951"/>
                </a:cubicBezTo>
                <a:cubicBezTo>
                  <a:pt x="11454060" y="141633"/>
                  <a:pt x="13935229" y="60139"/>
                  <a:pt x="14115758" y="220371"/>
                </a:cubicBezTo>
                <a:cubicBezTo>
                  <a:pt x="14181893" y="279097"/>
                  <a:pt x="14185542" y="706431"/>
                  <a:pt x="14186287" y="793535"/>
                </a:cubicBezTo>
                <a:cubicBezTo>
                  <a:pt x="14200810" y="2374534"/>
                  <a:pt x="14252720" y="3955154"/>
                  <a:pt x="14267020" y="5536138"/>
                </a:cubicBezTo>
                <a:cubicBezTo>
                  <a:pt x="14270669" y="5937586"/>
                  <a:pt x="14372850" y="7715492"/>
                  <a:pt x="14194182" y="7906523"/>
                </a:cubicBezTo>
                <a:close/>
              </a:path>
            </a:pathLst>
          </a:custGeom>
          <a:solidFill>
            <a:srgbClr val="FCF4E9"/>
          </a:solidFill>
          <a:ln w="7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4499" y="7488856"/>
            <a:ext cx="2742859" cy="27988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563614">
            <a:off x="-609272" y="-245816"/>
            <a:ext cx="4059135" cy="27528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6419">
            <a:off x="14430320" y="292214"/>
            <a:ext cx="3492045" cy="17777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68408">
            <a:off x="1278351" y="1440519"/>
            <a:ext cx="1646879" cy="18188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232811" y="8136198"/>
            <a:ext cx="2579260" cy="1486592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321C666-41CA-7AFA-043D-C1294A7B4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0275938"/>
              </p:ext>
            </p:extLst>
          </p:nvPr>
        </p:nvGraphicFramePr>
        <p:xfrm>
          <a:off x="2476500" y="1490334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4148" y="7161629"/>
            <a:ext cx="550690" cy="8120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50988" y="5379033"/>
            <a:ext cx="577879" cy="7752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252013" y="1638300"/>
            <a:ext cx="2725649" cy="326966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5923906" y="4229100"/>
            <a:ext cx="2356837" cy="48367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224139" y="-26370"/>
            <a:ext cx="3426782" cy="3546476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C6E8F8E-5110-49C5-A5A0-78CD69638B40}"/>
              </a:ext>
            </a:extLst>
          </p:cNvPr>
          <p:cNvSpPr txBox="1"/>
          <p:nvPr/>
        </p:nvSpPr>
        <p:spPr>
          <a:xfrm>
            <a:off x="8267700" y="1246703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26C84-9C64-E4F3-76B8-F84406D49158}"/>
              </a:ext>
            </a:extLst>
          </p:cNvPr>
          <p:cNvSpPr txBox="1"/>
          <p:nvPr/>
        </p:nvSpPr>
        <p:spPr>
          <a:xfrm>
            <a:off x="3020774" y="2389079"/>
            <a:ext cx="12903132" cy="5979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Tên biểu đồ: “Thứ hạng của bóng đá nam Việt Nam”.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 ngang: biểu diễn thời gian (năm).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 đứng: biểu diễn thứ hạng.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Mỗi điểm biểu diễn thứ hạng của bóng đá nam Việt Nam ở năm tương ứng theo bảng xếp hạng của Liên đoàn Bóng đá thế giới.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2368</Words>
  <Application>Microsoft Office PowerPoint</Application>
  <PresentationFormat>Tùy chỉnh</PresentationFormat>
  <Paragraphs>269</Paragraphs>
  <Slides>50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50</vt:i4>
      </vt:variant>
    </vt:vector>
  </HeadingPairs>
  <TitlesOfParts>
    <vt:vector size="61" baseType="lpstr">
      <vt:lpstr>Nunito Light</vt:lpstr>
      <vt:lpstr>Symbol</vt:lpstr>
      <vt:lpstr>Cambria Math</vt:lpstr>
      <vt:lpstr>Abadi</vt:lpstr>
      <vt:lpstr>Roboto Condensed Light</vt:lpstr>
      <vt:lpstr>Hind</vt:lpstr>
      <vt:lpstr>Chewy</vt:lpstr>
      <vt:lpstr>Arial</vt:lpstr>
      <vt:lpstr>Calibri</vt:lpstr>
      <vt:lpstr>Office Theme</vt:lpstr>
      <vt:lpstr>Geography Subject for Elementary: Europe Continent by Slidesgo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Playful Colorful Kids Science Class  Presentation</dc:title>
  <dc:creator>Lê Thảo</dc:creator>
  <cp:lastModifiedBy>Thị Mai Hoa Nguyễn</cp:lastModifiedBy>
  <cp:revision>13</cp:revision>
  <dcterms:created xsi:type="dcterms:W3CDTF">2006-08-16T00:00:00Z</dcterms:created>
  <dcterms:modified xsi:type="dcterms:W3CDTF">2024-07-03T14:38:43Z</dcterms:modified>
  <dc:identifier>DAFN8v5n_4A</dc:identifier>
</cp:coreProperties>
</file>