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3" r:id="rId2"/>
  </p:sldMasterIdLst>
  <p:notesMasterIdLst>
    <p:notesMasterId r:id="rId28"/>
  </p:notesMasterIdLst>
  <p:sldIdLst>
    <p:sldId id="318" r:id="rId3"/>
    <p:sldId id="261" r:id="rId4"/>
    <p:sldId id="433" r:id="rId5"/>
    <p:sldId id="279" r:id="rId6"/>
    <p:sldId id="277" r:id="rId7"/>
    <p:sldId id="258" r:id="rId8"/>
    <p:sldId id="312" r:id="rId9"/>
    <p:sldId id="313" r:id="rId10"/>
    <p:sldId id="314" r:id="rId11"/>
    <p:sldId id="315" r:id="rId12"/>
    <p:sldId id="316" r:id="rId13"/>
    <p:sldId id="263" r:id="rId14"/>
    <p:sldId id="278" r:id="rId15"/>
    <p:sldId id="264" r:id="rId16"/>
    <p:sldId id="265" r:id="rId17"/>
    <p:sldId id="434" r:id="rId18"/>
    <p:sldId id="275" r:id="rId19"/>
    <p:sldId id="268" r:id="rId20"/>
    <p:sldId id="430" r:id="rId21"/>
    <p:sldId id="432" r:id="rId22"/>
    <p:sldId id="269" r:id="rId23"/>
    <p:sldId id="270" r:id="rId24"/>
    <p:sldId id="271" r:id="rId25"/>
    <p:sldId id="272" r:id="rId26"/>
    <p:sldId id="375" r:id="rId27"/>
  </p:sldIdLst>
  <p:sldSz cx="12192000" cy="6858000"/>
  <p:notesSz cx="6858000" cy="9144000"/>
  <p:embeddedFontLst>
    <p:embeddedFont>
      <p:font typeface="Aharoni" panose="02010803020104030203" pitchFamily="2" charset="-79"/>
      <p:bold r:id="rId29"/>
    </p:embeddedFont>
    <p:embeddedFont>
      <p:font typeface="Arial Rounded MT Bold" panose="020F0704030504030204" pitchFamily="34" charset="0"/>
      <p:regular r:id="rId30"/>
    </p:embeddedFont>
    <p:embeddedFont>
      <p:font typeface="Cambria Math" panose="02040503050406030204" pitchFamily="18" charset="0"/>
      <p:regular r:id="rId31"/>
    </p:embeddedFont>
    <p:embeddedFont>
      <p:font typeface="Comic Sans MS" panose="030F0702030302020204" pitchFamily="66" charset="0"/>
      <p:regular r:id="rId32"/>
      <p:bold r:id="rId33"/>
      <p:italic r:id="rId34"/>
      <p:boldItalic r:id="rId35"/>
    </p:embeddedFont>
    <p:embeddedFont>
      <p:font typeface="Fira Sans Extra Condensed" panose="020B0503050000020004" pitchFamily="34" charset="0"/>
      <p:regular r:id="rId36"/>
      <p:bold r:id="rId37"/>
    </p:embeddedFont>
    <p:embeddedFont>
      <p:font typeface="Fira Sans Extra Condensed Medium" panose="020B0604020202020204" charset="0"/>
      <p:regular r:id="rId38"/>
      <p:bold r:id="rId39"/>
      <p:italic r:id="rId40"/>
      <p:boldItalic r:id="rId41"/>
    </p:embeddedFont>
    <p:embeddedFont>
      <p:font typeface="Josefin Sans" pitchFamily="2" charset="0"/>
      <p:regular r:id="rId42"/>
      <p:bold r:id="rId43"/>
    </p:embeddedFont>
    <p:embeddedFont>
      <p:font typeface="Open Sans" panose="020B0606030504020204" pitchFamily="34" charset="0"/>
      <p:regular r:id="rId44"/>
      <p:bold r:id="rId45"/>
      <p:italic r:id="rId46"/>
      <p:boldItalic r:id="rId47"/>
    </p:embeddedFont>
    <p:embeddedFont>
      <p:font typeface="Open Sans Condensed" panose="020B0806030504020204" pitchFamily="34" charset="0"/>
      <p:bold r:id="rId48"/>
    </p:embeddedFont>
    <p:embeddedFont>
      <p:font typeface="Patrick Hand SC" panose="00000500000000000000" pitchFamily="2" charset="0"/>
      <p:regular r:id="rId49"/>
    </p:embeddedFont>
    <p:embeddedFont>
      <p:font typeface="Roboto" panose="02000000000000000000" pitchFamily="2" charset="0"/>
      <p:regular r:id="rId50"/>
      <p:bold r:id="rId51"/>
      <p:italic r:id="rId52"/>
      <p:boldItalic r:id="rId53"/>
    </p:embeddedFont>
    <p:embeddedFont>
      <p:font typeface="Roboto Slab Medium" pitchFamily="2" charset="0"/>
      <p:regular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9" roundtripDataSignature="AMtx7mg6rnnK9I0cykxNif7T93CKDn98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F7F"/>
    <a:srgbClr val="1F4E79"/>
    <a:srgbClr val="048D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374" autoAdjust="0"/>
    <p:restoredTop sz="94660"/>
  </p:normalViewPr>
  <p:slideViewPr>
    <p:cSldViewPr snapToGrid="0">
      <p:cViewPr varScale="1">
        <p:scale>
          <a:sx n="73" d="100"/>
          <a:sy n="73" d="100"/>
        </p:scale>
        <p:origin x="1392" y="-10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font" Target="fonts/font25.fntdata"/><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6.xml"/><Relationship Id="rId51" Type="http://schemas.openxmlformats.org/officeDocument/2006/relationships/font" Target="fonts/font2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59" Type="http://customschemas.google.com/relationships/presentationmetadata" Target="metadata"/><Relationship Id="rId20" Type="http://schemas.openxmlformats.org/officeDocument/2006/relationships/slide" Target="slides/slide18.xml"/><Relationship Id="rId41" Type="http://schemas.openxmlformats.org/officeDocument/2006/relationships/font" Target="fonts/font13.fntdata"/><Relationship Id="rId54" Type="http://schemas.openxmlformats.org/officeDocument/2006/relationships/font" Target="fonts/font26.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10" Type="http://schemas.openxmlformats.org/officeDocument/2006/relationships/slide" Target="slides/slide8.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font" Target="fonts/font24.fntdata"/><Relationship Id="rId6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vi-V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4" name="Google Shape;18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17</a:t>
            </a:fld>
            <a:endParaRPr/>
          </a:p>
        </p:txBody>
      </p:sp>
    </p:spTree>
    <p:extLst>
      <p:ext uri="{BB962C8B-B14F-4D97-AF65-F5344CB8AC3E}">
        <p14:creationId xmlns:p14="http://schemas.microsoft.com/office/powerpoint/2010/main" val="3347755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18</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21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22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23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24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4" name="Google Shape;18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2234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5" name="Google Shape;14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bf7f698039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bf7f698039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658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gbfe78c466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9" name="Google Shape;1229;gbfe78c466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8577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12</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13</a:t>
            </a:fld>
            <a:endParaRPr/>
          </a:p>
        </p:txBody>
      </p:sp>
    </p:spTree>
    <p:extLst>
      <p:ext uri="{BB962C8B-B14F-4D97-AF65-F5344CB8AC3E}">
        <p14:creationId xmlns:p14="http://schemas.microsoft.com/office/powerpoint/2010/main" val="553161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14</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3" name="Google Shape;19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15</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vi-VN"/>
              <a:t>16</a:t>
            </a:fld>
            <a:endParaRPr/>
          </a:p>
        </p:txBody>
      </p:sp>
    </p:spTree>
    <p:extLst>
      <p:ext uri="{BB962C8B-B14F-4D97-AF65-F5344CB8AC3E}">
        <p14:creationId xmlns:p14="http://schemas.microsoft.com/office/powerpoint/2010/main" val="2451180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6"/>
        <p:cNvGrpSpPr/>
        <p:nvPr/>
      </p:nvGrpSpPr>
      <p:grpSpPr>
        <a:xfrm>
          <a:off x="0" y="0"/>
          <a:ext cx="0" cy="0"/>
          <a:chOff x="0" y="0"/>
          <a:chExt cx="0" cy="0"/>
        </a:xfrm>
      </p:grpSpPr>
      <p:sp>
        <p:nvSpPr>
          <p:cNvPr id="117" name="Google Shape;117;p7"/>
          <p:cNvSpPr txBox="1">
            <a:spLocks noGrp="1"/>
          </p:cNvSpPr>
          <p:nvPr>
            <p:ph type="title"/>
          </p:nvPr>
        </p:nvSpPr>
        <p:spPr>
          <a:xfrm>
            <a:off x="1144367" y="1787900"/>
            <a:ext cx="4607200" cy="1264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sz="9333">
                <a:solidFill>
                  <a:schemeClr val="accent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 name="Google Shape;118;p7"/>
          <p:cNvSpPr txBox="1">
            <a:spLocks noGrp="1"/>
          </p:cNvSpPr>
          <p:nvPr>
            <p:ph type="subTitle" idx="1"/>
          </p:nvPr>
        </p:nvSpPr>
        <p:spPr>
          <a:xfrm>
            <a:off x="1552567" y="3237100"/>
            <a:ext cx="3790800" cy="13240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52347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89"/>
        <p:cNvGrpSpPr/>
        <p:nvPr/>
      </p:nvGrpSpPr>
      <p:grpSpPr>
        <a:xfrm>
          <a:off x="0" y="0"/>
          <a:ext cx="0" cy="0"/>
          <a:chOff x="0" y="0"/>
          <a:chExt cx="0" cy="0"/>
        </a:xfrm>
      </p:grpSpPr>
      <p:sp>
        <p:nvSpPr>
          <p:cNvPr id="290" name="Google Shape;290;p10"/>
          <p:cNvSpPr txBox="1">
            <a:spLocks noGrp="1"/>
          </p:cNvSpPr>
          <p:nvPr>
            <p:ph type="title"/>
          </p:nvPr>
        </p:nvSpPr>
        <p:spPr>
          <a:xfrm>
            <a:off x="6311900" y="719333"/>
            <a:ext cx="4388800" cy="5224400"/>
          </a:xfrm>
          <a:prstGeom prst="rect">
            <a:avLst/>
          </a:prstGeom>
        </p:spPr>
        <p:txBody>
          <a:bodyPr spcFirstLastPara="1" wrap="square" lIns="91425" tIns="91425" rIns="91425" bIns="91425" anchor="b" anchorCtr="0">
            <a:normAutofit/>
          </a:bodyPr>
          <a:lstStyle>
            <a:lvl1pPr lvl="0" algn="r" rtl="0">
              <a:spcBef>
                <a:spcPts val="0"/>
              </a:spcBef>
              <a:spcAft>
                <a:spcPts val="0"/>
              </a:spcAft>
              <a:buSzPts val="4200"/>
              <a:buNone/>
              <a:defRPr sz="8266">
                <a:solidFill>
                  <a:srgbClr val="E15561"/>
                </a:solidFill>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Tree>
    <p:extLst>
      <p:ext uri="{BB962C8B-B14F-4D97-AF65-F5344CB8AC3E}">
        <p14:creationId xmlns:p14="http://schemas.microsoft.com/office/powerpoint/2010/main" val="2339160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5735200" y="4268351"/>
            <a:ext cx="4951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933">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8" name="Google Shape;58;p14"/>
          <p:cNvSpPr txBox="1">
            <a:spLocks noGrp="1"/>
          </p:cNvSpPr>
          <p:nvPr>
            <p:ph type="subTitle" idx="1"/>
          </p:nvPr>
        </p:nvSpPr>
        <p:spPr>
          <a:xfrm>
            <a:off x="5735200" y="1724451"/>
            <a:ext cx="4951600" cy="255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2133"/>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1133179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609600" y="2867800"/>
            <a:ext cx="10972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21271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2" name="Google Shape;22;p5"/>
          <p:cNvSpPr txBox="1">
            <a:spLocks noGrp="1"/>
          </p:cNvSpPr>
          <p:nvPr>
            <p:ph type="body" idx="1"/>
          </p:nvPr>
        </p:nvSpPr>
        <p:spPr>
          <a:xfrm>
            <a:off x="609600" y="1536633"/>
            <a:ext cx="5139200" cy="48180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24" name="Google Shape;24;p5"/>
          <p:cNvSpPr txBox="1">
            <a:spLocks noGrp="1"/>
          </p:cNvSpPr>
          <p:nvPr>
            <p:ph type="body" idx="2"/>
          </p:nvPr>
        </p:nvSpPr>
        <p:spPr>
          <a:xfrm>
            <a:off x="6443200" y="1536633"/>
            <a:ext cx="5139200" cy="48180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867"/>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Tree>
    <p:extLst>
      <p:ext uri="{BB962C8B-B14F-4D97-AF65-F5344CB8AC3E}">
        <p14:creationId xmlns:p14="http://schemas.microsoft.com/office/powerpoint/2010/main" val="4013771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70221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41177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36518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36499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5921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20504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497749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548362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44679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103218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31600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015445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19224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00685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68431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175147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987052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144699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478302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473995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1971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346931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936199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00018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310815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224261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630750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09600" y="401600"/>
            <a:ext cx="109728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solidFill>
                  <a:schemeClr val="dk1"/>
                </a:solidFill>
              </a:defRPr>
            </a:lvl1pPr>
            <a:lvl2pPr lvl="1" algn="ctr">
              <a:spcBef>
                <a:spcPts val="0"/>
              </a:spcBef>
              <a:spcAft>
                <a:spcPts val="0"/>
              </a:spcAft>
              <a:buSzPts val="2600"/>
              <a:buNone/>
              <a:defRPr/>
            </a:lvl2pPr>
            <a:lvl3pPr lvl="2" algn="ctr">
              <a:spcBef>
                <a:spcPts val="0"/>
              </a:spcBef>
              <a:spcAft>
                <a:spcPts val="0"/>
              </a:spcAft>
              <a:buSzPts val="2600"/>
              <a:buNone/>
              <a:defRPr/>
            </a:lvl3pPr>
            <a:lvl4pPr lvl="3" algn="ctr">
              <a:spcBef>
                <a:spcPts val="0"/>
              </a:spcBef>
              <a:spcAft>
                <a:spcPts val="0"/>
              </a:spcAft>
              <a:buSzPts val="2600"/>
              <a:buNone/>
              <a:defRPr/>
            </a:lvl4pPr>
            <a:lvl5pPr lvl="4" algn="ctr">
              <a:spcBef>
                <a:spcPts val="0"/>
              </a:spcBef>
              <a:spcAft>
                <a:spcPts val="0"/>
              </a:spcAft>
              <a:buSzPts val="2600"/>
              <a:buNone/>
              <a:defRPr/>
            </a:lvl5pPr>
            <a:lvl6pPr lvl="5" algn="ctr">
              <a:spcBef>
                <a:spcPts val="0"/>
              </a:spcBef>
              <a:spcAft>
                <a:spcPts val="0"/>
              </a:spcAft>
              <a:buSzPts val="2600"/>
              <a:buNone/>
              <a:defRPr/>
            </a:lvl6pPr>
            <a:lvl7pPr lvl="6" algn="ctr">
              <a:spcBef>
                <a:spcPts val="0"/>
              </a:spcBef>
              <a:spcAft>
                <a:spcPts val="0"/>
              </a:spcAft>
              <a:buSzPts val="2600"/>
              <a:buNone/>
              <a:defRPr/>
            </a:lvl7pPr>
            <a:lvl8pPr lvl="7" algn="ctr">
              <a:spcBef>
                <a:spcPts val="0"/>
              </a:spcBef>
              <a:spcAft>
                <a:spcPts val="0"/>
              </a:spcAft>
              <a:buSzPts val="2600"/>
              <a:buNone/>
              <a:defRPr/>
            </a:lvl8pPr>
            <a:lvl9pPr lvl="8" algn="ctr">
              <a:spcBef>
                <a:spcPts val="0"/>
              </a:spcBef>
              <a:spcAft>
                <a:spcPts val="0"/>
              </a:spcAft>
              <a:buSzPts val="26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363974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09600" y="503200"/>
            <a:ext cx="8534400" cy="58516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409415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609600" y="1474833"/>
            <a:ext cx="10972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609600" y="4202967"/>
            <a:ext cx="10972800" cy="1734400"/>
          </a:xfrm>
          <a:prstGeom prst="rect">
            <a:avLst/>
          </a:prstGeom>
        </p:spPr>
        <p:txBody>
          <a:bodyPr spcFirstLastPara="1" wrap="square" lIns="91425" tIns="91425" rIns="91425" bIns="91425" anchor="t" anchorCtr="0">
            <a:noAutofit/>
          </a:bodyPr>
          <a:lstStyle>
            <a:lvl1pPr marL="609585" lvl="0" indent="-406390" algn="ctr">
              <a:spcBef>
                <a:spcPts val="0"/>
              </a:spcBef>
              <a:spcAft>
                <a:spcPts val="0"/>
              </a:spcAft>
              <a:buSzPts val="1200"/>
              <a:buChar char="●"/>
              <a:defRPr/>
            </a:lvl1pPr>
            <a:lvl2pPr marL="1219170" lvl="1" indent="-406390" algn="ctr">
              <a:spcBef>
                <a:spcPts val="2133"/>
              </a:spcBef>
              <a:spcAft>
                <a:spcPts val="0"/>
              </a:spcAft>
              <a:buSzPts val="1200"/>
              <a:buChar char="○"/>
              <a:defRPr/>
            </a:lvl2pPr>
            <a:lvl3pPr marL="1828754" lvl="2" indent="-406390" algn="ctr">
              <a:spcBef>
                <a:spcPts val="2133"/>
              </a:spcBef>
              <a:spcAft>
                <a:spcPts val="0"/>
              </a:spcAft>
              <a:buSzPts val="1200"/>
              <a:buChar char="■"/>
              <a:defRPr/>
            </a:lvl3pPr>
            <a:lvl4pPr marL="2438339" lvl="3" indent="-406390" algn="ctr">
              <a:spcBef>
                <a:spcPts val="2133"/>
              </a:spcBef>
              <a:spcAft>
                <a:spcPts val="0"/>
              </a:spcAft>
              <a:buSzPts val="1200"/>
              <a:buChar char="●"/>
              <a:defRPr/>
            </a:lvl4pPr>
            <a:lvl5pPr marL="3047924" lvl="4" indent="-406390" algn="ctr">
              <a:spcBef>
                <a:spcPts val="2133"/>
              </a:spcBef>
              <a:spcAft>
                <a:spcPts val="0"/>
              </a:spcAft>
              <a:buSzPts val="1200"/>
              <a:buChar char="○"/>
              <a:defRPr/>
            </a:lvl5pPr>
            <a:lvl6pPr marL="3657509" lvl="5" indent="-406390" algn="ctr">
              <a:spcBef>
                <a:spcPts val="2133"/>
              </a:spcBef>
              <a:spcAft>
                <a:spcPts val="0"/>
              </a:spcAft>
              <a:buSzPts val="1200"/>
              <a:buChar char="■"/>
              <a:defRPr/>
            </a:lvl6pPr>
            <a:lvl7pPr marL="4267093" lvl="6" indent="-406390" algn="ctr">
              <a:spcBef>
                <a:spcPts val="2133"/>
              </a:spcBef>
              <a:spcAft>
                <a:spcPts val="0"/>
              </a:spcAft>
              <a:buSzPts val="1200"/>
              <a:buChar char="●"/>
              <a:defRPr/>
            </a:lvl7pPr>
            <a:lvl8pPr marL="4876678" lvl="7" indent="-406390" algn="ctr">
              <a:spcBef>
                <a:spcPts val="2133"/>
              </a:spcBef>
              <a:spcAft>
                <a:spcPts val="0"/>
              </a:spcAft>
              <a:buSzPts val="1200"/>
              <a:buChar char="○"/>
              <a:defRPr/>
            </a:lvl8pPr>
            <a:lvl9pPr marL="5486263" lvl="8" indent="-406390" algn="ctr">
              <a:spcBef>
                <a:spcPts val="2133"/>
              </a:spcBef>
              <a:spcAft>
                <a:spcPts val="2133"/>
              </a:spcAft>
              <a:buSzPts val="12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919813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711056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75466" y="-36433"/>
            <a:ext cx="12342935" cy="7005332"/>
          </a:xfrm>
          <a:prstGeom prst="rect">
            <a:avLst/>
          </a:prstGeom>
          <a:noFill/>
          <a:ln>
            <a:noFill/>
          </a:ln>
        </p:spPr>
      </p:pic>
      <p:grpSp>
        <p:nvGrpSpPr>
          <p:cNvPr id="10" name="Google Shape;10;p2"/>
          <p:cNvGrpSpPr/>
          <p:nvPr/>
        </p:nvGrpSpPr>
        <p:grpSpPr>
          <a:xfrm>
            <a:off x="-831699" y="-410817"/>
            <a:ext cx="3265613" cy="4031221"/>
            <a:chOff x="-623774" y="-350900"/>
            <a:chExt cx="2449210" cy="3023416"/>
          </a:xfrm>
        </p:grpSpPr>
        <p:grpSp>
          <p:nvGrpSpPr>
            <p:cNvPr id="11" name="Google Shape;11;p2"/>
            <p:cNvGrpSpPr/>
            <p:nvPr/>
          </p:nvGrpSpPr>
          <p:grpSpPr>
            <a:xfrm rot="1413719">
              <a:off x="224827" y="-308028"/>
              <a:ext cx="616248" cy="1925931"/>
              <a:chOff x="-1858600" y="2385325"/>
              <a:chExt cx="523125" cy="1635025"/>
            </a:xfrm>
          </p:grpSpPr>
          <p:sp>
            <p:nvSpPr>
              <p:cNvPr id="12" name="Google Shape;12;p2"/>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 name="Google Shape;13;p2"/>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 name="Google Shape;14;p2"/>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 name="Google Shape;15;p2"/>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6" name="Google Shape;16;p2"/>
            <p:cNvGrpSpPr/>
            <p:nvPr/>
          </p:nvGrpSpPr>
          <p:grpSpPr>
            <a:xfrm rot="1413719">
              <a:off x="234082" y="-133704"/>
              <a:ext cx="1216593" cy="2128592"/>
              <a:chOff x="-1779100" y="2408800"/>
              <a:chExt cx="1032750" cy="1807075"/>
            </a:xfrm>
          </p:grpSpPr>
          <p:sp>
            <p:nvSpPr>
              <p:cNvPr id="17" name="Google Shape;17;p2"/>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 name="Google Shape;18;p2"/>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9" name="Google Shape;19;p2"/>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 name="Google Shape;20;p2"/>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1" name="Google Shape;21;p2"/>
            <p:cNvGrpSpPr/>
            <p:nvPr/>
          </p:nvGrpSpPr>
          <p:grpSpPr>
            <a:xfrm>
              <a:off x="-623774" y="407959"/>
              <a:ext cx="2317309" cy="2264556"/>
              <a:chOff x="-623774" y="407959"/>
              <a:chExt cx="2317309" cy="2264556"/>
            </a:xfrm>
          </p:grpSpPr>
          <p:grpSp>
            <p:nvGrpSpPr>
              <p:cNvPr id="22" name="Google Shape;22;p2"/>
              <p:cNvGrpSpPr/>
              <p:nvPr/>
            </p:nvGrpSpPr>
            <p:grpSpPr>
              <a:xfrm rot="1413719">
                <a:off x="-360763" y="695549"/>
                <a:ext cx="1791287" cy="1689375"/>
                <a:chOff x="-2055400" y="3174000"/>
                <a:chExt cx="1520600" cy="1434200"/>
              </a:xfrm>
            </p:grpSpPr>
            <p:sp>
              <p:nvSpPr>
                <p:cNvPr id="23" name="Google Shape;23;p2"/>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4" name="Google Shape;24;p2"/>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 name="Google Shape;25;p2"/>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26" name="Google Shape;26;p2"/>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grpSp>
        <p:nvGrpSpPr>
          <p:cNvPr id="27" name="Google Shape;27;p2"/>
          <p:cNvGrpSpPr/>
          <p:nvPr/>
        </p:nvGrpSpPr>
        <p:grpSpPr>
          <a:xfrm rot="-9899952" flipH="1">
            <a:off x="3428649" y="-2024995"/>
            <a:ext cx="4596288" cy="3709371"/>
            <a:chOff x="-729163" y="3851975"/>
            <a:chExt cx="2464103" cy="1988620"/>
          </a:xfrm>
        </p:grpSpPr>
        <p:sp>
          <p:nvSpPr>
            <p:cNvPr id="28" name="Google Shape;28;p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 name="Google Shape;29;p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 name="Google Shape;30;p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1" name="Google Shape;31;p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 name="Google Shape;32;p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 name="Google Shape;33;p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4" name="Google Shape;34;p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 name="Google Shape;35;p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 name="Google Shape;36;p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 name="Google Shape;37;p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 name="Google Shape;38;p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9" name="Google Shape;39;p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 name="Google Shape;40;p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 name="Google Shape;41;p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2" name="Google Shape;42;p2"/>
          <p:cNvGrpSpPr/>
          <p:nvPr/>
        </p:nvGrpSpPr>
        <p:grpSpPr>
          <a:xfrm rot="10800000" flipH="1">
            <a:off x="4627258" y="5963682"/>
            <a:ext cx="4596373" cy="3709439"/>
            <a:chOff x="-729163" y="3851975"/>
            <a:chExt cx="2464103" cy="1988620"/>
          </a:xfrm>
        </p:grpSpPr>
        <p:sp>
          <p:nvSpPr>
            <p:cNvPr id="43" name="Google Shape;43;p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 name="Google Shape;44;p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5" name="Google Shape;45;p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 name="Google Shape;46;p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 name="Google Shape;47;p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8" name="Google Shape;48;p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 name="Google Shape;49;p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0" name="Google Shape;50;p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 name="Google Shape;51;p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2" name="Google Shape;52;p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 name="Google Shape;53;p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4" name="Google Shape;54;p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 name="Google Shape;55;p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 name="Google Shape;56;p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57" name="Google Shape;57;p2"/>
          <p:cNvSpPr txBox="1">
            <a:spLocks noGrp="1"/>
          </p:cNvSpPr>
          <p:nvPr>
            <p:ph type="ctrTitle"/>
          </p:nvPr>
        </p:nvSpPr>
        <p:spPr>
          <a:xfrm>
            <a:off x="1718000" y="2472444"/>
            <a:ext cx="8756000" cy="19104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4933" b="1">
                <a:latin typeface="Josefin Sans"/>
                <a:ea typeface="Josefin Sans"/>
                <a:cs typeface="Josefin Sans"/>
                <a:sym typeface="Josefin Sans"/>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58" name="Google Shape;58;p2"/>
          <p:cNvSpPr txBox="1">
            <a:spLocks noGrp="1"/>
          </p:cNvSpPr>
          <p:nvPr>
            <p:ph type="subTitle" idx="1"/>
          </p:nvPr>
        </p:nvSpPr>
        <p:spPr>
          <a:xfrm>
            <a:off x="5012400" y="4382844"/>
            <a:ext cx="2167200" cy="47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5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59" name="Google Shape;59;p2"/>
          <p:cNvSpPr txBox="1">
            <a:spLocks noGrp="1"/>
          </p:cNvSpPr>
          <p:nvPr>
            <p:ph type="subTitle" idx="2"/>
          </p:nvPr>
        </p:nvSpPr>
        <p:spPr>
          <a:xfrm>
            <a:off x="8806633" y="756733"/>
            <a:ext cx="2246800" cy="562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3"/>
              </a:buClr>
              <a:buSzPts val="2800"/>
              <a:buNone/>
              <a:defRPr sz="2667" b="1">
                <a:latin typeface="Josefin Sans"/>
                <a:ea typeface="Josefin Sans"/>
                <a:cs typeface="Josefin Sans"/>
                <a:sym typeface="Josefin Sans"/>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6611846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75466" y="-36433"/>
            <a:ext cx="12342935" cy="7005332"/>
          </a:xfrm>
          <a:prstGeom prst="rect">
            <a:avLst/>
          </a:prstGeom>
          <a:noFill/>
          <a:ln>
            <a:noFill/>
          </a:ln>
        </p:spPr>
      </p:pic>
      <p:grpSp>
        <p:nvGrpSpPr>
          <p:cNvPr id="10" name="Google Shape;10;p2"/>
          <p:cNvGrpSpPr/>
          <p:nvPr/>
        </p:nvGrpSpPr>
        <p:grpSpPr>
          <a:xfrm>
            <a:off x="-831699" y="-410817"/>
            <a:ext cx="3265613" cy="4031221"/>
            <a:chOff x="-623774" y="-350900"/>
            <a:chExt cx="2449210" cy="3023416"/>
          </a:xfrm>
        </p:grpSpPr>
        <p:grpSp>
          <p:nvGrpSpPr>
            <p:cNvPr id="11" name="Google Shape;11;p2"/>
            <p:cNvGrpSpPr/>
            <p:nvPr/>
          </p:nvGrpSpPr>
          <p:grpSpPr>
            <a:xfrm rot="1413719">
              <a:off x="224827" y="-308028"/>
              <a:ext cx="616248" cy="1925931"/>
              <a:chOff x="-1858600" y="2385325"/>
              <a:chExt cx="523125" cy="1635025"/>
            </a:xfrm>
          </p:grpSpPr>
          <p:sp>
            <p:nvSpPr>
              <p:cNvPr id="12" name="Google Shape;12;p2"/>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3" name="Google Shape;13;p2"/>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 name="Google Shape;14;p2"/>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 name="Google Shape;15;p2"/>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6" name="Google Shape;16;p2"/>
            <p:cNvGrpSpPr/>
            <p:nvPr/>
          </p:nvGrpSpPr>
          <p:grpSpPr>
            <a:xfrm rot="1413719">
              <a:off x="234082" y="-133704"/>
              <a:ext cx="1216593" cy="2128592"/>
              <a:chOff x="-1779100" y="2408800"/>
              <a:chExt cx="1032750" cy="1807075"/>
            </a:xfrm>
          </p:grpSpPr>
          <p:sp>
            <p:nvSpPr>
              <p:cNvPr id="17" name="Google Shape;17;p2"/>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8" name="Google Shape;18;p2"/>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9" name="Google Shape;19;p2"/>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0" name="Google Shape;20;p2"/>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21" name="Google Shape;21;p2"/>
            <p:cNvGrpSpPr/>
            <p:nvPr/>
          </p:nvGrpSpPr>
          <p:grpSpPr>
            <a:xfrm>
              <a:off x="-623774" y="407959"/>
              <a:ext cx="2317309" cy="2264556"/>
              <a:chOff x="-623774" y="407959"/>
              <a:chExt cx="2317309" cy="2264556"/>
            </a:xfrm>
          </p:grpSpPr>
          <p:grpSp>
            <p:nvGrpSpPr>
              <p:cNvPr id="22" name="Google Shape;22;p2"/>
              <p:cNvGrpSpPr/>
              <p:nvPr/>
            </p:nvGrpSpPr>
            <p:grpSpPr>
              <a:xfrm rot="1413719">
                <a:off x="-360763" y="695549"/>
                <a:ext cx="1791287" cy="1689375"/>
                <a:chOff x="-2055400" y="3174000"/>
                <a:chExt cx="1520600" cy="1434200"/>
              </a:xfrm>
            </p:grpSpPr>
            <p:sp>
              <p:nvSpPr>
                <p:cNvPr id="23" name="Google Shape;23;p2"/>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4" name="Google Shape;24;p2"/>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5" name="Google Shape;25;p2"/>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26" name="Google Shape;26;p2"/>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grpSp>
        <p:nvGrpSpPr>
          <p:cNvPr id="27" name="Google Shape;27;p2"/>
          <p:cNvGrpSpPr/>
          <p:nvPr/>
        </p:nvGrpSpPr>
        <p:grpSpPr>
          <a:xfrm rot="-9899952" flipH="1">
            <a:off x="3428649" y="-2024995"/>
            <a:ext cx="4596288" cy="3709371"/>
            <a:chOff x="-729163" y="3851975"/>
            <a:chExt cx="2464103" cy="1988620"/>
          </a:xfrm>
        </p:grpSpPr>
        <p:sp>
          <p:nvSpPr>
            <p:cNvPr id="28" name="Google Shape;28;p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29" name="Google Shape;29;p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0" name="Google Shape;30;p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1" name="Google Shape;31;p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2" name="Google Shape;32;p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3" name="Google Shape;33;p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4" name="Google Shape;34;p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5" name="Google Shape;35;p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6" name="Google Shape;36;p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 name="Google Shape;37;p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8" name="Google Shape;38;p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9" name="Google Shape;39;p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0" name="Google Shape;40;p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1" name="Google Shape;41;p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42" name="Google Shape;42;p2"/>
          <p:cNvGrpSpPr/>
          <p:nvPr/>
        </p:nvGrpSpPr>
        <p:grpSpPr>
          <a:xfrm rot="10800000" flipH="1">
            <a:off x="4627258" y="5963682"/>
            <a:ext cx="4596373" cy="3709439"/>
            <a:chOff x="-729163" y="3851975"/>
            <a:chExt cx="2464103" cy="1988620"/>
          </a:xfrm>
        </p:grpSpPr>
        <p:sp>
          <p:nvSpPr>
            <p:cNvPr id="43" name="Google Shape;43;p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4" name="Google Shape;44;p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5" name="Google Shape;45;p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6" name="Google Shape;46;p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7" name="Google Shape;47;p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8" name="Google Shape;48;p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49" name="Google Shape;49;p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0" name="Google Shape;50;p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1" name="Google Shape;51;p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2" name="Google Shape;52;p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3" name="Google Shape;53;p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4" name="Google Shape;54;p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5" name="Google Shape;55;p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56" name="Google Shape;56;p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57" name="Google Shape;57;p2"/>
          <p:cNvSpPr txBox="1">
            <a:spLocks noGrp="1"/>
          </p:cNvSpPr>
          <p:nvPr>
            <p:ph type="ctrTitle"/>
          </p:nvPr>
        </p:nvSpPr>
        <p:spPr>
          <a:xfrm>
            <a:off x="1718000" y="2472444"/>
            <a:ext cx="8756000" cy="19104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4933" b="1">
                <a:latin typeface="Josefin Sans"/>
                <a:ea typeface="Josefin Sans"/>
                <a:cs typeface="Josefin Sans"/>
                <a:sym typeface="Josefin Sans"/>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58" name="Google Shape;58;p2"/>
          <p:cNvSpPr txBox="1">
            <a:spLocks noGrp="1"/>
          </p:cNvSpPr>
          <p:nvPr>
            <p:ph type="subTitle" idx="1"/>
          </p:nvPr>
        </p:nvSpPr>
        <p:spPr>
          <a:xfrm>
            <a:off x="5012400" y="4382844"/>
            <a:ext cx="2167200" cy="47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25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59" name="Google Shape;59;p2"/>
          <p:cNvSpPr txBox="1">
            <a:spLocks noGrp="1"/>
          </p:cNvSpPr>
          <p:nvPr>
            <p:ph type="subTitle" idx="2"/>
          </p:nvPr>
        </p:nvSpPr>
        <p:spPr>
          <a:xfrm>
            <a:off x="8806633" y="756733"/>
            <a:ext cx="2246800" cy="562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3"/>
              </a:buClr>
              <a:buSzPts val="2800"/>
              <a:buNone/>
              <a:defRPr sz="2667" b="1">
                <a:latin typeface="Josefin Sans"/>
                <a:ea typeface="Josefin Sans"/>
                <a:cs typeface="Josefin Sans"/>
                <a:sym typeface="Josefin Sans"/>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7380853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960133" y="593367"/>
            <a:ext cx="10272000" cy="1514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 name="Google Shape;79;p17"/>
          <p:cNvSpPr txBox="1">
            <a:spLocks noGrp="1"/>
          </p:cNvSpPr>
          <p:nvPr>
            <p:ph type="subTitle" idx="1"/>
          </p:nvPr>
        </p:nvSpPr>
        <p:spPr>
          <a:xfrm>
            <a:off x="1328300" y="2837167"/>
            <a:ext cx="5552000" cy="9104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667" b="1">
                <a:solidFill>
                  <a:schemeClr val="accent3"/>
                </a:solidFill>
                <a:latin typeface="Patrick Hand SC"/>
                <a:ea typeface="Patrick Hand SC"/>
                <a:cs typeface="Patrick Hand SC"/>
                <a:sym typeface="Patrick Hand SC"/>
              </a:defRPr>
            </a:lvl1pPr>
            <a:lvl2pPr lvl="1"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2pPr>
            <a:lvl3pPr lvl="2"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3pPr>
            <a:lvl4pPr lvl="3"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4pPr>
            <a:lvl5pPr lvl="4"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5pPr>
            <a:lvl6pPr lvl="5"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6pPr>
            <a:lvl7pPr lvl="6"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7pPr>
            <a:lvl8pPr lvl="7"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8pPr>
            <a:lvl9pPr lvl="8" rtl="0">
              <a:lnSpc>
                <a:spcPct val="80000"/>
              </a:lnSpc>
              <a:spcBef>
                <a:spcPts val="2133"/>
              </a:spcBef>
              <a:spcAft>
                <a:spcPts val="2133"/>
              </a:spcAft>
              <a:buNone/>
              <a:defRPr sz="2667" b="1">
                <a:solidFill>
                  <a:schemeClr val="accent3"/>
                </a:solidFill>
                <a:latin typeface="Patrick Hand SC"/>
                <a:ea typeface="Patrick Hand SC"/>
                <a:cs typeface="Patrick Hand SC"/>
                <a:sym typeface="Patrick Hand SC"/>
              </a:defRPr>
            </a:lvl9pPr>
          </a:lstStyle>
          <a:p>
            <a:endParaRPr/>
          </a:p>
        </p:txBody>
      </p:sp>
      <p:sp>
        <p:nvSpPr>
          <p:cNvPr id="80" name="Google Shape;80;p17"/>
          <p:cNvSpPr txBox="1">
            <a:spLocks noGrp="1"/>
          </p:cNvSpPr>
          <p:nvPr>
            <p:ph type="subTitle" idx="2"/>
          </p:nvPr>
        </p:nvSpPr>
        <p:spPr>
          <a:xfrm>
            <a:off x="1328300" y="3775800"/>
            <a:ext cx="4539600" cy="910400"/>
          </a:xfrm>
          <a:prstGeom prst="rect">
            <a:avLst/>
          </a:prstGeom>
        </p:spPr>
        <p:txBody>
          <a:bodyPr spcFirstLastPara="1" wrap="square" lIns="0" tIns="91425" rIns="0" bIns="91425" anchor="t" anchorCtr="0">
            <a:noAutofit/>
          </a:bodyPr>
          <a:lstStyle>
            <a:lvl1pPr lvl="0" rtl="0">
              <a:spcBef>
                <a:spcPts val="0"/>
              </a:spcBef>
              <a:spcAft>
                <a:spcPts val="0"/>
              </a:spcAft>
              <a:buNone/>
              <a:defRPr sz="1867"/>
            </a:lvl1pPr>
            <a:lvl2pPr lvl="1" rtl="0">
              <a:spcBef>
                <a:spcPts val="2133"/>
              </a:spcBef>
              <a:spcAft>
                <a:spcPts val="0"/>
              </a:spcAft>
              <a:buNone/>
              <a:defRPr sz="1867"/>
            </a:lvl2pPr>
            <a:lvl3pPr lvl="2" rtl="0">
              <a:spcBef>
                <a:spcPts val="2133"/>
              </a:spcBef>
              <a:spcAft>
                <a:spcPts val="0"/>
              </a:spcAft>
              <a:buNone/>
              <a:defRPr sz="1867"/>
            </a:lvl3pPr>
            <a:lvl4pPr lvl="3" rtl="0">
              <a:spcBef>
                <a:spcPts val="2133"/>
              </a:spcBef>
              <a:spcAft>
                <a:spcPts val="0"/>
              </a:spcAft>
              <a:buNone/>
              <a:defRPr sz="1867"/>
            </a:lvl4pPr>
            <a:lvl5pPr lvl="4" rtl="0">
              <a:spcBef>
                <a:spcPts val="2133"/>
              </a:spcBef>
              <a:spcAft>
                <a:spcPts val="0"/>
              </a:spcAft>
              <a:buNone/>
              <a:defRPr sz="1867"/>
            </a:lvl5pPr>
            <a:lvl6pPr lvl="5" rtl="0">
              <a:spcBef>
                <a:spcPts val="2133"/>
              </a:spcBef>
              <a:spcAft>
                <a:spcPts val="0"/>
              </a:spcAft>
              <a:buNone/>
              <a:defRPr sz="1867"/>
            </a:lvl6pPr>
            <a:lvl7pPr lvl="6" rtl="0">
              <a:spcBef>
                <a:spcPts val="2133"/>
              </a:spcBef>
              <a:spcAft>
                <a:spcPts val="0"/>
              </a:spcAft>
              <a:buNone/>
              <a:defRPr sz="1867"/>
            </a:lvl7pPr>
            <a:lvl8pPr lvl="7" rtl="0">
              <a:spcBef>
                <a:spcPts val="2133"/>
              </a:spcBef>
              <a:spcAft>
                <a:spcPts val="0"/>
              </a:spcAft>
              <a:buNone/>
              <a:defRPr sz="1867"/>
            </a:lvl8pPr>
            <a:lvl9pPr lvl="8" rtl="0">
              <a:spcBef>
                <a:spcPts val="2133"/>
              </a:spcBef>
              <a:spcAft>
                <a:spcPts val="2133"/>
              </a:spcAft>
              <a:buNone/>
              <a:defRPr sz="1867"/>
            </a:lvl9pPr>
          </a:lstStyle>
          <a:p>
            <a:endParaRPr/>
          </a:p>
        </p:txBody>
      </p:sp>
    </p:spTree>
    <p:extLst>
      <p:ext uri="{BB962C8B-B14F-4D97-AF65-F5344CB8AC3E}">
        <p14:creationId xmlns:p14="http://schemas.microsoft.com/office/powerpoint/2010/main" val="4286367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2">
  <p:cSld name="1_Title and text 2">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960133" y="593367"/>
            <a:ext cx="10272000" cy="1514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 name="Google Shape;79;p17"/>
          <p:cNvSpPr txBox="1">
            <a:spLocks noGrp="1"/>
          </p:cNvSpPr>
          <p:nvPr>
            <p:ph type="subTitle" idx="1"/>
          </p:nvPr>
        </p:nvSpPr>
        <p:spPr>
          <a:xfrm>
            <a:off x="1328300" y="2837167"/>
            <a:ext cx="5552000" cy="910400"/>
          </a:xfrm>
          <a:prstGeom prst="rect">
            <a:avLst/>
          </a:prstGeom>
        </p:spPr>
        <p:txBody>
          <a:bodyPr spcFirstLastPara="1" wrap="square" lIns="0" tIns="91425" rIns="0" bIns="91425" anchor="t" anchorCtr="0">
            <a:noAutofit/>
          </a:bodyPr>
          <a:lstStyle>
            <a:lvl1pPr lvl="0" rtl="0">
              <a:lnSpc>
                <a:spcPct val="80000"/>
              </a:lnSpc>
              <a:spcBef>
                <a:spcPts val="0"/>
              </a:spcBef>
              <a:spcAft>
                <a:spcPts val="0"/>
              </a:spcAft>
              <a:buNone/>
              <a:defRPr sz="2667" b="1">
                <a:solidFill>
                  <a:schemeClr val="accent3"/>
                </a:solidFill>
                <a:latin typeface="Patrick Hand SC"/>
                <a:ea typeface="Patrick Hand SC"/>
                <a:cs typeface="Patrick Hand SC"/>
                <a:sym typeface="Patrick Hand SC"/>
              </a:defRPr>
            </a:lvl1pPr>
            <a:lvl2pPr lvl="1"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2pPr>
            <a:lvl3pPr lvl="2"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3pPr>
            <a:lvl4pPr lvl="3"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4pPr>
            <a:lvl5pPr lvl="4"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5pPr>
            <a:lvl6pPr lvl="5"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6pPr>
            <a:lvl7pPr lvl="6"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7pPr>
            <a:lvl8pPr lvl="7" rtl="0">
              <a:lnSpc>
                <a:spcPct val="80000"/>
              </a:lnSpc>
              <a:spcBef>
                <a:spcPts val="2133"/>
              </a:spcBef>
              <a:spcAft>
                <a:spcPts val="0"/>
              </a:spcAft>
              <a:buNone/>
              <a:defRPr sz="2667" b="1">
                <a:solidFill>
                  <a:schemeClr val="accent3"/>
                </a:solidFill>
                <a:latin typeface="Patrick Hand SC"/>
                <a:ea typeface="Patrick Hand SC"/>
                <a:cs typeface="Patrick Hand SC"/>
                <a:sym typeface="Patrick Hand SC"/>
              </a:defRPr>
            </a:lvl8pPr>
            <a:lvl9pPr lvl="8" rtl="0">
              <a:lnSpc>
                <a:spcPct val="80000"/>
              </a:lnSpc>
              <a:spcBef>
                <a:spcPts val="2133"/>
              </a:spcBef>
              <a:spcAft>
                <a:spcPts val="2133"/>
              </a:spcAft>
              <a:buNone/>
              <a:defRPr sz="2667" b="1">
                <a:solidFill>
                  <a:schemeClr val="accent3"/>
                </a:solidFill>
                <a:latin typeface="Patrick Hand SC"/>
                <a:ea typeface="Patrick Hand SC"/>
                <a:cs typeface="Patrick Hand SC"/>
                <a:sym typeface="Patrick Hand SC"/>
              </a:defRPr>
            </a:lvl9pPr>
          </a:lstStyle>
          <a:p>
            <a:endParaRPr/>
          </a:p>
        </p:txBody>
      </p:sp>
      <p:sp>
        <p:nvSpPr>
          <p:cNvPr id="80" name="Google Shape;80;p17"/>
          <p:cNvSpPr txBox="1">
            <a:spLocks noGrp="1"/>
          </p:cNvSpPr>
          <p:nvPr>
            <p:ph type="subTitle" idx="2"/>
          </p:nvPr>
        </p:nvSpPr>
        <p:spPr>
          <a:xfrm>
            <a:off x="1328300" y="3775800"/>
            <a:ext cx="4539600" cy="910400"/>
          </a:xfrm>
          <a:prstGeom prst="rect">
            <a:avLst/>
          </a:prstGeom>
        </p:spPr>
        <p:txBody>
          <a:bodyPr spcFirstLastPara="1" wrap="square" lIns="0" tIns="91425" rIns="0" bIns="91425" anchor="t" anchorCtr="0">
            <a:noAutofit/>
          </a:bodyPr>
          <a:lstStyle>
            <a:lvl1pPr lvl="0" rtl="0">
              <a:spcBef>
                <a:spcPts val="0"/>
              </a:spcBef>
              <a:spcAft>
                <a:spcPts val="0"/>
              </a:spcAft>
              <a:buNone/>
              <a:defRPr sz="1867"/>
            </a:lvl1pPr>
            <a:lvl2pPr lvl="1" rtl="0">
              <a:spcBef>
                <a:spcPts val="2133"/>
              </a:spcBef>
              <a:spcAft>
                <a:spcPts val="0"/>
              </a:spcAft>
              <a:buNone/>
              <a:defRPr sz="1867"/>
            </a:lvl2pPr>
            <a:lvl3pPr lvl="2" rtl="0">
              <a:spcBef>
                <a:spcPts val="2133"/>
              </a:spcBef>
              <a:spcAft>
                <a:spcPts val="0"/>
              </a:spcAft>
              <a:buNone/>
              <a:defRPr sz="1867"/>
            </a:lvl3pPr>
            <a:lvl4pPr lvl="3" rtl="0">
              <a:spcBef>
                <a:spcPts val="2133"/>
              </a:spcBef>
              <a:spcAft>
                <a:spcPts val="0"/>
              </a:spcAft>
              <a:buNone/>
              <a:defRPr sz="1867"/>
            </a:lvl4pPr>
            <a:lvl5pPr lvl="4" rtl="0">
              <a:spcBef>
                <a:spcPts val="2133"/>
              </a:spcBef>
              <a:spcAft>
                <a:spcPts val="0"/>
              </a:spcAft>
              <a:buNone/>
              <a:defRPr sz="1867"/>
            </a:lvl5pPr>
            <a:lvl6pPr lvl="5" rtl="0">
              <a:spcBef>
                <a:spcPts val="2133"/>
              </a:spcBef>
              <a:spcAft>
                <a:spcPts val="0"/>
              </a:spcAft>
              <a:buNone/>
              <a:defRPr sz="1867"/>
            </a:lvl6pPr>
            <a:lvl7pPr lvl="6" rtl="0">
              <a:spcBef>
                <a:spcPts val="2133"/>
              </a:spcBef>
              <a:spcAft>
                <a:spcPts val="0"/>
              </a:spcAft>
              <a:buNone/>
              <a:defRPr sz="1867"/>
            </a:lvl7pPr>
            <a:lvl8pPr lvl="7" rtl="0">
              <a:spcBef>
                <a:spcPts val="2133"/>
              </a:spcBef>
              <a:spcAft>
                <a:spcPts val="0"/>
              </a:spcAft>
              <a:buNone/>
              <a:defRPr sz="1867"/>
            </a:lvl8pPr>
            <a:lvl9pPr lvl="8" rtl="0">
              <a:spcBef>
                <a:spcPts val="2133"/>
              </a:spcBef>
              <a:spcAft>
                <a:spcPts val="2133"/>
              </a:spcAft>
              <a:buNone/>
              <a:defRPr sz="1867"/>
            </a:lvl9pPr>
          </a:lstStyle>
          <a:p>
            <a:endParaRPr/>
          </a:p>
        </p:txBody>
      </p:sp>
    </p:spTree>
    <p:extLst>
      <p:ext uri="{BB962C8B-B14F-4D97-AF65-F5344CB8AC3E}">
        <p14:creationId xmlns:p14="http://schemas.microsoft.com/office/powerpoint/2010/main" val="40263761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ote">
  <p:cSld name="1_Quote">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5735200" y="4268351"/>
            <a:ext cx="4951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933">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8" name="Google Shape;58;p14"/>
          <p:cNvSpPr txBox="1">
            <a:spLocks noGrp="1"/>
          </p:cNvSpPr>
          <p:nvPr>
            <p:ph type="subTitle" idx="1"/>
          </p:nvPr>
        </p:nvSpPr>
        <p:spPr>
          <a:xfrm>
            <a:off x="5735200" y="1724451"/>
            <a:ext cx="4951600" cy="255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2133"/>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27382540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Quote">
  <p:cSld name="1_Quote">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5735200" y="4268351"/>
            <a:ext cx="4951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933">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8" name="Google Shape;58;p14"/>
          <p:cNvSpPr txBox="1">
            <a:spLocks noGrp="1"/>
          </p:cNvSpPr>
          <p:nvPr>
            <p:ph type="subTitle" idx="1"/>
          </p:nvPr>
        </p:nvSpPr>
        <p:spPr>
          <a:xfrm>
            <a:off x="5735200" y="1724451"/>
            <a:ext cx="4951600" cy="255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2133"/>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37286388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Quote">
  <p:cSld name="1_Quote">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5735200" y="4268351"/>
            <a:ext cx="4951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933">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8" name="Google Shape;58;p14"/>
          <p:cNvSpPr txBox="1">
            <a:spLocks noGrp="1"/>
          </p:cNvSpPr>
          <p:nvPr>
            <p:ph type="subTitle" idx="1"/>
          </p:nvPr>
        </p:nvSpPr>
        <p:spPr>
          <a:xfrm>
            <a:off x="5735200" y="1724451"/>
            <a:ext cx="4951600" cy="255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2133"/>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6146450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ote">
  <p:cSld name="1_Quote">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5735200" y="4268351"/>
            <a:ext cx="49516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200"/>
              <a:buNone/>
              <a:defRPr sz="2933">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8" name="Google Shape;58;p14"/>
          <p:cNvSpPr txBox="1">
            <a:spLocks noGrp="1"/>
          </p:cNvSpPr>
          <p:nvPr>
            <p:ph type="subTitle" idx="1"/>
          </p:nvPr>
        </p:nvSpPr>
        <p:spPr>
          <a:xfrm>
            <a:off x="5735200" y="1724451"/>
            <a:ext cx="4951600" cy="255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2133"/>
              </a:spcBef>
              <a:spcAft>
                <a:spcPts val="0"/>
              </a:spcAft>
              <a:buSzPts val="1400"/>
              <a:buNone/>
              <a:defRPr/>
            </a:lvl2pPr>
            <a:lvl3pPr lvl="2" algn="ctr" rtl="0">
              <a:spcBef>
                <a:spcPts val="2133"/>
              </a:spcBef>
              <a:spcAft>
                <a:spcPts val="0"/>
              </a:spcAft>
              <a:buSzPts val="1400"/>
              <a:buNone/>
              <a:defRPr/>
            </a:lvl3pPr>
            <a:lvl4pPr lvl="3" algn="ctr" rtl="0">
              <a:spcBef>
                <a:spcPts val="2133"/>
              </a:spcBef>
              <a:spcAft>
                <a:spcPts val="0"/>
              </a:spcAft>
              <a:buSzPts val="1400"/>
              <a:buNone/>
              <a:defRPr/>
            </a:lvl4pPr>
            <a:lvl5pPr lvl="4" algn="ctr" rtl="0">
              <a:spcBef>
                <a:spcPts val="2133"/>
              </a:spcBef>
              <a:spcAft>
                <a:spcPts val="0"/>
              </a:spcAft>
              <a:buSzPts val="1400"/>
              <a:buNone/>
              <a:defRPr/>
            </a:lvl5pPr>
            <a:lvl6pPr lvl="5" algn="ctr" rtl="0">
              <a:spcBef>
                <a:spcPts val="2133"/>
              </a:spcBef>
              <a:spcAft>
                <a:spcPts val="0"/>
              </a:spcAft>
              <a:buSzPts val="1400"/>
              <a:buNone/>
              <a:defRPr/>
            </a:lvl6pPr>
            <a:lvl7pPr lvl="6" algn="ctr" rtl="0">
              <a:spcBef>
                <a:spcPts val="2133"/>
              </a:spcBef>
              <a:spcAft>
                <a:spcPts val="0"/>
              </a:spcAft>
              <a:buSzPts val="1400"/>
              <a:buNone/>
              <a:defRPr/>
            </a:lvl7pPr>
            <a:lvl8pPr lvl="7" algn="ctr" rtl="0">
              <a:spcBef>
                <a:spcPts val="2133"/>
              </a:spcBef>
              <a:spcAft>
                <a:spcPts val="0"/>
              </a:spcAft>
              <a:buSzPts val="1400"/>
              <a:buNone/>
              <a:defRPr/>
            </a:lvl8pPr>
            <a:lvl9pPr lvl="8" algn="ctr" rtl="0">
              <a:spcBef>
                <a:spcPts val="2133"/>
              </a:spcBef>
              <a:spcAft>
                <a:spcPts val="2133"/>
              </a:spcAft>
              <a:buSzPts val="1400"/>
              <a:buNone/>
              <a:defRPr/>
            </a:lvl9pPr>
          </a:lstStyle>
          <a:p>
            <a:endParaRPr/>
          </a:p>
        </p:txBody>
      </p:sp>
    </p:spTree>
    <p:extLst>
      <p:ext uri="{BB962C8B-B14F-4D97-AF65-F5344CB8AC3E}">
        <p14:creationId xmlns:p14="http://schemas.microsoft.com/office/powerpoint/2010/main" val="30809740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8C004D76-C151-43AE-B5A2-8B0229ADD6DB}" type="datetimeFigureOut">
              <a:rPr lang="en-US" smtClean="0"/>
              <a:pPr>
                <a:defRPr/>
              </a:pPr>
              <a:t>01-Jul-24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1275D68-8A2B-4C7E-AB45-AAA85D149927}" type="slidenum">
              <a:rPr lang="en-US" smtClean="0"/>
              <a:pPr>
                <a:defRPr/>
              </a:pPr>
              <a:t>‹#›</a:t>
            </a:fld>
            <a:endParaRPr lang="en-US"/>
          </a:p>
        </p:txBody>
      </p:sp>
    </p:spTree>
    <p:extLst>
      <p:ext uri="{BB962C8B-B14F-4D97-AF65-F5344CB8AC3E}">
        <p14:creationId xmlns:p14="http://schemas.microsoft.com/office/powerpoint/2010/main" val="3518441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8"/>
          <p:cNvSpPr>
            <a:spLocks noGrp="1"/>
          </p:cNvSpPr>
          <p:nvPr>
            <p:ph type="pic" idx="2"/>
          </p:nvPr>
        </p:nvSpPr>
        <p:spPr>
          <a:xfrm>
            <a:off x="5183188" y="987425"/>
            <a:ext cx="6172200" cy="4873625"/>
          </a:xfrm>
          <a:prstGeom prst="rect">
            <a:avLst/>
          </a:prstGeom>
          <a:noFill/>
          <a:ln>
            <a:noFill/>
          </a:ln>
        </p:spPr>
      </p:sp>
      <p:sp>
        <p:nvSpPr>
          <p:cNvPr id="68" name="Google Shape;68;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9" Type="http://schemas.openxmlformats.org/officeDocument/2006/relationships/slideLayout" Target="../slideLayouts/slideLayout52.xml"/><Relationship Id="rId21" Type="http://schemas.openxmlformats.org/officeDocument/2006/relationships/slideLayout" Target="../slideLayouts/slideLayout34.xml"/><Relationship Id="rId34" Type="http://schemas.openxmlformats.org/officeDocument/2006/relationships/slideLayout" Target="../slideLayouts/slideLayout47.xml"/><Relationship Id="rId42" Type="http://schemas.openxmlformats.org/officeDocument/2006/relationships/slideLayout" Target="../slideLayouts/slideLayout55.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41" Type="http://schemas.openxmlformats.org/officeDocument/2006/relationships/slideLayout" Target="../slideLayouts/slideLayout54.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theme" Target="../theme/theme2.xml"/><Relationship Id="rId8" Type="http://schemas.openxmlformats.org/officeDocument/2006/relationships/slideLayout" Target="../slideLayouts/slideLayout21.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vi-V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70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9600" y="401600"/>
            <a:ext cx="10972800" cy="7636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SzPts val="2600"/>
              <a:buFont typeface="Fira Sans Extra Condensed Medium"/>
              <a:buNone/>
              <a:defRPr sz="2600">
                <a:latin typeface="Fira Sans Extra Condensed Medium"/>
                <a:ea typeface="Fira Sans Extra Condensed Medium"/>
                <a:cs typeface="Fira Sans Extra Condensed Medium"/>
                <a:sym typeface="Fira Sans Extra Condensed Medium"/>
              </a:defRPr>
            </a:lvl1pPr>
            <a:lvl2pPr lvl="1" algn="ctr">
              <a:spcBef>
                <a:spcPts val="0"/>
              </a:spcBef>
              <a:spcAft>
                <a:spcPts val="0"/>
              </a:spcAft>
              <a:buSzPts val="2600"/>
              <a:buFont typeface="Fira Sans Extra Condensed Medium"/>
              <a:buNone/>
              <a:defRPr sz="2600">
                <a:latin typeface="Fira Sans Extra Condensed Medium"/>
                <a:ea typeface="Fira Sans Extra Condensed Medium"/>
                <a:cs typeface="Fira Sans Extra Condensed Medium"/>
                <a:sym typeface="Fira Sans Extra Condensed Medium"/>
              </a:defRPr>
            </a:lvl2pPr>
            <a:lvl3pPr lvl="2" algn="ctr">
              <a:spcBef>
                <a:spcPts val="0"/>
              </a:spcBef>
              <a:spcAft>
                <a:spcPts val="0"/>
              </a:spcAft>
              <a:buSzPts val="2600"/>
              <a:buFont typeface="Fira Sans Extra Condensed Medium"/>
              <a:buNone/>
              <a:defRPr sz="2600">
                <a:latin typeface="Fira Sans Extra Condensed Medium"/>
                <a:ea typeface="Fira Sans Extra Condensed Medium"/>
                <a:cs typeface="Fira Sans Extra Condensed Medium"/>
                <a:sym typeface="Fira Sans Extra Condensed Medium"/>
              </a:defRPr>
            </a:lvl3pPr>
            <a:lvl4pPr lvl="3" algn="ctr">
              <a:spcBef>
                <a:spcPts val="0"/>
              </a:spcBef>
              <a:spcAft>
                <a:spcPts val="0"/>
              </a:spcAft>
              <a:buSzPts val="2600"/>
              <a:buFont typeface="Fira Sans Extra Condensed Medium"/>
              <a:buNone/>
              <a:defRPr sz="2600">
                <a:latin typeface="Fira Sans Extra Condensed Medium"/>
                <a:ea typeface="Fira Sans Extra Condensed Medium"/>
                <a:cs typeface="Fira Sans Extra Condensed Medium"/>
                <a:sym typeface="Fira Sans Extra Condensed Medium"/>
              </a:defRPr>
            </a:lvl4pPr>
            <a:lvl5pPr lvl="4" algn="ctr">
              <a:spcBef>
                <a:spcPts val="0"/>
              </a:spcBef>
              <a:spcAft>
                <a:spcPts val="0"/>
              </a:spcAft>
              <a:buSzPts val="2600"/>
              <a:buFont typeface="Fira Sans Extra Condensed Medium"/>
              <a:buNone/>
              <a:defRPr sz="2600">
                <a:latin typeface="Fira Sans Extra Condensed Medium"/>
                <a:ea typeface="Fira Sans Extra Condensed Medium"/>
                <a:cs typeface="Fira Sans Extra Condensed Medium"/>
                <a:sym typeface="Fira Sans Extra Condensed Medium"/>
              </a:defRPr>
            </a:lvl5pPr>
            <a:lvl6pPr lvl="5" algn="ctr">
              <a:spcBef>
                <a:spcPts val="0"/>
              </a:spcBef>
              <a:spcAft>
                <a:spcPts val="0"/>
              </a:spcAft>
              <a:buSzPts val="2600"/>
              <a:buFont typeface="Fira Sans Extra Condensed Medium"/>
              <a:buNone/>
              <a:defRPr sz="2600">
                <a:latin typeface="Fira Sans Extra Condensed Medium"/>
                <a:ea typeface="Fira Sans Extra Condensed Medium"/>
                <a:cs typeface="Fira Sans Extra Condensed Medium"/>
                <a:sym typeface="Fira Sans Extra Condensed Medium"/>
              </a:defRPr>
            </a:lvl6pPr>
            <a:lvl7pPr lvl="6" algn="ctr">
              <a:spcBef>
                <a:spcPts val="0"/>
              </a:spcBef>
              <a:spcAft>
                <a:spcPts val="0"/>
              </a:spcAft>
              <a:buSzPts val="2600"/>
              <a:buFont typeface="Fira Sans Extra Condensed Medium"/>
              <a:buNone/>
              <a:defRPr sz="2600">
                <a:latin typeface="Fira Sans Extra Condensed Medium"/>
                <a:ea typeface="Fira Sans Extra Condensed Medium"/>
                <a:cs typeface="Fira Sans Extra Condensed Medium"/>
                <a:sym typeface="Fira Sans Extra Condensed Medium"/>
              </a:defRPr>
            </a:lvl7pPr>
            <a:lvl8pPr lvl="7" algn="ctr">
              <a:spcBef>
                <a:spcPts val="0"/>
              </a:spcBef>
              <a:spcAft>
                <a:spcPts val="0"/>
              </a:spcAft>
              <a:buSzPts val="2600"/>
              <a:buFont typeface="Fira Sans Extra Condensed Medium"/>
              <a:buNone/>
              <a:defRPr sz="2600">
                <a:latin typeface="Fira Sans Extra Condensed Medium"/>
                <a:ea typeface="Fira Sans Extra Condensed Medium"/>
                <a:cs typeface="Fira Sans Extra Condensed Medium"/>
                <a:sym typeface="Fira Sans Extra Condensed Medium"/>
              </a:defRPr>
            </a:lvl8pPr>
            <a:lvl9pPr lvl="8" algn="ctr">
              <a:spcBef>
                <a:spcPts val="0"/>
              </a:spcBef>
              <a:spcAft>
                <a:spcPts val="0"/>
              </a:spcAft>
              <a:buSzPts val="2600"/>
              <a:buFont typeface="Fira Sans Extra Condensed Medium"/>
              <a:buNone/>
              <a:defRPr sz="2600">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609600" y="1863500"/>
            <a:ext cx="10972800" cy="44912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SzPts val="1200"/>
              <a:buFont typeface="Roboto"/>
              <a:buChar char="●"/>
              <a:defRPr sz="1200">
                <a:latin typeface="Roboto"/>
                <a:ea typeface="Roboto"/>
                <a:cs typeface="Roboto"/>
                <a:sym typeface="Roboto"/>
              </a:defRPr>
            </a:lvl1pPr>
            <a:lvl2pPr marL="914400" lvl="1" indent="-304800">
              <a:lnSpc>
                <a:spcPct val="115000"/>
              </a:lnSpc>
              <a:spcBef>
                <a:spcPts val="1600"/>
              </a:spcBef>
              <a:spcAft>
                <a:spcPts val="0"/>
              </a:spcAft>
              <a:buSzPts val="1200"/>
              <a:buFont typeface="Roboto"/>
              <a:buChar char="○"/>
              <a:defRPr sz="1200">
                <a:latin typeface="Roboto"/>
                <a:ea typeface="Roboto"/>
                <a:cs typeface="Roboto"/>
                <a:sym typeface="Roboto"/>
              </a:defRPr>
            </a:lvl2pPr>
            <a:lvl3pPr marL="1371600" lvl="2" indent="-304800">
              <a:lnSpc>
                <a:spcPct val="115000"/>
              </a:lnSpc>
              <a:spcBef>
                <a:spcPts val="1600"/>
              </a:spcBef>
              <a:spcAft>
                <a:spcPts val="0"/>
              </a:spcAft>
              <a:buSzPts val="1200"/>
              <a:buFont typeface="Roboto"/>
              <a:buChar char="■"/>
              <a:defRPr sz="1200">
                <a:latin typeface="Roboto"/>
                <a:ea typeface="Roboto"/>
                <a:cs typeface="Roboto"/>
                <a:sym typeface="Roboto"/>
              </a:defRPr>
            </a:lvl3pPr>
            <a:lvl4pPr marL="1828800" lvl="3" indent="-304800">
              <a:lnSpc>
                <a:spcPct val="115000"/>
              </a:lnSpc>
              <a:spcBef>
                <a:spcPts val="1600"/>
              </a:spcBef>
              <a:spcAft>
                <a:spcPts val="0"/>
              </a:spcAft>
              <a:buSzPts val="1200"/>
              <a:buFont typeface="Roboto"/>
              <a:buChar char="●"/>
              <a:defRPr sz="1200">
                <a:latin typeface="Roboto"/>
                <a:ea typeface="Roboto"/>
                <a:cs typeface="Roboto"/>
                <a:sym typeface="Roboto"/>
              </a:defRPr>
            </a:lvl4pPr>
            <a:lvl5pPr marL="2286000" lvl="4" indent="-304800">
              <a:lnSpc>
                <a:spcPct val="115000"/>
              </a:lnSpc>
              <a:spcBef>
                <a:spcPts val="1600"/>
              </a:spcBef>
              <a:spcAft>
                <a:spcPts val="0"/>
              </a:spcAft>
              <a:buSzPts val="1200"/>
              <a:buFont typeface="Roboto"/>
              <a:buChar char="○"/>
              <a:defRPr sz="1200">
                <a:latin typeface="Roboto"/>
                <a:ea typeface="Roboto"/>
                <a:cs typeface="Roboto"/>
                <a:sym typeface="Roboto"/>
              </a:defRPr>
            </a:lvl5pPr>
            <a:lvl6pPr marL="2743200" lvl="5" indent="-304800">
              <a:lnSpc>
                <a:spcPct val="115000"/>
              </a:lnSpc>
              <a:spcBef>
                <a:spcPts val="1600"/>
              </a:spcBef>
              <a:spcAft>
                <a:spcPts val="0"/>
              </a:spcAft>
              <a:buSzPts val="1200"/>
              <a:buFont typeface="Roboto"/>
              <a:buChar char="■"/>
              <a:defRPr sz="1200">
                <a:latin typeface="Roboto"/>
                <a:ea typeface="Roboto"/>
                <a:cs typeface="Roboto"/>
                <a:sym typeface="Roboto"/>
              </a:defRPr>
            </a:lvl6pPr>
            <a:lvl7pPr marL="3200400" lvl="6" indent="-304800">
              <a:lnSpc>
                <a:spcPct val="115000"/>
              </a:lnSpc>
              <a:spcBef>
                <a:spcPts val="1600"/>
              </a:spcBef>
              <a:spcAft>
                <a:spcPts val="0"/>
              </a:spcAft>
              <a:buSzPts val="1200"/>
              <a:buFont typeface="Roboto"/>
              <a:buChar char="●"/>
              <a:defRPr sz="1200">
                <a:latin typeface="Roboto"/>
                <a:ea typeface="Roboto"/>
                <a:cs typeface="Roboto"/>
                <a:sym typeface="Roboto"/>
              </a:defRPr>
            </a:lvl7pPr>
            <a:lvl8pPr marL="3657600" lvl="7" indent="-304800">
              <a:lnSpc>
                <a:spcPct val="115000"/>
              </a:lnSpc>
              <a:spcBef>
                <a:spcPts val="1600"/>
              </a:spcBef>
              <a:spcAft>
                <a:spcPts val="0"/>
              </a:spcAft>
              <a:buSzPts val="1200"/>
              <a:buFont typeface="Roboto"/>
              <a:buChar char="○"/>
              <a:defRPr sz="1200">
                <a:latin typeface="Roboto"/>
                <a:ea typeface="Roboto"/>
                <a:cs typeface="Roboto"/>
                <a:sym typeface="Roboto"/>
              </a:defRPr>
            </a:lvl8pPr>
            <a:lvl9pPr marL="4114800" lvl="8" indent="-304800">
              <a:lnSpc>
                <a:spcPct val="115000"/>
              </a:lnSpc>
              <a:spcBef>
                <a:spcPts val="1600"/>
              </a:spcBef>
              <a:spcAft>
                <a:spcPts val="1600"/>
              </a:spcAft>
              <a:buSzPts val="1200"/>
              <a:buFont typeface="Roboto"/>
              <a:buChar char="■"/>
              <a:defRPr sz="1200">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17372726"/>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2" r:id="rId38"/>
    <p:sldLayoutId id="2147483703" r:id="rId39"/>
    <p:sldLayoutId id="2147483704" r:id="rId40"/>
    <p:sldLayoutId id="2147483705" r:id="rId41"/>
    <p:sldLayoutId id="2147483706" r:id="rId4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jpg"/><Relationship Id="rId5" Type="http://schemas.openxmlformats.org/officeDocument/2006/relationships/image" Target="../media/image19.png"/><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3.png"/><Relationship Id="rId5" Type="http://schemas.openxmlformats.org/officeDocument/2006/relationships/image" Target="../media/image2.jpg"/><Relationship Id="rId4"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3.png"/><Relationship Id="rId5" Type="http://schemas.openxmlformats.org/officeDocument/2006/relationships/image" Target="../media/image2.jpg"/><Relationship Id="rId4"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13.png"/><Relationship Id="rId4"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jp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0.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4.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3.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13.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75"/>
        <p:cNvGrpSpPr/>
        <p:nvPr/>
      </p:nvGrpSpPr>
      <p:grpSpPr>
        <a:xfrm>
          <a:off x="0" y="0"/>
          <a:ext cx="0" cy="0"/>
          <a:chOff x="0" y="0"/>
          <a:chExt cx="0" cy="0"/>
        </a:xfrm>
      </p:grpSpPr>
      <p:grpSp>
        <p:nvGrpSpPr>
          <p:cNvPr id="1876" name="Google Shape;1876;p39"/>
          <p:cNvGrpSpPr/>
          <p:nvPr/>
        </p:nvGrpSpPr>
        <p:grpSpPr>
          <a:xfrm rot="3600720">
            <a:off x="9848940" y="5164339"/>
            <a:ext cx="1566083" cy="1841324"/>
            <a:chOff x="1526600" y="450800"/>
            <a:chExt cx="4540675" cy="4779475"/>
          </a:xfrm>
        </p:grpSpPr>
        <p:sp>
          <p:nvSpPr>
            <p:cNvPr id="1877" name="Google Shape;1877;p39"/>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878" name="Google Shape;1878;p39"/>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121900" tIns="121900" rIns="121900" bIns="121900" anchor="ctr" anchorCtr="0">
              <a:noAutofit/>
            </a:bodyPr>
            <a:lstStyle/>
            <a:p>
              <a:endParaRPr sz="1867"/>
            </a:p>
          </p:txBody>
        </p:sp>
        <p:sp>
          <p:nvSpPr>
            <p:cNvPr id="1879" name="Google Shape;1879;p39"/>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121900" tIns="121900" rIns="121900" bIns="121900" anchor="ctr" anchorCtr="0">
              <a:noAutofit/>
            </a:bodyPr>
            <a:lstStyle/>
            <a:p>
              <a:endParaRPr sz="1867"/>
            </a:p>
          </p:txBody>
        </p:sp>
        <p:sp>
          <p:nvSpPr>
            <p:cNvPr id="1880" name="Google Shape;1880;p39"/>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121900" tIns="121900" rIns="121900" bIns="121900" anchor="ctr" anchorCtr="0">
              <a:noAutofit/>
            </a:bodyPr>
            <a:lstStyle/>
            <a:p>
              <a:endParaRPr sz="1867"/>
            </a:p>
          </p:txBody>
        </p:sp>
        <p:sp>
          <p:nvSpPr>
            <p:cNvPr id="1881" name="Google Shape;1881;p39"/>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882" name="Google Shape;1882;p39"/>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883" name="Google Shape;1883;p39"/>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121900" tIns="121900" rIns="121900" bIns="121900" anchor="ctr" anchorCtr="0">
              <a:noAutofit/>
            </a:bodyPr>
            <a:lstStyle/>
            <a:p>
              <a:endParaRPr sz="1867"/>
            </a:p>
          </p:txBody>
        </p:sp>
        <p:sp>
          <p:nvSpPr>
            <p:cNvPr id="1884" name="Google Shape;1884;p39"/>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121900" tIns="121900" rIns="121900" bIns="121900" anchor="ctr" anchorCtr="0">
              <a:noAutofit/>
            </a:bodyPr>
            <a:lstStyle/>
            <a:p>
              <a:endParaRPr sz="1867"/>
            </a:p>
          </p:txBody>
        </p:sp>
      </p:grpSp>
      <p:sp>
        <p:nvSpPr>
          <p:cNvPr id="1885" name="Google Shape;1885;p39"/>
          <p:cNvSpPr/>
          <p:nvPr/>
        </p:nvSpPr>
        <p:spPr>
          <a:xfrm>
            <a:off x="1225951" y="2085185"/>
            <a:ext cx="9943200" cy="3247600"/>
          </a:xfrm>
          <a:prstGeom prst="roundRect">
            <a:avLst>
              <a:gd name="adj" fmla="val 12827"/>
            </a:avLst>
          </a:pr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sp>
        <p:nvSpPr>
          <p:cNvPr id="1886" name="Google Shape;1886;p39"/>
          <p:cNvSpPr/>
          <p:nvPr/>
        </p:nvSpPr>
        <p:spPr>
          <a:xfrm>
            <a:off x="1124401" y="1983652"/>
            <a:ext cx="9943200" cy="3247600"/>
          </a:xfrm>
          <a:prstGeom prst="roundRect">
            <a:avLst>
              <a:gd name="adj" fmla="val 12827"/>
            </a:avLst>
          </a:pr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grpSp>
        <p:nvGrpSpPr>
          <p:cNvPr id="1887" name="Google Shape;1887;p39"/>
          <p:cNvGrpSpPr/>
          <p:nvPr/>
        </p:nvGrpSpPr>
        <p:grpSpPr>
          <a:xfrm rot="258069" flipH="1">
            <a:off x="9883114" y="2700210"/>
            <a:ext cx="1682657" cy="1915609"/>
            <a:chOff x="2173834" y="-584300"/>
            <a:chExt cx="1966115" cy="2500203"/>
          </a:xfrm>
        </p:grpSpPr>
        <p:grpSp>
          <p:nvGrpSpPr>
            <p:cNvPr id="1888" name="Google Shape;1888;p39"/>
            <p:cNvGrpSpPr/>
            <p:nvPr/>
          </p:nvGrpSpPr>
          <p:grpSpPr>
            <a:xfrm rot="1413719">
              <a:off x="2539340" y="-541428"/>
              <a:ext cx="616248" cy="1925931"/>
              <a:chOff x="-1858600" y="2385325"/>
              <a:chExt cx="523125" cy="1635025"/>
            </a:xfrm>
          </p:grpSpPr>
          <p:sp>
            <p:nvSpPr>
              <p:cNvPr id="1889" name="Google Shape;1889;p39"/>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890" name="Google Shape;1890;p39"/>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891" name="Google Shape;1891;p39"/>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892" name="Google Shape;1892;p39"/>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121900" tIns="121900" rIns="121900" bIns="121900" anchor="ctr" anchorCtr="0">
                <a:noAutofit/>
              </a:bodyPr>
              <a:lstStyle/>
              <a:p>
                <a:endParaRPr sz="1867"/>
              </a:p>
            </p:txBody>
          </p:sp>
        </p:grpSp>
        <p:grpSp>
          <p:nvGrpSpPr>
            <p:cNvPr id="1893" name="Google Shape;1893;p39"/>
            <p:cNvGrpSpPr/>
            <p:nvPr/>
          </p:nvGrpSpPr>
          <p:grpSpPr>
            <a:xfrm rot="1413719">
              <a:off x="2548595" y="-367104"/>
              <a:ext cx="1216593" cy="2128592"/>
              <a:chOff x="-1779100" y="2408800"/>
              <a:chExt cx="1032750" cy="1807075"/>
            </a:xfrm>
          </p:grpSpPr>
          <p:sp>
            <p:nvSpPr>
              <p:cNvPr id="1894" name="Google Shape;1894;p39"/>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895" name="Google Shape;1895;p39"/>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121900" tIns="121900" rIns="121900" bIns="121900" anchor="ctr" anchorCtr="0">
                <a:noAutofit/>
              </a:bodyPr>
              <a:lstStyle/>
              <a:p>
                <a:endParaRPr sz="1867"/>
              </a:p>
            </p:txBody>
          </p:sp>
          <p:sp>
            <p:nvSpPr>
              <p:cNvPr id="1896" name="Google Shape;1896;p39"/>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897" name="Google Shape;1897;p39"/>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121900" tIns="121900" rIns="121900" bIns="121900" anchor="ctr" anchorCtr="0">
                <a:noAutofit/>
              </a:bodyPr>
              <a:lstStyle/>
              <a:p>
                <a:endParaRPr sz="1867"/>
              </a:p>
            </p:txBody>
          </p:sp>
        </p:grpSp>
      </p:grpSp>
      <p:sp>
        <p:nvSpPr>
          <p:cNvPr id="1898" name="Google Shape;1898;p39"/>
          <p:cNvSpPr/>
          <p:nvPr/>
        </p:nvSpPr>
        <p:spPr>
          <a:xfrm>
            <a:off x="8614233" y="718733"/>
            <a:ext cx="2631600" cy="638800"/>
          </a:xfrm>
          <a:prstGeom prst="roundRect">
            <a:avLst>
              <a:gd name="adj" fmla="val 50000"/>
            </a:avLst>
          </a:pr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sp>
        <p:nvSpPr>
          <p:cNvPr id="1899" name="Google Shape;1899;p39"/>
          <p:cNvSpPr txBox="1">
            <a:spLocks noGrp="1"/>
          </p:cNvSpPr>
          <p:nvPr>
            <p:ph type="ctrTitle"/>
          </p:nvPr>
        </p:nvSpPr>
        <p:spPr>
          <a:xfrm>
            <a:off x="1718000" y="2472444"/>
            <a:ext cx="8756000" cy="1910400"/>
          </a:xfrm>
          <a:prstGeom prst="rect">
            <a:avLst/>
          </a:prstGeom>
        </p:spPr>
        <p:txBody>
          <a:bodyPr spcFirstLastPara="1" wrap="square" lIns="121900" tIns="121900" rIns="121900" bIns="121900" anchor="ctr" anchorCtr="0">
            <a:noAutofit/>
          </a:bodyPr>
          <a:lstStyle/>
          <a:p>
            <a:pPr>
              <a:buSzPts val="990"/>
            </a:pPr>
            <a:r>
              <a:rPr lang="en" dirty="0">
                <a:solidFill>
                  <a:srgbClr val="FF0000"/>
                </a:solidFill>
              </a:rPr>
              <a:t>WELCOME ALL TEACHERS</a:t>
            </a:r>
            <a:br>
              <a:rPr lang="en" dirty="0">
                <a:solidFill>
                  <a:schemeClr val="accent3"/>
                </a:solidFill>
              </a:rPr>
            </a:br>
            <a:r>
              <a:rPr lang="en" dirty="0">
                <a:solidFill>
                  <a:srgbClr val="002060"/>
                </a:solidFill>
              </a:rPr>
              <a:t>TO </a:t>
            </a:r>
            <a:r>
              <a:rPr lang="en">
                <a:solidFill>
                  <a:srgbClr val="002060"/>
                </a:solidFill>
              </a:rPr>
              <a:t>CLASS 7A3</a:t>
            </a:r>
            <a:endParaRPr dirty="0">
              <a:solidFill>
                <a:srgbClr val="002060"/>
              </a:solidFill>
            </a:endParaRPr>
          </a:p>
        </p:txBody>
      </p:sp>
      <p:sp>
        <p:nvSpPr>
          <p:cNvPr id="1900" name="Google Shape;1900;p39"/>
          <p:cNvSpPr txBox="1">
            <a:spLocks noGrp="1"/>
          </p:cNvSpPr>
          <p:nvPr>
            <p:ph type="subTitle" idx="2"/>
          </p:nvPr>
        </p:nvSpPr>
        <p:spPr>
          <a:xfrm>
            <a:off x="8806633" y="756733"/>
            <a:ext cx="2246800" cy="562800"/>
          </a:xfrm>
          <a:prstGeom prst="rect">
            <a:avLst/>
          </a:prstGeom>
        </p:spPr>
        <p:txBody>
          <a:bodyPr spcFirstLastPara="1" wrap="square" lIns="121900" tIns="121900" rIns="121900" bIns="121900" anchor="ctr" anchorCtr="0">
            <a:noAutofit/>
          </a:bodyPr>
          <a:lstStyle/>
          <a:p>
            <a:pPr marL="0" indent="0"/>
            <a:r>
              <a:rPr lang="en" dirty="0">
                <a:solidFill>
                  <a:schemeClr val="accent3">
                    <a:lumMod val="40000"/>
                    <a:lumOff val="60000"/>
                  </a:schemeClr>
                </a:solidFill>
              </a:rPr>
              <a:t>7TH GRADE</a:t>
            </a:r>
            <a:endParaRPr dirty="0">
              <a:solidFill>
                <a:schemeClr val="accent3">
                  <a:lumMod val="40000"/>
                  <a:lumOff val="60000"/>
                </a:schemeClr>
              </a:solidFill>
            </a:endParaRPr>
          </a:p>
        </p:txBody>
      </p:sp>
      <p:cxnSp>
        <p:nvCxnSpPr>
          <p:cNvPr id="1901" name="Google Shape;1901;p39"/>
          <p:cNvCxnSpPr/>
          <p:nvPr/>
        </p:nvCxnSpPr>
        <p:spPr>
          <a:xfrm>
            <a:off x="7012933" y="4618644"/>
            <a:ext cx="634800" cy="0"/>
          </a:xfrm>
          <a:prstGeom prst="straightConnector1">
            <a:avLst/>
          </a:prstGeom>
          <a:noFill/>
          <a:ln w="19050" cap="flat" cmpd="sng">
            <a:solidFill>
              <a:schemeClr val="dk1"/>
            </a:solidFill>
            <a:prstDash val="solid"/>
            <a:round/>
            <a:headEnd type="none" w="med" len="med"/>
            <a:tailEnd type="none" w="med" len="med"/>
          </a:ln>
        </p:spPr>
      </p:cxnSp>
      <p:cxnSp>
        <p:nvCxnSpPr>
          <p:cNvPr id="1902" name="Google Shape;1902;p39"/>
          <p:cNvCxnSpPr/>
          <p:nvPr/>
        </p:nvCxnSpPr>
        <p:spPr>
          <a:xfrm rot="10800000">
            <a:off x="4555467" y="4632388"/>
            <a:ext cx="634800" cy="0"/>
          </a:xfrm>
          <a:prstGeom prst="straightConnector1">
            <a:avLst/>
          </a:prstGeom>
          <a:noFill/>
          <a:ln w="19050" cap="flat" cmpd="sng">
            <a:solidFill>
              <a:schemeClr val="dk1"/>
            </a:solidFill>
            <a:prstDash val="solid"/>
            <a:round/>
            <a:headEnd type="none" w="med" len="med"/>
            <a:tailEnd type="none" w="med" len="med"/>
          </a:ln>
        </p:spPr>
      </p:cxnSp>
      <p:sp>
        <p:nvSpPr>
          <p:cNvPr id="1903" name="Google Shape;1903;p39"/>
          <p:cNvSpPr txBox="1">
            <a:spLocks noGrp="1"/>
          </p:cNvSpPr>
          <p:nvPr>
            <p:ph type="subTitle" idx="1"/>
          </p:nvPr>
        </p:nvSpPr>
        <p:spPr>
          <a:xfrm>
            <a:off x="4277533" y="4184130"/>
            <a:ext cx="3370201" cy="926367"/>
          </a:xfrm>
          <a:prstGeom prst="rect">
            <a:avLst/>
          </a:prstGeom>
        </p:spPr>
        <p:txBody>
          <a:bodyPr spcFirstLastPara="1" wrap="square" lIns="121900" tIns="121900" rIns="121900" bIns="121900" anchor="ctr" anchorCtr="0">
            <a:noAutofit/>
          </a:bodyPr>
          <a:lstStyle/>
          <a:p>
            <a:pPr marL="0" indent="0"/>
            <a:r>
              <a:rPr lang="en" dirty="0">
                <a:solidFill>
                  <a:srgbClr val="002060"/>
                </a:solidFill>
                <a:latin typeface="Roboto Slab Medium" pitchFamily="2" charset="0"/>
                <a:ea typeface="Roboto Slab Medium" pitchFamily="2" charset="0"/>
              </a:rPr>
              <a:t>Phu Yen </a:t>
            </a:r>
          </a:p>
          <a:p>
            <a:pPr marL="0" indent="0"/>
            <a:r>
              <a:rPr lang="en" dirty="0">
                <a:solidFill>
                  <a:srgbClr val="002060"/>
                </a:solidFill>
                <a:latin typeface="Roboto Slab Medium" pitchFamily="2" charset="0"/>
                <a:ea typeface="Roboto Slab Medium" pitchFamily="2" charset="0"/>
              </a:rPr>
              <a:t>Secondary school</a:t>
            </a:r>
            <a:endParaRPr dirty="0">
              <a:solidFill>
                <a:srgbClr val="002060"/>
              </a:solidFill>
              <a:latin typeface="Roboto Slab Medium" pitchFamily="2" charset="0"/>
              <a:ea typeface="Roboto Slab Medium" pitchFamily="2" charset="0"/>
            </a:endParaRPr>
          </a:p>
        </p:txBody>
      </p:sp>
      <p:grpSp>
        <p:nvGrpSpPr>
          <p:cNvPr id="1904" name="Google Shape;1904;p39"/>
          <p:cNvGrpSpPr/>
          <p:nvPr/>
        </p:nvGrpSpPr>
        <p:grpSpPr>
          <a:xfrm rot="-400622" flipH="1">
            <a:off x="796666" y="5755073"/>
            <a:ext cx="2120964" cy="1489913"/>
            <a:chOff x="-2415600" y="2986400"/>
            <a:chExt cx="1943075" cy="1524659"/>
          </a:xfrm>
        </p:grpSpPr>
        <p:sp>
          <p:nvSpPr>
            <p:cNvPr id="1905" name="Google Shape;1905;p39"/>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121900" tIns="121900" rIns="121900" bIns="121900" anchor="ctr" anchorCtr="0">
              <a:noAutofit/>
            </a:bodyPr>
            <a:lstStyle/>
            <a:p>
              <a:endParaRPr sz="1867"/>
            </a:p>
          </p:txBody>
        </p:sp>
        <p:sp>
          <p:nvSpPr>
            <p:cNvPr id="1906" name="Google Shape;1906;p39"/>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121900" tIns="121900" rIns="121900" bIns="121900" anchor="ctr" anchorCtr="0">
              <a:noAutofit/>
            </a:bodyPr>
            <a:lstStyle/>
            <a:p>
              <a:endParaRPr sz="1867"/>
            </a:p>
          </p:txBody>
        </p:sp>
        <p:sp>
          <p:nvSpPr>
            <p:cNvPr id="1907" name="Google Shape;1907;p39"/>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908" name="Google Shape;1908;p39"/>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sp>
          <p:nvSpPr>
            <p:cNvPr id="1909" name="Google Shape;1909;p39"/>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grpSp>
          <p:nvGrpSpPr>
            <p:cNvPr id="1910" name="Google Shape;1910;p39"/>
            <p:cNvGrpSpPr/>
            <p:nvPr/>
          </p:nvGrpSpPr>
          <p:grpSpPr>
            <a:xfrm>
              <a:off x="-2218800" y="3088875"/>
              <a:ext cx="1598825" cy="1190475"/>
              <a:chOff x="-2218800" y="3088875"/>
              <a:chExt cx="1598825" cy="1190475"/>
            </a:xfrm>
          </p:grpSpPr>
          <p:sp>
            <p:nvSpPr>
              <p:cNvPr id="1911" name="Google Shape;1911;p39"/>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121900" tIns="121900" rIns="121900" bIns="121900" anchor="ctr" anchorCtr="0">
                <a:noAutofit/>
              </a:bodyPr>
              <a:lstStyle/>
              <a:p>
                <a:endParaRPr sz="1867"/>
              </a:p>
            </p:txBody>
          </p:sp>
          <p:sp>
            <p:nvSpPr>
              <p:cNvPr id="1912" name="Google Shape;1912;p39"/>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121900" tIns="121900" rIns="121900" bIns="121900" anchor="ctr" anchorCtr="0">
                <a:noAutofit/>
              </a:bodyPr>
              <a:lstStyle/>
              <a:p>
                <a:endParaRPr sz="1867"/>
              </a:p>
            </p:txBody>
          </p:sp>
        </p:grpSp>
      </p:grpSp>
      <p:grpSp>
        <p:nvGrpSpPr>
          <p:cNvPr id="1913" name="Google Shape;1913;p39"/>
          <p:cNvGrpSpPr/>
          <p:nvPr/>
        </p:nvGrpSpPr>
        <p:grpSpPr>
          <a:xfrm rot="-448661" flipH="1">
            <a:off x="-579597" y="5308895"/>
            <a:ext cx="1861412" cy="1722363"/>
            <a:chOff x="334100" y="971800"/>
            <a:chExt cx="1810984" cy="1871771"/>
          </a:xfrm>
        </p:grpSpPr>
        <p:sp>
          <p:nvSpPr>
            <p:cNvPr id="1914" name="Google Shape;1914;p39"/>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lt2"/>
            </a:solidFill>
            <a:ln>
              <a:noFill/>
            </a:ln>
          </p:spPr>
          <p:txBody>
            <a:bodyPr spcFirstLastPara="1" wrap="square" lIns="121900" tIns="121900" rIns="121900" bIns="121900" anchor="ctr" anchorCtr="0">
              <a:noAutofit/>
            </a:bodyPr>
            <a:lstStyle/>
            <a:p>
              <a:endParaRPr sz="1867"/>
            </a:p>
          </p:txBody>
        </p:sp>
        <p:sp>
          <p:nvSpPr>
            <p:cNvPr id="1915" name="Google Shape;1915;p39"/>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121900" tIns="121900" rIns="121900" bIns="121900" anchor="ctr" anchorCtr="0">
              <a:noAutofit/>
            </a:bodyPr>
            <a:lstStyle/>
            <a:p>
              <a:endParaRPr sz="1867"/>
            </a:p>
          </p:txBody>
        </p:sp>
        <p:grpSp>
          <p:nvGrpSpPr>
            <p:cNvPr id="1916" name="Google Shape;1916;p39"/>
            <p:cNvGrpSpPr/>
            <p:nvPr/>
          </p:nvGrpSpPr>
          <p:grpSpPr>
            <a:xfrm>
              <a:off x="1214129" y="978980"/>
              <a:ext cx="913828" cy="1211839"/>
              <a:chOff x="1214129" y="978980"/>
              <a:chExt cx="913828" cy="1211839"/>
            </a:xfrm>
          </p:grpSpPr>
          <p:sp>
            <p:nvSpPr>
              <p:cNvPr id="1917" name="Google Shape;1917;p39"/>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121900" tIns="121900" rIns="121900" bIns="121900" anchor="ctr" anchorCtr="0">
                <a:noAutofit/>
              </a:bodyPr>
              <a:lstStyle/>
              <a:p>
                <a:endParaRPr sz="1867"/>
              </a:p>
            </p:txBody>
          </p:sp>
          <p:sp>
            <p:nvSpPr>
              <p:cNvPr id="1918" name="Google Shape;1918;p39"/>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121900" tIns="121900" rIns="121900" bIns="121900" anchor="ctr" anchorCtr="0">
                <a:noAutofit/>
              </a:bodyPr>
              <a:lstStyle/>
              <a:p>
                <a:endParaRPr sz="1867"/>
              </a:p>
            </p:txBody>
          </p:sp>
        </p:grpSp>
        <p:sp>
          <p:nvSpPr>
            <p:cNvPr id="1919" name="Google Shape;1919;p39"/>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lt2"/>
            </a:solidFill>
            <a:ln>
              <a:noFill/>
            </a:ln>
          </p:spPr>
          <p:txBody>
            <a:bodyPr spcFirstLastPara="1" wrap="square" lIns="121900" tIns="121900" rIns="121900" bIns="121900" anchor="ctr" anchorCtr="0">
              <a:noAutofit/>
            </a:bodyPr>
            <a:lstStyle/>
            <a:p>
              <a:endParaRPr sz="1867"/>
            </a:p>
          </p:txBody>
        </p:sp>
        <p:sp>
          <p:nvSpPr>
            <p:cNvPr id="1920" name="Google Shape;1920;p39"/>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121900" tIns="121900" rIns="121900" bIns="121900" anchor="ctr" anchorCtr="0">
              <a:noAutofit/>
            </a:bodyPr>
            <a:lstStyle/>
            <a:p>
              <a:endParaRPr sz="1867"/>
            </a:p>
          </p:txBody>
        </p:sp>
        <p:sp>
          <p:nvSpPr>
            <p:cNvPr id="1921" name="Google Shape;1921;p39"/>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121900" tIns="121900" rIns="121900" bIns="121900" anchor="ctr" anchorCtr="0">
              <a:noAutofit/>
            </a:bodyPr>
            <a:lstStyle/>
            <a:p>
              <a:endParaRPr sz="1867"/>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00">
                                            <p:txEl>
                                              <p:pRg st="0" end="0"/>
                                            </p:txEl>
                                          </p:spTgt>
                                        </p:tgtEl>
                                        <p:attrNameLst>
                                          <p:attrName>style.visibility</p:attrName>
                                        </p:attrNameLst>
                                      </p:cBhvr>
                                      <p:to>
                                        <p:strVal val="visible"/>
                                      </p:to>
                                    </p:set>
                                    <p:animEffect transition="in" filter="wipe(down)">
                                      <p:cBhvr>
                                        <p:cTn id="7" dur="1000"/>
                                        <p:tgtEl>
                                          <p:spTgt spid="190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0"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9B6E59A-043D-B365-9716-764C16E29F05}"/>
              </a:ext>
            </a:extLst>
          </p:cNvPr>
          <p:cNvSpPr/>
          <p:nvPr/>
        </p:nvSpPr>
        <p:spPr>
          <a:xfrm>
            <a:off x="1062087" y="1667461"/>
            <a:ext cx="7940512" cy="1756849"/>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333" dirty="0">
                <a:solidFill>
                  <a:sysClr val="windowText" lastClr="000000"/>
                </a:solidFill>
                <a:latin typeface="Comic Sans MS" panose="030F0702030302020204" pitchFamily="66" charset="0"/>
              </a:rPr>
              <a:t>be in good condition  </a:t>
            </a:r>
          </a:p>
          <a:p>
            <a:pPr algn="ctr"/>
            <a:r>
              <a:rPr lang="en-US" sz="5333" dirty="0">
                <a:solidFill>
                  <a:sysClr val="windowText" lastClr="000000"/>
                </a:solidFill>
                <a:latin typeface="Comic Sans MS" panose="030F0702030302020204" pitchFamily="66" charset="0"/>
              </a:rPr>
              <a:t>(V-</a:t>
            </a:r>
            <a:r>
              <a:rPr lang="en-US" sz="5333" dirty="0" err="1">
                <a:solidFill>
                  <a:sysClr val="windowText" lastClr="000000"/>
                </a:solidFill>
                <a:latin typeface="Comic Sans MS" panose="030F0702030302020204" pitchFamily="66" charset="0"/>
              </a:rPr>
              <a:t>phr</a:t>
            </a:r>
            <a:r>
              <a:rPr lang="en-US" sz="5333" dirty="0">
                <a:solidFill>
                  <a:sysClr val="windowText" lastClr="000000"/>
                </a:solidFill>
                <a:latin typeface="Comic Sans MS" panose="030F0702030302020204" pitchFamily="66" charset="0"/>
              </a:rPr>
              <a:t>)</a:t>
            </a:r>
          </a:p>
        </p:txBody>
      </p:sp>
      <p:sp>
        <p:nvSpPr>
          <p:cNvPr id="7" name="TextBox 6">
            <a:extLst>
              <a:ext uri="{FF2B5EF4-FFF2-40B4-BE49-F238E27FC236}">
                <a16:creationId xmlns:a16="http://schemas.microsoft.com/office/drawing/2014/main" id="{E9FFF33A-6F9E-3808-5B7C-46132D57B744}"/>
              </a:ext>
            </a:extLst>
          </p:cNvPr>
          <p:cNvSpPr txBox="1"/>
          <p:nvPr/>
        </p:nvSpPr>
        <p:spPr>
          <a:xfrm>
            <a:off x="1991746" y="4277532"/>
            <a:ext cx="7010853" cy="913007"/>
          </a:xfrm>
          <a:prstGeom prst="rect">
            <a:avLst/>
          </a:prstGeom>
          <a:noFill/>
        </p:spPr>
        <p:txBody>
          <a:bodyPr wrap="square" rtlCol="0">
            <a:spAutoFit/>
          </a:bodyPr>
          <a:lstStyle/>
          <a:p>
            <a:pPr algn="ctr"/>
            <a:r>
              <a:rPr lang="en-US" sz="5333" b="1" dirty="0">
                <a:solidFill>
                  <a:srgbClr val="C00000"/>
                </a:solidFill>
                <a:latin typeface="Calibri" panose="020F0502020204030204" pitchFamily="34" charset="0"/>
                <a:cs typeface="Calibri" panose="020F0502020204030204" pitchFamily="34" charset="0"/>
              </a:rPr>
              <a:t>Trong </a:t>
            </a:r>
            <a:r>
              <a:rPr lang="en-US" sz="5333" b="1" dirty="0" err="1">
                <a:solidFill>
                  <a:srgbClr val="C00000"/>
                </a:solidFill>
                <a:latin typeface="Calibri" panose="020F0502020204030204" pitchFamily="34" charset="0"/>
                <a:cs typeface="Calibri" panose="020F0502020204030204" pitchFamily="34" charset="0"/>
              </a:rPr>
              <a:t>tình</a:t>
            </a:r>
            <a:r>
              <a:rPr lang="en-US" sz="5333" b="1" dirty="0">
                <a:solidFill>
                  <a:srgbClr val="C00000"/>
                </a:solidFill>
                <a:latin typeface="Calibri" panose="020F0502020204030204" pitchFamily="34" charset="0"/>
                <a:cs typeface="Calibri" panose="020F0502020204030204" pitchFamily="34" charset="0"/>
              </a:rPr>
              <a:t> </a:t>
            </a:r>
            <a:r>
              <a:rPr lang="en-US" sz="5333" b="1" dirty="0" err="1">
                <a:solidFill>
                  <a:srgbClr val="C00000"/>
                </a:solidFill>
                <a:latin typeface="Calibri" panose="020F0502020204030204" pitchFamily="34" charset="0"/>
                <a:cs typeface="Calibri" panose="020F0502020204030204" pitchFamily="34" charset="0"/>
              </a:rPr>
              <a:t>trạng</a:t>
            </a:r>
            <a:r>
              <a:rPr lang="en-US" sz="5333" b="1" dirty="0">
                <a:solidFill>
                  <a:srgbClr val="C00000"/>
                </a:solidFill>
                <a:latin typeface="Calibri" panose="020F0502020204030204" pitchFamily="34" charset="0"/>
                <a:cs typeface="Calibri" panose="020F0502020204030204" pitchFamily="34" charset="0"/>
              </a:rPr>
              <a:t> </a:t>
            </a:r>
            <a:r>
              <a:rPr lang="en-US" sz="5333" b="1" dirty="0" err="1">
                <a:solidFill>
                  <a:srgbClr val="C00000"/>
                </a:solidFill>
                <a:latin typeface="Calibri" panose="020F0502020204030204" pitchFamily="34" charset="0"/>
                <a:cs typeface="Calibri" panose="020F0502020204030204" pitchFamily="34" charset="0"/>
              </a:rPr>
              <a:t>tốt</a:t>
            </a:r>
            <a:endParaRPr lang="en-US" sz="5333" b="1" dirty="0">
              <a:solidFill>
                <a:srgbClr val="C00000"/>
              </a:solidFill>
              <a:latin typeface="Calibri" panose="020F0502020204030204" pitchFamily="34" charset="0"/>
              <a:cs typeface="Calibri" panose="020F0502020204030204" pitchFamily="34" charset="0"/>
            </a:endParaRPr>
          </a:p>
        </p:txBody>
      </p:sp>
      <p:sp>
        <p:nvSpPr>
          <p:cNvPr id="10" name="Google Shape;1231;p43">
            <a:extLst>
              <a:ext uri="{FF2B5EF4-FFF2-40B4-BE49-F238E27FC236}">
                <a16:creationId xmlns:a16="http://schemas.microsoft.com/office/drawing/2014/main" id="{4E31DB1B-7D00-1A85-C348-C0F1F404E0B0}"/>
              </a:ext>
            </a:extLst>
          </p:cNvPr>
          <p:cNvSpPr txBox="1">
            <a:spLocks/>
          </p:cNvSpPr>
          <p:nvPr/>
        </p:nvSpPr>
        <p:spPr>
          <a:xfrm>
            <a:off x="105487" y="66289"/>
            <a:ext cx="6255693" cy="130608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r" rtl="0">
              <a:lnSpc>
                <a:spcPct val="90000"/>
              </a:lnSpc>
              <a:spcBef>
                <a:spcPts val="0"/>
              </a:spcBef>
              <a:spcAft>
                <a:spcPts val="0"/>
              </a:spcAft>
              <a:buClr>
                <a:schemeClr val="dk1"/>
              </a:buClr>
              <a:buSzPts val="4200"/>
              <a:buFont typeface="Calibri"/>
              <a:buNone/>
              <a:defRPr sz="8266" b="0" i="0" u="none" strike="noStrike" cap="none">
                <a:solidFill>
                  <a:srgbClr val="E1556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9pPr>
          </a:lstStyle>
          <a:p>
            <a:r>
              <a:rPr lang="en-US" sz="7200" u="sng" dirty="0">
                <a:latin typeface="Aharoni" panose="02010803020104030203" pitchFamily="2" charset="-79"/>
                <a:cs typeface="Aharoni" panose="02010803020104030203" pitchFamily="2" charset="-79"/>
              </a:rPr>
              <a:t>NEW WORDS</a:t>
            </a:r>
          </a:p>
        </p:txBody>
      </p:sp>
    </p:spTree>
    <p:extLst>
      <p:ext uri="{BB962C8B-B14F-4D97-AF65-F5344CB8AC3E}">
        <p14:creationId xmlns:p14="http://schemas.microsoft.com/office/powerpoint/2010/main" val="1235537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32" presetClass="emph" presetSubtype="0" fill="hold" grpId="1" nodeType="withEffect">
                                  <p:stCondLst>
                                    <p:cond delay="0"/>
                                  </p:stCondLst>
                                  <p:childTnLst>
                                    <p:animRot by="120000">
                                      <p:cBhvr>
                                        <p:cTn id="9" dur="100" fill="hold">
                                          <p:stCondLst>
                                            <p:cond delay="0"/>
                                          </p:stCondLst>
                                        </p:cTn>
                                        <p:tgtEl>
                                          <p:spTgt spid="5"/>
                                        </p:tgtEl>
                                        <p:attrNameLst>
                                          <p:attrName>r</p:attrName>
                                        </p:attrNameLst>
                                      </p:cBhvr>
                                    </p:animRot>
                                    <p:animRot by="-240000">
                                      <p:cBhvr>
                                        <p:cTn id="10" dur="200" fill="hold">
                                          <p:stCondLst>
                                            <p:cond delay="200"/>
                                          </p:stCondLst>
                                        </p:cTn>
                                        <p:tgtEl>
                                          <p:spTgt spid="5"/>
                                        </p:tgtEl>
                                        <p:attrNameLst>
                                          <p:attrName>r</p:attrName>
                                        </p:attrNameLst>
                                      </p:cBhvr>
                                    </p:animRot>
                                    <p:animRot by="240000">
                                      <p:cBhvr>
                                        <p:cTn id="11" dur="200" fill="hold">
                                          <p:stCondLst>
                                            <p:cond delay="400"/>
                                          </p:stCondLst>
                                        </p:cTn>
                                        <p:tgtEl>
                                          <p:spTgt spid="5"/>
                                        </p:tgtEl>
                                        <p:attrNameLst>
                                          <p:attrName>r</p:attrName>
                                        </p:attrNameLst>
                                      </p:cBhvr>
                                    </p:animRot>
                                    <p:animRot by="-240000">
                                      <p:cBhvr>
                                        <p:cTn id="12" dur="200" fill="hold">
                                          <p:stCondLst>
                                            <p:cond delay="600"/>
                                          </p:stCondLst>
                                        </p:cTn>
                                        <p:tgtEl>
                                          <p:spTgt spid="5"/>
                                        </p:tgtEl>
                                        <p:attrNameLst>
                                          <p:attrName>r</p:attrName>
                                        </p:attrNameLst>
                                      </p:cBhvr>
                                    </p:animRot>
                                    <p:animRot by="120000">
                                      <p:cBhvr>
                                        <p:cTn id="13" dur="200" fill="hold">
                                          <p:stCondLst>
                                            <p:cond delay="800"/>
                                          </p:stCondLst>
                                        </p:cTn>
                                        <p:tgtEl>
                                          <p:spTgt spid="5"/>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31;p43">
            <a:extLst>
              <a:ext uri="{FF2B5EF4-FFF2-40B4-BE49-F238E27FC236}">
                <a16:creationId xmlns:a16="http://schemas.microsoft.com/office/drawing/2014/main" id="{D779CE2C-0C9F-5ADB-DB7F-566F6E7C4D82}"/>
              </a:ext>
            </a:extLst>
          </p:cNvPr>
          <p:cNvSpPr txBox="1">
            <a:spLocks/>
          </p:cNvSpPr>
          <p:nvPr/>
        </p:nvSpPr>
        <p:spPr>
          <a:xfrm>
            <a:off x="105487" y="66289"/>
            <a:ext cx="6255693" cy="130608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r" rtl="0">
              <a:lnSpc>
                <a:spcPct val="90000"/>
              </a:lnSpc>
              <a:spcBef>
                <a:spcPts val="0"/>
              </a:spcBef>
              <a:spcAft>
                <a:spcPts val="0"/>
              </a:spcAft>
              <a:buClr>
                <a:schemeClr val="dk1"/>
              </a:buClr>
              <a:buSzPts val="4200"/>
              <a:buFont typeface="Calibri"/>
              <a:buNone/>
              <a:defRPr sz="8266" b="0" i="0" u="none" strike="noStrike" cap="none">
                <a:solidFill>
                  <a:srgbClr val="E1556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9pPr>
          </a:lstStyle>
          <a:p>
            <a:r>
              <a:rPr lang="en-US" sz="7200" u="sng" dirty="0">
                <a:latin typeface="Aharoni" panose="02010803020104030203" pitchFamily="2" charset="-79"/>
                <a:cs typeface="Aharoni" panose="02010803020104030203" pitchFamily="2" charset="-79"/>
              </a:rPr>
              <a:t>NEW WORDS</a:t>
            </a:r>
          </a:p>
        </p:txBody>
      </p:sp>
      <p:sp>
        <p:nvSpPr>
          <p:cNvPr id="4" name="Rectangle: Rounded Corners 3">
            <a:extLst>
              <a:ext uri="{FF2B5EF4-FFF2-40B4-BE49-F238E27FC236}">
                <a16:creationId xmlns:a16="http://schemas.microsoft.com/office/drawing/2014/main" id="{974E2F52-DD94-52FD-3956-35383EA07580}"/>
              </a:ext>
            </a:extLst>
          </p:cNvPr>
          <p:cNvSpPr/>
          <p:nvPr/>
        </p:nvSpPr>
        <p:spPr>
          <a:xfrm>
            <a:off x="390503" y="1311381"/>
            <a:ext cx="4653445" cy="882032"/>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ysClr val="windowText" lastClr="000000"/>
                </a:solidFill>
                <a:latin typeface="Comic Sans MS" panose="030F0702030302020204" pitchFamily="66" charset="0"/>
              </a:rPr>
              <a:t>1. narrow (adj)</a:t>
            </a:r>
          </a:p>
        </p:txBody>
      </p:sp>
      <p:sp>
        <p:nvSpPr>
          <p:cNvPr id="5" name="Rectangle: Rounded Corners 4">
            <a:extLst>
              <a:ext uri="{FF2B5EF4-FFF2-40B4-BE49-F238E27FC236}">
                <a16:creationId xmlns:a16="http://schemas.microsoft.com/office/drawing/2014/main" id="{76EDC6B8-D081-CD9F-4422-0337CDF34A82}"/>
              </a:ext>
            </a:extLst>
          </p:cNvPr>
          <p:cNvSpPr/>
          <p:nvPr/>
        </p:nvSpPr>
        <p:spPr>
          <a:xfrm>
            <a:off x="390503" y="2509534"/>
            <a:ext cx="4653445" cy="882032"/>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ysClr val="windowText" lastClr="000000"/>
                </a:solidFill>
                <a:latin typeface="Comic Sans MS" panose="030F0702030302020204" pitchFamily="66" charset="0"/>
              </a:rPr>
              <a:t>2. bumpy (adj)</a:t>
            </a:r>
          </a:p>
        </p:txBody>
      </p:sp>
      <p:sp>
        <p:nvSpPr>
          <p:cNvPr id="6" name="Rectangle: Rounded Corners 5">
            <a:extLst>
              <a:ext uri="{FF2B5EF4-FFF2-40B4-BE49-F238E27FC236}">
                <a16:creationId xmlns:a16="http://schemas.microsoft.com/office/drawing/2014/main" id="{CC1658EF-DBD6-7C71-9769-8A8E4E15A545}"/>
              </a:ext>
            </a:extLst>
          </p:cNvPr>
          <p:cNvSpPr/>
          <p:nvPr/>
        </p:nvSpPr>
        <p:spPr>
          <a:xfrm>
            <a:off x="390503" y="3707687"/>
            <a:ext cx="4653445" cy="882032"/>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ysClr val="windowText" lastClr="000000"/>
                </a:solidFill>
                <a:latin typeface="Comic Sans MS" panose="030F0702030302020204" pitchFamily="66" charset="0"/>
              </a:rPr>
              <a:t>3. congested (adj)</a:t>
            </a:r>
          </a:p>
        </p:txBody>
      </p:sp>
      <p:sp>
        <p:nvSpPr>
          <p:cNvPr id="7" name="Rectangle: Rounded Corners 6">
            <a:extLst>
              <a:ext uri="{FF2B5EF4-FFF2-40B4-BE49-F238E27FC236}">
                <a16:creationId xmlns:a16="http://schemas.microsoft.com/office/drawing/2014/main" id="{3643F8FE-E028-B068-B96F-19C23BBED826}"/>
              </a:ext>
            </a:extLst>
          </p:cNvPr>
          <p:cNvSpPr/>
          <p:nvPr/>
        </p:nvSpPr>
        <p:spPr>
          <a:xfrm>
            <a:off x="340001" y="5252473"/>
            <a:ext cx="5776972" cy="959165"/>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ysClr val="windowText" lastClr="000000"/>
                </a:solidFill>
                <a:latin typeface="Comic Sans MS" panose="030F0702030302020204" pitchFamily="66" charset="0"/>
              </a:rPr>
              <a:t>4. be in good condition  </a:t>
            </a:r>
          </a:p>
        </p:txBody>
      </p:sp>
      <p:sp>
        <p:nvSpPr>
          <p:cNvPr id="8" name="TextBox 7">
            <a:extLst>
              <a:ext uri="{FF2B5EF4-FFF2-40B4-BE49-F238E27FC236}">
                <a16:creationId xmlns:a16="http://schemas.microsoft.com/office/drawing/2014/main" id="{12951EC0-695B-B23A-575F-73BF2D7B97DC}"/>
              </a:ext>
            </a:extLst>
          </p:cNvPr>
          <p:cNvSpPr txBox="1"/>
          <p:nvPr/>
        </p:nvSpPr>
        <p:spPr>
          <a:xfrm>
            <a:off x="6400508" y="1336546"/>
            <a:ext cx="2273453" cy="646331"/>
          </a:xfrm>
          <a:prstGeom prst="rect">
            <a:avLst/>
          </a:prstGeom>
          <a:noFill/>
        </p:spPr>
        <p:txBody>
          <a:bodyPr wrap="square" rtlCol="0">
            <a:spAutoFit/>
          </a:bodyPr>
          <a:lstStyle/>
          <a:p>
            <a:pPr algn="ctr"/>
            <a:r>
              <a:rPr lang="en-US" sz="3600" b="1" dirty="0" err="1">
                <a:solidFill>
                  <a:srgbClr val="C00000"/>
                </a:solidFill>
                <a:latin typeface="Calibri" panose="020F0502020204030204" pitchFamily="34" charset="0"/>
                <a:cs typeface="Calibri" panose="020F0502020204030204" pitchFamily="34" charset="0"/>
              </a:rPr>
              <a:t>Chật</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hẹp</a:t>
            </a:r>
            <a:endParaRPr lang="en-US" sz="3600" b="1" dirty="0">
              <a:solidFill>
                <a:srgbClr val="C00000"/>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C8846238-52FA-D432-1103-0908389DA6B1}"/>
              </a:ext>
            </a:extLst>
          </p:cNvPr>
          <p:cNvSpPr txBox="1"/>
          <p:nvPr/>
        </p:nvSpPr>
        <p:spPr>
          <a:xfrm>
            <a:off x="6361180" y="2666093"/>
            <a:ext cx="2750393" cy="646331"/>
          </a:xfrm>
          <a:prstGeom prst="rect">
            <a:avLst/>
          </a:prstGeom>
          <a:noFill/>
        </p:spPr>
        <p:txBody>
          <a:bodyPr wrap="square" rtlCol="0">
            <a:spAutoFit/>
          </a:bodyPr>
          <a:lstStyle/>
          <a:p>
            <a:pPr algn="ctr"/>
            <a:r>
              <a:rPr lang="en-US" sz="3600" b="1" dirty="0" err="1">
                <a:solidFill>
                  <a:srgbClr val="C00000"/>
                </a:solidFill>
                <a:latin typeface="Calibri" panose="020F0502020204030204" pitchFamily="34" charset="0"/>
                <a:cs typeface="Calibri" panose="020F0502020204030204" pitchFamily="34" charset="0"/>
              </a:rPr>
              <a:t>Gập</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ghềnh</a:t>
            </a:r>
            <a:endParaRPr lang="en-US" sz="3600" b="1" dirty="0">
              <a:solidFill>
                <a:srgbClr val="C00000"/>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F3FD7742-4EE1-1CB0-F302-843F75A08FA9}"/>
              </a:ext>
            </a:extLst>
          </p:cNvPr>
          <p:cNvSpPr txBox="1"/>
          <p:nvPr/>
        </p:nvSpPr>
        <p:spPr>
          <a:xfrm>
            <a:off x="6361180" y="3887093"/>
            <a:ext cx="4788601" cy="646331"/>
          </a:xfrm>
          <a:prstGeom prst="rect">
            <a:avLst/>
          </a:prstGeom>
          <a:noFill/>
        </p:spPr>
        <p:txBody>
          <a:bodyPr wrap="square" rtlCol="0">
            <a:spAutoFit/>
          </a:bodyPr>
          <a:lstStyle/>
          <a:p>
            <a:pPr algn="ctr"/>
            <a:r>
              <a:rPr lang="en-US" sz="3600" b="1" dirty="0" err="1">
                <a:solidFill>
                  <a:srgbClr val="C00000"/>
                </a:solidFill>
                <a:latin typeface="Calibri" panose="020F0502020204030204" pitchFamily="34" charset="0"/>
                <a:cs typeface="Calibri" panose="020F0502020204030204" pitchFamily="34" charset="0"/>
              </a:rPr>
              <a:t>Đông</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nghịt</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chặt</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ních</a:t>
            </a:r>
            <a:endParaRPr lang="en-US" sz="3600" b="1" dirty="0">
              <a:solidFill>
                <a:srgbClr val="C00000"/>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A6F63C90-3387-BE6C-5C85-54492717FDCC}"/>
              </a:ext>
            </a:extLst>
          </p:cNvPr>
          <p:cNvSpPr txBox="1"/>
          <p:nvPr/>
        </p:nvSpPr>
        <p:spPr>
          <a:xfrm>
            <a:off x="6116973" y="5489105"/>
            <a:ext cx="5110434" cy="646331"/>
          </a:xfrm>
          <a:prstGeom prst="rect">
            <a:avLst/>
          </a:prstGeom>
          <a:noFill/>
        </p:spPr>
        <p:txBody>
          <a:bodyPr wrap="square" rtlCol="0">
            <a:spAutoFit/>
          </a:bodyPr>
          <a:lstStyle/>
          <a:p>
            <a:pPr algn="ctr"/>
            <a:r>
              <a:rPr lang="en-US" sz="3600" b="1" dirty="0">
                <a:solidFill>
                  <a:srgbClr val="C00000"/>
                </a:solidFill>
                <a:latin typeface="Calibri" panose="020F0502020204030204" pitchFamily="34" charset="0"/>
                <a:cs typeface="Calibri" panose="020F0502020204030204" pitchFamily="34" charset="0"/>
              </a:rPr>
              <a:t>Trong </a:t>
            </a:r>
            <a:r>
              <a:rPr lang="en-US" sz="3600" b="1" dirty="0" err="1">
                <a:solidFill>
                  <a:srgbClr val="C00000"/>
                </a:solidFill>
                <a:latin typeface="Calibri" panose="020F0502020204030204" pitchFamily="34" charset="0"/>
                <a:cs typeface="Calibri" panose="020F0502020204030204" pitchFamily="34" charset="0"/>
              </a:rPr>
              <a:t>tình</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trạng</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tốt</a:t>
            </a:r>
            <a:endParaRPr lang="en-US" sz="3600" b="1"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896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8"/>
          <p:cNvPicPr preferRelativeResize="0"/>
          <p:nvPr/>
        </p:nvPicPr>
        <p:blipFill rotWithShape="1">
          <a:blip r:embed="rId3">
            <a:alphaModFix/>
          </a:blip>
          <a:srcRect/>
          <a:stretch/>
        </p:blipFill>
        <p:spPr>
          <a:xfrm>
            <a:off x="0" y="-10053"/>
            <a:ext cx="12192000" cy="1083306"/>
          </a:xfrm>
          <a:prstGeom prst="rect">
            <a:avLst/>
          </a:prstGeom>
          <a:noFill/>
          <a:ln>
            <a:noFill/>
          </a:ln>
        </p:spPr>
      </p:pic>
      <p:sp>
        <p:nvSpPr>
          <p:cNvPr id="171" name="Google Shape;171;p8"/>
          <p:cNvSpPr txBox="1"/>
          <p:nvPr/>
        </p:nvSpPr>
        <p:spPr>
          <a:xfrm>
            <a:off x="487067" y="208434"/>
            <a:ext cx="480976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dk1"/>
                </a:solidFill>
              </a:rPr>
              <a:t>I. L</a:t>
            </a:r>
            <a:r>
              <a:rPr lang="vi-VN" sz="3600" b="1" dirty="0">
                <a:solidFill>
                  <a:schemeClr val="dk1"/>
                </a:solidFill>
                <a:latin typeface="Arial"/>
                <a:ea typeface="Arial"/>
                <a:cs typeface="Arial"/>
                <a:sym typeface="Arial"/>
              </a:rPr>
              <a:t>ISTENING</a:t>
            </a:r>
            <a:endParaRPr sz="3600" b="1" dirty="0">
              <a:solidFill>
                <a:schemeClr val="dk1"/>
              </a:solidFill>
              <a:latin typeface="Arial"/>
              <a:ea typeface="Arial"/>
              <a:cs typeface="Arial"/>
              <a:sym typeface="Arial"/>
            </a:endParaRPr>
          </a:p>
        </p:txBody>
      </p:sp>
      <p:sp>
        <p:nvSpPr>
          <p:cNvPr id="172" name="Google Shape;172;p8"/>
          <p:cNvSpPr txBox="1"/>
          <p:nvPr/>
        </p:nvSpPr>
        <p:spPr>
          <a:xfrm>
            <a:off x="997853" y="1242414"/>
            <a:ext cx="5520903"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a:solidFill>
                  <a:schemeClr val="dk1"/>
                </a:solidFill>
                <a:latin typeface="Calibri"/>
                <a:ea typeface="Calibri"/>
                <a:cs typeface="Calibri"/>
                <a:sym typeface="Calibri"/>
              </a:rPr>
              <a:t>What can you see in this picture? What is special about it?</a:t>
            </a:r>
            <a:endParaRPr sz="2400" b="1">
              <a:solidFill>
                <a:schemeClr val="dk1"/>
              </a:solidFill>
              <a:latin typeface="Calibri"/>
              <a:ea typeface="Calibri"/>
              <a:cs typeface="Calibri"/>
              <a:sym typeface="Calibri"/>
            </a:endParaRPr>
          </a:p>
        </p:txBody>
      </p:sp>
      <p:sp>
        <p:nvSpPr>
          <p:cNvPr id="173" name="Google Shape;173;p8"/>
          <p:cNvSpPr/>
          <p:nvPr/>
        </p:nvSpPr>
        <p:spPr>
          <a:xfrm>
            <a:off x="487067" y="1357587"/>
            <a:ext cx="502606" cy="502606"/>
          </a:xfrm>
          <a:prstGeom prst="roundRect">
            <a:avLst>
              <a:gd name="adj" fmla="val 16667"/>
            </a:avLst>
          </a:prstGeom>
          <a:solidFill>
            <a:srgbClr val="0FB7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48DA4"/>
              </a:solidFill>
              <a:latin typeface="Calibri"/>
              <a:ea typeface="Calibri"/>
              <a:cs typeface="Calibri"/>
              <a:sym typeface="Calibri"/>
            </a:endParaRPr>
          </a:p>
        </p:txBody>
      </p:sp>
      <p:sp>
        <p:nvSpPr>
          <p:cNvPr id="174" name="Google Shape;174;p8"/>
          <p:cNvSpPr txBox="1"/>
          <p:nvPr/>
        </p:nvSpPr>
        <p:spPr>
          <a:xfrm>
            <a:off x="539852" y="1254947"/>
            <a:ext cx="39703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b="1">
                <a:solidFill>
                  <a:schemeClr val="lt1"/>
                </a:solidFill>
                <a:latin typeface="Open Sans"/>
                <a:ea typeface="Open Sans"/>
                <a:cs typeface="Open Sans"/>
                <a:sym typeface="Open Sans"/>
              </a:rPr>
              <a:t>1</a:t>
            </a:r>
            <a:endParaRPr/>
          </a:p>
        </p:txBody>
      </p:sp>
      <p:pic>
        <p:nvPicPr>
          <p:cNvPr id="175" name="Google Shape;175;p8" descr="Conversation - Free people icons"/>
          <p:cNvPicPr preferRelativeResize="0"/>
          <p:nvPr/>
        </p:nvPicPr>
        <p:blipFill rotWithShape="1">
          <a:blip r:embed="rId4">
            <a:alphaModFix/>
          </a:blip>
          <a:srcRect/>
          <a:stretch/>
        </p:blipFill>
        <p:spPr>
          <a:xfrm>
            <a:off x="1358129" y="2554800"/>
            <a:ext cx="2984334" cy="2984335"/>
          </a:xfrm>
          <a:prstGeom prst="rect">
            <a:avLst/>
          </a:prstGeom>
          <a:noFill/>
          <a:ln>
            <a:noFill/>
          </a:ln>
        </p:spPr>
      </p:pic>
      <p:pic>
        <p:nvPicPr>
          <p:cNvPr id="176" name="Google Shape;176;p8"/>
          <p:cNvPicPr preferRelativeResize="0"/>
          <p:nvPr/>
        </p:nvPicPr>
        <p:blipFill rotWithShape="1">
          <a:blip r:embed="rId5">
            <a:alphaModFix/>
          </a:blip>
          <a:srcRect t="13103"/>
          <a:stretch/>
        </p:blipFill>
        <p:spPr>
          <a:xfrm>
            <a:off x="7079530" y="1149450"/>
            <a:ext cx="5112470" cy="56808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8"/>
          <p:cNvPicPr preferRelativeResize="0"/>
          <p:nvPr/>
        </p:nvPicPr>
        <p:blipFill rotWithShape="1">
          <a:blip r:embed="rId3">
            <a:alphaModFix/>
          </a:blip>
          <a:srcRect/>
          <a:stretch/>
        </p:blipFill>
        <p:spPr>
          <a:xfrm>
            <a:off x="0" y="-10053"/>
            <a:ext cx="12192000" cy="1083306"/>
          </a:xfrm>
          <a:prstGeom prst="rect">
            <a:avLst/>
          </a:prstGeom>
          <a:noFill/>
          <a:ln>
            <a:noFill/>
          </a:ln>
        </p:spPr>
      </p:pic>
      <p:sp>
        <p:nvSpPr>
          <p:cNvPr id="171" name="Google Shape;171;p8"/>
          <p:cNvSpPr txBox="1"/>
          <p:nvPr/>
        </p:nvSpPr>
        <p:spPr>
          <a:xfrm>
            <a:off x="487067" y="208434"/>
            <a:ext cx="480976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600" b="1">
                <a:solidFill>
                  <a:schemeClr val="dk1"/>
                </a:solidFill>
                <a:latin typeface="Arial"/>
                <a:ea typeface="Arial"/>
                <a:cs typeface="Arial"/>
                <a:sym typeface="Arial"/>
              </a:rPr>
              <a:t>LISTENING</a:t>
            </a:r>
            <a:endParaRPr sz="3600" b="1">
              <a:solidFill>
                <a:schemeClr val="dk1"/>
              </a:solidFill>
              <a:latin typeface="Arial"/>
              <a:ea typeface="Arial"/>
              <a:cs typeface="Arial"/>
              <a:sym typeface="Arial"/>
            </a:endParaRPr>
          </a:p>
        </p:txBody>
      </p:sp>
      <p:sp>
        <p:nvSpPr>
          <p:cNvPr id="172" name="Google Shape;172;p8"/>
          <p:cNvSpPr txBox="1"/>
          <p:nvPr/>
        </p:nvSpPr>
        <p:spPr>
          <a:xfrm>
            <a:off x="997853" y="1242414"/>
            <a:ext cx="5520903"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a:solidFill>
                  <a:schemeClr val="dk1"/>
                </a:solidFill>
                <a:latin typeface="Calibri"/>
                <a:ea typeface="Calibri"/>
                <a:cs typeface="Calibri"/>
                <a:sym typeface="Calibri"/>
              </a:rPr>
              <a:t>What can you see in this picture? What is special about it?</a:t>
            </a:r>
            <a:endParaRPr sz="2400" b="1">
              <a:solidFill>
                <a:schemeClr val="dk1"/>
              </a:solidFill>
              <a:latin typeface="Calibri"/>
              <a:ea typeface="Calibri"/>
              <a:cs typeface="Calibri"/>
              <a:sym typeface="Calibri"/>
            </a:endParaRPr>
          </a:p>
        </p:txBody>
      </p:sp>
      <p:sp>
        <p:nvSpPr>
          <p:cNvPr id="173" name="Google Shape;173;p8"/>
          <p:cNvSpPr/>
          <p:nvPr/>
        </p:nvSpPr>
        <p:spPr>
          <a:xfrm>
            <a:off x="487067" y="1357587"/>
            <a:ext cx="502606" cy="502606"/>
          </a:xfrm>
          <a:prstGeom prst="roundRect">
            <a:avLst>
              <a:gd name="adj" fmla="val 16667"/>
            </a:avLst>
          </a:prstGeom>
          <a:solidFill>
            <a:srgbClr val="0FB7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48DA4"/>
              </a:solidFill>
              <a:latin typeface="Calibri"/>
              <a:ea typeface="Calibri"/>
              <a:cs typeface="Calibri"/>
              <a:sym typeface="Calibri"/>
            </a:endParaRPr>
          </a:p>
        </p:txBody>
      </p:sp>
      <p:sp>
        <p:nvSpPr>
          <p:cNvPr id="174" name="Google Shape;174;p8"/>
          <p:cNvSpPr txBox="1"/>
          <p:nvPr/>
        </p:nvSpPr>
        <p:spPr>
          <a:xfrm>
            <a:off x="539852" y="1254947"/>
            <a:ext cx="39703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b="1">
                <a:solidFill>
                  <a:schemeClr val="lt1"/>
                </a:solidFill>
                <a:latin typeface="Open Sans"/>
                <a:ea typeface="Open Sans"/>
                <a:cs typeface="Open Sans"/>
                <a:sym typeface="Open Sans"/>
              </a:rPr>
              <a:t>1</a:t>
            </a:r>
            <a:endParaRPr/>
          </a:p>
        </p:txBody>
      </p:sp>
      <p:pic>
        <p:nvPicPr>
          <p:cNvPr id="175" name="Google Shape;175;p8" descr="Conversation - Free people icons"/>
          <p:cNvPicPr preferRelativeResize="0"/>
          <p:nvPr/>
        </p:nvPicPr>
        <p:blipFill rotWithShape="1">
          <a:blip r:embed="rId4">
            <a:alphaModFix/>
          </a:blip>
          <a:srcRect/>
          <a:stretch/>
        </p:blipFill>
        <p:spPr>
          <a:xfrm>
            <a:off x="308380" y="4895168"/>
            <a:ext cx="1778373" cy="1832272"/>
          </a:xfrm>
          <a:prstGeom prst="rect">
            <a:avLst/>
          </a:prstGeom>
          <a:noFill/>
          <a:ln>
            <a:noFill/>
          </a:ln>
        </p:spPr>
      </p:pic>
      <p:pic>
        <p:nvPicPr>
          <p:cNvPr id="176" name="Google Shape;176;p8"/>
          <p:cNvPicPr preferRelativeResize="0"/>
          <p:nvPr/>
        </p:nvPicPr>
        <p:blipFill rotWithShape="1">
          <a:blip r:embed="rId5">
            <a:alphaModFix/>
          </a:blip>
          <a:srcRect t="13103"/>
          <a:stretch/>
        </p:blipFill>
        <p:spPr>
          <a:xfrm>
            <a:off x="7079530" y="1149450"/>
            <a:ext cx="5112470" cy="5680874"/>
          </a:xfrm>
          <a:prstGeom prst="rect">
            <a:avLst/>
          </a:prstGeom>
          <a:noFill/>
          <a:ln>
            <a:noFill/>
          </a:ln>
        </p:spPr>
      </p:pic>
      <p:grpSp>
        <p:nvGrpSpPr>
          <p:cNvPr id="4" name="Group 3">
            <a:extLst>
              <a:ext uri="{FF2B5EF4-FFF2-40B4-BE49-F238E27FC236}">
                <a16:creationId xmlns:a16="http://schemas.microsoft.com/office/drawing/2014/main" id="{4580EBED-9407-391D-206C-F7160D859467}"/>
              </a:ext>
            </a:extLst>
          </p:cNvPr>
          <p:cNvGrpSpPr/>
          <p:nvPr/>
        </p:nvGrpSpPr>
        <p:grpSpPr>
          <a:xfrm>
            <a:off x="1917700" y="2121007"/>
            <a:ext cx="8356600" cy="3537466"/>
            <a:chOff x="279400" y="344353"/>
            <a:chExt cx="8288867" cy="2372545"/>
          </a:xfrm>
        </p:grpSpPr>
        <p:grpSp>
          <p:nvGrpSpPr>
            <p:cNvPr id="5" name="Google Shape;1619;p35">
              <a:extLst>
                <a:ext uri="{FF2B5EF4-FFF2-40B4-BE49-F238E27FC236}">
                  <a16:creationId xmlns:a16="http://schemas.microsoft.com/office/drawing/2014/main" id="{58E7553E-0EC4-93EE-A024-C39F158434A5}"/>
                </a:ext>
              </a:extLst>
            </p:cNvPr>
            <p:cNvGrpSpPr/>
            <p:nvPr/>
          </p:nvGrpSpPr>
          <p:grpSpPr>
            <a:xfrm rot="16200000">
              <a:off x="3237561" y="-2613808"/>
              <a:ext cx="2372545" cy="8288867"/>
              <a:chOff x="6160085" y="1048400"/>
              <a:chExt cx="1132450" cy="2216400"/>
            </a:xfrm>
          </p:grpSpPr>
          <p:sp>
            <p:nvSpPr>
              <p:cNvPr id="8" name="Google Shape;1620;p35">
                <a:extLst>
                  <a:ext uri="{FF2B5EF4-FFF2-40B4-BE49-F238E27FC236}">
                    <a16:creationId xmlns:a16="http://schemas.microsoft.com/office/drawing/2014/main" id="{DE4F8507-3E7A-9E75-F6AF-EA4357524256}"/>
                  </a:ext>
                </a:extLst>
              </p:cNvPr>
              <p:cNvSpPr/>
              <p:nvPr/>
            </p:nvSpPr>
            <p:spPr>
              <a:xfrm>
                <a:off x="6184124" y="1298050"/>
                <a:ext cx="1097850" cy="1902525"/>
              </a:xfrm>
              <a:custGeom>
                <a:avLst/>
                <a:gdLst/>
                <a:ahLst/>
                <a:cxnLst/>
                <a:rect l="l" t="t" r="r" b="b"/>
                <a:pathLst>
                  <a:path w="43914" h="76101" extrusionOk="0">
                    <a:moveTo>
                      <a:pt x="374" y="0"/>
                    </a:moveTo>
                    <a:cubicBezTo>
                      <a:pt x="374" y="0"/>
                      <a:pt x="374" y="27339"/>
                      <a:pt x="187" y="39063"/>
                    </a:cubicBezTo>
                    <a:cubicBezTo>
                      <a:pt x="1" y="50787"/>
                      <a:pt x="2239" y="75914"/>
                      <a:pt x="2239" y="75914"/>
                    </a:cubicBezTo>
                    <a:lnTo>
                      <a:pt x="6502" y="76101"/>
                    </a:lnTo>
                    <a:lnTo>
                      <a:pt x="43913" y="75728"/>
                    </a:lnTo>
                    <a:lnTo>
                      <a:pt x="43540" y="62698"/>
                    </a:lnTo>
                    <a:lnTo>
                      <a:pt x="42421" y="0"/>
                    </a:ln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1621;p35">
                <a:extLst>
                  <a:ext uri="{FF2B5EF4-FFF2-40B4-BE49-F238E27FC236}">
                    <a16:creationId xmlns:a16="http://schemas.microsoft.com/office/drawing/2014/main" id="{A5258BDB-E8DB-AD55-5132-CB7E2C1D5368}"/>
                  </a:ext>
                </a:extLst>
              </p:cNvPr>
              <p:cNvSpPr/>
              <p:nvPr/>
            </p:nvSpPr>
            <p:spPr>
              <a:xfrm>
                <a:off x="6672425" y="1164150"/>
                <a:ext cx="485625" cy="463500"/>
              </a:xfrm>
              <a:custGeom>
                <a:avLst/>
                <a:gdLst/>
                <a:ahLst/>
                <a:cxnLst/>
                <a:rect l="l" t="t" r="r" b="b"/>
                <a:pathLst>
                  <a:path w="19425" h="18540" extrusionOk="0">
                    <a:moveTo>
                      <a:pt x="7381" y="0"/>
                    </a:moveTo>
                    <a:cubicBezTo>
                      <a:pt x="7381" y="0"/>
                      <a:pt x="4663" y="187"/>
                      <a:pt x="2532" y="400"/>
                    </a:cubicBezTo>
                    <a:cubicBezTo>
                      <a:pt x="400" y="587"/>
                      <a:pt x="0" y="4663"/>
                      <a:pt x="0" y="4663"/>
                    </a:cubicBezTo>
                    <a:lnTo>
                      <a:pt x="4477" y="5063"/>
                    </a:lnTo>
                    <a:cubicBezTo>
                      <a:pt x="4477" y="5063"/>
                      <a:pt x="5436" y="10499"/>
                      <a:pt x="4850" y="14576"/>
                    </a:cubicBezTo>
                    <a:cubicBezTo>
                      <a:pt x="4359" y="18010"/>
                      <a:pt x="7154" y="18290"/>
                      <a:pt x="8078" y="18290"/>
                    </a:cubicBezTo>
                    <a:cubicBezTo>
                      <a:pt x="8258" y="18290"/>
                      <a:pt x="8367" y="18279"/>
                      <a:pt x="8367" y="18279"/>
                    </a:cubicBezTo>
                    <a:cubicBezTo>
                      <a:pt x="8367" y="18279"/>
                      <a:pt x="10783" y="18540"/>
                      <a:pt x="13199" y="18540"/>
                    </a:cubicBezTo>
                    <a:cubicBezTo>
                      <a:pt x="14407" y="18540"/>
                      <a:pt x="15615" y="18475"/>
                      <a:pt x="16521" y="18279"/>
                    </a:cubicBezTo>
                    <a:cubicBezTo>
                      <a:pt x="19238" y="17693"/>
                      <a:pt x="18865" y="16148"/>
                      <a:pt x="18865" y="16148"/>
                    </a:cubicBezTo>
                    <a:lnTo>
                      <a:pt x="19052" y="11485"/>
                    </a:lnTo>
                    <a:cubicBezTo>
                      <a:pt x="19052" y="11485"/>
                      <a:pt x="19425" y="5436"/>
                      <a:pt x="18865" y="3118"/>
                    </a:cubicBezTo>
                    <a:cubicBezTo>
                      <a:pt x="18279" y="773"/>
                      <a:pt x="14975" y="187"/>
                      <a:pt x="14975" y="187"/>
                    </a:cubicBezTo>
                    <a:lnTo>
                      <a:pt x="7381" y="0"/>
                    </a:lnTo>
                    <a:close/>
                  </a:path>
                </a:pathLst>
              </a:custGeom>
              <a:solidFill>
                <a:srgbClr val="002060"/>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1622;p35">
                <a:extLst>
                  <a:ext uri="{FF2B5EF4-FFF2-40B4-BE49-F238E27FC236}">
                    <a16:creationId xmlns:a16="http://schemas.microsoft.com/office/drawing/2014/main" id="{39D1071A-9A1C-822D-CF86-480BA004CF85}"/>
                  </a:ext>
                </a:extLst>
              </p:cNvPr>
              <p:cNvSpPr/>
              <p:nvPr/>
            </p:nvSpPr>
            <p:spPr>
              <a:xfrm>
                <a:off x="6160085" y="1156949"/>
                <a:ext cx="1132450" cy="2057000"/>
              </a:xfrm>
              <a:custGeom>
                <a:avLst/>
                <a:gdLst/>
                <a:ahLst/>
                <a:cxnLst/>
                <a:rect l="l" t="t" r="r" b="b"/>
                <a:pathLst>
                  <a:path w="45298" h="82280" extrusionOk="0">
                    <a:moveTo>
                      <a:pt x="24647" y="4179"/>
                    </a:moveTo>
                    <a:lnTo>
                      <a:pt x="24647" y="4392"/>
                    </a:lnTo>
                    <a:lnTo>
                      <a:pt x="24594" y="4392"/>
                    </a:lnTo>
                    <a:cubicBezTo>
                      <a:pt x="24594" y="4312"/>
                      <a:pt x="24621" y="4259"/>
                      <a:pt x="24647" y="4179"/>
                    </a:cubicBezTo>
                    <a:close/>
                    <a:moveTo>
                      <a:pt x="24115" y="1701"/>
                    </a:moveTo>
                    <a:cubicBezTo>
                      <a:pt x="24301" y="2021"/>
                      <a:pt x="24434" y="2367"/>
                      <a:pt x="24488" y="2713"/>
                    </a:cubicBezTo>
                    <a:cubicBezTo>
                      <a:pt x="24274" y="3246"/>
                      <a:pt x="24115" y="3833"/>
                      <a:pt x="24061" y="4419"/>
                    </a:cubicBezTo>
                    <a:lnTo>
                      <a:pt x="23129" y="4419"/>
                    </a:lnTo>
                    <a:cubicBezTo>
                      <a:pt x="23155" y="3913"/>
                      <a:pt x="23235" y="3380"/>
                      <a:pt x="23422" y="2900"/>
                    </a:cubicBezTo>
                    <a:lnTo>
                      <a:pt x="23448" y="2900"/>
                    </a:lnTo>
                    <a:cubicBezTo>
                      <a:pt x="23608" y="2474"/>
                      <a:pt x="23928" y="2127"/>
                      <a:pt x="24115" y="1701"/>
                    </a:cubicBezTo>
                    <a:close/>
                    <a:moveTo>
                      <a:pt x="21903" y="1754"/>
                    </a:moveTo>
                    <a:lnTo>
                      <a:pt x="21930" y="1781"/>
                    </a:lnTo>
                    <a:cubicBezTo>
                      <a:pt x="21610" y="2634"/>
                      <a:pt x="21423" y="3540"/>
                      <a:pt x="21370" y="4445"/>
                    </a:cubicBezTo>
                    <a:lnTo>
                      <a:pt x="20837" y="4445"/>
                    </a:lnTo>
                    <a:cubicBezTo>
                      <a:pt x="21050" y="3513"/>
                      <a:pt x="21397" y="2607"/>
                      <a:pt x="21903" y="1754"/>
                    </a:cubicBezTo>
                    <a:close/>
                    <a:moveTo>
                      <a:pt x="23062" y="1025"/>
                    </a:moveTo>
                    <a:cubicBezTo>
                      <a:pt x="23182" y="1025"/>
                      <a:pt x="23302" y="1055"/>
                      <a:pt x="23422" y="1115"/>
                    </a:cubicBezTo>
                    <a:cubicBezTo>
                      <a:pt x="23528" y="1141"/>
                      <a:pt x="23635" y="1221"/>
                      <a:pt x="23742" y="1275"/>
                    </a:cubicBezTo>
                    <a:cubicBezTo>
                      <a:pt x="22862" y="1887"/>
                      <a:pt x="22622" y="3406"/>
                      <a:pt x="22676" y="4419"/>
                    </a:cubicBezTo>
                    <a:lnTo>
                      <a:pt x="21876" y="4445"/>
                    </a:lnTo>
                    <a:cubicBezTo>
                      <a:pt x="21956" y="3859"/>
                      <a:pt x="22089" y="3273"/>
                      <a:pt x="22276" y="2687"/>
                    </a:cubicBezTo>
                    <a:lnTo>
                      <a:pt x="22303" y="2713"/>
                    </a:lnTo>
                    <a:cubicBezTo>
                      <a:pt x="22489" y="2127"/>
                      <a:pt x="22782" y="1621"/>
                      <a:pt x="22942" y="1035"/>
                    </a:cubicBezTo>
                    <a:cubicBezTo>
                      <a:pt x="22982" y="1028"/>
                      <a:pt x="23022" y="1025"/>
                      <a:pt x="23062" y="1025"/>
                    </a:cubicBezTo>
                    <a:close/>
                    <a:moveTo>
                      <a:pt x="33954" y="838"/>
                    </a:moveTo>
                    <a:cubicBezTo>
                      <a:pt x="35162" y="838"/>
                      <a:pt x="36344" y="974"/>
                      <a:pt x="37331" y="1488"/>
                    </a:cubicBezTo>
                    <a:cubicBezTo>
                      <a:pt x="39676" y="2687"/>
                      <a:pt x="39090" y="5698"/>
                      <a:pt x="39036" y="7883"/>
                    </a:cubicBezTo>
                    <a:cubicBezTo>
                      <a:pt x="38983" y="10387"/>
                      <a:pt x="38903" y="12919"/>
                      <a:pt x="38850" y="15424"/>
                    </a:cubicBezTo>
                    <a:cubicBezTo>
                      <a:pt x="38823" y="15477"/>
                      <a:pt x="38850" y="15557"/>
                      <a:pt x="38876" y="15610"/>
                    </a:cubicBezTo>
                    <a:lnTo>
                      <a:pt x="38876" y="15663"/>
                    </a:lnTo>
                    <a:cubicBezTo>
                      <a:pt x="38930" y="16196"/>
                      <a:pt x="39063" y="16809"/>
                      <a:pt x="38823" y="17315"/>
                    </a:cubicBezTo>
                    <a:cubicBezTo>
                      <a:pt x="38423" y="18141"/>
                      <a:pt x="37358" y="18141"/>
                      <a:pt x="36585" y="18141"/>
                    </a:cubicBezTo>
                    <a:cubicBezTo>
                      <a:pt x="35370" y="18141"/>
                      <a:pt x="34155" y="18176"/>
                      <a:pt x="32953" y="18176"/>
                    </a:cubicBezTo>
                    <a:cubicBezTo>
                      <a:pt x="32653" y="18176"/>
                      <a:pt x="32353" y="18173"/>
                      <a:pt x="32055" y="18168"/>
                    </a:cubicBezTo>
                    <a:cubicBezTo>
                      <a:pt x="30589" y="18141"/>
                      <a:pt x="29151" y="18115"/>
                      <a:pt x="27712" y="18008"/>
                    </a:cubicBezTo>
                    <a:cubicBezTo>
                      <a:pt x="26699" y="17928"/>
                      <a:pt x="25793" y="17742"/>
                      <a:pt x="25500" y="16596"/>
                    </a:cubicBezTo>
                    <a:cubicBezTo>
                      <a:pt x="25420" y="16143"/>
                      <a:pt x="25394" y="15690"/>
                      <a:pt x="25420" y="15237"/>
                    </a:cubicBezTo>
                    <a:cubicBezTo>
                      <a:pt x="25553" y="15184"/>
                      <a:pt x="25633" y="15051"/>
                      <a:pt x="25633" y="14891"/>
                    </a:cubicBezTo>
                    <a:cubicBezTo>
                      <a:pt x="25633" y="12199"/>
                      <a:pt x="25660" y="9508"/>
                      <a:pt x="25633" y="6817"/>
                    </a:cubicBezTo>
                    <a:cubicBezTo>
                      <a:pt x="25633" y="5431"/>
                      <a:pt x="25767" y="3833"/>
                      <a:pt x="25367" y="2394"/>
                    </a:cubicBezTo>
                    <a:cubicBezTo>
                      <a:pt x="25367" y="2340"/>
                      <a:pt x="25420" y="2287"/>
                      <a:pt x="25420" y="2234"/>
                    </a:cubicBezTo>
                    <a:cubicBezTo>
                      <a:pt x="25473" y="2074"/>
                      <a:pt x="25367" y="1914"/>
                      <a:pt x="25207" y="1887"/>
                    </a:cubicBezTo>
                    <a:cubicBezTo>
                      <a:pt x="25180" y="1781"/>
                      <a:pt x="25127" y="1701"/>
                      <a:pt x="25100" y="1621"/>
                    </a:cubicBezTo>
                    <a:cubicBezTo>
                      <a:pt x="24994" y="1408"/>
                      <a:pt x="24861" y="1195"/>
                      <a:pt x="24727" y="1035"/>
                    </a:cubicBezTo>
                    <a:lnTo>
                      <a:pt x="24727" y="1035"/>
                    </a:lnTo>
                    <a:cubicBezTo>
                      <a:pt x="25274" y="1043"/>
                      <a:pt x="25820" y="1046"/>
                      <a:pt x="26366" y="1046"/>
                    </a:cubicBezTo>
                    <a:cubicBezTo>
                      <a:pt x="27685" y="1046"/>
                      <a:pt x="29004" y="1027"/>
                      <a:pt x="30323" y="1008"/>
                    </a:cubicBezTo>
                    <a:lnTo>
                      <a:pt x="30350" y="1008"/>
                    </a:lnTo>
                    <a:cubicBezTo>
                      <a:pt x="31455" y="981"/>
                      <a:pt x="32718" y="838"/>
                      <a:pt x="33954" y="838"/>
                    </a:cubicBezTo>
                    <a:close/>
                    <a:moveTo>
                      <a:pt x="24674" y="5405"/>
                    </a:moveTo>
                    <a:cubicBezTo>
                      <a:pt x="24754" y="8576"/>
                      <a:pt x="24834" y="11746"/>
                      <a:pt x="24914" y="14917"/>
                    </a:cubicBezTo>
                    <a:cubicBezTo>
                      <a:pt x="24914" y="14944"/>
                      <a:pt x="24914" y="14971"/>
                      <a:pt x="24941" y="15024"/>
                    </a:cubicBezTo>
                    <a:cubicBezTo>
                      <a:pt x="24674" y="16196"/>
                      <a:pt x="24621" y="17582"/>
                      <a:pt x="25713" y="18355"/>
                    </a:cubicBezTo>
                    <a:cubicBezTo>
                      <a:pt x="26459" y="18861"/>
                      <a:pt x="27552" y="18808"/>
                      <a:pt x="28405" y="18887"/>
                    </a:cubicBezTo>
                    <a:cubicBezTo>
                      <a:pt x="29630" y="18967"/>
                      <a:pt x="30829" y="18994"/>
                      <a:pt x="32028" y="19021"/>
                    </a:cubicBezTo>
                    <a:cubicBezTo>
                      <a:pt x="33254" y="19021"/>
                      <a:pt x="34453" y="18994"/>
                      <a:pt x="35652" y="18941"/>
                    </a:cubicBezTo>
                    <a:cubicBezTo>
                      <a:pt x="35810" y="18931"/>
                      <a:pt x="35972" y="18929"/>
                      <a:pt x="36136" y="18929"/>
                    </a:cubicBezTo>
                    <a:cubicBezTo>
                      <a:pt x="36351" y="18929"/>
                      <a:pt x="36570" y="18933"/>
                      <a:pt x="36788" y="18933"/>
                    </a:cubicBezTo>
                    <a:cubicBezTo>
                      <a:pt x="37337" y="18933"/>
                      <a:pt x="37886" y="18904"/>
                      <a:pt x="38370" y="18701"/>
                    </a:cubicBezTo>
                    <a:cubicBezTo>
                      <a:pt x="39649" y="18168"/>
                      <a:pt x="39809" y="16889"/>
                      <a:pt x="39622" y="15690"/>
                    </a:cubicBezTo>
                    <a:cubicBezTo>
                      <a:pt x="39676" y="15610"/>
                      <a:pt x="39729" y="15503"/>
                      <a:pt x="39729" y="15424"/>
                    </a:cubicBezTo>
                    <a:cubicBezTo>
                      <a:pt x="39862" y="12493"/>
                      <a:pt x="39916" y="9561"/>
                      <a:pt x="39942" y="6630"/>
                    </a:cubicBezTo>
                    <a:lnTo>
                      <a:pt x="39942" y="5911"/>
                    </a:lnTo>
                    <a:cubicBezTo>
                      <a:pt x="40229" y="5962"/>
                      <a:pt x="40517" y="5980"/>
                      <a:pt x="40797" y="5980"/>
                    </a:cubicBezTo>
                    <a:cubicBezTo>
                      <a:pt x="40959" y="5980"/>
                      <a:pt x="41118" y="5974"/>
                      <a:pt x="41274" y="5964"/>
                    </a:cubicBezTo>
                    <a:cubicBezTo>
                      <a:pt x="41701" y="5964"/>
                      <a:pt x="42127" y="5911"/>
                      <a:pt x="42527" y="5804"/>
                    </a:cubicBezTo>
                    <a:lnTo>
                      <a:pt x="42527" y="5804"/>
                    </a:lnTo>
                    <a:cubicBezTo>
                      <a:pt x="42420" y="10547"/>
                      <a:pt x="42660" y="15344"/>
                      <a:pt x="42767" y="20087"/>
                    </a:cubicBezTo>
                    <a:cubicBezTo>
                      <a:pt x="42873" y="24989"/>
                      <a:pt x="42980" y="29866"/>
                      <a:pt x="43086" y="34742"/>
                    </a:cubicBezTo>
                    <a:cubicBezTo>
                      <a:pt x="43300" y="44521"/>
                      <a:pt x="43539" y="54300"/>
                      <a:pt x="43779" y="64079"/>
                    </a:cubicBezTo>
                    <a:cubicBezTo>
                      <a:pt x="43832" y="66770"/>
                      <a:pt x="43912" y="69461"/>
                      <a:pt x="43966" y="72152"/>
                    </a:cubicBezTo>
                    <a:cubicBezTo>
                      <a:pt x="44019" y="74897"/>
                      <a:pt x="43912" y="77721"/>
                      <a:pt x="44232" y="80439"/>
                    </a:cubicBezTo>
                    <a:cubicBezTo>
                      <a:pt x="42929" y="80345"/>
                      <a:pt x="41613" y="80317"/>
                      <a:pt x="40293" y="80317"/>
                    </a:cubicBezTo>
                    <a:cubicBezTo>
                      <a:pt x="38240" y="80317"/>
                      <a:pt x="36177" y="80386"/>
                      <a:pt x="34133" y="80386"/>
                    </a:cubicBezTo>
                    <a:lnTo>
                      <a:pt x="34160" y="80413"/>
                    </a:lnTo>
                    <a:cubicBezTo>
                      <a:pt x="30723" y="80413"/>
                      <a:pt x="27259" y="80466"/>
                      <a:pt x="23821" y="80519"/>
                    </a:cubicBezTo>
                    <a:cubicBezTo>
                      <a:pt x="16973" y="80652"/>
                      <a:pt x="10125" y="81052"/>
                      <a:pt x="3277" y="81079"/>
                    </a:cubicBezTo>
                    <a:cubicBezTo>
                      <a:pt x="1519" y="61574"/>
                      <a:pt x="1199" y="41963"/>
                      <a:pt x="1226" y="22378"/>
                    </a:cubicBezTo>
                    <a:cubicBezTo>
                      <a:pt x="1226" y="16889"/>
                      <a:pt x="1492" y="11347"/>
                      <a:pt x="1226" y="5858"/>
                    </a:cubicBezTo>
                    <a:lnTo>
                      <a:pt x="1226" y="5858"/>
                    </a:lnTo>
                    <a:cubicBezTo>
                      <a:pt x="2534" y="5884"/>
                      <a:pt x="3843" y="5896"/>
                      <a:pt x="5152" y="5896"/>
                    </a:cubicBezTo>
                    <a:cubicBezTo>
                      <a:pt x="11657" y="5896"/>
                      <a:pt x="18175" y="5604"/>
                      <a:pt x="24674" y="5405"/>
                    </a:cubicBezTo>
                    <a:close/>
                    <a:moveTo>
                      <a:pt x="22957" y="1"/>
                    </a:moveTo>
                    <a:cubicBezTo>
                      <a:pt x="22652" y="1"/>
                      <a:pt x="22351" y="88"/>
                      <a:pt x="22089" y="262"/>
                    </a:cubicBezTo>
                    <a:cubicBezTo>
                      <a:pt x="20810" y="1035"/>
                      <a:pt x="20331" y="3033"/>
                      <a:pt x="20278" y="4472"/>
                    </a:cubicBezTo>
                    <a:cubicBezTo>
                      <a:pt x="13803" y="4605"/>
                      <a:pt x="7301" y="4739"/>
                      <a:pt x="853" y="5218"/>
                    </a:cubicBezTo>
                    <a:cubicBezTo>
                      <a:pt x="813" y="5205"/>
                      <a:pt x="773" y="5198"/>
                      <a:pt x="736" y="5198"/>
                    </a:cubicBezTo>
                    <a:cubicBezTo>
                      <a:pt x="700" y="5198"/>
                      <a:pt x="666" y="5205"/>
                      <a:pt x="640" y="5218"/>
                    </a:cubicBezTo>
                    <a:lnTo>
                      <a:pt x="426" y="5218"/>
                    </a:lnTo>
                    <a:cubicBezTo>
                      <a:pt x="53" y="5245"/>
                      <a:pt x="0" y="5724"/>
                      <a:pt x="346" y="5831"/>
                    </a:cubicBezTo>
                    <a:cubicBezTo>
                      <a:pt x="53" y="10654"/>
                      <a:pt x="213" y="15557"/>
                      <a:pt x="213" y="20380"/>
                    </a:cubicBezTo>
                    <a:cubicBezTo>
                      <a:pt x="187" y="25309"/>
                      <a:pt x="187" y="30239"/>
                      <a:pt x="213" y="35168"/>
                    </a:cubicBezTo>
                    <a:cubicBezTo>
                      <a:pt x="293" y="44947"/>
                      <a:pt x="506" y="54699"/>
                      <a:pt x="986" y="64452"/>
                    </a:cubicBezTo>
                    <a:cubicBezTo>
                      <a:pt x="1252" y="70021"/>
                      <a:pt x="1625" y="75590"/>
                      <a:pt x="2132" y="81159"/>
                    </a:cubicBezTo>
                    <a:cubicBezTo>
                      <a:pt x="2158" y="81292"/>
                      <a:pt x="2212" y="81452"/>
                      <a:pt x="2345" y="81558"/>
                    </a:cubicBezTo>
                    <a:cubicBezTo>
                      <a:pt x="2242" y="81919"/>
                      <a:pt x="2512" y="82279"/>
                      <a:pt x="2867" y="82279"/>
                    </a:cubicBezTo>
                    <a:cubicBezTo>
                      <a:pt x="2879" y="82279"/>
                      <a:pt x="2892" y="82279"/>
                      <a:pt x="2904" y="82278"/>
                    </a:cubicBezTo>
                    <a:cubicBezTo>
                      <a:pt x="9832" y="81772"/>
                      <a:pt x="16867" y="81798"/>
                      <a:pt x="23795" y="81665"/>
                    </a:cubicBezTo>
                    <a:cubicBezTo>
                      <a:pt x="27259" y="81612"/>
                      <a:pt x="30696" y="81558"/>
                      <a:pt x="34133" y="81532"/>
                    </a:cubicBezTo>
                    <a:cubicBezTo>
                      <a:pt x="34380" y="81530"/>
                      <a:pt x="34627" y="81529"/>
                      <a:pt x="34874" y="81529"/>
                    </a:cubicBezTo>
                    <a:cubicBezTo>
                      <a:pt x="36536" y="81529"/>
                      <a:pt x="38218" y="81566"/>
                      <a:pt x="39899" y="81566"/>
                    </a:cubicBezTo>
                    <a:cubicBezTo>
                      <a:pt x="41512" y="81566"/>
                      <a:pt x="43123" y="81532"/>
                      <a:pt x="44712" y="81399"/>
                    </a:cubicBezTo>
                    <a:cubicBezTo>
                      <a:pt x="45111" y="81372"/>
                      <a:pt x="45298" y="80892"/>
                      <a:pt x="45005" y="80626"/>
                    </a:cubicBezTo>
                    <a:cubicBezTo>
                      <a:pt x="45165" y="78228"/>
                      <a:pt x="44978" y="75803"/>
                      <a:pt x="44925" y="73431"/>
                    </a:cubicBezTo>
                    <a:cubicBezTo>
                      <a:pt x="44872" y="70980"/>
                      <a:pt x="44818" y="68529"/>
                      <a:pt x="44765" y="66104"/>
                    </a:cubicBezTo>
                    <a:cubicBezTo>
                      <a:pt x="44658" y="61201"/>
                      <a:pt x="44579" y="56325"/>
                      <a:pt x="44472" y="51449"/>
                    </a:cubicBezTo>
                    <a:lnTo>
                      <a:pt x="43806" y="22138"/>
                    </a:lnTo>
                    <a:cubicBezTo>
                      <a:pt x="43673" y="16569"/>
                      <a:pt x="43699" y="10974"/>
                      <a:pt x="43300" y="5458"/>
                    </a:cubicBezTo>
                    <a:cubicBezTo>
                      <a:pt x="43300" y="5271"/>
                      <a:pt x="43166" y="5138"/>
                      <a:pt x="43006" y="5112"/>
                    </a:cubicBezTo>
                    <a:cubicBezTo>
                      <a:pt x="42953" y="5058"/>
                      <a:pt x="42900" y="5032"/>
                      <a:pt x="42847" y="5005"/>
                    </a:cubicBezTo>
                    <a:cubicBezTo>
                      <a:pt x="42729" y="4974"/>
                      <a:pt x="42611" y="4962"/>
                      <a:pt x="42491" y="4962"/>
                    </a:cubicBezTo>
                    <a:cubicBezTo>
                      <a:pt x="42095" y="4962"/>
                      <a:pt x="41690" y="5097"/>
                      <a:pt x="41301" y="5138"/>
                    </a:cubicBezTo>
                    <a:cubicBezTo>
                      <a:pt x="40848" y="5192"/>
                      <a:pt x="40422" y="5218"/>
                      <a:pt x="39969" y="5271"/>
                    </a:cubicBezTo>
                    <a:cubicBezTo>
                      <a:pt x="39969" y="3699"/>
                      <a:pt x="39782" y="2154"/>
                      <a:pt x="38397" y="1115"/>
                    </a:cubicBezTo>
                    <a:cubicBezTo>
                      <a:pt x="37153" y="191"/>
                      <a:pt x="35614" y="13"/>
                      <a:pt x="34086" y="13"/>
                    </a:cubicBezTo>
                    <a:cubicBezTo>
                      <a:pt x="33322" y="13"/>
                      <a:pt x="32561" y="58"/>
                      <a:pt x="31842" y="76"/>
                    </a:cubicBezTo>
                    <a:cubicBezTo>
                      <a:pt x="29204" y="129"/>
                      <a:pt x="26593" y="155"/>
                      <a:pt x="23955" y="342"/>
                    </a:cubicBezTo>
                    <a:cubicBezTo>
                      <a:pt x="23656" y="115"/>
                      <a:pt x="23305" y="1"/>
                      <a:pt x="22957"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1623;p35">
                <a:extLst>
                  <a:ext uri="{FF2B5EF4-FFF2-40B4-BE49-F238E27FC236}">
                    <a16:creationId xmlns:a16="http://schemas.microsoft.com/office/drawing/2014/main" id="{B00955D6-CB1C-C01D-F050-E14F13185C96}"/>
                  </a:ext>
                </a:extLst>
              </p:cNvPr>
              <p:cNvSpPr/>
              <p:nvPr/>
            </p:nvSpPr>
            <p:spPr>
              <a:xfrm>
                <a:off x="7033775" y="1048400"/>
                <a:ext cx="29025" cy="89675"/>
              </a:xfrm>
              <a:custGeom>
                <a:avLst/>
                <a:gdLst/>
                <a:ahLst/>
                <a:cxnLst/>
                <a:rect l="l" t="t" r="r" b="b"/>
                <a:pathLst>
                  <a:path w="1161" h="3587" extrusionOk="0">
                    <a:moveTo>
                      <a:pt x="776" y="0"/>
                    </a:moveTo>
                    <a:cubicBezTo>
                      <a:pt x="630" y="0"/>
                      <a:pt x="489" y="83"/>
                      <a:pt x="441" y="260"/>
                    </a:cubicBezTo>
                    <a:cubicBezTo>
                      <a:pt x="201" y="1246"/>
                      <a:pt x="68" y="2259"/>
                      <a:pt x="15" y="3298"/>
                    </a:cubicBezTo>
                    <a:cubicBezTo>
                      <a:pt x="1" y="3485"/>
                      <a:pt x="156" y="3586"/>
                      <a:pt x="315" y="3586"/>
                    </a:cubicBezTo>
                    <a:cubicBezTo>
                      <a:pt x="452" y="3586"/>
                      <a:pt x="591" y="3511"/>
                      <a:pt x="628" y="3351"/>
                    </a:cubicBezTo>
                    <a:cubicBezTo>
                      <a:pt x="894" y="2365"/>
                      <a:pt x="1081" y="1380"/>
                      <a:pt x="1161" y="367"/>
                    </a:cubicBezTo>
                    <a:cubicBezTo>
                      <a:pt x="1146" y="130"/>
                      <a:pt x="958" y="0"/>
                      <a:pt x="776"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24;p35">
                <a:extLst>
                  <a:ext uri="{FF2B5EF4-FFF2-40B4-BE49-F238E27FC236}">
                    <a16:creationId xmlns:a16="http://schemas.microsoft.com/office/drawing/2014/main" id="{222A9167-B583-3DA7-CAA1-27F362E76EF6}"/>
                  </a:ext>
                </a:extLst>
              </p:cNvPr>
              <p:cNvSpPr/>
              <p:nvPr/>
            </p:nvSpPr>
            <p:spPr>
              <a:xfrm>
                <a:off x="7102675" y="1072175"/>
                <a:ext cx="52825" cy="76900"/>
              </a:xfrm>
              <a:custGeom>
                <a:avLst/>
                <a:gdLst/>
                <a:ahLst/>
                <a:cxnLst/>
                <a:rect l="l" t="t" r="r" b="b"/>
                <a:pathLst>
                  <a:path w="2113" h="3076" extrusionOk="0">
                    <a:moveTo>
                      <a:pt x="1681" y="1"/>
                    </a:moveTo>
                    <a:cubicBezTo>
                      <a:pt x="1591" y="1"/>
                      <a:pt x="1498" y="34"/>
                      <a:pt x="1416" y="109"/>
                    </a:cubicBezTo>
                    <a:cubicBezTo>
                      <a:pt x="1123" y="455"/>
                      <a:pt x="883" y="855"/>
                      <a:pt x="723" y="1281"/>
                    </a:cubicBezTo>
                    <a:cubicBezTo>
                      <a:pt x="510" y="1734"/>
                      <a:pt x="297" y="2161"/>
                      <a:pt x="110" y="2614"/>
                    </a:cubicBezTo>
                    <a:cubicBezTo>
                      <a:pt x="0" y="2870"/>
                      <a:pt x="205" y="3076"/>
                      <a:pt x="413" y="3076"/>
                    </a:cubicBezTo>
                    <a:cubicBezTo>
                      <a:pt x="508" y="3076"/>
                      <a:pt x="603" y="3033"/>
                      <a:pt x="670" y="2933"/>
                    </a:cubicBezTo>
                    <a:cubicBezTo>
                      <a:pt x="936" y="2534"/>
                      <a:pt x="1202" y="2134"/>
                      <a:pt x="1442" y="1708"/>
                    </a:cubicBezTo>
                    <a:cubicBezTo>
                      <a:pt x="1735" y="1335"/>
                      <a:pt x="1922" y="935"/>
                      <a:pt x="2055" y="482"/>
                    </a:cubicBezTo>
                    <a:cubicBezTo>
                      <a:pt x="2113" y="214"/>
                      <a:pt x="1909" y="1"/>
                      <a:pt x="1681"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25;p35">
                <a:extLst>
                  <a:ext uri="{FF2B5EF4-FFF2-40B4-BE49-F238E27FC236}">
                    <a16:creationId xmlns:a16="http://schemas.microsoft.com/office/drawing/2014/main" id="{7F2B39D5-E35E-592B-50CF-DF7D0B62EA58}"/>
                  </a:ext>
                </a:extLst>
              </p:cNvPr>
              <p:cNvSpPr/>
              <p:nvPr/>
            </p:nvSpPr>
            <p:spPr>
              <a:xfrm>
                <a:off x="7144750" y="1126700"/>
                <a:ext cx="76975" cy="72900"/>
              </a:xfrm>
              <a:custGeom>
                <a:avLst/>
                <a:gdLst/>
                <a:ahLst/>
                <a:cxnLst/>
                <a:rect l="l" t="t" r="r" b="b"/>
                <a:pathLst>
                  <a:path w="3079" h="2916" extrusionOk="0">
                    <a:moveTo>
                      <a:pt x="2669" y="1"/>
                    </a:moveTo>
                    <a:cubicBezTo>
                      <a:pt x="2606" y="1"/>
                      <a:pt x="2541" y="19"/>
                      <a:pt x="2477" y="59"/>
                    </a:cubicBezTo>
                    <a:cubicBezTo>
                      <a:pt x="2077" y="326"/>
                      <a:pt x="1811" y="832"/>
                      <a:pt x="1491" y="1179"/>
                    </a:cubicBezTo>
                    <a:cubicBezTo>
                      <a:pt x="1118" y="1578"/>
                      <a:pt x="719" y="1951"/>
                      <a:pt x="266" y="2271"/>
                    </a:cubicBezTo>
                    <a:cubicBezTo>
                      <a:pt x="0" y="2492"/>
                      <a:pt x="175" y="2916"/>
                      <a:pt x="456" y="2916"/>
                    </a:cubicBezTo>
                    <a:cubicBezTo>
                      <a:pt x="514" y="2916"/>
                      <a:pt x="575" y="2898"/>
                      <a:pt x="639" y="2857"/>
                    </a:cubicBezTo>
                    <a:cubicBezTo>
                      <a:pt x="1118" y="2538"/>
                      <a:pt x="1571" y="2191"/>
                      <a:pt x="1998" y="1791"/>
                    </a:cubicBezTo>
                    <a:cubicBezTo>
                      <a:pt x="2371" y="1445"/>
                      <a:pt x="2903" y="992"/>
                      <a:pt x="3037" y="459"/>
                    </a:cubicBezTo>
                    <a:cubicBezTo>
                      <a:pt x="3078" y="230"/>
                      <a:pt x="2892" y="1"/>
                      <a:pt x="2669"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26;p35">
                <a:extLst>
                  <a:ext uri="{FF2B5EF4-FFF2-40B4-BE49-F238E27FC236}">
                    <a16:creationId xmlns:a16="http://schemas.microsoft.com/office/drawing/2014/main" id="{14FD5837-8AC3-49BC-5393-EC2DC70C4413}"/>
                  </a:ext>
                </a:extLst>
              </p:cNvPr>
              <p:cNvSpPr/>
              <p:nvPr/>
            </p:nvSpPr>
            <p:spPr>
              <a:xfrm>
                <a:off x="6233425" y="3237850"/>
                <a:ext cx="252500" cy="26950"/>
              </a:xfrm>
              <a:custGeom>
                <a:avLst/>
                <a:gdLst/>
                <a:ahLst/>
                <a:cxnLst/>
                <a:rect l="l" t="t" r="r" b="b"/>
                <a:pathLst>
                  <a:path w="10100" h="1078" extrusionOk="0">
                    <a:moveTo>
                      <a:pt x="7833" y="1"/>
                    </a:moveTo>
                    <a:cubicBezTo>
                      <a:pt x="6773" y="1"/>
                      <a:pt x="5708" y="83"/>
                      <a:pt x="4664" y="134"/>
                    </a:cubicBezTo>
                    <a:cubicBezTo>
                      <a:pt x="3198" y="187"/>
                      <a:pt x="1519" y="54"/>
                      <a:pt x="134" y="534"/>
                    </a:cubicBezTo>
                    <a:cubicBezTo>
                      <a:pt x="1" y="587"/>
                      <a:pt x="1" y="773"/>
                      <a:pt x="134" y="827"/>
                    </a:cubicBezTo>
                    <a:cubicBezTo>
                      <a:pt x="807" y="1023"/>
                      <a:pt x="1547" y="1078"/>
                      <a:pt x="2298" y="1078"/>
                    </a:cubicBezTo>
                    <a:cubicBezTo>
                      <a:pt x="3182" y="1078"/>
                      <a:pt x="4082" y="1001"/>
                      <a:pt x="4903" y="987"/>
                    </a:cubicBezTo>
                    <a:cubicBezTo>
                      <a:pt x="6529" y="933"/>
                      <a:pt x="8181" y="987"/>
                      <a:pt x="9753" y="694"/>
                    </a:cubicBezTo>
                    <a:cubicBezTo>
                      <a:pt x="10099" y="614"/>
                      <a:pt x="9966" y="134"/>
                      <a:pt x="9673" y="107"/>
                    </a:cubicBezTo>
                    <a:cubicBezTo>
                      <a:pt x="9065" y="29"/>
                      <a:pt x="8450" y="1"/>
                      <a:pt x="7833"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631;p35">
              <a:extLst>
                <a:ext uri="{FF2B5EF4-FFF2-40B4-BE49-F238E27FC236}">
                  <a16:creationId xmlns:a16="http://schemas.microsoft.com/office/drawing/2014/main" id="{082D3D36-94F2-BB95-E5DD-CC6EBD5E97DE}"/>
                </a:ext>
              </a:extLst>
            </p:cNvPr>
            <p:cNvSpPr txBox="1"/>
            <p:nvPr/>
          </p:nvSpPr>
          <p:spPr>
            <a:xfrm>
              <a:off x="1930395" y="469672"/>
              <a:ext cx="6204992" cy="2102078"/>
            </a:xfrm>
            <a:prstGeom prst="rect">
              <a:avLst/>
            </a:prstGeom>
            <a:noFill/>
            <a:ln>
              <a:noFill/>
            </a:ln>
          </p:spPr>
          <p:txBody>
            <a:bodyPr spcFirstLastPara="1" wrap="square" lIns="91425" tIns="91425" rIns="91425" bIns="91425" anchor="ctr" anchorCtr="0">
              <a:noAutofit/>
            </a:bodyPr>
            <a:lstStyle/>
            <a:p>
              <a:r>
                <a:rPr lang="en-US" sz="3600" dirty="0">
                  <a:solidFill>
                    <a:schemeClr val="bg1"/>
                  </a:solidFill>
                  <a:latin typeface="Open Sans Condensed" panose="020B0806030504020204" pitchFamily="34" charset="0"/>
                  <a:ea typeface="Open Sans Condensed" panose="020B0806030504020204" pitchFamily="34" charset="0"/>
                  <a:cs typeface="Open Sans Condensed" panose="020B0806030504020204" pitchFamily="34" charset="0"/>
                </a:rPr>
                <a:t>In the picture, there are numerous vehicles running on the road: motorbikes, cars, and buses. They seem to be caught up the a traffic jam.</a:t>
              </a:r>
            </a:p>
          </p:txBody>
        </p:sp>
      </p:grpSp>
    </p:spTree>
    <p:extLst>
      <p:ext uri="{BB962C8B-B14F-4D97-AF65-F5344CB8AC3E}">
        <p14:creationId xmlns:p14="http://schemas.microsoft.com/office/powerpoint/2010/main" val="3053136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9"/>
          <p:cNvPicPr preferRelativeResize="0"/>
          <p:nvPr/>
        </p:nvPicPr>
        <p:blipFill rotWithShape="1">
          <a:blip r:embed="rId5">
            <a:alphaModFix/>
          </a:blip>
          <a:srcRect/>
          <a:stretch/>
        </p:blipFill>
        <p:spPr>
          <a:xfrm>
            <a:off x="936887" y="2526551"/>
            <a:ext cx="6124646" cy="2515297"/>
          </a:xfrm>
          <a:prstGeom prst="rect">
            <a:avLst/>
          </a:prstGeom>
          <a:noFill/>
          <a:ln>
            <a:noFill/>
          </a:ln>
        </p:spPr>
      </p:pic>
      <p:pic>
        <p:nvPicPr>
          <p:cNvPr id="183" name="Google Shape;183;p9"/>
          <p:cNvPicPr preferRelativeResize="0"/>
          <p:nvPr/>
        </p:nvPicPr>
        <p:blipFill rotWithShape="1">
          <a:blip r:embed="rId6">
            <a:alphaModFix/>
          </a:blip>
          <a:srcRect/>
          <a:stretch/>
        </p:blipFill>
        <p:spPr>
          <a:xfrm>
            <a:off x="0" y="-10053"/>
            <a:ext cx="12192000" cy="1083306"/>
          </a:xfrm>
          <a:prstGeom prst="rect">
            <a:avLst/>
          </a:prstGeom>
          <a:noFill/>
          <a:ln>
            <a:noFill/>
          </a:ln>
        </p:spPr>
      </p:pic>
      <p:sp>
        <p:nvSpPr>
          <p:cNvPr id="184" name="Google Shape;184;p9"/>
          <p:cNvSpPr txBox="1"/>
          <p:nvPr/>
        </p:nvSpPr>
        <p:spPr>
          <a:xfrm>
            <a:off x="487067" y="208434"/>
            <a:ext cx="87456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600" b="1">
                <a:solidFill>
                  <a:schemeClr val="dk1"/>
                </a:solidFill>
                <a:latin typeface="Arial"/>
                <a:ea typeface="Arial"/>
                <a:cs typeface="Arial"/>
                <a:sym typeface="Arial"/>
              </a:rPr>
              <a:t>LISTENING</a:t>
            </a:r>
            <a:endParaRPr sz="3600" b="1">
              <a:solidFill>
                <a:schemeClr val="dk1"/>
              </a:solidFill>
              <a:latin typeface="Arial"/>
              <a:ea typeface="Arial"/>
              <a:cs typeface="Arial"/>
              <a:sym typeface="Arial"/>
            </a:endParaRPr>
          </a:p>
        </p:txBody>
      </p:sp>
      <p:sp>
        <p:nvSpPr>
          <p:cNvPr id="185" name="Google Shape;185;p9"/>
          <p:cNvSpPr txBox="1"/>
          <p:nvPr/>
        </p:nvSpPr>
        <p:spPr>
          <a:xfrm>
            <a:off x="1009005" y="1380948"/>
            <a:ext cx="9964774"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600" b="1" dirty="0">
                <a:solidFill>
                  <a:schemeClr val="dk1"/>
                </a:solidFill>
                <a:latin typeface="Calibri"/>
                <a:ea typeface="Calibri"/>
                <a:cs typeface="Calibri"/>
                <a:sym typeface="Calibri"/>
              </a:rPr>
              <a:t>Listen to the recording and choose the correct answer A, B, or C.</a:t>
            </a:r>
            <a:endParaRPr sz="3600" b="1" dirty="0">
              <a:solidFill>
                <a:schemeClr val="dk1"/>
              </a:solidFill>
              <a:latin typeface="Calibri"/>
              <a:ea typeface="Calibri"/>
              <a:cs typeface="Calibri"/>
              <a:sym typeface="Calibri"/>
            </a:endParaRPr>
          </a:p>
        </p:txBody>
      </p:sp>
      <p:sp>
        <p:nvSpPr>
          <p:cNvPr id="186" name="Google Shape;186;p9"/>
          <p:cNvSpPr/>
          <p:nvPr/>
        </p:nvSpPr>
        <p:spPr>
          <a:xfrm>
            <a:off x="487067" y="1357587"/>
            <a:ext cx="502606" cy="502606"/>
          </a:xfrm>
          <a:prstGeom prst="roundRect">
            <a:avLst>
              <a:gd name="adj" fmla="val 16667"/>
            </a:avLst>
          </a:prstGeom>
          <a:solidFill>
            <a:srgbClr val="0FB7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48DA4"/>
              </a:solidFill>
              <a:latin typeface="Calibri"/>
              <a:ea typeface="Calibri"/>
              <a:cs typeface="Calibri"/>
              <a:sym typeface="Calibri"/>
            </a:endParaRPr>
          </a:p>
        </p:txBody>
      </p:sp>
      <p:sp>
        <p:nvSpPr>
          <p:cNvPr id="187" name="Google Shape;187;p9"/>
          <p:cNvSpPr txBox="1"/>
          <p:nvPr/>
        </p:nvSpPr>
        <p:spPr>
          <a:xfrm>
            <a:off x="539852" y="1254947"/>
            <a:ext cx="39703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b="1">
                <a:solidFill>
                  <a:schemeClr val="lt1"/>
                </a:solidFill>
                <a:latin typeface="Open Sans"/>
                <a:ea typeface="Open Sans"/>
                <a:cs typeface="Open Sans"/>
                <a:sym typeface="Open Sans"/>
              </a:rPr>
              <a:t>2</a:t>
            </a:r>
            <a:endParaRPr/>
          </a:p>
        </p:txBody>
      </p:sp>
      <p:sp>
        <p:nvSpPr>
          <p:cNvPr id="188" name="Google Shape;188;p9"/>
          <p:cNvSpPr/>
          <p:nvPr/>
        </p:nvSpPr>
        <p:spPr>
          <a:xfrm>
            <a:off x="1009005" y="4304019"/>
            <a:ext cx="542400" cy="528000"/>
          </a:xfrm>
          <a:prstGeom prst="ellipse">
            <a:avLst/>
          </a:prstGeom>
          <a:noFill/>
          <a:ln w="38100" cap="flat" cmpd="sng">
            <a:solidFill>
              <a:srgbClr val="CC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 name="0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30468" y="245165"/>
            <a:ext cx="609600" cy="609600"/>
          </a:xfrm>
          <a:prstGeom prst="rect">
            <a:avLst/>
          </a:prstGeom>
        </p:spPr>
      </p:pic>
      <p:grpSp>
        <p:nvGrpSpPr>
          <p:cNvPr id="3" name="Google Shape;142;p15">
            <a:extLst>
              <a:ext uri="{FF2B5EF4-FFF2-40B4-BE49-F238E27FC236}">
                <a16:creationId xmlns:a16="http://schemas.microsoft.com/office/drawing/2014/main" id="{CE2BD10E-6212-55FC-2464-44109381C777}"/>
              </a:ext>
            </a:extLst>
          </p:cNvPr>
          <p:cNvGrpSpPr/>
          <p:nvPr/>
        </p:nvGrpSpPr>
        <p:grpSpPr>
          <a:xfrm>
            <a:off x="561056" y="5740775"/>
            <a:ext cx="447949" cy="754371"/>
            <a:chOff x="2449930" y="2556776"/>
            <a:chExt cx="1339065" cy="3009185"/>
          </a:xfrm>
        </p:grpSpPr>
        <p:sp>
          <p:nvSpPr>
            <p:cNvPr id="4" name="Google Shape;143;p15">
              <a:extLst>
                <a:ext uri="{FF2B5EF4-FFF2-40B4-BE49-F238E27FC236}">
                  <a16:creationId xmlns:a16="http://schemas.microsoft.com/office/drawing/2014/main" id="{F28750ED-6749-2ABC-E56F-B82A675E06AF}"/>
                </a:ext>
              </a:extLst>
            </p:cNvPr>
            <p:cNvSpPr/>
            <p:nvPr/>
          </p:nvSpPr>
          <p:spPr>
            <a:xfrm>
              <a:off x="2449930" y="2556776"/>
              <a:ext cx="1339065" cy="2243750"/>
            </a:xfrm>
            <a:custGeom>
              <a:avLst/>
              <a:gdLst/>
              <a:ahLst/>
              <a:cxnLst/>
              <a:rect l="l" t="t" r="r" b="b"/>
              <a:pathLst>
                <a:path w="62727" h="105106" extrusionOk="0">
                  <a:moveTo>
                    <a:pt x="31083" y="0"/>
                  </a:moveTo>
                  <a:cubicBezTo>
                    <a:pt x="30660" y="0"/>
                    <a:pt x="30078" y="77"/>
                    <a:pt x="29410" y="366"/>
                  </a:cubicBezTo>
                  <a:cubicBezTo>
                    <a:pt x="23250" y="2407"/>
                    <a:pt x="21611" y="16772"/>
                    <a:pt x="21172" y="24241"/>
                  </a:cubicBezTo>
                  <a:cubicBezTo>
                    <a:pt x="21082" y="25817"/>
                    <a:pt x="20271" y="27035"/>
                    <a:pt x="19296" y="27035"/>
                  </a:cubicBezTo>
                  <a:cubicBezTo>
                    <a:pt x="19260" y="27035"/>
                    <a:pt x="19224" y="27033"/>
                    <a:pt x="19188" y="27030"/>
                  </a:cubicBezTo>
                  <a:cubicBezTo>
                    <a:pt x="19071" y="27019"/>
                    <a:pt x="18950" y="27014"/>
                    <a:pt x="18825" y="27014"/>
                  </a:cubicBezTo>
                  <a:cubicBezTo>
                    <a:pt x="16566" y="27014"/>
                    <a:pt x="13102" y="28718"/>
                    <a:pt x="11108" y="31917"/>
                  </a:cubicBezTo>
                  <a:cubicBezTo>
                    <a:pt x="8196" y="36601"/>
                    <a:pt x="8495" y="49895"/>
                    <a:pt x="8858" y="56599"/>
                  </a:cubicBezTo>
                  <a:cubicBezTo>
                    <a:pt x="8957" y="58430"/>
                    <a:pt x="8037" y="59917"/>
                    <a:pt x="6895" y="59917"/>
                  </a:cubicBezTo>
                  <a:cubicBezTo>
                    <a:pt x="6888" y="59917"/>
                    <a:pt x="6881" y="59917"/>
                    <a:pt x="6874" y="59917"/>
                  </a:cubicBezTo>
                  <a:cubicBezTo>
                    <a:pt x="6854" y="59917"/>
                    <a:pt x="6835" y="59916"/>
                    <a:pt x="6815" y="59916"/>
                  </a:cubicBezTo>
                  <a:cubicBezTo>
                    <a:pt x="2657" y="59916"/>
                    <a:pt x="1204" y="66933"/>
                    <a:pt x="1204" y="66933"/>
                  </a:cubicBezTo>
                  <a:cubicBezTo>
                    <a:pt x="170" y="70668"/>
                    <a:pt x="0" y="74469"/>
                    <a:pt x="472" y="78249"/>
                  </a:cubicBezTo>
                  <a:cubicBezTo>
                    <a:pt x="2716" y="96150"/>
                    <a:pt x="17018" y="105106"/>
                    <a:pt x="31329" y="105106"/>
                  </a:cubicBezTo>
                  <a:cubicBezTo>
                    <a:pt x="45614" y="105106"/>
                    <a:pt x="59909" y="96183"/>
                    <a:pt x="62231" y="78325"/>
                  </a:cubicBezTo>
                  <a:cubicBezTo>
                    <a:pt x="62727" y="74520"/>
                    <a:pt x="62566" y="70692"/>
                    <a:pt x="61526" y="66933"/>
                  </a:cubicBezTo>
                  <a:cubicBezTo>
                    <a:pt x="61526" y="66933"/>
                    <a:pt x="60070" y="59916"/>
                    <a:pt x="55912" y="59916"/>
                  </a:cubicBezTo>
                  <a:cubicBezTo>
                    <a:pt x="55892" y="59916"/>
                    <a:pt x="55872" y="59917"/>
                    <a:pt x="55853" y="59917"/>
                  </a:cubicBezTo>
                  <a:cubicBezTo>
                    <a:pt x="55846" y="59917"/>
                    <a:pt x="55839" y="59917"/>
                    <a:pt x="55832" y="59917"/>
                  </a:cubicBezTo>
                  <a:cubicBezTo>
                    <a:pt x="54689" y="59917"/>
                    <a:pt x="53770" y="58430"/>
                    <a:pt x="53869" y="56599"/>
                  </a:cubicBezTo>
                  <a:cubicBezTo>
                    <a:pt x="54232" y="49895"/>
                    <a:pt x="54534" y="36601"/>
                    <a:pt x="51619" y="31917"/>
                  </a:cubicBezTo>
                  <a:cubicBezTo>
                    <a:pt x="49627" y="28718"/>
                    <a:pt x="46161" y="27014"/>
                    <a:pt x="43904" y="27014"/>
                  </a:cubicBezTo>
                  <a:cubicBezTo>
                    <a:pt x="43780" y="27014"/>
                    <a:pt x="43659" y="27019"/>
                    <a:pt x="43542" y="27030"/>
                  </a:cubicBezTo>
                  <a:cubicBezTo>
                    <a:pt x="43505" y="27033"/>
                    <a:pt x="43470" y="27035"/>
                    <a:pt x="43434" y="27035"/>
                  </a:cubicBezTo>
                  <a:cubicBezTo>
                    <a:pt x="42459" y="27035"/>
                    <a:pt x="41648" y="25817"/>
                    <a:pt x="41555" y="24241"/>
                  </a:cubicBezTo>
                  <a:cubicBezTo>
                    <a:pt x="41119" y="16772"/>
                    <a:pt x="39480" y="2407"/>
                    <a:pt x="33317" y="366"/>
                  </a:cubicBezTo>
                  <a:cubicBezTo>
                    <a:pt x="32649" y="77"/>
                    <a:pt x="32066" y="0"/>
                    <a:pt x="31644" y="0"/>
                  </a:cubicBezTo>
                  <a:cubicBezTo>
                    <a:pt x="31540" y="0"/>
                    <a:pt x="31447" y="5"/>
                    <a:pt x="31363" y="12"/>
                  </a:cubicBezTo>
                  <a:cubicBezTo>
                    <a:pt x="31280" y="5"/>
                    <a:pt x="31186" y="0"/>
                    <a:pt x="31083" y="0"/>
                  </a:cubicBezTo>
                  <a:close/>
                </a:path>
              </a:pathLst>
            </a:custGeom>
            <a:solidFill>
              <a:srgbClr val="9AD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44;p15">
              <a:extLst>
                <a:ext uri="{FF2B5EF4-FFF2-40B4-BE49-F238E27FC236}">
                  <a16:creationId xmlns:a16="http://schemas.microsoft.com/office/drawing/2014/main" id="{B3C64B45-2BB2-7A0D-EB49-2730F76F136E}"/>
                </a:ext>
              </a:extLst>
            </p:cNvPr>
            <p:cNvSpPr/>
            <p:nvPr/>
          </p:nvSpPr>
          <p:spPr>
            <a:xfrm>
              <a:off x="2876464" y="3265233"/>
              <a:ext cx="475943" cy="2300727"/>
            </a:xfrm>
            <a:custGeom>
              <a:avLst/>
              <a:gdLst/>
              <a:ahLst/>
              <a:cxnLst/>
              <a:rect l="l" t="t" r="r" b="b"/>
              <a:pathLst>
                <a:path w="22295" h="107775" extrusionOk="0">
                  <a:moveTo>
                    <a:pt x="11420" y="1"/>
                  </a:moveTo>
                  <a:cubicBezTo>
                    <a:pt x="10633" y="1"/>
                    <a:pt x="9998" y="639"/>
                    <a:pt x="9998" y="1425"/>
                  </a:cubicBezTo>
                  <a:lnTo>
                    <a:pt x="9998" y="44649"/>
                  </a:lnTo>
                  <a:lnTo>
                    <a:pt x="1966" y="35011"/>
                  </a:lnTo>
                  <a:cubicBezTo>
                    <a:pt x="1760" y="34764"/>
                    <a:pt x="1464" y="34636"/>
                    <a:pt x="1167" y="34636"/>
                  </a:cubicBezTo>
                  <a:cubicBezTo>
                    <a:pt x="933" y="34636"/>
                    <a:pt x="697" y="34715"/>
                    <a:pt x="503" y="34878"/>
                  </a:cubicBezTo>
                  <a:cubicBezTo>
                    <a:pt x="61" y="35244"/>
                    <a:pt x="1" y="35900"/>
                    <a:pt x="370" y="36342"/>
                  </a:cubicBezTo>
                  <a:lnTo>
                    <a:pt x="9998" y="47894"/>
                  </a:lnTo>
                  <a:lnTo>
                    <a:pt x="9998" y="106350"/>
                  </a:lnTo>
                  <a:cubicBezTo>
                    <a:pt x="9998" y="107136"/>
                    <a:pt x="10633" y="107774"/>
                    <a:pt x="11420" y="107774"/>
                  </a:cubicBezTo>
                  <a:cubicBezTo>
                    <a:pt x="12206" y="107774"/>
                    <a:pt x="12844" y="107136"/>
                    <a:pt x="12844" y="106350"/>
                  </a:cubicBezTo>
                  <a:lnTo>
                    <a:pt x="12844" y="34905"/>
                  </a:lnTo>
                  <a:lnTo>
                    <a:pt x="21944" y="24414"/>
                  </a:lnTo>
                  <a:cubicBezTo>
                    <a:pt x="22294" y="23997"/>
                    <a:pt x="22246" y="23377"/>
                    <a:pt x="21835" y="23020"/>
                  </a:cubicBezTo>
                  <a:cubicBezTo>
                    <a:pt x="21646" y="22857"/>
                    <a:pt x="21414" y="22776"/>
                    <a:pt x="21183" y="22776"/>
                  </a:cubicBezTo>
                  <a:cubicBezTo>
                    <a:pt x="20909" y="22776"/>
                    <a:pt x="20637" y="22889"/>
                    <a:pt x="20441" y="23108"/>
                  </a:cubicBezTo>
                  <a:lnTo>
                    <a:pt x="20441" y="23111"/>
                  </a:lnTo>
                  <a:lnTo>
                    <a:pt x="12844" y="31866"/>
                  </a:lnTo>
                  <a:lnTo>
                    <a:pt x="12844" y="19413"/>
                  </a:lnTo>
                  <a:lnTo>
                    <a:pt x="21944" y="8922"/>
                  </a:lnTo>
                  <a:cubicBezTo>
                    <a:pt x="22294" y="8505"/>
                    <a:pt x="22246" y="7885"/>
                    <a:pt x="21835" y="7528"/>
                  </a:cubicBezTo>
                  <a:cubicBezTo>
                    <a:pt x="21646" y="7364"/>
                    <a:pt x="21414" y="7284"/>
                    <a:pt x="21183" y="7284"/>
                  </a:cubicBezTo>
                  <a:cubicBezTo>
                    <a:pt x="20909" y="7284"/>
                    <a:pt x="20637" y="7396"/>
                    <a:pt x="20441" y="7615"/>
                  </a:cubicBezTo>
                  <a:lnTo>
                    <a:pt x="12844" y="16373"/>
                  </a:lnTo>
                  <a:lnTo>
                    <a:pt x="12844" y="1425"/>
                  </a:lnTo>
                  <a:cubicBezTo>
                    <a:pt x="12844" y="639"/>
                    <a:pt x="12206" y="1"/>
                    <a:pt x="11420" y="1"/>
                  </a:cubicBezTo>
                  <a:close/>
                </a:path>
              </a:pathLst>
            </a:custGeom>
            <a:solidFill>
              <a:srgbClr val="373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45;p15">
            <a:extLst>
              <a:ext uri="{FF2B5EF4-FFF2-40B4-BE49-F238E27FC236}">
                <a16:creationId xmlns:a16="http://schemas.microsoft.com/office/drawing/2014/main" id="{B67DB868-A905-3F85-556A-EF239A8FBE7E}"/>
              </a:ext>
            </a:extLst>
          </p:cNvPr>
          <p:cNvGrpSpPr/>
          <p:nvPr/>
        </p:nvGrpSpPr>
        <p:grpSpPr>
          <a:xfrm>
            <a:off x="229018" y="5863402"/>
            <a:ext cx="581427" cy="566127"/>
            <a:chOff x="1231043" y="3326737"/>
            <a:chExt cx="1851853" cy="2457564"/>
          </a:xfrm>
        </p:grpSpPr>
        <p:sp>
          <p:nvSpPr>
            <p:cNvPr id="7" name="Google Shape;146;p15">
              <a:extLst>
                <a:ext uri="{FF2B5EF4-FFF2-40B4-BE49-F238E27FC236}">
                  <a16:creationId xmlns:a16="http://schemas.microsoft.com/office/drawing/2014/main" id="{A3717AFB-21CF-25B4-26DE-5E1007645BCE}"/>
                </a:ext>
              </a:extLst>
            </p:cNvPr>
            <p:cNvSpPr/>
            <p:nvPr/>
          </p:nvSpPr>
          <p:spPr>
            <a:xfrm>
              <a:off x="1231043" y="3326737"/>
              <a:ext cx="1851853" cy="1904112"/>
            </a:xfrm>
            <a:custGeom>
              <a:avLst/>
              <a:gdLst/>
              <a:ahLst/>
              <a:cxnLst/>
              <a:rect l="l" t="t" r="r" b="b"/>
              <a:pathLst>
                <a:path w="86748" h="89196" extrusionOk="0">
                  <a:moveTo>
                    <a:pt x="43054" y="1"/>
                  </a:moveTo>
                  <a:cubicBezTo>
                    <a:pt x="42402" y="1"/>
                    <a:pt x="41751" y="88"/>
                    <a:pt x="41123" y="262"/>
                  </a:cubicBezTo>
                  <a:cubicBezTo>
                    <a:pt x="34016" y="1728"/>
                    <a:pt x="32123" y="12041"/>
                    <a:pt x="31621" y="17405"/>
                  </a:cubicBezTo>
                  <a:cubicBezTo>
                    <a:pt x="31513" y="18538"/>
                    <a:pt x="30574" y="19411"/>
                    <a:pt x="29452" y="19411"/>
                  </a:cubicBezTo>
                  <a:cubicBezTo>
                    <a:pt x="29411" y="19411"/>
                    <a:pt x="29370" y="19410"/>
                    <a:pt x="29329" y="19407"/>
                  </a:cubicBezTo>
                  <a:cubicBezTo>
                    <a:pt x="29192" y="19400"/>
                    <a:pt x="29051" y="19396"/>
                    <a:pt x="28905" y="19396"/>
                  </a:cubicBezTo>
                  <a:cubicBezTo>
                    <a:pt x="26301" y="19396"/>
                    <a:pt x="22308" y="20621"/>
                    <a:pt x="20011" y="22918"/>
                  </a:cubicBezTo>
                  <a:cubicBezTo>
                    <a:pt x="16648" y="26278"/>
                    <a:pt x="16996" y="35825"/>
                    <a:pt x="17414" y="40637"/>
                  </a:cubicBezTo>
                  <a:cubicBezTo>
                    <a:pt x="17531" y="41954"/>
                    <a:pt x="16467" y="43020"/>
                    <a:pt x="15150" y="43020"/>
                  </a:cubicBezTo>
                  <a:cubicBezTo>
                    <a:pt x="15142" y="43020"/>
                    <a:pt x="15135" y="43020"/>
                    <a:pt x="15127" y="43020"/>
                  </a:cubicBezTo>
                  <a:cubicBezTo>
                    <a:pt x="15104" y="43020"/>
                    <a:pt x="15081" y="43019"/>
                    <a:pt x="15059" y="43019"/>
                  </a:cubicBezTo>
                  <a:cubicBezTo>
                    <a:pt x="10264" y="43019"/>
                    <a:pt x="8583" y="48058"/>
                    <a:pt x="8583" y="48058"/>
                  </a:cubicBezTo>
                  <a:cubicBezTo>
                    <a:pt x="1" y="67367"/>
                    <a:pt x="37751" y="86679"/>
                    <a:pt x="42399" y="88968"/>
                  </a:cubicBezTo>
                  <a:cubicBezTo>
                    <a:pt x="42704" y="89116"/>
                    <a:pt x="43037" y="89195"/>
                    <a:pt x="43376" y="89195"/>
                  </a:cubicBezTo>
                  <a:cubicBezTo>
                    <a:pt x="43714" y="89195"/>
                    <a:pt x="44047" y="89116"/>
                    <a:pt x="44349" y="88968"/>
                  </a:cubicBezTo>
                  <a:cubicBezTo>
                    <a:pt x="48998" y="86679"/>
                    <a:pt x="86748" y="67367"/>
                    <a:pt x="78165" y="48058"/>
                  </a:cubicBezTo>
                  <a:cubicBezTo>
                    <a:pt x="78165" y="48058"/>
                    <a:pt x="76488" y="43019"/>
                    <a:pt x="71693" y="43019"/>
                  </a:cubicBezTo>
                  <a:cubicBezTo>
                    <a:pt x="71670" y="43019"/>
                    <a:pt x="71647" y="43020"/>
                    <a:pt x="71624" y="43020"/>
                  </a:cubicBezTo>
                  <a:cubicBezTo>
                    <a:pt x="71617" y="43020"/>
                    <a:pt x="71609" y="43020"/>
                    <a:pt x="71602" y="43020"/>
                  </a:cubicBezTo>
                  <a:cubicBezTo>
                    <a:pt x="70282" y="43020"/>
                    <a:pt x="69224" y="41954"/>
                    <a:pt x="69335" y="40637"/>
                  </a:cubicBezTo>
                  <a:cubicBezTo>
                    <a:pt x="69755" y="35825"/>
                    <a:pt x="70103" y="26278"/>
                    <a:pt x="66740" y="22918"/>
                  </a:cubicBezTo>
                  <a:cubicBezTo>
                    <a:pt x="64443" y="20621"/>
                    <a:pt x="60448" y="19396"/>
                    <a:pt x="57843" y="19396"/>
                  </a:cubicBezTo>
                  <a:cubicBezTo>
                    <a:pt x="57697" y="19396"/>
                    <a:pt x="57556" y="19400"/>
                    <a:pt x="57420" y="19407"/>
                  </a:cubicBezTo>
                  <a:cubicBezTo>
                    <a:pt x="57379" y="19410"/>
                    <a:pt x="57338" y="19411"/>
                    <a:pt x="57297" y="19411"/>
                  </a:cubicBezTo>
                  <a:cubicBezTo>
                    <a:pt x="56174" y="19411"/>
                    <a:pt x="55236" y="18535"/>
                    <a:pt x="55130" y="17405"/>
                  </a:cubicBezTo>
                  <a:cubicBezTo>
                    <a:pt x="54625" y="12041"/>
                    <a:pt x="52735" y="1728"/>
                    <a:pt x="45629" y="262"/>
                  </a:cubicBezTo>
                  <a:cubicBezTo>
                    <a:pt x="44997" y="88"/>
                    <a:pt x="44348" y="1"/>
                    <a:pt x="43697" y="1"/>
                  </a:cubicBezTo>
                  <a:cubicBezTo>
                    <a:pt x="43590" y="1"/>
                    <a:pt x="43483" y="3"/>
                    <a:pt x="43376" y="8"/>
                  </a:cubicBezTo>
                  <a:cubicBezTo>
                    <a:pt x="43269" y="3"/>
                    <a:pt x="43162" y="1"/>
                    <a:pt x="43054" y="1"/>
                  </a:cubicBezTo>
                  <a:close/>
                </a:path>
              </a:pathLst>
            </a:custGeom>
            <a:solidFill>
              <a:srgbClr val="FFC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47;p15">
              <a:extLst>
                <a:ext uri="{FF2B5EF4-FFF2-40B4-BE49-F238E27FC236}">
                  <a16:creationId xmlns:a16="http://schemas.microsoft.com/office/drawing/2014/main" id="{F7187994-E96E-AC95-8102-DCCAE5F88B35}"/>
                </a:ext>
              </a:extLst>
            </p:cNvPr>
            <p:cNvSpPr/>
            <p:nvPr/>
          </p:nvSpPr>
          <p:spPr>
            <a:xfrm>
              <a:off x="1899813" y="3980288"/>
              <a:ext cx="541266" cy="1804013"/>
            </a:xfrm>
            <a:custGeom>
              <a:avLst/>
              <a:gdLst/>
              <a:ahLst/>
              <a:cxnLst/>
              <a:rect l="l" t="t" r="r" b="b"/>
              <a:pathLst>
                <a:path w="25355" h="84507" extrusionOk="0">
                  <a:moveTo>
                    <a:pt x="12681" y="1"/>
                  </a:moveTo>
                  <a:cubicBezTo>
                    <a:pt x="12064" y="1"/>
                    <a:pt x="11565" y="500"/>
                    <a:pt x="11565" y="1117"/>
                  </a:cubicBezTo>
                  <a:lnTo>
                    <a:pt x="11565" y="34600"/>
                  </a:lnTo>
                  <a:lnTo>
                    <a:pt x="2111" y="23256"/>
                  </a:lnTo>
                  <a:cubicBezTo>
                    <a:pt x="1890" y="22990"/>
                    <a:pt x="1571" y="22854"/>
                    <a:pt x="1251" y="22854"/>
                  </a:cubicBezTo>
                  <a:cubicBezTo>
                    <a:pt x="999" y="22854"/>
                    <a:pt x="746" y="22938"/>
                    <a:pt x="539" y="23111"/>
                  </a:cubicBezTo>
                  <a:cubicBezTo>
                    <a:pt x="64" y="23507"/>
                    <a:pt x="1" y="24212"/>
                    <a:pt x="397" y="24687"/>
                  </a:cubicBezTo>
                  <a:lnTo>
                    <a:pt x="11565" y="38087"/>
                  </a:lnTo>
                  <a:lnTo>
                    <a:pt x="11565" y="83391"/>
                  </a:lnTo>
                  <a:cubicBezTo>
                    <a:pt x="11565" y="84008"/>
                    <a:pt x="12064" y="84507"/>
                    <a:pt x="12681" y="84507"/>
                  </a:cubicBezTo>
                  <a:cubicBezTo>
                    <a:pt x="13295" y="84507"/>
                    <a:pt x="13797" y="84008"/>
                    <a:pt x="13797" y="83391"/>
                  </a:cubicBezTo>
                  <a:lnTo>
                    <a:pt x="13797" y="28419"/>
                  </a:lnTo>
                  <a:lnTo>
                    <a:pt x="24950" y="15560"/>
                  </a:lnTo>
                  <a:cubicBezTo>
                    <a:pt x="25355" y="15094"/>
                    <a:pt x="25303" y="14390"/>
                    <a:pt x="24838" y="13984"/>
                  </a:cubicBezTo>
                  <a:cubicBezTo>
                    <a:pt x="24627" y="13801"/>
                    <a:pt x="24367" y="13711"/>
                    <a:pt x="24109" y="13711"/>
                  </a:cubicBezTo>
                  <a:cubicBezTo>
                    <a:pt x="23796" y="13711"/>
                    <a:pt x="23485" y="13843"/>
                    <a:pt x="23265" y="14099"/>
                  </a:cubicBezTo>
                  <a:lnTo>
                    <a:pt x="13797" y="25013"/>
                  </a:lnTo>
                  <a:lnTo>
                    <a:pt x="13797" y="1117"/>
                  </a:lnTo>
                  <a:cubicBezTo>
                    <a:pt x="13797" y="500"/>
                    <a:pt x="13298" y="1"/>
                    <a:pt x="12681" y="1"/>
                  </a:cubicBezTo>
                  <a:close/>
                </a:path>
              </a:pathLst>
            </a:custGeom>
            <a:solidFill>
              <a:srgbClr val="373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1103;p53">
            <a:extLst>
              <a:ext uri="{FF2B5EF4-FFF2-40B4-BE49-F238E27FC236}">
                <a16:creationId xmlns:a16="http://schemas.microsoft.com/office/drawing/2014/main" id="{BBBDAA21-37B3-3EDA-ADC0-117EB08F682D}"/>
              </a:ext>
            </a:extLst>
          </p:cNvPr>
          <p:cNvGrpSpPr/>
          <p:nvPr/>
        </p:nvGrpSpPr>
        <p:grpSpPr>
          <a:xfrm>
            <a:off x="1064618" y="6127457"/>
            <a:ext cx="545371" cy="408416"/>
            <a:chOff x="5706850" y="2677775"/>
            <a:chExt cx="1827700" cy="1703725"/>
          </a:xfrm>
        </p:grpSpPr>
        <p:sp>
          <p:nvSpPr>
            <p:cNvPr id="10" name="Google Shape;1104;p53">
              <a:extLst>
                <a:ext uri="{FF2B5EF4-FFF2-40B4-BE49-F238E27FC236}">
                  <a16:creationId xmlns:a16="http://schemas.microsoft.com/office/drawing/2014/main" id="{0A955551-1D83-DE7A-915F-0A06011EDA50}"/>
                </a:ext>
              </a:extLst>
            </p:cNvPr>
            <p:cNvSpPr/>
            <p:nvPr/>
          </p:nvSpPr>
          <p:spPr>
            <a:xfrm flipH="1">
              <a:off x="5735625" y="3832650"/>
              <a:ext cx="1198425" cy="480875"/>
            </a:xfrm>
            <a:custGeom>
              <a:avLst/>
              <a:gdLst/>
              <a:ahLst/>
              <a:cxnLst/>
              <a:rect l="l" t="t" r="r" b="b"/>
              <a:pathLst>
                <a:path w="47937" h="19235" extrusionOk="0">
                  <a:moveTo>
                    <a:pt x="27556" y="0"/>
                  </a:moveTo>
                  <a:cubicBezTo>
                    <a:pt x="26512" y="0"/>
                    <a:pt x="25466" y="44"/>
                    <a:pt x="24419" y="67"/>
                  </a:cubicBezTo>
                  <a:cubicBezTo>
                    <a:pt x="24377" y="67"/>
                    <a:pt x="24293" y="109"/>
                    <a:pt x="24230" y="109"/>
                  </a:cubicBezTo>
                  <a:cubicBezTo>
                    <a:pt x="22849" y="256"/>
                    <a:pt x="21447" y="423"/>
                    <a:pt x="20046" y="549"/>
                  </a:cubicBezTo>
                  <a:cubicBezTo>
                    <a:pt x="18372" y="716"/>
                    <a:pt x="16698" y="862"/>
                    <a:pt x="15024" y="988"/>
                  </a:cubicBezTo>
                  <a:cubicBezTo>
                    <a:pt x="14662" y="1040"/>
                    <a:pt x="14287" y="1077"/>
                    <a:pt x="13908" y="1077"/>
                  </a:cubicBezTo>
                  <a:cubicBezTo>
                    <a:pt x="13827" y="1077"/>
                    <a:pt x="13745" y="1075"/>
                    <a:pt x="13664" y="1072"/>
                  </a:cubicBezTo>
                  <a:cubicBezTo>
                    <a:pt x="13418" y="1062"/>
                    <a:pt x="13172" y="1058"/>
                    <a:pt x="12927" y="1058"/>
                  </a:cubicBezTo>
                  <a:cubicBezTo>
                    <a:pt x="10976" y="1058"/>
                    <a:pt x="9029" y="1335"/>
                    <a:pt x="7115" y="1595"/>
                  </a:cubicBezTo>
                  <a:cubicBezTo>
                    <a:pt x="5859" y="1783"/>
                    <a:pt x="4604" y="2076"/>
                    <a:pt x="3307" y="2223"/>
                  </a:cubicBezTo>
                  <a:cubicBezTo>
                    <a:pt x="2302" y="2348"/>
                    <a:pt x="1361" y="2620"/>
                    <a:pt x="440" y="3039"/>
                  </a:cubicBezTo>
                  <a:cubicBezTo>
                    <a:pt x="273" y="3122"/>
                    <a:pt x="147" y="3227"/>
                    <a:pt x="1" y="3290"/>
                  </a:cubicBezTo>
                  <a:cubicBezTo>
                    <a:pt x="461" y="4399"/>
                    <a:pt x="900" y="5424"/>
                    <a:pt x="1382" y="6470"/>
                  </a:cubicBezTo>
                  <a:cubicBezTo>
                    <a:pt x="1465" y="6637"/>
                    <a:pt x="1528" y="6847"/>
                    <a:pt x="1612" y="7056"/>
                  </a:cubicBezTo>
                  <a:cubicBezTo>
                    <a:pt x="2344" y="9316"/>
                    <a:pt x="3056" y="11575"/>
                    <a:pt x="3976" y="13793"/>
                  </a:cubicBezTo>
                  <a:cubicBezTo>
                    <a:pt x="4081" y="14023"/>
                    <a:pt x="4123" y="14254"/>
                    <a:pt x="4185" y="14484"/>
                  </a:cubicBezTo>
                  <a:cubicBezTo>
                    <a:pt x="4353" y="15070"/>
                    <a:pt x="4541" y="15676"/>
                    <a:pt x="4729" y="16241"/>
                  </a:cubicBezTo>
                  <a:cubicBezTo>
                    <a:pt x="5043" y="17162"/>
                    <a:pt x="5378" y="18083"/>
                    <a:pt x="5755" y="19066"/>
                  </a:cubicBezTo>
                  <a:cubicBezTo>
                    <a:pt x="6219" y="19136"/>
                    <a:pt x="6673" y="19235"/>
                    <a:pt x="7118" y="19235"/>
                  </a:cubicBezTo>
                  <a:cubicBezTo>
                    <a:pt x="7336" y="19235"/>
                    <a:pt x="7551" y="19211"/>
                    <a:pt x="7763" y="19150"/>
                  </a:cubicBezTo>
                  <a:cubicBezTo>
                    <a:pt x="7853" y="19123"/>
                    <a:pt x="7943" y="19115"/>
                    <a:pt x="8032" y="19115"/>
                  </a:cubicBezTo>
                  <a:cubicBezTo>
                    <a:pt x="8152" y="19115"/>
                    <a:pt x="8272" y="19129"/>
                    <a:pt x="8391" y="19129"/>
                  </a:cubicBezTo>
                  <a:lnTo>
                    <a:pt x="11320" y="19129"/>
                  </a:lnTo>
                  <a:cubicBezTo>
                    <a:pt x="11509" y="19129"/>
                    <a:pt x="11676" y="19087"/>
                    <a:pt x="11864" y="19066"/>
                  </a:cubicBezTo>
                  <a:cubicBezTo>
                    <a:pt x="12869" y="18961"/>
                    <a:pt x="13873" y="18836"/>
                    <a:pt x="14877" y="18773"/>
                  </a:cubicBezTo>
                  <a:cubicBezTo>
                    <a:pt x="18246" y="18522"/>
                    <a:pt x="21615" y="18292"/>
                    <a:pt x="25004" y="18020"/>
                  </a:cubicBezTo>
                  <a:cubicBezTo>
                    <a:pt x="27620" y="17811"/>
                    <a:pt x="30235" y="17518"/>
                    <a:pt x="32788" y="16953"/>
                  </a:cubicBezTo>
                  <a:cubicBezTo>
                    <a:pt x="33156" y="16875"/>
                    <a:pt x="33523" y="16762"/>
                    <a:pt x="33875" y="16762"/>
                  </a:cubicBezTo>
                  <a:cubicBezTo>
                    <a:pt x="33903" y="16762"/>
                    <a:pt x="33931" y="16763"/>
                    <a:pt x="33960" y="16764"/>
                  </a:cubicBezTo>
                  <a:cubicBezTo>
                    <a:pt x="34100" y="16775"/>
                    <a:pt x="34239" y="16780"/>
                    <a:pt x="34377" y="16780"/>
                  </a:cubicBezTo>
                  <a:cubicBezTo>
                    <a:pt x="35354" y="16780"/>
                    <a:pt x="36286" y="16535"/>
                    <a:pt x="37203" y="16241"/>
                  </a:cubicBezTo>
                  <a:cubicBezTo>
                    <a:pt x="38124" y="15948"/>
                    <a:pt x="39044" y="15823"/>
                    <a:pt x="39965" y="15739"/>
                  </a:cubicBezTo>
                  <a:cubicBezTo>
                    <a:pt x="40195" y="15718"/>
                    <a:pt x="40446" y="15697"/>
                    <a:pt x="40655" y="15593"/>
                  </a:cubicBezTo>
                  <a:cubicBezTo>
                    <a:pt x="40922" y="15468"/>
                    <a:pt x="41188" y="15374"/>
                    <a:pt x="41480" y="15374"/>
                  </a:cubicBezTo>
                  <a:cubicBezTo>
                    <a:pt x="41532" y="15374"/>
                    <a:pt x="41585" y="15377"/>
                    <a:pt x="41639" y="15383"/>
                  </a:cubicBezTo>
                  <a:cubicBezTo>
                    <a:pt x="41848" y="15383"/>
                    <a:pt x="42057" y="15300"/>
                    <a:pt x="42225" y="15237"/>
                  </a:cubicBezTo>
                  <a:cubicBezTo>
                    <a:pt x="42476" y="15174"/>
                    <a:pt x="42706" y="15091"/>
                    <a:pt x="42936" y="15049"/>
                  </a:cubicBezTo>
                  <a:cubicBezTo>
                    <a:pt x="43668" y="14860"/>
                    <a:pt x="44401" y="14672"/>
                    <a:pt x="45133" y="14463"/>
                  </a:cubicBezTo>
                  <a:cubicBezTo>
                    <a:pt x="45886" y="14233"/>
                    <a:pt x="46598" y="13877"/>
                    <a:pt x="47414" y="13814"/>
                  </a:cubicBezTo>
                  <a:cubicBezTo>
                    <a:pt x="47832" y="13751"/>
                    <a:pt x="47937" y="13417"/>
                    <a:pt x="47748" y="13103"/>
                  </a:cubicBezTo>
                  <a:cubicBezTo>
                    <a:pt x="47518" y="12705"/>
                    <a:pt x="47246" y="12350"/>
                    <a:pt x="46974" y="11973"/>
                  </a:cubicBezTo>
                  <a:cubicBezTo>
                    <a:pt x="46828" y="11826"/>
                    <a:pt x="46681" y="11638"/>
                    <a:pt x="46493" y="11554"/>
                  </a:cubicBezTo>
                  <a:cubicBezTo>
                    <a:pt x="45886" y="11241"/>
                    <a:pt x="45405" y="10822"/>
                    <a:pt x="44945" y="10299"/>
                  </a:cubicBezTo>
                  <a:cubicBezTo>
                    <a:pt x="44714" y="10027"/>
                    <a:pt x="44401" y="9818"/>
                    <a:pt x="44150" y="9567"/>
                  </a:cubicBezTo>
                  <a:cubicBezTo>
                    <a:pt x="43857" y="9316"/>
                    <a:pt x="43522" y="9085"/>
                    <a:pt x="43250" y="8772"/>
                  </a:cubicBezTo>
                  <a:cubicBezTo>
                    <a:pt x="42078" y="7412"/>
                    <a:pt x="40697" y="6219"/>
                    <a:pt x="39609" y="4796"/>
                  </a:cubicBezTo>
                  <a:cubicBezTo>
                    <a:pt x="39504" y="4629"/>
                    <a:pt x="39358" y="4524"/>
                    <a:pt x="39232" y="4399"/>
                  </a:cubicBezTo>
                  <a:cubicBezTo>
                    <a:pt x="38668" y="3813"/>
                    <a:pt x="38103" y="3269"/>
                    <a:pt x="37559" y="2704"/>
                  </a:cubicBezTo>
                  <a:cubicBezTo>
                    <a:pt x="37370" y="2515"/>
                    <a:pt x="37203" y="2327"/>
                    <a:pt x="37036" y="2181"/>
                  </a:cubicBezTo>
                  <a:cubicBezTo>
                    <a:pt x="36366" y="1658"/>
                    <a:pt x="35738" y="1051"/>
                    <a:pt x="35173" y="423"/>
                  </a:cubicBezTo>
                  <a:cubicBezTo>
                    <a:pt x="34901" y="130"/>
                    <a:pt x="34650" y="26"/>
                    <a:pt x="34274" y="26"/>
                  </a:cubicBezTo>
                  <a:cubicBezTo>
                    <a:pt x="33332" y="46"/>
                    <a:pt x="32390" y="46"/>
                    <a:pt x="31449" y="109"/>
                  </a:cubicBezTo>
                  <a:cubicBezTo>
                    <a:pt x="31208" y="120"/>
                    <a:pt x="30968" y="125"/>
                    <a:pt x="30724" y="125"/>
                  </a:cubicBezTo>
                  <a:cubicBezTo>
                    <a:pt x="30481" y="125"/>
                    <a:pt x="30235" y="120"/>
                    <a:pt x="29984" y="109"/>
                  </a:cubicBezTo>
                  <a:cubicBezTo>
                    <a:pt x="29178" y="27"/>
                    <a:pt x="28368" y="0"/>
                    <a:pt x="275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05;p53">
              <a:extLst>
                <a:ext uri="{FF2B5EF4-FFF2-40B4-BE49-F238E27FC236}">
                  <a16:creationId xmlns:a16="http://schemas.microsoft.com/office/drawing/2014/main" id="{F75EF65E-81FB-4C0C-2F8B-426CBE062E05}"/>
                </a:ext>
              </a:extLst>
            </p:cNvPr>
            <p:cNvSpPr/>
            <p:nvPr/>
          </p:nvSpPr>
          <p:spPr>
            <a:xfrm flipH="1">
              <a:off x="6206400" y="3959875"/>
              <a:ext cx="412225" cy="223900"/>
            </a:xfrm>
            <a:custGeom>
              <a:avLst/>
              <a:gdLst/>
              <a:ahLst/>
              <a:cxnLst/>
              <a:rect l="l" t="t" r="r" b="b"/>
              <a:pathLst>
                <a:path w="16489" h="8956" extrusionOk="0">
                  <a:moveTo>
                    <a:pt x="16279" y="3013"/>
                  </a:moveTo>
                  <a:cubicBezTo>
                    <a:pt x="16112" y="2239"/>
                    <a:pt x="15463" y="1632"/>
                    <a:pt x="14626" y="1925"/>
                  </a:cubicBezTo>
                  <a:cubicBezTo>
                    <a:pt x="13999" y="2134"/>
                    <a:pt x="13434" y="2406"/>
                    <a:pt x="12869" y="2783"/>
                  </a:cubicBezTo>
                  <a:cubicBezTo>
                    <a:pt x="12827" y="2574"/>
                    <a:pt x="12722" y="2385"/>
                    <a:pt x="12534" y="2197"/>
                  </a:cubicBezTo>
                  <a:cubicBezTo>
                    <a:pt x="11781" y="1444"/>
                    <a:pt x="10609" y="2176"/>
                    <a:pt x="9793" y="2699"/>
                  </a:cubicBezTo>
                  <a:cubicBezTo>
                    <a:pt x="9981" y="2281"/>
                    <a:pt x="10086" y="1862"/>
                    <a:pt x="10002" y="1444"/>
                  </a:cubicBezTo>
                  <a:cubicBezTo>
                    <a:pt x="9730" y="0"/>
                    <a:pt x="8412" y="314"/>
                    <a:pt x="6947" y="1130"/>
                  </a:cubicBezTo>
                  <a:cubicBezTo>
                    <a:pt x="7010" y="670"/>
                    <a:pt x="6654" y="251"/>
                    <a:pt x="6173" y="209"/>
                  </a:cubicBezTo>
                  <a:cubicBezTo>
                    <a:pt x="5483" y="188"/>
                    <a:pt x="4813" y="523"/>
                    <a:pt x="4227" y="900"/>
                  </a:cubicBezTo>
                  <a:lnTo>
                    <a:pt x="4164" y="900"/>
                  </a:lnTo>
                  <a:cubicBezTo>
                    <a:pt x="3453" y="1109"/>
                    <a:pt x="2763" y="1569"/>
                    <a:pt x="2135" y="1967"/>
                  </a:cubicBezTo>
                  <a:cubicBezTo>
                    <a:pt x="1528" y="2364"/>
                    <a:pt x="607" y="2783"/>
                    <a:pt x="294" y="3494"/>
                  </a:cubicBezTo>
                  <a:cubicBezTo>
                    <a:pt x="1" y="4143"/>
                    <a:pt x="607" y="4875"/>
                    <a:pt x="1319" y="4499"/>
                  </a:cubicBezTo>
                  <a:cubicBezTo>
                    <a:pt x="1821" y="4248"/>
                    <a:pt x="2260" y="3934"/>
                    <a:pt x="2700" y="3620"/>
                  </a:cubicBezTo>
                  <a:cubicBezTo>
                    <a:pt x="2407" y="3934"/>
                    <a:pt x="2135" y="4248"/>
                    <a:pt x="1988" y="4582"/>
                  </a:cubicBezTo>
                  <a:cubicBezTo>
                    <a:pt x="1716" y="5210"/>
                    <a:pt x="2177" y="6214"/>
                    <a:pt x="3014" y="5921"/>
                  </a:cubicBezTo>
                  <a:cubicBezTo>
                    <a:pt x="4164" y="5503"/>
                    <a:pt x="5127" y="4603"/>
                    <a:pt x="6110" y="3871"/>
                  </a:cubicBezTo>
                  <a:cubicBezTo>
                    <a:pt x="6592" y="3515"/>
                    <a:pt x="7115" y="3180"/>
                    <a:pt x="7617" y="2825"/>
                  </a:cubicBezTo>
                  <a:cubicBezTo>
                    <a:pt x="7429" y="3118"/>
                    <a:pt x="7219" y="3390"/>
                    <a:pt x="7052" y="3683"/>
                  </a:cubicBezTo>
                  <a:cubicBezTo>
                    <a:pt x="6341" y="4729"/>
                    <a:pt x="5650" y="5796"/>
                    <a:pt x="4855" y="6758"/>
                  </a:cubicBezTo>
                  <a:cubicBezTo>
                    <a:pt x="4227" y="7512"/>
                    <a:pt x="5085" y="8955"/>
                    <a:pt x="6006" y="8244"/>
                  </a:cubicBezTo>
                  <a:cubicBezTo>
                    <a:pt x="6048" y="8202"/>
                    <a:pt x="6131" y="8139"/>
                    <a:pt x="6173" y="8097"/>
                  </a:cubicBezTo>
                  <a:lnTo>
                    <a:pt x="6173" y="8097"/>
                  </a:lnTo>
                  <a:lnTo>
                    <a:pt x="6173" y="8097"/>
                  </a:lnTo>
                  <a:cubicBezTo>
                    <a:pt x="7429" y="7114"/>
                    <a:pt x="8537" y="6047"/>
                    <a:pt x="9730" y="5064"/>
                  </a:cubicBezTo>
                  <a:cubicBezTo>
                    <a:pt x="9270" y="5608"/>
                    <a:pt x="8768" y="6131"/>
                    <a:pt x="8517" y="6779"/>
                  </a:cubicBezTo>
                  <a:cubicBezTo>
                    <a:pt x="8140" y="7700"/>
                    <a:pt x="9458" y="8328"/>
                    <a:pt x="10086" y="7700"/>
                  </a:cubicBezTo>
                  <a:cubicBezTo>
                    <a:pt x="11341" y="6424"/>
                    <a:pt x="12659" y="4959"/>
                    <a:pt x="14271" y="4038"/>
                  </a:cubicBezTo>
                  <a:cubicBezTo>
                    <a:pt x="14208" y="4143"/>
                    <a:pt x="14166" y="4248"/>
                    <a:pt x="14103" y="4331"/>
                  </a:cubicBezTo>
                  <a:cubicBezTo>
                    <a:pt x="13999" y="4457"/>
                    <a:pt x="13957" y="4624"/>
                    <a:pt x="13915" y="4792"/>
                  </a:cubicBezTo>
                  <a:cubicBezTo>
                    <a:pt x="13915" y="4854"/>
                    <a:pt x="13915" y="4875"/>
                    <a:pt x="13894" y="4917"/>
                  </a:cubicBezTo>
                  <a:cubicBezTo>
                    <a:pt x="13810" y="5629"/>
                    <a:pt x="14919" y="6068"/>
                    <a:pt x="15359" y="5524"/>
                  </a:cubicBezTo>
                  <a:cubicBezTo>
                    <a:pt x="15944" y="4854"/>
                    <a:pt x="16488" y="3913"/>
                    <a:pt x="16279" y="301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106;p53">
              <a:extLst>
                <a:ext uri="{FF2B5EF4-FFF2-40B4-BE49-F238E27FC236}">
                  <a16:creationId xmlns:a16="http://schemas.microsoft.com/office/drawing/2014/main" id="{28BC25DB-D485-3D56-3D22-990FB6D75A6E}"/>
                </a:ext>
              </a:extLst>
            </p:cNvPr>
            <p:cNvSpPr/>
            <p:nvPr/>
          </p:nvSpPr>
          <p:spPr>
            <a:xfrm flipH="1">
              <a:off x="5967350" y="4008000"/>
              <a:ext cx="139175" cy="128175"/>
            </a:xfrm>
            <a:custGeom>
              <a:avLst/>
              <a:gdLst/>
              <a:ahLst/>
              <a:cxnLst/>
              <a:rect l="l" t="t" r="r" b="b"/>
              <a:pathLst>
                <a:path w="5567" h="5127" extrusionOk="0">
                  <a:moveTo>
                    <a:pt x="1" y="2218"/>
                  </a:moveTo>
                  <a:cubicBezTo>
                    <a:pt x="43" y="1590"/>
                    <a:pt x="189" y="1025"/>
                    <a:pt x="566" y="502"/>
                  </a:cubicBezTo>
                  <a:cubicBezTo>
                    <a:pt x="817" y="188"/>
                    <a:pt x="1089" y="42"/>
                    <a:pt x="1445" y="105"/>
                  </a:cubicBezTo>
                  <a:cubicBezTo>
                    <a:pt x="1842" y="146"/>
                    <a:pt x="2219" y="84"/>
                    <a:pt x="2616" y="42"/>
                  </a:cubicBezTo>
                  <a:cubicBezTo>
                    <a:pt x="3642" y="0"/>
                    <a:pt x="4520" y="356"/>
                    <a:pt x="5127" y="1255"/>
                  </a:cubicBezTo>
                  <a:cubicBezTo>
                    <a:pt x="5211" y="1381"/>
                    <a:pt x="5253" y="1507"/>
                    <a:pt x="5295" y="1674"/>
                  </a:cubicBezTo>
                  <a:cubicBezTo>
                    <a:pt x="5315" y="1820"/>
                    <a:pt x="5295" y="1988"/>
                    <a:pt x="5315" y="2113"/>
                  </a:cubicBezTo>
                  <a:cubicBezTo>
                    <a:pt x="5567" y="3076"/>
                    <a:pt x="5211" y="3871"/>
                    <a:pt x="4479" y="4478"/>
                  </a:cubicBezTo>
                  <a:cubicBezTo>
                    <a:pt x="3663" y="5126"/>
                    <a:pt x="2721" y="5126"/>
                    <a:pt x="1800" y="4708"/>
                  </a:cubicBezTo>
                  <a:cubicBezTo>
                    <a:pt x="1340" y="4499"/>
                    <a:pt x="942" y="4164"/>
                    <a:pt x="524" y="3850"/>
                  </a:cubicBezTo>
                  <a:cubicBezTo>
                    <a:pt x="398" y="3745"/>
                    <a:pt x="294" y="3557"/>
                    <a:pt x="231" y="3390"/>
                  </a:cubicBezTo>
                  <a:cubicBezTo>
                    <a:pt x="105" y="3013"/>
                    <a:pt x="43" y="2615"/>
                    <a:pt x="1" y="2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07;p53">
              <a:extLst>
                <a:ext uri="{FF2B5EF4-FFF2-40B4-BE49-F238E27FC236}">
                  <a16:creationId xmlns:a16="http://schemas.microsoft.com/office/drawing/2014/main" id="{41722A53-1525-2AE1-70E5-DDEDC345DB04}"/>
                </a:ext>
              </a:extLst>
            </p:cNvPr>
            <p:cNvSpPr/>
            <p:nvPr/>
          </p:nvSpPr>
          <p:spPr>
            <a:xfrm flipH="1">
              <a:off x="5706850" y="3807125"/>
              <a:ext cx="1247075" cy="530950"/>
            </a:xfrm>
            <a:custGeom>
              <a:avLst/>
              <a:gdLst/>
              <a:ahLst/>
              <a:cxnLst/>
              <a:rect l="l" t="t" r="r" b="b"/>
              <a:pathLst>
                <a:path w="49883" h="21238" extrusionOk="0">
                  <a:moveTo>
                    <a:pt x="1" y="4248"/>
                  </a:moveTo>
                  <a:cubicBezTo>
                    <a:pt x="1277" y="3327"/>
                    <a:pt x="2574" y="2700"/>
                    <a:pt x="4060" y="2427"/>
                  </a:cubicBezTo>
                  <a:cubicBezTo>
                    <a:pt x="5880" y="2093"/>
                    <a:pt x="7721" y="1737"/>
                    <a:pt x="9542" y="1486"/>
                  </a:cubicBezTo>
                  <a:cubicBezTo>
                    <a:pt x="10860" y="1319"/>
                    <a:pt x="12136" y="1130"/>
                    <a:pt x="13475" y="1151"/>
                  </a:cubicBezTo>
                  <a:cubicBezTo>
                    <a:pt x="14773" y="1172"/>
                    <a:pt x="16091" y="1047"/>
                    <a:pt x="17388" y="921"/>
                  </a:cubicBezTo>
                  <a:cubicBezTo>
                    <a:pt x="19041" y="754"/>
                    <a:pt x="20694" y="628"/>
                    <a:pt x="22305" y="482"/>
                  </a:cubicBezTo>
                  <a:cubicBezTo>
                    <a:pt x="22933" y="419"/>
                    <a:pt x="23602" y="377"/>
                    <a:pt x="24230" y="272"/>
                  </a:cubicBezTo>
                  <a:cubicBezTo>
                    <a:pt x="25067" y="105"/>
                    <a:pt x="25925" y="105"/>
                    <a:pt x="26783" y="105"/>
                  </a:cubicBezTo>
                  <a:cubicBezTo>
                    <a:pt x="27745" y="105"/>
                    <a:pt x="28750" y="0"/>
                    <a:pt x="29712" y="105"/>
                  </a:cubicBezTo>
                  <a:cubicBezTo>
                    <a:pt x="31156" y="272"/>
                    <a:pt x="32558" y="126"/>
                    <a:pt x="34001" y="126"/>
                  </a:cubicBezTo>
                  <a:cubicBezTo>
                    <a:pt x="34504" y="126"/>
                    <a:pt x="34964" y="168"/>
                    <a:pt x="35466" y="189"/>
                  </a:cubicBezTo>
                  <a:cubicBezTo>
                    <a:pt x="35906" y="210"/>
                    <a:pt x="36261" y="419"/>
                    <a:pt x="36554" y="754"/>
                  </a:cubicBezTo>
                  <a:cubicBezTo>
                    <a:pt x="37056" y="1339"/>
                    <a:pt x="37642" y="1842"/>
                    <a:pt x="38186" y="2365"/>
                  </a:cubicBezTo>
                  <a:cubicBezTo>
                    <a:pt x="38437" y="2616"/>
                    <a:pt x="38730" y="2846"/>
                    <a:pt x="39002" y="3097"/>
                  </a:cubicBezTo>
                  <a:cubicBezTo>
                    <a:pt x="39567" y="3641"/>
                    <a:pt x="40132" y="4206"/>
                    <a:pt x="40676" y="4771"/>
                  </a:cubicBezTo>
                  <a:lnTo>
                    <a:pt x="41053" y="5148"/>
                  </a:lnTo>
                  <a:cubicBezTo>
                    <a:pt x="42141" y="6570"/>
                    <a:pt x="43459" y="7742"/>
                    <a:pt x="44652" y="9081"/>
                  </a:cubicBezTo>
                  <a:cubicBezTo>
                    <a:pt x="45007" y="9500"/>
                    <a:pt x="45468" y="9814"/>
                    <a:pt x="45865" y="10169"/>
                  </a:cubicBezTo>
                  <a:cubicBezTo>
                    <a:pt x="45970" y="10274"/>
                    <a:pt x="46137" y="10378"/>
                    <a:pt x="46263" y="10358"/>
                  </a:cubicBezTo>
                  <a:cubicBezTo>
                    <a:pt x="46598" y="10316"/>
                    <a:pt x="46765" y="10525"/>
                    <a:pt x="46953" y="10734"/>
                  </a:cubicBezTo>
                  <a:cubicBezTo>
                    <a:pt x="47686" y="11676"/>
                    <a:pt x="48439" y="12575"/>
                    <a:pt x="49171" y="13517"/>
                  </a:cubicBezTo>
                  <a:cubicBezTo>
                    <a:pt x="49276" y="13663"/>
                    <a:pt x="49380" y="13810"/>
                    <a:pt x="49485" y="13977"/>
                  </a:cubicBezTo>
                  <a:cubicBezTo>
                    <a:pt x="49883" y="14605"/>
                    <a:pt x="49715" y="15149"/>
                    <a:pt x="49066" y="15484"/>
                  </a:cubicBezTo>
                  <a:cubicBezTo>
                    <a:pt x="48648" y="15693"/>
                    <a:pt x="48230" y="15860"/>
                    <a:pt x="47790" y="15986"/>
                  </a:cubicBezTo>
                  <a:cubicBezTo>
                    <a:pt x="47288" y="16132"/>
                    <a:pt x="46786" y="16279"/>
                    <a:pt x="46305" y="16425"/>
                  </a:cubicBezTo>
                  <a:cubicBezTo>
                    <a:pt x="45698" y="16614"/>
                    <a:pt x="45070" y="16802"/>
                    <a:pt x="44463" y="16969"/>
                  </a:cubicBezTo>
                  <a:cubicBezTo>
                    <a:pt x="44108" y="17074"/>
                    <a:pt x="43710" y="17158"/>
                    <a:pt x="43313" y="17262"/>
                  </a:cubicBezTo>
                  <a:cubicBezTo>
                    <a:pt x="43292" y="17262"/>
                    <a:pt x="43271" y="17283"/>
                    <a:pt x="43229" y="17283"/>
                  </a:cubicBezTo>
                  <a:cubicBezTo>
                    <a:pt x="42476" y="17325"/>
                    <a:pt x="41764" y="17639"/>
                    <a:pt x="41011" y="17702"/>
                  </a:cubicBezTo>
                  <a:cubicBezTo>
                    <a:pt x="40446" y="17765"/>
                    <a:pt x="39881" y="17974"/>
                    <a:pt x="39274" y="17890"/>
                  </a:cubicBezTo>
                  <a:cubicBezTo>
                    <a:pt x="39211" y="17890"/>
                    <a:pt x="39107" y="17953"/>
                    <a:pt x="39023" y="17974"/>
                  </a:cubicBezTo>
                  <a:cubicBezTo>
                    <a:pt x="38270" y="18183"/>
                    <a:pt x="37496" y="18392"/>
                    <a:pt x="36722" y="18581"/>
                  </a:cubicBezTo>
                  <a:cubicBezTo>
                    <a:pt x="36115" y="18706"/>
                    <a:pt x="35550" y="18853"/>
                    <a:pt x="34922" y="18748"/>
                  </a:cubicBezTo>
                  <a:cubicBezTo>
                    <a:pt x="34650" y="18727"/>
                    <a:pt x="34357" y="18790"/>
                    <a:pt x="34106" y="18853"/>
                  </a:cubicBezTo>
                  <a:cubicBezTo>
                    <a:pt x="32328" y="19313"/>
                    <a:pt x="30486" y="19480"/>
                    <a:pt x="28687" y="19731"/>
                  </a:cubicBezTo>
                  <a:cubicBezTo>
                    <a:pt x="26239" y="20045"/>
                    <a:pt x="23770" y="20171"/>
                    <a:pt x="21280" y="20296"/>
                  </a:cubicBezTo>
                  <a:cubicBezTo>
                    <a:pt x="19564" y="20401"/>
                    <a:pt x="17807" y="20568"/>
                    <a:pt x="16091" y="20694"/>
                  </a:cubicBezTo>
                  <a:cubicBezTo>
                    <a:pt x="14835" y="20798"/>
                    <a:pt x="13601" y="20924"/>
                    <a:pt x="12346" y="21029"/>
                  </a:cubicBezTo>
                  <a:cubicBezTo>
                    <a:pt x="12115" y="21050"/>
                    <a:pt x="11843" y="21029"/>
                    <a:pt x="11613" y="21029"/>
                  </a:cubicBezTo>
                  <a:lnTo>
                    <a:pt x="10337" y="21029"/>
                  </a:lnTo>
                  <a:lnTo>
                    <a:pt x="9416" y="21029"/>
                  </a:lnTo>
                  <a:cubicBezTo>
                    <a:pt x="9207" y="21029"/>
                    <a:pt x="8977" y="20987"/>
                    <a:pt x="8789" y="21029"/>
                  </a:cubicBezTo>
                  <a:cubicBezTo>
                    <a:pt x="8035" y="21238"/>
                    <a:pt x="7261" y="21029"/>
                    <a:pt x="6508" y="20987"/>
                  </a:cubicBezTo>
                  <a:cubicBezTo>
                    <a:pt x="6006" y="20945"/>
                    <a:pt x="5755" y="20673"/>
                    <a:pt x="5587" y="20192"/>
                  </a:cubicBezTo>
                  <a:cubicBezTo>
                    <a:pt x="5336" y="19355"/>
                    <a:pt x="5043" y="18518"/>
                    <a:pt x="4792" y="17681"/>
                  </a:cubicBezTo>
                  <a:cubicBezTo>
                    <a:pt x="4541" y="16969"/>
                    <a:pt x="4332" y="16300"/>
                    <a:pt x="4102" y="15588"/>
                  </a:cubicBezTo>
                  <a:cubicBezTo>
                    <a:pt x="4060" y="15442"/>
                    <a:pt x="4018" y="15296"/>
                    <a:pt x="3976" y="15149"/>
                  </a:cubicBezTo>
                  <a:cubicBezTo>
                    <a:pt x="3139" y="13371"/>
                    <a:pt x="2742" y="11425"/>
                    <a:pt x="2009" y="9625"/>
                  </a:cubicBezTo>
                  <a:cubicBezTo>
                    <a:pt x="1905" y="9332"/>
                    <a:pt x="1821" y="9060"/>
                    <a:pt x="1758" y="8767"/>
                  </a:cubicBezTo>
                  <a:cubicBezTo>
                    <a:pt x="1591" y="8286"/>
                    <a:pt x="1444" y="7847"/>
                    <a:pt x="1256" y="7407"/>
                  </a:cubicBezTo>
                  <a:cubicBezTo>
                    <a:pt x="1151" y="7114"/>
                    <a:pt x="1026" y="6821"/>
                    <a:pt x="921" y="6570"/>
                  </a:cubicBezTo>
                  <a:cubicBezTo>
                    <a:pt x="712" y="6026"/>
                    <a:pt x="545" y="5461"/>
                    <a:pt x="231" y="4980"/>
                  </a:cubicBezTo>
                  <a:cubicBezTo>
                    <a:pt x="105" y="4792"/>
                    <a:pt x="84" y="4520"/>
                    <a:pt x="1" y="4248"/>
                  </a:cubicBezTo>
                  <a:close/>
                  <a:moveTo>
                    <a:pt x="6592" y="20066"/>
                  </a:moveTo>
                  <a:cubicBezTo>
                    <a:pt x="7303" y="20171"/>
                    <a:pt x="7952" y="20317"/>
                    <a:pt x="8600" y="20150"/>
                  </a:cubicBezTo>
                  <a:cubicBezTo>
                    <a:pt x="8809" y="20087"/>
                    <a:pt x="9019" y="20108"/>
                    <a:pt x="9228" y="20108"/>
                  </a:cubicBezTo>
                  <a:lnTo>
                    <a:pt x="12157" y="20108"/>
                  </a:lnTo>
                  <a:cubicBezTo>
                    <a:pt x="12346" y="20108"/>
                    <a:pt x="12534" y="20087"/>
                    <a:pt x="12722" y="20066"/>
                  </a:cubicBezTo>
                  <a:cubicBezTo>
                    <a:pt x="13706" y="19961"/>
                    <a:pt x="14731" y="19836"/>
                    <a:pt x="15714" y="19773"/>
                  </a:cubicBezTo>
                  <a:cubicBezTo>
                    <a:pt x="19104" y="19501"/>
                    <a:pt x="22473" y="19271"/>
                    <a:pt x="25841" y="19020"/>
                  </a:cubicBezTo>
                  <a:cubicBezTo>
                    <a:pt x="28457" y="18811"/>
                    <a:pt x="31072" y="18518"/>
                    <a:pt x="33646" y="17932"/>
                  </a:cubicBezTo>
                  <a:cubicBezTo>
                    <a:pt x="34022" y="17869"/>
                    <a:pt x="34420" y="17744"/>
                    <a:pt x="34818" y="17765"/>
                  </a:cubicBezTo>
                  <a:cubicBezTo>
                    <a:pt x="35947" y="17827"/>
                    <a:pt x="37014" y="17576"/>
                    <a:pt x="38061" y="17241"/>
                  </a:cubicBezTo>
                  <a:cubicBezTo>
                    <a:pt x="38960" y="16948"/>
                    <a:pt x="39881" y="16823"/>
                    <a:pt x="40802" y="16739"/>
                  </a:cubicBezTo>
                  <a:cubicBezTo>
                    <a:pt x="41032" y="16718"/>
                    <a:pt x="41304" y="16676"/>
                    <a:pt x="41513" y="16572"/>
                  </a:cubicBezTo>
                  <a:cubicBezTo>
                    <a:pt x="41827" y="16446"/>
                    <a:pt x="42141" y="16342"/>
                    <a:pt x="42476" y="16363"/>
                  </a:cubicBezTo>
                  <a:cubicBezTo>
                    <a:pt x="42685" y="16363"/>
                    <a:pt x="42894" y="16300"/>
                    <a:pt x="43082" y="16237"/>
                  </a:cubicBezTo>
                  <a:cubicBezTo>
                    <a:pt x="43313" y="16174"/>
                    <a:pt x="43543" y="16091"/>
                    <a:pt x="43773" y="16028"/>
                  </a:cubicBezTo>
                  <a:cubicBezTo>
                    <a:pt x="44505" y="15840"/>
                    <a:pt x="45258" y="15672"/>
                    <a:pt x="45970" y="15463"/>
                  </a:cubicBezTo>
                  <a:cubicBezTo>
                    <a:pt x="46744" y="15212"/>
                    <a:pt x="47434" y="14877"/>
                    <a:pt x="48250" y="14793"/>
                  </a:cubicBezTo>
                  <a:cubicBezTo>
                    <a:pt x="48627" y="14752"/>
                    <a:pt x="48732" y="14438"/>
                    <a:pt x="48522" y="14103"/>
                  </a:cubicBezTo>
                  <a:cubicBezTo>
                    <a:pt x="48271" y="13705"/>
                    <a:pt x="48020" y="13329"/>
                    <a:pt x="47727" y="12973"/>
                  </a:cubicBezTo>
                  <a:cubicBezTo>
                    <a:pt x="47602" y="12806"/>
                    <a:pt x="47434" y="12638"/>
                    <a:pt x="47267" y="12555"/>
                  </a:cubicBezTo>
                  <a:cubicBezTo>
                    <a:pt x="46660" y="12241"/>
                    <a:pt x="46158" y="11822"/>
                    <a:pt x="45719" y="11299"/>
                  </a:cubicBezTo>
                  <a:cubicBezTo>
                    <a:pt x="45489" y="11006"/>
                    <a:pt x="45175" y="10797"/>
                    <a:pt x="44903" y="10567"/>
                  </a:cubicBezTo>
                  <a:cubicBezTo>
                    <a:pt x="44610" y="10316"/>
                    <a:pt x="44275" y="10065"/>
                    <a:pt x="44024" y="9751"/>
                  </a:cubicBezTo>
                  <a:cubicBezTo>
                    <a:pt x="42831" y="8391"/>
                    <a:pt x="41450" y="7219"/>
                    <a:pt x="40383" y="5775"/>
                  </a:cubicBezTo>
                  <a:cubicBezTo>
                    <a:pt x="40279" y="5629"/>
                    <a:pt x="40111" y="5524"/>
                    <a:pt x="39986" y="5378"/>
                  </a:cubicBezTo>
                  <a:cubicBezTo>
                    <a:pt x="39442" y="4813"/>
                    <a:pt x="38856" y="4269"/>
                    <a:pt x="38312" y="3683"/>
                  </a:cubicBezTo>
                  <a:cubicBezTo>
                    <a:pt x="38123" y="3495"/>
                    <a:pt x="37977" y="3327"/>
                    <a:pt x="37789" y="3160"/>
                  </a:cubicBezTo>
                  <a:cubicBezTo>
                    <a:pt x="37140" y="2637"/>
                    <a:pt x="36512" y="2051"/>
                    <a:pt x="35926" y="1402"/>
                  </a:cubicBezTo>
                  <a:cubicBezTo>
                    <a:pt x="35675" y="1130"/>
                    <a:pt x="35403" y="1026"/>
                    <a:pt x="35048" y="1026"/>
                  </a:cubicBezTo>
                  <a:cubicBezTo>
                    <a:pt x="34106" y="1047"/>
                    <a:pt x="33165" y="1047"/>
                    <a:pt x="32223" y="1088"/>
                  </a:cubicBezTo>
                  <a:cubicBezTo>
                    <a:pt x="31721" y="1130"/>
                    <a:pt x="31260" y="1130"/>
                    <a:pt x="30758" y="1088"/>
                  </a:cubicBezTo>
                  <a:cubicBezTo>
                    <a:pt x="28896" y="921"/>
                    <a:pt x="27034" y="1026"/>
                    <a:pt x="25193" y="1067"/>
                  </a:cubicBezTo>
                  <a:cubicBezTo>
                    <a:pt x="25130" y="1067"/>
                    <a:pt x="25046" y="1088"/>
                    <a:pt x="25004" y="1088"/>
                  </a:cubicBezTo>
                  <a:cubicBezTo>
                    <a:pt x="23623" y="1256"/>
                    <a:pt x="22201" y="1402"/>
                    <a:pt x="20820" y="1549"/>
                  </a:cubicBezTo>
                  <a:cubicBezTo>
                    <a:pt x="19146" y="1695"/>
                    <a:pt x="17472" y="1863"/>
                    <a:pt x="15798" y="1988"/>
                  </a:cubicBezTo>
                  <a:cubicBezTo>
                    <a:pt x="15359" y="2051"/>
                    <a:pt x="14877" y="2093"/>
                    <a:pt x="14438" y="2072"/>
                  </a:cubicBezTo>
                  <a:cubicBezTo>
                    <a:pt x="12241" y="1988"/>
                    <a:pt x="10044" y="2302"/>
                    <a:pt x="7868" y="2595"/>
                  </a:cubicBezTo>
                  <a:cubicBezTo>
                    <a:pt x="6612" y="2762"/>
                    <a:pt x="5357" y="3055"/>
                    <a:pt x="4081" y="3223"/>
                  </a:cubicBezTo>
                  <a:cubicBezTo>
                    <a:pt x="3055" y="3348"/>
                    <a:pt x="2114" y="3599"/>
                    <a:pt x="1193" y="4018"/>
                  </a:cubicBezTo>
                  <a:cubicBezTo>
                    <a:pt x="1047" y="4101"/>
                    <a:pt x="921" y="4206"/>
                    <a:pt x="754" y="4290"/>
                  </a:cubicBezTo>
                  <a:cubicBezTo>
                    <a:pt x="1235" y="5378"/>
                    <a:pt x="1675" y="6403"/>
                    <a:pt x="2156" y="7449"/>
                  </a:cubicBezTo>
                  <a:cubicBezTo>
                    <a:pt x="2219" y="7637"/>
                    <a:pt x="2302" y="7847"/>
                    <a:pt x="2386" y="8056"/>
                  </a:cubicBezTo>
                  <a:cubicBezTo>
                    <a:pt x="3118" y="10295"/>
                    <a:pt x="3830" y="12575"/>
                    <a:pt x="4729" y="14772"/>
                  </a:cubicBezTo>
                  <a:cubicBezTo>
                    <a:pt x="4834" y="15003"/>
                    <a:pt x="4897" y="15254"/>
                    <a:pt x="4939" y="15484"/>
                  </a:cubicBezTo>
                  <a:cubicBezTo>
                    <a:pt x="5127" y="16070"/>
                    <a:pt x="5315" y="16656"/>
                    <a:pt x="5504" y="17241"/>
                  </a:cubicBezTo>
                  <a:cubicBezTo>
                    <a:pt x="5880" y="18162"/>
                    <a:pt x="6236" y="19062"/>
                    <a:pt x="6592" y="200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08;p53">
              <a:extLst>
                <a:ext uri="{FF2B5EF4-FFF2-40B4-BE49-F238E27FC236}">
                  <a16:creationId xmlns:a16="http://schemas.microsoft.com/office/drawing/2014/main" id="{B1AC5F66-A8C9-E616-BFFA-BA134BB302FB}"/>
                </a:ext>
              </a:extLst>
            </p:cNvPr>
            <p:cNvSpPr/>
            <p:nvPr/>
          </p:nvSpPr>
          <p:spPr>
            <a:xfrm flipH="1">
              <a:off x="6139975" y="3925350"/>
              <a:ext cx="544025" cy="280925"/>
            </a:xfrm>
            <a:custGeom>
              <a:avLst/>
              <a:gdLst/>
              <a:ahLst/>
              <a:cxnLst/>
              <a:rect l="l" t="t" r="r" b="b"/>
              <a:pathLst>
                <a:path w="21761" h="11237" extrusionOk="0">
                  <a:moveTo>
                    <a:pt x="17890" y="2616"/>
                  </a:moveTo>
                  <a:cubicBezTo>
                    <a:pt x="16425" y="2302"/>
                    <a:pt x="14940" y="2176"/>
                    <a:pt x="13454" y="2720"/>
                  </a:cubicBezTo>
                  <a:cubicBezTo>
                    <a:pt x="12910" y="2929"/>
                    <a:pt x="12324" y="3034"/>
                    <a:pt x="11780" y="3180"/>
                  </a:cubicBezTo>
                  <a:cubicBezTo>
                    <a:pt x="11236" y="3306"/>
                    <a:pt x="10880" y="3013"/>
                    <a:pt x="10943" y="2448"/>
                  </a:cubicBezTo>
                  <a:cubicBezTo>
                    <a:pt x="10964" y="2197"/>
                    <a:pt x="11027" y="1967"/>
                    <a:pt x="11048" y="1716"/>
                  </a:cubicBezTo>
                  <a:cubicBezTo>
                    <a:pt x="11069" y="1360"/>
                    <a:pt x="10922" y="1193"/>
                    <a:pt x="10629" y="1109"/>
                  </a:cubicBezTo>
                  <a:cubicBezTo>
                    <a:pt x="9144" y="795"/>
                    <a:pt x="7721" y="1046"/>
                    <a:pt x="6424" y="1841"/>
                  </a:cubicBezTo>
                  <a:cubicBezTo>
                    <a:pt x="6068" y="2051"/>
                    <a:pt x="5838" y="2281"/>
                    <a:pt x="5691" y="2616"/>
                  </a:cubicBezTo>
                  <a:cubicBezTo>
                    <a:pt x="5545" y="2867"/>
                    <a:pt x="5419" y="3118"/>
                    <a:pt x="5273" y="3327"/>
                  </a:cubicBezTo>
                  <a:cubicBezTo>
                    <a:pt x="5210" y="3411"/>
                    <a:pt x="5022" y="3494"/>
                    <a:pt x="4959" y="3452"/>
                  </a:cubicBezTo>
                  <a:cubicBezTo>
                    <a:pt x="4854" y="3411"/>
                    <a:pt x="4750" y="3285"/>
                    <a:pt x="4687" y="3139"/>
                  </a:cubicBezTo>
                  <a:cubicBezTo>
                    <a:pt x="4666" y="3076"/>
                    <a:pt x="4666" y="2971"/>
                    <a:pt x="4687" y="2888"/>
                  </a:cubicBezTo>
                  <a:cubicBezTo>
                    <a:pt x="4917" y="2176"/>
                    <a:pt x="5273" y="1569"/>
                    <a:pt x="5943" y="1151"/>
                  </a:cubicBezTo>
                  <a:cubicBezTo>
                    <a:pt x="7470" y="251"/>
                    <a:pt x="9060" y="0"/>
                    <a:pt x="10776" y="293"/>
                  </a:cubicBezTo>
                  <a:cubicBezTo>
                    <a:pt x="11508" y="419"/>
                    <a:pt x="11927" y="900"/>
                    <a:pt x="12010" y="1653"/>
                  </a:cubicBezTo>
                  <a:cubicBezTo>
                    <a:pt x="12010" y="1737"/>
                    <a:pt x="12031" y="1841"/>
                    <a:pt x="12073" y="1988"/>
                  </a:cubicBezTo>
                  <a:cubicBezTo>
                    <a:pt x="12282" y="1967"/>
                    <a:pt x="12492" y="1988"/>
                    <a:pt x="12659" y="1946"/>
                  </a:cubicBezTo>
                  <a:cubicBezTo>
                    <a:pt x="13370" y="1779"/>
                    <a:pt x="14082" y="1569"/>
                    <a:pt x="14793" y="1423"/>
                  </a:cubicBezTo>
                  <a:cubicBezTo>
                    <a:pt x="15128" y="1339"/>
                    <a:pt x="15526" y="1318"/>
                    <a:pt x="15860" y="1339"/>
                  </a:cubicBezTo>
                  <a:cubicBezTo>
                    <a:pt x="16676" y="1423"/>
                    <a:pt x="17513" y="1528"/>
                    <a:pt x="18308" y="1632"/>
                  </a:cubicBezTo>
                  <a:cubicBezTo>
                    <a:pt x="18999" y="1737"/>
                    <a:pt x="19041" y="1779"/>
                    <a:pt x="19145" y="2469"/>
                  </a:cubicBezTo>
                  <a:cubicBezTo>
                    <a:pt x="19145" y="2553"/>
                    <a:pt x="19208" y="2616"/>
                    <a:pt x="19229" y="2762"/>
                  </a:cubicBezTo>
                  <a:cubicBezTo>
                    <a:pt x="19564" y="2804"/>
                    <a:pt x="19878" y="2888"/>
                    <a:pt x="20233" y="2908"/>
                  </a:cubicBezTo>
                  <a:cubicBezTo>
                    <a:pt x="20694" y="2929"/>
                    <a:pt x="21028" y="3180"/>
                    <a:pt x="21342" y="3452"/>
                  </a:cubicBezTo>
                  <a:cubicBezTo>
                    <a:pt x="21635" y="3724"/>
                    <a:pt x="21761" y="4038"/>
                    <a:pt x="21719" y="4457"/>
                  </a:cubicBezTo>
                  <a:cubicBezTo>
                    <a:pt x="21698" y="4687"/>
                    <a:pt x="21635" y="4917"/>
                    <a:pt x="21614" y="5189"/>
                  </a:cubicBezTo>
                  <a:cubicBezTo>
                    <a:pt x="21593" y="5712"/>
                    <a:pt x="21342" y="6131"/>
                    <a:pt x="20966" y="6465"/>
                  </a:cubicBezTo>
                  <a:cubicBezTo>
                    <a:pt x="20254" y="7114"/>
                    <a:pt x="19522" y="7679"/>
                    <a:pt x="18518" y="7826"/>
                  </a:cubicBezTo>
                  <a:cubicBezTo>
                    <a:pt x="17890" y="7930"/>
                    <a:pt x="17304" y="8223"/>
                    <a:pt x="16614" y="8014"/>
                  </a:cubicBezTo>
                  <a:cubicBezTo>
                    <a:pt x="15986" y="9060"/>
                    <a:pt x="14961" y="9478"/>
                    <a:pt x="13893" y="9730"/>
                  </a:cubicBezTo>
                  <a:cubicBezTo>
                    <a:pt x="13245" y="9897"/>
                    <a:pt x="12554" y="9730"/>
                    <a:pt x="11969" y="9416"/>
                  </a:cubicBezTo>
                  <a:cubicBezTo>
                    <a:pt x="11508" y="9813"/>
                    <a:pt x="11048" y="10232"/>
                    <a:pt x="10608" y="10629"/>
                  </a:cubicBezTo>
                  <a:cubicBezTo>
                    <a:pt x="10085" y="11069"/>
                    <a:pt x="9500" y="11236"/>
                    <a:pt x="8830" y="11173"/>
                  </a:cubicBezTo>
                  <a:cubicBezTo>
                    <a:pt x="7742" y="11131"/>
                    <a:pt x="6884" y="10755"/>
                    <a:pt x="6277" y="9813"/>
                  </a:cubicBezTo>
                  <a:cubicBezTo>
                    <a:pt x="5963" y="9311"/>
                    <a:pt x="5650" y="8851"/>
                    <a:pt x="5545" y="8223"/>
                  </a:cubicBezTo>
                  <a:cubicBezTo>
                    <a:pt x="5378" y="8265"/>
                    <a:pt x="5210" y="8265"/>
                    <a:pt x="5106" y="8328"/>
                  </a:cubicBezTo>
                  <a:cubicBezTo>
                    <a:pt x="4457" y="8662"/>
                    <a:pt x="3746" y="8642"/>
                    <a:pt x="3034" y="8537"/>
                  </a:cubicBezTo>
                  <a:cubicBezTo>
                    <a:pt x="2448" y="8453"/>
                    <a:pt x="1862" y="8202"/>
                    <a:pt x="1318" y="7930"/>
                  </a:cubicBezTo>
                  <a:cubicBezTo>
                    <a:pt x="523" y="7533"/>
                    <a:pt x="0" y="6361"/>
                    <a:pt x="586" y="5503"/>
                  </a:cubicBezTo>
                  <a:cubicBezTo>
                    <a:pt x="837" y="5105"/>
                    <a:pt x="921" y="4603"/>
                    <a:pt x="1256" y="4227"/>
                  </a:cubicBezTo>
                  <a:cubicBezTo>
                    <a:pt x="1632" y="3808"/>
                    <a:pt x="2072" y="3599"/>
                    <a:pt x="2574" y="3432"/>
                  </a:cubicBezTo>
                  <a:cubicBezTo>
                    <a:pt x="2992" y="3306"/>
                    <a:pt x="3390" y="3515"/>
                    <a:pt x="3871" y="3829"/>
                  </a:cubicBezTo>
                  <a:cubicBezTo>
                    <a:pt x="3202" y="3829"/>
                    <a:pt x="2783" y="4017"/>
                    <a:pt x="2344" y="4269"/>
                  </a:cubicBezTo>
                  <a:cubicBezTo>
                    <a:pt x="2051" y="4436"/>
                    <a:pt x="1841" y="4666"/>
                    <a:pt x="1716" y="4917"/>
                  </a:cubicBezTo>
                  <a:cubicBezTo>
                    <a:pt x="1507" y="5315"/>
                    <a:pt x="1318" y="5733"/>
                    <a:pt x="1214" y="6173"/>
                  </a:cubicBezTo>
                  <a:cubicBezTo>
                    <a:pt x="1109" y="6528"/>
                    <a:pt x="1256" y="6863"/>
                    <a:pt x="1549" y="7072"/>
                  </a:cubicBezTo>
                  <a:cubicBezTo>
                    <a:pt x="2239" y="7533"/>
                    <a:pt x="2992" y="7742"/>
                    <a:pt x="3808" y="7742"/>
                  </a:cubicBezTo>
                  <a:cubicBezTo>
                    <a:pt x="4394" y="7784"/>
                    <a:pt x="4917" y="7512"/>
                    <a:pt x="5398" y="7156"/>
                  </a:cubicBezTo>
                  <a:cubicBezTo>
                    <a:pt x="5650" y="6947"/>
                    <a:pt x="5922" y="6737"/>
                    <a:pt x="6215" y="6549"/>
                  </a:cubicBezTo>
                  <a:cubicBezTo>
                    <a:pt x="6361" y="6445"/>
                    <a:pt x="6549" y="6424"/>
                    <a:pt x="6696" y="6570"/>
                  </a:cubicBezTo>
                  <a:cubicBezTo>
                    <a:pt x="6863" y="6696"/>
                    <a:pt x="6884" y="6884"/>
                    <a:pt x="6842" y="7072"/>
                  </a:cubicBezTo>
                  <a:cubicBezTo>
                    <a:pt x="6779" y="7198"/>
                    <a:pt x="6675" y="7323"/>
                    <a:pt x="6654" y="7491"/>
                  </a:cubicBezTo>
                  <a:cubicBezTo>
                    <a:pt x="6466" y="8056"/>
                    <a:pt x="6445" y="8642"/>
                    <a:pt x="6905" y="9102"/>
                  </a:cubicBezTo>
                  <a:cubicBezTo>
                    <a:pt x="7072" y="9269"/>
                    <a:pt x="7177" y="9458"/>
                    <a:pt x="7303" y="9604"/>
                  </a:cubicBezTo>
                  <a:cubicBezTo>
                    <a:pt x="7533" y="9939"/>
                    <a:pt x="7909" y="10085"/>
                    <a:pt x="8307" y="10190"/>
                  </a:cubicBezTo>
                  <a:cubicBezTo>
                    <a:pt x="9520" y="10525"/>
                    <a:pt x="10253" y="9834"/>
                    <a:pt x="10964" y="9039"/>
                  </a:cubicBezTo>
                  <a:cubicBezTo>
                    <a:pt x="11069" y="8893"/>
                    <a:pt x="11090" y="8683"/>
                    <a:pt x="11132" y="8537"/>
                  </a:cubicBezTo>
                  <a:cubicBezTo>
                    <a:pt x="11194" y="8160"/>
                    <a:pt x="11257" y="7826"/>
                    <a:pt x="11362" y="7470"/>
                  </a:cubicBezTo>
                  <a:cubicBezTo>
                    <a:pt x="11404" y="7302"/>
                    <a:pt x="11550" y="7177"/>
                    <a:pt x="11613" y="7051"/>
                  </a:cubicBezTo>
                  <a:cubicBezTo>
                    <a:pt x="11885" y="7010"/>
                    <a:pt x="11969" y="7177"/>
                    <a:pt x="11989" y="7323"/>
                  </a:cubicBezTo>
                  <a:cubicBezTo>
                    <a:pt x="12031" y="7679"/>
                    <a:pt x="12073" y="7993"/>
                    <a:pt x="12115" y="8349"/>
                  </a:cubicBezTo>
                  <a:cubicBezTo>
                    <a:pt x="12282" y="8453"/>
                    <a:pt x="12429" y="8537"/>
                    <a:pt x="12596" y="8621"/>
                  </a:cubicBezTo>
                  <a:cubicBezTo>
                    <a:pt x="13077" y="8851"/>
                    <a:pt x="13580" y="8893"/>
                    <a:pt x="14082" y="8662"/>
                  </a:cubicBezTo>
                  <a:cubicBezTo>
                    <a:pt x="14165" y="8642"/>
                    <a:pt x="14270" y="8621"/>
                    <a:pt x="14333" y="8558"/>
                  </a:cubicBezTo>
                  <a:cubicBezTo>
                    <a:pt x="15337" y="8139"/>
                    <a:pt x="15421" y="8035"/>
                    <a:pt x="15567" y="6947"/>
                  </a:cubicBezTo>
                  <a:cubicBezTo>
                    <a:pt x="15756" y="6779"/>
                    <a:pt x="15965" y="6633"/>
                    <a:pt x="16153" y="6465"/>
                  </a:cubicBezTo>
                  <a:cubicBezTo>
                    <a:pt x="16216" y="6486"/>
                    <a:pt x="16321" y="6486"/>
                    <a:pt x="16362" y="6528"/>
                  </a:cubicBezTo>
                  <a:cubicBezTo>
                    <a:pt x="16634" y="6989"/>
                    <a:pt x="17095" y="7051"/>
                    <a:pt x="17555" y="6968"/>
                  </a:cubicBezTo>
                  <a:cubicBezTo>
                    <a:pt x="17995" y="6884"/>
                    <a:pt x="18455" y="6758"/>
                    <a:pt x="18894" y="6633"/>
                  </a:cubicBezTo>
                  <a:cubicBezTo>
                    <a:pt x="19501" y="6424"/>
                    <a:pt x="19940" y="6005"/>
                    <a:pt x="20359" y="5545"/>
                  </a:cubicBezTo>
                  <a:cubicBezTo>
                    <a:pt x="20652" y="5231"/>
                    <a:pt x="20652" y="4813"/>
                    <a:pt x="20652" y="4436"/>
                  </a:cubicBezTo>
                  <a:cubicBezTo>
                    <a:pt x="20652" y="4331"/>
                    <a:pt x="20547" y="4185"/>
                    <a:pt x="20463" y="4143"/>
                  </a:cubicBezTo>
                  <a:cubicBezTo>
                    <a:pt x="20338" y="4059"/>
                    <a:pt x="20171" y="4017"/>
                    <a:pt x="20045" y="3976"/>
                  </a:cubicBezTo>
                  <a:cubicBezTo>
                    <a:pt x="19752" y="3934"/>
                    <a:pt x="19438" y="3913"/>
                    <a:pt x="19124" y="3871"/>
                  </a:cubicBezTo>
                  <a:cubicBezTo>
                    <a:pt x="18204" y="3808"/>
                    <a:pt x="18162" y="3745"/>
                    <a:pt x="18078" y="2783"/>
                  </a:cubicBezTo>
                  <a:cubicBezTo>
                    <a:pt x="17974" y="2699"/>
                    <a:pt x="17911" y="2678"/>
                    <a:pt x="17890" y="26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09;p53">
              <a:extLst>
                <a:ext uri="{FF2B5EF4-FFF2-40B4-BE49-F238E27FC236}">
                  <a16:creationId xmlns:a16="http://schemas.microsoft.com/office/drawing/2014/main" id="{76D4FDDD-9F72-BA57-0A58-3D1DADA0E1D9}"/>
                </a:ext>
              </a:extLst>
            </p:cNvPr>
            <p:cNvSpPr/>
            <p:nvPr/>
          </p:nvSpPr>
          <p:spPr>
            <a:xfrm flipH="1">
              <a:off x="5948000" y="3980275"/>
              <a:ext cx="185200" cy="178900"/>
            </a:xfrm>
            <a:custGeom>
              <a:avLst/>
              <a:gdLst/>
              <a:ahLst/>
              <a:cxnLst/>
              <a:rect l="l" t="t" r="r" b="b"/>
              <a:pathLst>
                <a:path w="7408" h="7156" extrusionOk="0">
                  <a:moveTo>
                    <a:pt x="4165" y="7093"/>
                  </a:moveTo>
                  <a:cubicBezTo>
                    <a:pt x="2721" y="7156"/>
                    <a:pt x="1633" y="6424"/>
                    <a:pt x="670" y="5503"/>
                  </a:cubicBezTo>
                  <a:cubicBezTo>
                    <a:pt x="545" y="5398"/>
                    <a:pt x="461" y="5189"/>
                    <a:pt x="419" y="5022"/>
                  </a:cubicBezTo>
                  <a:cubicBezTo>
                    <a:pt x="189" y="4394"/>
                    <a:pt x="1" y="3745"/>
                    <a:pt x="189" y="3076"/>
                  </a:cubicBezTo>
                  <a:cubicBezTo>
                    <a:pt x="210" y="2971"/>
                    <a:pt x="231" y="2825"/>
                    <a:pt x="231" y="2699"/>
                  </a:cubicBezTo>
                  <a:cubicBezTo>
                    <a:pt x="189" y="1946"/>
                    <a:pt x="628" y="1360"/>
                    <a:pt x="1047" y="816"/>
                  </a:cubicBezTo>
                  <a:cubicBezTo>
                    <a:pt x="1340" y="419"/>
                    <a:pt x="1779" y="293"/>
                    <a:pt x="2219" y="167"/>
                  </a:cubicBezTo>
                  <a:cubicBezTo>
                    <a:pt x="2637" y="42"/>
                    <a:pt x="3035" y="0"/>
                    <a:pt x="3453" y="251"/>
                  </a:cubicBezTo>
                  <a:cubicBezTo>
                    <a:pt x="3683" y="377"/>
                    <a:pt x="3976" y="398"/>
                    <a:pt x="4227" y="419"/>
                  </a:cubicBezTo>
                  <a:cubicBezTo>
                    <a:pt x="5378" y="565"/>
                    <a:pt x="6299" y="1088"/>
                    <a:pt x="6989" y="2051"/>
                  </a:cubicBezTo>
                  <a:cubicBezTo>
                    <a:pt x="7052" y="2176"/>
                    <a:pt x="7157" y="2302"/>
                    <a:pt x="7198" y="2448"/>
                  </a:cubicBezTo>
                  <a:cubicBezTo>
                    <a:pt x="7261" y="2992"/>
                    <a:pt x="7408" y="3536"/>
                    <a:pt x="7366" y="4059"/>
                  </a:cubicBezTo>
                  <a:cubicBezTo>
                    <a:pt x="7261" y="5210"/>
                    <a:pt x="6738" y="6152"/>
                    <a:pt x="5671" y="6696"/>
                  </a:cubicBezTo>
                  <a:cubicBezTo>
                    <a:pt x="5148" y="6905"/>
                    <a:pt x="4688" y="7156"/>
                    <a:pt x="4165" y="7093"/>
                  </a:cubicBezTo>
                  <a:close/>
                  <a:moveTo>
                    <a:pt x="1068" y="3327"/>
                  </a:moveTo>
                  <a:cubicBezTo>
                    <a:pt x="1152" y="3724"/>
                    <a:pt x="1193" y="4122"/>
                    <a:pt x="1277" y="4478"/>
                  </a:cubicBezTo>
                  <a:cubicBezTo>
                    <a:pt x="1340" y="4645"/>
                    <a:pt x="1444" y="4813"/>
                    <a:pt x="1570" y="4917"/>
                  </a:cubicBezTo>
                  <a:cubicBezTo>
                    <a:pt x="1989" y="5231"/>
                    <a:pt x="2386" y="5587"/>
                    <a:pt x="2846" y="5796"/>
                  </a:cubicBezTo>
                  <a:cubicBezTo>
                    <a:pt x="3767" y="6214"/>
                    <a:pt x="4709" y="6214"/>
                    <a:pt x="5525" y="5545"/>
                  </a:cubicBezTo>
                  <a:cubicBezTo>
                    <a:pt x="6257" y="4980"/>
                    <a:pt x="6613" y="4185"/>
                    <a:pt x="6341" y="3201"/>
                  </a:cubicBezTo>
                  <a:cubicBezTo>
                    <a:pt x="6320" y="3076"/>
                    <a:pt x="6341" y="2888"/>
                    <a:pt x="6320" y="2762"/>
                  </a:cubicBezTo>
                  <a:cubicBezTo>
                    <a:pt x="6299" y="2595"/>
                    <a:pt x="6236" y="2469"/>
                    <a:pt x="6173" y="2344"/>
                  </a:cubicBezTo>
                  <a:cubicBezTo>
                    <a:pt x="5566" y="1444"/>
                    <a:pt x="4667" y="1109"/>
                    <a:pt x="3662" y="1130"/>
                  </a:cubicBezTo>
                  <a:cubicBezTo>
                    <a:pt x="3265" y="1151"/>
                    <a:pt x="2888" y="1235"/>
                    <a:pt x="2470" y="1193"/>
                  </a:cubicBezTo>
                  <a:cubicBezTo>
                    <a:pt x="2135" y="1130"/>
                    <a:pt x="1842" y="1297"/>
                    <a:pt x="1612" y="1569"/>
                  </a:cubicBezTo>
                  <a:cubicBezTo>
                    <a:pt x="1235" y="2134"/>
                    <a:pt x="1089" y="2699"/>
                    <a:pt x="1068" y="33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10;p53">
              <a:extLst>
                <a:ext uri="{FF2B5EF4-FFF2-40B4-BE49-F238E27FC236}">
                  <a16:creationId xmlns:a16="http://schemas.microsoft.com/office/drawing/2014/main" id="{7F9DF7FA-9DF4-4FEE-01ED-26D2BC06D53D}"/>
                </a:ext>
              </a:extLst>
            </p:cNvPr>
            <p:cNvSpPr/>
            <p:nvPr/>
          </p:nvSpPr>
          <p:spPr>
            <a:xfrm flipH="1">
              <a:off x="6143625" y="4126725"/>
              <a:ext cx="51300" cy="34550"/>
            </a:xfrm>
            <a:custGeom>
              <a:avLst/>
              <a:gdLst/>
              <a:ahLst/>
              <a:cxnLst/>
              <a:rect l="l" t="t" r="r" b="b"/>
              <a:pathLst>
                <a:path w="2052" h="1382" extrusionOk="0">
                  <a:moveTo>
                    <a:pt x="2051" y="461"/>
                  </a:moveTo>
                  <a:cubicBezTo>
                    <a:pt x="1968" y="587"/>
                    <a:pt x="1926" y="712"/>
                    <a:pt x="1842" y="796"/>
                  </a:cubicBezTo>
                  <a:cubicBezTo>
                    <a:pt x="1570" y="984"/>
                    <a:pt x="1277" y="1193"/>
                    <a:pt x="1005" y="1319"/>
                  </a:cubicBezTo>
                  <a:cubicBezTo>
                    <a:pt x="817" y="1382"/>
                    <a:pt x="587" y="1361"/>
                    <a:pt x="398" y="1319"/>
                  </a:cubicBezTo>
                  <a:cubicBezTo>
                    <a:pt x="84" y="1235"/>
                    <a:pt x="1" y="775"/>
                    <a:pt x="273" y="587"/>
                  </a:cubicBezTo>
                  <a:cubicBezTo>
                    <a:pt x="566" y="377"/>
                    <a:pt x="880" y="189"/>
                    <a:pt x="1214" y="63"/>
                  </a:cubicBezTo>
                  <a:cubicBezTo>
                    <a:pt x="1361" y="1"/>
                    <a:pt x="1570" y="1"/>
                    <a:pt x="1737" y="84"/>
                  </a:cubicBezTo>
                  <a:cubicBezTo>
                    <a:pt x="1842" y="105"/>
                    <a:pt x="1947" y="294"/>
                    <a:pt x="2051" y="4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11;p53">
              <a:extLst>
                <a:ext uri="{FF2B5EF4-FFF2-40B4-BE49-F238E27FC236}">
                  <a16:creationId xmlns:a16="http://schemas.microsoft.com/office/drawing/2014/main" id="{701F8A8F-7814-FF8B-964A-4CB28B1FE437}"/>
                </a:ext>
              </a:extLst>
            </p:cNvPr>
            <p:cNvSpPr/>
            <p:nvPr/>
          </p:nvSpPr>
          <p:spPr>
            <a:xfrm flipH="1">
              <a:off x="6059925" y="3892900"/>
              <a:ext cx="25150" cy="47625"/>
            </a:xfrm>
            <a:custGeom>
              <a:avLst/>
              <a:gdLst/>
              <a:ahLst/>
              <a:cxnLst/>
              <a:rect l="l" t="t" r="r" b="b"/>
              <a:pathLst>
                <a:path w="1006" h="1905" extrusionOk="0">
                  <a:moveTo>
                    <a:pt x="1" y="838"/>
                  </a:moveTo>
                  <a:cubicBezTo>
                    <a:pt x="84" y="629"/>
                    <a:pt x="168" y="357"/>
                    <a:pt x="273" y="126"/>
                  </a:cubicBezTo>
                  <a:cubicBezTo>
                    <a:pt x="294" y="43"/>
                    <a:pt x="482" y="1"/>
                    <a:pt x="587" y="22"/>
                  </a:cubicBezTo>
                  <a:cubicBezTo>
                    <a:pt x="691" y="43"/>
                    <a:pt x="817" y="147"/>
                    <a:pt x="838" y="231"/>
                  </a:cubicBezTo>
                  <a:cubicBezTo>
                    <a:pt x="921" y="712"/>
                    <a:pt x="984" y="1173"/>
                    <a:pt x="1005" y="1654"/>
                  </a:cubicBezTo>
                  <a:cubicBezTo>
                    <a:pt x="1005" y="1717"/>
                    <a:pt x="880" y="1842"/>
                    <a:pt x="775" y="1884"/>
                  </a:cubicBezTo>
                  <a:cubicBezTo>
                    <a:pt x="670" y="1905"/>
                    <a:pt x="503" y="1905"/>
                    <a:pt x="419" y="1821"/>
                  </a:cubicBezTo>
                  <a:cubicBezTo>
                    <a:pt x="105" y="1612"/>
                    <a:pt x="64" y="1256"/>
                    <a:pt x="1" y="8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12;p53">
              <a:extLst>
                <a:ext uri="{FF2B5EF4-FFF2-40B4-BE49-F238E27FC236}">
                  <a16:creationId xmlns:a16="http://schemas.microsoft.com/office/drawing/2014/main" id="{EF24FF0B-52AD-72A7-19E2-491088E06080}"/>
                </a:ext>
              </a:extLst>
            </p:cNvPr>
            <p:cNvSpPr/>
            <p:nvPr/>
          </p:nvSpPr>
          <p:spPr>
            <a:xfrm flipH="1">
              <a:off x="5876325" y="4086450"/>
              <a:ext cx="31425" cy="31925"/>
            </a:xfrm>
            <a:custGeom>
              <a:avLst/>
              <a:gdLst/>
              <a:ahLst/>
              <a:cxnLst/>
              <a:rect l="l" t="t" r="r" b="b"/>
              <a:pathLst>
                <a:path w="1257" h="1277" extrusionOk="0">
                  <a:moveTo>
                    <a:pt x="1256" y="879"/>
                  </a:moveTo>
                  <a:cubicBezTo>
                    <a:pt x="1235" y="942"/>
                    <a:pt x="1173" y="1026"/>
                    <a:pt x="1131" y="1068"/>
                  </a:cubicBezTo>
                  <a:cubicBezTo>
                    <a:pt x="901" y="1256"/>
                    <a:pt x="608" y="1277"/>
                    <a:pt x="377" y="1151"/>
                  </a:cubicBezTo>
                  <a:cubicBezTo>
                    <a:pt x="168" y="1026"/>
                    <a:pt x="1" y="670"/>
                    <a:pt x="64" y="440"/>
                  </a:cubicBezTo>
                  <a:cubicBezTo>
                    <a:pt x="85" y="335"/>
                    <a:pt x="189" y="231"/>
                    <a:pt x="294" y="189"/>
                  </a:cubicBezTo>
                  <a:cubicBezTo>
                    <a:pt x="649" y="1"/>
                    <a:pt x="1256" y="419"/>
                    <a:pt x="1256" y="8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113;p53">
              <a:extLst>
                <a:ext uri="{FF2B5EF4-FFF2-40B4-BE49-F238E27FC236}">
                  <a16:creationId xmlns:a16="http://schemas.microsoft.com/office/drawing/2014/main" id="{D156DAB3-0522-1E7D-02B8-C1F9CA7C1A0F}"/>
                </a:ext>
              </a:extLst>
            </p:cNvPr>
            <p:cNvSpPr/>
            <p:nvPr/>
          </p:nvSpPr>
          <p:spPr>
            <a:xfrm flipH="1">
              <a:off x="5955850" y="3954625"/>
              <a:ext cx="33500" cy="30375"/>
            </a:xfrm>
            <a:custGeom>
              <a:avLst/>
              <a:gdLst/>
              <a:ahLst/>
              <a:cxnLst/>
              <a:rect l="l" t="t" r="r" b="b"/>
              <a:pathLst>
                <a:path w="1340" h="1215" extrusionOk="0">
                  <a:moveTo>
                    <a:pt x="336" y="1214"/>
                  </a:moveTo>
                  <a:cubicBezTo>
                    <a:pt x="231" y="1173"/>
                    <a:pt x="64" y="1110"/>
                    <a:pt x="43" y="1026"/>
                  </a:cubicBezTo>
                  <a:cubicBezTo>
                    <a:pt x="1" y="901"/>
                    <a:pt x="22" y="712"/>
                    <a:pt x="64" y="608"/>
                  </a:cubicBezTo>
                  <a:cubicBezTo>
                    <a:pt x="168" y="461"/>
                    <a:pt x="356" y="294"/>
                    <a:pt x="545" y="189"/>
                  </a:cubicBezTo>
                  <a:cubicBezTo>
                    <a:pt x="817" y="1"/>
                    <a:pt x="1110" y="43"/>
                    <a:pt x="1193" y="231"/>
                  </a:cubicBezTo>
                  <a:cubicBezTo>
                    <a:pt x="1340" y="482"/>
                    <a:pt x="1235" y="921"/>
                    <a:pt x="963" y="1026"/>
                  </a:cubicBezTo>
                  <a:cubicBezTo>
                    <a:pt x="775" y="1110"/>
                    <a:pt x="566" y="1173"/>
                    <a:pt x="336" y="12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114;p53">
              <a:extLst>
                <a:ext uri="{FF2B5EF4-FFF2-40B4-BE49-F238E27FC236}">
                  <a16:creationId xmlns:a16="http://schemas.microsoft.com/office/drawing/2014/main" id="{0E6BB9BC-C776-6167-3C3D-45D322B82695}"/>
                </a:ext>
              </a:extLst>
            </p:cNvPr>
            <p:cNvSpPr/>
            <p:nvPr/>
          </p:nvSpPr>
          <p:spPr>
            <a:xfrm flipH="1">
              <a:off x="5947475" y="4162300"/>
              <a:ext cx="30875" cy="35075"/>
            </a:xfrm>
            <a:custGeom>
              <a:avLst/>
              <a:gdLst/>
              <a:ahLst/>
              <a:cxnLst/>
              <a:rect l="l" t="t" r="r" b="b"/>
              <a:pathLst>
                <a:path w="1235" h="1403" extrusionOk="0">
                  <a:moveTo>
                    <a:pt x="1193" y="670"/>
                  </a:moveTo>
                  <a:cubicBezTo>
                    <a:pt x="1235" y="1130"/>
                    <a:pt x="900" y="1402"/>
                    <a:pt x="523" y="1235"/>
                  </a:cubicBezTo>
                  <a:cubicBezTo>
                    <a:pt x="188" y="1047"/>
                    <a:pt x="0" y="837"/>
                    <a:pt x="105" y="524"/>
                  </a:cubicBezTo>
                  <a:cubicBezTo>
                    <a:pt x="147" y="356"/>
                    <a:pt x="293" y="210"/>
                    <a:pt x="419" y="105"/>
                  </a:cubicBezTo>
                  <a:cubicBezTo>
                    <a:pt x="565" y="0"/>
                    <a:pt x="774" y="63"/>
                    <a:pt x="921" y="231"/>
                  </a:cubicBezTo>
                  <a:cubicBezTo>
                    <a:pt x="1025" y="398"/>
                    <a:pt x="1130" y="565"/>
                    <a:pt x="1193"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115;p53">
              <a:extLst>
                <a:ext uri="{FF2B5EF4-FFF2-40B4-BE49-F238E27FC236}">
                  <a16:creationId xmlns:a16="http://schemas.microsoft.com/office/drawing/2014/main" id="{0D8903B3-CA83-CF4D-58D6-BAF7DFE09AF3}"/>
                </a:ext>
              </a:extLst>
            </p:cNvPr>
            <p:cNvSpPr/>
            <p:nvPr/>
          </p:nvSpPr>
          <p:spPr>
            <a:xfrm flipH="1">
              <a:off x="6043725" y="4168575"/>
              <a:ext cx="18325" cy="32450"/>
            </a:xfrm>
            <a:custGeom>
              <a:avLst/>
              <a:gdLst/>
              <a:ahLst/>
              <a:cxnLst/>
              <a:rect l="l" t="t" r="r" b="b"/>
              <a:pathLst>
                <a:path w="733" h="1298" extrusionOk="0">
                  <a:moveTo>
                    <a:pt x="293" y="1"/>
                  </a:moveTo>
                  <a:cubicBezTo>
                    <a:pt x="503" y="398"/>
                    <a:pt x="628" y="607"/>
                    <a:pt x="712" y="817"/>
                  </a:cubicBezTo>
                  <a:cubicBezTo>
                    <a:pt x="733" y="921"/>
                    <a:pt x="628" y="1110"/>
                    <a:pt x="544" y="1193"/>
                  </a:cubicBezTo>
                  <a:cubicBezTo>
                    <a:pt x="419" y="1298"/>
                    <a:pt x="168" y="1193"/>
                    <a:pt x="105" y="1005"/>
                  </a:cubicBezTo>
                  <a:cubicBezTo>
                    <a:pt x="0" y="712"/>
                    <a:pt x="21" y="461"/>
                    <a:pt x="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1116;p53">
              <a:extLst>
                <a:ext uri="{FF2B5EF4-FFF2-40B4-BE49-F238E27FC236}">
                  <a16:creationId xmlns:a16="http://schemas.microsoft.com/office/drawing/2014/main" id="{583E0CB7-138B-96D6-BFEC-C432E48C4DD5}"/>
                </a:ext>
              </a:extLst>
            </p:cNvPr>
            <p:cNvGrpSpPr/>
            <p:nvPr/>
          </p:nvGrpSpPr>
          <p:grpSpPr>
            <a:xfrm>
              <a:off x="7047525" y="3892375"/>
              <a:ext cx="487025" cy="489125"/>
              <a:chOff x="7047525" y="3892375"/>
              <a:chExt cx="487025" cy="489125"/>
            </a:xfrm>
          </p:grpSpPr>
          <p:sp>
            <p:nvSpPr>
              <p:cNvPr id="168" name="Google Shape;1117;p53">
                <a:extLst>
                  <a:ext uri="{FF2B5EF4-FFF2-40B4-BE49-F238E27FC236}">
                    <a16:creationId xmlns:a16="http://schemas.microsoft.com/office/drawing/2014/main" id="{C07B055F-4F75-413C-D343-66A51A79A369}"/>
                  </a:ext>
                </a:extLst>
              </p:cNvPr>
              <p:cNvSpPr/>
              <p:nvPr/>
            </p:nvSpPr>
            <p:spPr>
              <a:xfrm flipH="1">
                <a:off x="7087800" y="4105800"/>
                <a:ext cx="177350" cy="192000"/>
              </a:xfrm>
              <a:custGeom>
                <a:avLst/>
                <a:gdLst/>
                <a:ahLst/>
                <a:cxnLst/>
                <a:rect l="l" t="t" r="r" b="b"/>
                <a:pathLst>
                  <a:path w="7094" h="7680" extrusionOk="0">
                    <a:moveTo>
                      <a:pt x="1423" y="1"/>
                    </a:moveTo>
                    <a:cubicBezTo>
                      <a:pt x="1946" y="398"/>
                      <a:pt x="2197" y="900"/>
                      <a:pt x="2490" y="1361"/>
                    </a:cubicBezTo>
                    <a:cubicBezTo>
                      <a:pt x="2616" y="1570"/>
                      <a:pt x="2699" y="1821"/>
                      <a:pt x="2888" y="1988"/>
                    </a:cubicBezTo>
                    <a:cubicBezTo>
                      <a:pt x="3473" y="2595"/>
                      <a:pt x="4059" y="3244"/>
                      <a:pt x="4520" y="3955"/>
                    </a:cubicBezTo>
                    <a:cubicBezTo>
                      <a:pt x="4771" y="4269"/>
                      <a:pt x="5001" y="4583"/>
                      <a:pt x="5231" y="4918"/>
                    </a:cubicBezTo>
                    <a:cubicBezTo>
                      <a:pt x="5524" y="5315"/>
                      <a:pt x="5775" y="5713"/>
                      <a:pt x="6173" y="6027"/>
                    </a:cubicBezTo>
                    <a:cubicBezTo>
                      <a:pt x="6549" y="6320"/>
                      <a:pt x="6779" y="6759"/>
                      <a:pt x="7093" y="7115"/>
                    </a:cubicBezTo>
                    <a:cubicBezTo>
                      <a:pt x="6445" y="7680"/>
                      <a:pt x="5670" y="7470"/>
                      <a:pt x="4938" y="7596"/>
                    </a:cubicBezTo>
                    <a:cubicBezTo>
                      <a:pt x="4248" y="6947"/>
                      <a:pt x="3557" y="6257"/>
                      <a:pt x="3034" y="5441"/>
                    </a:cubicBezTo>
                    <a:cubicBezTo>
                      <a:pt x="2323" y="4374"/>
                      <a:pt x="1548" y="3349"/>
                      <a:pt x="816" y="2302"/>
                    </a:cubicBezTo>
                    <a:cubicBezTo>
                      <a:pt x="691" y="2135"/>
                      <a:pt x="544" y="1988"/>
                      <a:pt x="398" y="1821"/>
                    </a:cubicBezTo>
                    <a:cubicBezTo>
                      <a:pt x="0" y="1361"/>
                      <a:pt x="0" y="1235"/>
                      <a:pt x="230" y="775"/>
                    </a:cubicBezTo>
                    <a:cubicBezTo>
                      <a:pt x="439" y="356"/>
                      <a:pt x="711" y="64"/>
                      <a:pt x="1235" y="210"/>
                    </a:cubicBezTo>
                    <a:cubicBezTo>
                      <a:pt x="1235" y="189"/>
                      <a:pt x="1318" y="84"/>
                      <a:pt x="1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118;p53">
                <a:extLst>
                  <a:ext uri="{FF2B5EF4-FFF2-40B4-BE49-F238E27FC236}">
                    <a16:creationId xmlns:a16="http://schemas.microsoft.com/office/drawing/2014/main" id="{4148318F-9D46-A0E9-B9A0-FC079F43FC13}"/>
                  </a:ext>
                </a:extLst>
              </p:cNvPr>
              <p:cNvSpPr/>
              <p:nvPr/>
            </p:nvSpPr>
            <p:spPr>
              <a:xfrm flipH="1">
                <a:off x="7071075" y="4308775"/>
                <a:ext cx="55475" cy="45525"/>
              </a:xfrm>
              <a:custGeom>
                <a:avLst/>
                <a:gdLst/>
                <a:ahLst/>
                <a:cxnLst/>
                <a:rect l="l" t="t" r="r" b="b"/>
                <a:pathLst>
                  <a:path w="2219" h="1821" extrusionOk="0">
                    <a:moveTo>
                      <a:pt x="1863" y="1820"/>
                    </a:moveTo>
                    <a:cubicBezTo>
                      <a:pt x="1319" y="1235"/>
                      <a:pt x="503" y="1025"/>
                      <a:pt x="1" y="314"/>
                    </a:cubicBezTo>
                    <a:cubicBezTo>
                      <a:pt x="629" y="188"/>
                      <a:pt x="1173" y="105"/>
                      <a:pt x="1737" y="0"/>
                    </a:cubicBezTo>
                    <a:cubicBezTo>
                      <a:pt x="1758" y="0"/>
                      <a:pt x="1779" y="21"/>
                      <a:pt x="1800" y="21"/>
                    </a:cubicBezTo>
                    <a:cubicBezTo>
                      <a:pt x="1905" y="356"/>
                      <a:pt x="2051" y="712"/>
                      <a:pt x="2156" y="1046"/>
                    </a:cubicBezTo>
                    <a:cubicBezTo>
                      <a:pt x="2219" y="1297"/>
                      <a:pt x="2219" y="1569"/>
                      <a:pt x="1863" y="182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19;p53">
                <a:extLst>
                  <a:ext uri="{FF2B5EF4-FFF2-40B4-BE49-F238E27FC236}">
                    <a16:creationId xmlns:a16="http://schemas.microsoft.com/office/drawing/2014/main" id="{4AD6B917-0628-44AA-FE9F-D9A45AE88A20}"/>
                  </a:ext>
                </a:extLst>
              </p:cNvPr>
              <p:cNvSpPr/>
              <p:nvPr/>
            </p:nvSpPr>
            <p:spPr>
              <a:xfrm flipH="1">
                <a:off x="7047525" y="4077025"/>
                <a:ext cx="244825" cy="304475"/>
              </a:xfrm>
              <a:custGeom>
                <a:avLst/>
                <a:gdLst/>
                <a:ahLst/>
                <a:cxnLst/>
                <a:rect l="l" t="t" r="r" b="b"/>
                <a:pathLst>
                  <a:path w="9793" h="12179" extrusionOk="0">
                    <a:moveTo>
                      <a:pt x="1883" y="1"/>
                    </a:moveTo>
                    <a:cubicBezTo>
                      <a:pt x="2783" y="419"/>
                      <a:pt x="3473" y="1089"/>
                      <a:pt x="3976" y="1884"/>
                    </a:cubicBezTo>
                    <a:cubicBezTo>
                      <a:pt x="4289" y="2407"/>
                      <a:pt x="4708" y="2826"/>
                      <a:pt x="5126" y="3286"/>
                    </a:cubicBezTo>
                    <a:cubicBezTo>
                      <a:pt x="5775" y="3956"/>
                      <a:pt x="6403" y="4667"/>
                      <a:pt x="6905" y="5483"/>
                    </a:cubicBezTo>
                    <a:cubicBezTo>
                      <a:pt x="7135" y="5860"/>
                      <a:pt x="7365" y="6257"/>
                      <a:pt x="7805" y="6466"/>
                    </a:cubicBezTo>
                    <a:cubicBezTo>
                      <a:pt x="7909" y="6529"/>
                      <a:pt x="7993" y="6634"/>
                      <a:pt x="8077" y="6696"/>
                    </a:cubicBezTo>
                    <a:cubicBezTo>
                      <a:pt x="8537" y="7324"/>
                      <a:pt x="9018" y="7952"/>
                      <a:pt x="9458" y="8580"/>
                    </a:cubicBezTo>
                    <a:cubicBezTo>
                      <a:pt x="9332" y="9249"/>
                      <a:pt x="9332" y="9835"/>
                      <a:pt x="9625" y="10421"/>
                    </a:cubicBezTo>
                    <a:cubicBezTo>
                      <a:pt x="9792" y="10818"/>
                      <a:pt x="9750" y="11258"/>
                      <a:pt x="9750" y="11676"/>
                    </a:cubicBezTo>
                    <a:cubicBezTo>
                      <a:pt x="9750" y="11990"/>
                      <a:pt x="9478" y="12178"/>
                      <a:pt x="9165" y="12116"/>
                    </a:cubicBezTo>
                    <a:cubicBezTo>
                      <a:pt x="8955" y="12074"/>
                      <a:pt x="8746" y="11990"/>
                      <a:pt x="8621" y="11823"/>
                    </a:cubicBezTo>
                    <a:cubicBezTo>
                      <a:pt x="8411" y="11593"/>
                      <a:pt x="8160" y="11488"/>
                      <a:pt x="7867" y="11362"/>
                    </a:cubicBezTo>
                    <a:cubicBezTo>
                      <a:pt x="6905" y="10944"/>
                      <a:pt x="6173" y="10191"/>
                      <a:pt x="5461" y="9458"/>
                    </a:cubicBezTo>
                    <a:cubicBezTo>
                      <a:pt x="5356" y="9354"/>
                      <a:pt x="5294" y="9186"/>
                      <a:pt x="5231" y="9061"/>
                    </a:cubicBezTo>
                    <a:cubicBezTo>
                      <a:pt x="5168" y="8956"/>
                      <a:pt x="5126" y="8831"/>
                      <a:pt x="5022" y="8768"/>
                    </a:cubicBezTo>
                    <a:cubicBezTo>
                      <a:pt x="4394" y="8412"/>
                      <a:pt x="4017" y="7805"/>
                      <a:pt x="3620" y="7220"/>
                    </a:cubicBezTo>
                    <a:cubicBezTo>
                      <a:pt x="3369" y="6864"/>
                      <a:pt x="3139" y="6466"/>
                      <a:pt x="2846" y="6111"/>
                    </a:cubicBezTo>
                    <a:cubicBezTo>
                      <a:pt x="2574" y="5734"/>
                      <a:pt x="2260" y="5399"/>
                      <a:pt x="1988" y="5064"/>
                    </a:cubicBezTo>
                    <a:cubicBezTo>
                      <a:pt x="1486" y="4458"/>
                      <a:pt x="963" y="3851"/>
                      <a:pt x="460" y="3223"/>
                    </a:cubicBezTo>
                    <a:cubicBezTo>
                      <a:pt x="105" y="2763"/>
                      <a:pt x="0" y="2177"/>
                      <a:pt x="167" y="1654"/>
                    </a:cubicBezTo>
                    <a:cubicBezTo>
                      <a:pt x="335" y="1194"/>
                      <a:pt x="628" y="733"/>
                      <a:pt x="1067" y="461"/>
                    </a:cubicBezTo>
                    <a:cubicBezTo>
                      <a:pt x="1318" y="315"/>
                      <a:pt x="1569" y="189"/>
                      <a:pt x="1883" y="1"/>
                    </a:cubicBezTo>
                    <a:close/>
                    <a:moveTo>
                      <a:pt x="2511" y="1152"/>
                    </a:moveTo>
                    <a:cubicBezTo>
                      <a:pt x="2406" y="1235"/>
                      <a:pt x="2323" y="1340"/>
                      <a:pt x="2260" y="1340"/>
                    </a:cubicBezTo>
                    <a:cubicBezTo>
                      <a:pt x="1737" y="1194"/>
                      <a:pt x="1486" y="1466"/>
                      <a:pt x="1276" y="1884"/>
                    </a:cubicBezTo>
                    <a:cubicBezTo>
                      <a:pt x="1046" y="2365"/>
                      <a:pt x="1046" y="2512"/>
                      <a:pt x="1423" y="2930"/>
                    </a:cubicBezTo>
                    <a:cubicBezTo>
                      <a:pt x="1569" y="3098"/>
                      <a:pt x="1716" y="3244"/>
                      <a:pt x="1841" y="3432"/>
                    </a:cubicBezTo>
                    <a:cubicBezTo>
                      <a:pt x="2615" y="4479"/>
                      <a:pt x="3369" y="5504"/>
                      <a:pt x="4080" y="6571"/>
                    </a:cubicBezTo>
                    <a:cubicBezTo>
                      <a:pt x="4624" y="7408"/>
                      <a:pt x="5294" y="8098"/>
                      <a:pt x="5984" y="8726"/>
                    </a:cubicBezTo>
                    <a:cubicBezTo>
                      <a:pt x="6717" y="8580"/>
                      <a:pt x="7470" y="8768"/>
                      <a:pt x="8118" y="8245"/>
                    </a:cubicBezTo>
                    <a:cubicBezTo>
                      <a:pt x="7825" y="7889"/>
                      <a:pt x="7595" y="7408"/>
                      <a:pt x="7198" y="7157"/>
                    </a:cubicBezTo>
                    <a:cubicBezTo>
                      <a:pt x="6779" y="6843"/>
                      <a:pt x="6549" y="6445"/>
                      <a:pt x="6256" y="6048"/>
                    </a:cubicBezTo>
                    <a:cubicBezTo>
                      <a:pt x="6026" y="5734"/>
                      <a:pt x="5796" y="5420"/>
                      <a:pt x="5566" y="5085"/>
                    </a:cubicBezTo>
                    <a:cubicBezTo>
                      <a:pt x="5064" y="4374"/>
                      <a:pt x="4520" y="3746"/>
                      <a:pt x="3913" y="3119"/>
                    </a:cubicBezTo>
                    <a:cubicBezTo>
                      <a:pt x="3766" y="2972"/>
                      <a:pt x="3662" y="2700"/>
                      <a:pt x="3515" y="2491"/>
                    </a:cubicBezTo>
                    <a:cubicBezTo>
                      <a:pt x="3264" y="2051"/>
                      <a:pt x="2992" y="1549"/>
                      <a:pt x="2511" y="1152"/>
                    </a:cubicBezTo>
                    <a:close/>
                    <a:moveTo>
                      <a:pt x="8495" y="11090"/>
                    </a:moveTo>
                    <a:cubicBezTo>
                      <a:pt x="8851" y="10860"/>
                      <a:pt x="8851" y="10567"/>
                      <a:pt x="8788" y="10316"/>
                    </a:cubicBezTo>
                    <a:cubicBezTo>
                      <a:pt x="8683" y="9982"/>
                      <a:pt x="8579" y="9626"/>
                      <a:pt x="8432" y="9291"/>
                    </a:cubicBezTo>
                    <a:cubicBezTo>
                      <a:pt x="8411" y="9291"/>
                      <a:pt x="8390" y="9249"/>
                      <a:pt x="8349" y="9270"/>
                    </a:cubicBezTo>
                    <a:cubicBezTo>
                      <a:pt x="7805" y="9375"/>
                      <a:pt x="7261" y="9479"/>
                      <a:pt x="6633" y="9584"/>
                    </a:cubicBezTo>
                    <a:cubicBezTo>
                      <a:pt x="7135" y="10295"/>
                      <a:pt x="7972" y="10505"/>
                      <a:pt x="8495" y="110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20;p53">
                <a:extLst>
                  <a:ext uri="{FF2B5EF4-FFF2-40B4-BE49-F238E27FC236}">
                    <a16:creationId xmlns:a16="http://schemas.microsoft.com/office/drawing/2014/main" id="{302263C0-F8B3-133C-2C5C-2A67AEACC1F2}"/>
                  </a:ext>
                </a:extLst>
              </p:cNvPr>
              <p:cNvSpPr/>
              <p:nvPr/>
            </p:nvSpPr>
            <p:spPr>
              <a:xfrm flipH="1">
                <a:off x="7382300" y="3976075"/>
                <a:ext cx="131850" cy="225475"/>
              </a:xfrm>
              <a:custGeom>
                <a:avLst/>
                <a:gdLst/>
                <a:ahLst/>
                <a:cxnLst/>
                <a:rect l="l" t="t" r="r" b="b"/>
                <a:pathLst>
                  <a:path w="5274" h="9019" extrusionOk="0">
                    <a:moveTo>
                      <a:pt x="3976" y="1"/>
                    </a:moveTo>
                    <a:cubicBezTo>
                      <a:pt x="4311" y="1"/>
                      <a:pt x="4625" y="43"/>
                      <a:pt x="4855" y="335"/>
                    </a:cubicBezTo>
                    <a:cubicBezTo>
                      <a:pt x="5273" y="775"/>
                      <a:pt x="5210" y="1319"/>
                      <a:pt x="5001" y="1779"/>
                    </a:cubicBezTo>
                    <a:cubicBezTo>
                      <a:pt x="4792" y="2219"/>
                      <a:pt x="4729" y="2721"/>
                      <a:pt x="4541" y="3139"/>
                    </a:cubicBezTo>
                    <a:cubicBezTo>
                      <a:pt x="4311" y="3704"/>
                      <a:pt x="4227" y="4311"/>
                      <a:pt x="4081" y="4876"/>
                    </a:cubicBezTo>
                    <a:cubicBezTo>
                      <a:pt x="3913" y="5357"/>
                      <a:pt x="3662" y="5797"/>
                      <a:pt x="3432" y="6278"/>
                    </a:cubicBezTo>
                    <a:cubicBezTo>
                      <a:pt x="3265" y="6592"/>
                      <a:pt x="3118" y="6905"/>
                      <a:pt x="2972" y="7261"/>
                    </a:cubicBezTo>
                    <a:cubicBezTo>
                      <a:pt x="2804" y="7784"/>
                      <a:pt x="2658" y="8370"/>
                      <a:pt x="2114" y="8705"/>
                    </a:cubicBezTo>
                    <a:cubicBezTo>
                      <a:pt x="1863" y="8851"/>
                      <a:pt x="1591" y="9019"/>
                      <a:pt x="1277" y="8956"/>
                    </a:cubicBezTo>
                    <a:cubicBezTo>
                      <a:pt x="942" y="8914"/>
                      <a:pt x="628" y="8851"/>
                      <a:pt x="314" y="8789"/>
                    </a:cubicBezTo>
                    <a:cubicBezTo>
                      <a:pt x="105" y="8726"/>
                      <a:pt x="0" y="8433"/>
                      <a:pt x="126" y="8266"/>
                    </a:cubicBezTo>
                    <a:cubicBezTo>
                      <a:pt x="419" y="7868"/>
                      <a:pt x="461" y="7408"/>
                      <a:pt x="565" y="6968"/>
                    </a:cubicBezTo>
                    <a:cubicBezTo>
                      <a:pt x="586" y="6843"/>
                      <a:pt x="628" y="6738"/>
                      <a:pt x="670" y="6633"/>
                    </a:cubicBezTo>
                    <a:cubicBezTo>
                      <a:pt x="1360" y="4981"/>
                      <a:pt x="2030" y="3307"/>
                      <a:pt x="2741" y="1675"/>
                    </a:cubicBezTo>
                    <a:cubicBezTo>
                      <a:pt x="3076" y="670"/>
                      <a:pt x="3118" y="691"/>
                      <a:pt x="39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21;p53">
                <a:extLst>
                  <a:ext uri="{FF2B5EF4-FFF2-40B4-BE49-F238E27FC236}">
                    <a16:creationId xmlns:a16="http://schemas.microsoft.com/office/drawing/2014/main" id="{6CADB126-6F23-B55D-A8DA-99483276578E}"/>
                  </a:ext>
                </a:extLst>
              </p:cNvPr>
              <p:cNvSpPr/>
              <p:nvPr/>
            </p:nvSpPr>
            <p:spPr>
              <a:xfrm flipH="1">
                <a:off x="7371850" y="3934750"/>
                <a:ext cx="29325" cy="35075"/>
              </a:xfrm>
              <a:custGeom>
                <a:avLst/>
                <a:gdLst/>
                <a:ahLst/>
                <a:cxnLst/>
                <a:rect l="l" t="t" r="r" b="b"/>
                <a:pathLst>
                  <a:path w="1173" h="1403" extrusionOk="0">
                    <a:moveTo>
                      <a:pt x="942" y="1403"/>
                    </a:moveTo>
                    <a:cubicBezTo>
                      <a:pt x="608" y="1277"/>
                      <a:pt x="294" y="1152"/>
                      <a:pt x="1" y="1047"/>
                    </a:cubicBezTo>
                    <a:cubicBezTo>
                      <a:pt x="482" y="231"/>
                      <a:pt x="587" y="126"/>
                      <a:pt x="1068" y="1"/>
                    </a:cubicBezTo>
                    <a:cubicBezTo>
                      <a:pt x="1173" y="461"/>
                      <a:pt x="1026" y="921"/>
                      <a:pt x="942" y="140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22;p53">
                <a:extLst>
                  <a:ext uri="{FF2B5EF4-FFF2-40B4-BE49-F238E27FC236}">
                    <a16:creationId xmlns:a16="http://schemas.microsoft.com/office/drawing/2014/main" id="{1DEE0CB9-6D70-1A7F-F1DF-8B41E52CAEAE}"/>
                  </a:ext>
                </a:extLst>
              </p:cNvPr>
              <p:cNvSpPr/>
              <p:nvPr/>
            </p:nvSpPr>
            <p:spPr>
              <a:xfrm flipH="1">
                <a:off x="7351975" y="3892375"/>
                <a:ext cx="182575" cy="327500"/>
              </a:xfrm>
              <a:custGeom>
                <a:avLst/>
                <a:gdLst/>
                <a:ahLst/>
                <a:cxnLst/>
                <a:rect l="l" t="t" r="r" b="b"/>
                <a:pathLst>
                  <a:path w="7303" h="13100" extrusionOk="0">
                    <a:moveTo>
                      <a:pt x="7240" y="1173"/>
                    </a:moveTo>
                    <a:cubicBezTo>
                      <a:pt x="7135" y="2010"/>
                      <a:pt x="7073" y="2930"/>
                      <a:pt x="6968" y="3809"/>
                    </a:cubicBezTo>
                    <a:cubicBezTo>
                      <a:pt x="6926" y="4123"/>
                      <a:pt x="6884" y="4395"/>
                      <a:pt x="6654" y="4646"/>
                    </a:cubicBezTo>
                    <a:cubicBezTo>
                      <a:pt x="6508" y="4771"/>
                      <a:pt x="6570" y="5064"/>
                      <a:pt x="6466" y="5253"/>
                    </a:cubicBezTo>
                    <a:cubicBezTo>
                      <a:pt x="6047" y="5901"/>
                      <a:pt x="6194" y="6738"/>
                      <a:pt x="5754" y="7387"/>
                    </a:cubicBezTo>
                    <a:cubicBezTo>
                      <a:pt x="5713" y="7492"/>
                      <a:pt x="5650" y="7638"/>
                      <a:pt x="5671" y="7743"/>
                    </a:cubicBezTo>
                    <a:cubicBezTo>
                      <a:pt x="5754" y="8433"/>
                      <a:pt x="5252" y="8998"/>
                      <a:pt x="5148" y="9647"/>
                    </a:cubicBezTo>
                    <a:cubicBezTo>
                      <a:pt x="5127" y="9772"/>
                      <a:pt x="5001" y="9898"/>
                      <a:pt x="4917" y="10044"/>
                    </a:cubicBezTo>
                    <a:cubicBezTo>
                      <a:pt x="4729" y="10379"/>
                      <a:pt x="4541" y="10693"/>
                      <a:pt x="4457" y="11111"/>
                    </a:cubicBezTo>
                    <a:cubicBezTo>
                      <a:pt x="4206" y="11969"/>
                      <a:pt x="3767" y="12722"/>
                      <a:pt x="2804" y="12994"/>
                    </a:cubicBezTo>
                    <a:cubicBezTo>
                      <a:pt x="2616" y="13036"/>
                      <a:pt x="2428" y="13099"/>
                      <a:pt x="2281" y="13099"/>
                    </a:cubicBezTo>
                    <a:cubicBezTo>
                      <a:pt x="1779" y="13078"/>
                      <a:pt x="1319" y="13015"/>
                      <a:pt x="816" y="12974"/>
                    </a:cubicBezTo>
                    <a:cubicBezTo>
                      <a:pt x="419" y="12911"/>
                      <a:pt x="189" y="12681"/>
                      <a:pt x="168" y="12304"/>
                    </a:cubicBezTo>
                    <a:cubicBezTo>
                      <a:pt x="105" y="11865"/>
                      <a:pt x="0" y="11404"/>
                      <a:pt x="272" y="10986"/>
                    </a:cubicBezTo>
                    <a:cubicBezTo>
                      <a:pt x="335" y="10839"/>
                      <a:pt x="419" y="10693"/>
                      <a:pt x="419" y="10567"/>
                    </a:cubicBezTo>
                    <a:cubicBezTo>
                      <a:pt x="440" y="9898"/>
                      <a:pt x="796" y="9333"/>
                      <a:pt x="1047" y="8747"/>
                    </a:cubicBezTo>
                    <a:cubicBezTo>
                      <a:pt x="1444" y="7868"/>
                      <a:pt x="1800" y="6948"/>
                      <a:pt x="2197" y="6069"/>
                    </a:cubicBezTo>
                    <a:cubicBezTo>
                      <a:pt x="2469" y="5483"/>
                      <a:pt x="2720" y="4876"/>
                      <a:pt x="3013" y="4311"/>
                    </a:cubicBezTo>
                    <a:cubicBezTo>
                      <a:pt x="3160" y="3997"/>
                      <a:pt x="3411" y="3704"/>
                      <a:pt x="3641" y="3411"/>
                    </a:cubicBezTo>
                    <a:cubicBezTo>
                      <a:pt x="3850" y="3160"/>
                      <a:pt x="4101" y="2951"/>
                      <a:pt x="4206" y="2616"/>
                    </a:cubicBezTo>
                    <a:cubicBezTo>
                      <a:pt x="4269" y="2428"/>
                      <a:pt x="4499" y="2303"/>
                      <a:pt x="4625" y="2135"/>
                    </a:cubicBezTo>
                    <a:cubicBezTo>
                      <a:pt x="4897" y="1842"/>
                      <a:pt x="5210" y="1570"/>
                      <a:pt x="5399" y="1214"/>
                    </a:cubicBezTo>
                    <a:cubicBezTo>
                      <a:pt x="5629" y="754"/>
                      <a:pt x="6047" y="482"/>
                      <a:pt x="6466" y="252"/>
                    </a:cubicBezTo>
                    <a:cubicBezTo>
                      <a:pt x="6926" y="1"/>
                      <a:pt x="7303" y="231"/>
                      <a:pt x="7282" y="775"/>
                    </a:cubicBezTo>
                    <a:cubicBezTo>
                      <a:pt x="7282" y="901"/>
                      <a:pt x="7240" y="984"/>
                      <a:pt x="7240" y="1173"/>
                    </a:cubicBezTo>
                    <a:close/>
                    <a:moveTo>
                      <a:pt x="4792" y="3349"/>
                    </a:moveTo>
                    <a:cubicBezTo>
                      <a:pt x="3934" y="4039"/>
                      <a:pt x="3892" y="4039"/>
                      <a:pt x="3495" y="4960"/>
                    </a:cubicBezTo>
                    <a:cubicBezTo>
                      <a:pt x="2804" y="6613"/>
                      <a:pt x="2135" y="8287"/>
                      <a:pt x="1444" y="9940"/>
                    </a:cubicBezTo>
                    <a:cubicBezTo>
                      <a:pt x="1381" y="10044"/>
                      <a:pt x="1360" y="10170"/>
                      <a:pt x="1340" y="10274"/>
                    </a:cubicBezTo>
                    <a:cubicBezTo>
                      <a:pt x="1256" y="10714"/>
                      <a:pt x="1172" y="11153"/>
                      <a:pt x="879" y="11551"/>
                    </a:cubicBezTo>
                    <a:cubicBezTo>
                      <a:pt x="754" y="11739"/>
                      <a:pt x="858" y="12032"/>
                      <a:pt x="1068" y="12074"/>
                    </a:cubicBezTo>
                    <a:cubicBezTo>
                      <a:pt x="1381" y="12158"/>
                      <a:pt x="1716" y="12199"/>
                      <a:pt x="2030" y="12262"/>
                    </a:cubicBezTo>
                    <a:cubicBezTo>
                      <a:pt x="2344" y="12304"/>
                      <a:pt x="2616" y="12178"/>
                      <a:pt x="2867" y="11990"/>
                    </a:cubicBezTo>
                    <a:cubicBezTo>
                      <a:pt x="3432" y="11655"/>
                      <a:pt x="3557" y="11090"/>
                      <a:pt x="3746" y="10567"/>
                    </a:cubicBezTo>
                    <a:cubicBezTo>
                      <a:pt x="3871" y="10212"/>
                      <a:pt x="4018" y="9898"/>
                      <a:pt x="4185" y="9563"/>
                    </a:cubicBezTo>
                    <a:cubicBezTo>
                      <a:pt x="4415" y="9124"/>
                      <a:pt x="4708" y="8684"/>
                      <a:pt x="4834" y="8182"/>
                    </a:cubicBezTo>
                    <a:cubicBezTo>
                      <a:pt x="5022" y="7596"/>
                      <a:pt x="5064" y="7010"/>
                      <a:pt x="5315" y="6424"/>
                    </a:cubicBezTo>
                    <a:cubicBezTo>
                      <a:pt x="5482" y="6006"/>
                      <a:pt x="5545" y="5504"/>
                      <a:pt x="5754" y="5064"/>
                    </a:cubicBezTo>
                    <a:cubicBezTo>
                      <a:pt x="5985" y="4625"/>
                      <a:pt x="6068" y="4081"/>
                      <a:pt x="5629" y="3621"/>
                    </a:cubicBezTo>
                    <a:cubicBezTo>
                      <a:pt x="5420" y="3391"/>
                      <a:pt x="5106" y="3349"/>
                      <a:pt x="4792" y="3349"/>
                    </a:cubicBezTo>
                    <a:close/>
                    <a:moveTo>
                      <a:pt x="6277" y="3098"/>
                    </a:moveTo>
                    <a:cubicBezTo>
                      <a:pt x="6361" y="2637"/>
                      <a:pt x="6487" y="2198"/>
                      <a:pt x="6403" y="1696"/>
                    </a:cubicBezTo>
                    <a:cubicBezTo>
                      <a:pt x="5922" y="1821"/>
                      <a:pt x="5775" y="1926"/>
                      <a:pt x="5336" y="2742"/>
                    </a:cubicBezTo>
                    <a:cubicBezTo>
                      <a:pt x="5650" y="2847"/>
                      <a:pt x="5943" y="2972"/>
                      <a:pt x="6277" y="309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1123;p53">
              <a:extLst>
                <a:ext uri="{FF2B5EF4-FFF2-40B4-BE49-F238E27FC236}">
                  <a16:creationId xmlns:a16="http://schemas.microsoft.com/office/drawing/2014/main" id="{D2826954-BC35-FC3D-CC19-C47DBAA8AAF7}"/>
                </a:ext>
              </a:extLst>
            </p:cNvPr>
            <p:cNvSpPr/>
            <p:nvPr/>
          </p:nvSpPr>
          <p:spPr>
            <a:xfrm flipH="1">
              <a:off x="5926550" y="2700250"/>
              <a:ext cx="906550" cy="554525"/>
            </a:xfrm>
            <a:custGeom>
              <a:avLst/>
              <a:gdLst/>
              <a:ahLst/>
              <a:cxnLst/>
              <a:rect l="l" t="t" r="r" b="b"/>
              <a:pathLst>
                <a:path w="36262" h="22181" extrusionOk="0">
                  <a:moveTo>
                    <a:pt x="34169" y="21552"/>
                  </a:moveTo>
                  <a:cubicBezTo>
                    <a:pt x="34588" y="20381"/>
                    <a:pt x="34588" y="19230"/>
                    <a:pt x="34630" y="18037"/>
                  </a:cubicBezTo>
                  <a:cubicBezTo>
                    <a:pt x="34630" y="17974"/>
                    <a:pt x="34609" y="17870"/>
                    <a:pt x="34588" y="17786"/>
                  </a:cubicBezTo>
                  <a:cubicBezTo>
                    <a:pt x="34525" y="17723"/>
                    <a:pt x="34462" y="17681"/>
                    <a:pt x="34378" y="17661"/>
                  </a:cubicBezTo>
                  <a:cubicBezTo>
                    <a:pt x="34337" y="17661"/>
                    <a:pt x="34253" y="17702"/>
                    <a:pt x="34211" y="17723"/>
                  </a:cubicBezTo>
                  <a:cubicBezTo>
                    <a:pt x="34127" y="17891"/>
                    <a:pt x="34065" y="18058"/>
                    <a:pt x="34044" y="18225"/>
                  </a:cubicBezTo>
                  <a:cubicBezTo>
                    <a:pt x="33939" y="18916"/>
                    <a:pt x="33814" y="19606"/>
                    <a:pt x="33730" y="20318"/>
                  </a:cubicBezTo>
                  <a:cubicBezTo>
                    <a:pt x="33583" y="21301"/>
                    <a:pt x="32726" y="21950"/>
                    <a:pt x="31972" y="22075"/>
                  </a:cubicBezTo>
                  <a:cubicBezTo>
                    <a:pt x="31177" y="22180"/>
                    <a:pt x="30319" y="21782"/>
                    <a:pt x="29880" y="21071"/>
                  </a:cubicBezTo>
                  <a:cubicBezTo>
                    <a:pt x="29713" y="20862"/>
                    <a:pt x="29545" y="20653"/>
                    <a:pt x="29336" y="20506"/>
                  </a:cubicBezTo>
                  <a:cubicBezTo>
                    <a:pt x="28436" y="19774"/>
                    <a:pt x="27934" y="18832"/>
                    <a:pt x="27913" y="17681"/>
                  </a:cubicBezTo>
                  <a:cubicBezTo>
                    <a:pt x="27913" y="17409"/>
                    <a:pt x="27871" y="17179"/>
                    <a:pt x="27578" y="17054"/>
                  </a:cubicBezTo>
                  <a:cubicBezTo>
                    <a:pt x="27097" y="17075"/>
                    <a:pt x="26741" y="17305"/>
                    <a:pt x="26407" y="17619"/>
                  </a:cubicBezTo>
                  <a:cubicBezTo>
                    <a:pt x="25946" y="18037"/>
                    <a:pt x="25444" y="18393"/>
                    <a:pt x="24900" y="18665"/>
                  </a:cubicBezTo>
                  <a:cubicBezTo>
                    <a:pt x="24565" y="18853"/>
                    <a:pt x="24251" y="19125"/>
                    <a:pt x="23938" y="19355"/>
                  </a:cubicBezTo>
                  <a:cubicBezTo>
                    <a:pt x="23205" y="19962"/>
                    <a:pt x="22389" y="20422"/>
                    <a:pt x="21510" y="20799"/>
                  </a:cubicBezTo>
                  <a:cubicBezTo>
                    <a:pt x="21071" y="20966"/>
                    <a:pt x="20611" y="21176"/>
                    <a:pt x="20150" y="21343"/>
                  </a:cubicBezTo>
                  <a:cubicBezTo>
                    <a:pt x="19209" y="21699"/>
                    <a:pt x="18267" y="21762"/>
                    <a:pt x="17305" y="21343"/>
                  </a:cubicBezTo>
                  <a:cubicBezTo>
                    <a:pt x="17054" y="21238"/>
                    <a:pt x="16803" y="21155"/>
                    <a:pt x="16572" y="21050"/>
                  </a:cubicBezTo>
                  <a:cubicBezTo>
                    <a:pt x="16510" y="20946"/>
                    <a:pt x="16489" y="20904"/>
                    <a:pt x="16489" y="20841"/>
                  </a:cubicBezTo>
                  <a:cubicBezTo>
                    <a:pt x="16677" y="19565"/>
                    <a:pt x="16949" y="18330"/>
                    <a:pt x="17681" y="17242"/>
                  </a:cubicBezTo>
                  <a:cubicBezTo>
                    <a:pt x="17828" y="17033"/>
                    <a:pt x="17995" y="16865"/>
                    <a:pt x="18163" y="16656"/>
                  </a:cubicBezTo>
                  <a:cubicBezTo>
                    <a:pt x="18288" y="16510"/>
                    <a:pt x="18456" y="16342"/>
                    <a:pt x="18518" y="16154"/>
                  </a:cubicBezTo>
                  <a:cubicBezTo>
                    <a:pt x="18916" y="15359"/>
                    <a:pt x="19502" y="14689"/>
                    <a:pt x="20171" y="14104"/>
                  </a:cubicBezTo>
                  <a:cubicBezTo>
                    <a:pt x="20297" y="13957"/>
                    <a:pt x="20464" y="13852"/>
                    <a:pt x="20590" y="13727"/>
                  </a:cubicBezTo>
                  <a:cubicBezTo>
                    <a:pt x="20820" y="13497"/>
                    <a:pt x="20862" y="13204"/>
                    <a:pt x="20674" y="12974"/>
                  </a:cubicBezTo>
                  <a:cubicBezTo>
                    <a:pt x="20506" y="12764"/>
                    <a:pt x="20192" y="12681"/>
                    <a:pt x="19941" y="12869"/>
                  </a:cubicBezTo>
                  <a:cubicBezTo>
                    <a:pt x="19523" y="13183"/>
                    <a:pt x="19104" y="13476"/>
                    <a:pt x="18728" y="13852"/>
                  </a:cubicBezTo>
                  <a:cubicBezTo>
                    <a:pt x="18205" y="14417"/>
                    <a:pt x="17765" y="15045"/>
                    <a:pt x="17305" y="15631"/>
                  </a:cubicBezTo>
                  <a:cubicBezTo>
                    <a:pt x="17116" y="15903"/>
                    <a:pt x="16886" y="16091"/>
                    <a:pt x="16614" y="16217"/>
                  </a:cubicBezTo>
                  <a:cubicBezTo>
                    <a:pt x="16217" y="16405"/>
                    <a:pt x="15861" y="16572"/>
                    <a:pt x="15484" y="16824"/>
                  </a:cubicBezTo>
                  <a:cubicBezTo>
                    <a:pt x="14522" y="17472"/>
                    <a:pt x="13455" y="17933"/>
                    <a:pt x="12388" y="18330"/>
                  </a:cubicBezTo>
                  <a:cubicBezTo>
                    <a:pt x="12137" y="18414"/>
                    <a:pt x="11907" y="18497"/>
                    <a:pt x="11697" y="18602"/>
                  </a:cubicBezTo>
                  <a:cubicBezTo>
                    <a:pt x="10358" y="19188"/>
                    <a:pt x="8935" y="19293"/>
                    <a:pt x="7492" y="19334"/>
                  </a:cubicBezTo>
                  <a:cubicBezTo>
                    <a:pt x="6969" y="19334"/>
                    <a:pt x="6466" y="19334"/>
                    <a:pt x="5943" y="19460"/>
                  </a:cubicBezTo>
                  <a:cubicBezTo>
                    <a:pt x="5629" y="19544"/>
                    <a:pt x="5295" y="19376"/>
                    <a:pt x="4960" y="19397"/>
                  </a:cubicBezTo>
                  <a:cubicBezTo>
                    <a:pt x="4290" y="19439"/>
                    <a:pt x="3767" y="19167"/>
                    <a:pt x="3244" y="18874"/>
                  </a:cubicBezTo>
                  <a:cubicBezTo>
                    <a:pt x="2993" y="18728"/>
                    <a:pt x="2721" y="18560"/>
                    <a:pt x="2595" y="18288"/>
                  </a:cubicBezTo>
                  <a:cubicBezTo>
                    <a:pt x="2470" y="17974"/>
                    <a:pt x="2156" y="17786"/>
                    <a:pt x="1863" y="17598"/>
                  </a:cubicBezTo>
                  <a:cubicBezTo>
                    <a:pt x="1612" y="17451"/>
                    <a:pt x="1361" y="17263"/>
                    <a:pt x="1131" y="17075"/>
                  </a:cubicBezTo>
                  <a:cubicBezTo>
                    <a:pt x="608" y="16719"/>
                    <a:pt x="524" y="16196"/>
                    <a:pt x="733" y="15610"/>
                  </a:cubicBezTo>
                  <a:cubicBezTo>
                    <a:pt x="817" y="15359"/>
                    <a:pt x="943" y="15087"/>
                    <a:pt x="1110" y="14878"/>
                  </a:cubicBezTo>
                  <a:cubicBezTo>
                    <a:pt x="1612" y="14229"/>
                    <a:pt x="2135" y="13580"/>
                    <a:pt x="2784" y="13078"/>
                  </a:cubicBezTo>
                  <a:cubicBezTo>
                    <a:pt x="3307" y="12660"/>
                    <a:pt x="3830" y="12220"/>
                    <a:pt x="4332" y="11802"/>
                  </a:cubicBezTo>
                  <a:cubicBezTo>
                    <a:pt x="4395" y="11718"/>
                    <a:pt x="4458" y="11614"/>
                    <a:pt x="4562" y="11446"/>
                  </a:cubicBezTo>
                  <a:cubicBezTo>
                    <a:pt x="4353" y="11404"/>
                    <a:pt x="4186" y="11383"/>
                    <a:pt x="4060" y="11342"/>
                  </a:cubicBezTo>
                  <a:cubicBezTo>
                    <a:pt x="3516" y="11237"/>
                    <a:pt x="2993" y="11195"/>
                    <a:pt x="2449" y="11070"/>
                  </a:cubicBezTo>
                  <a:cubicBezTo>
                    <a:pt x="2240" y="11007"/>
                    <a:pt x="2051" y="10902"/>
                    <a:pt x="1863" y="10798"/>
                  </a:cubicBezTo>
                  <a:cubicBezTo>
                    <a:pt x="1466" y="10567"/>
                    <a:pt x="1110" y="10274"/>
                    <a:pt x="712" y="10044"/>
                  </a:cubicBezTo>
                  <a:cubicBezTo>
                    <a:pt x="419" y="9877"/>
                    <a:pt x="294" y="9626"/>
                    <a:pt x="168" y="9333"/>
                  </a:cubicBezTo>
                  <a:cubicBezTo>
                    <a:pt x="1" y="9019"/>
                    <a:pt x="43" y="8768"/>
                    <a:pt x="189" y="8475"/>
                  </a:cubicBezTo>
                  <a:cubicBezTo>
                    <a:pt x="587" y="7826"/>
                    <a:pt x="984" y="7199"/>
                    <a:pt x="1612" y="6697"/>
                  </a:cubicBezTo>
                  <a:cubicBezTo>
                    <a:pt x="2261" y="6173"/>
                    <a:pt x="2972" y="5776"/>
                    <a:pt x="3704" y="5378"/>
                  </a:cubicBezTo>
                  <a:cubicBezTo>
                    <a:pt x="3935" y="5253"/>
                    <a:pt x="4228" y="5253"/>
                    <a:pt x="4479" y="5232"/>
                  </a:cubicBezTo>
                  <a:cubicBezTo>
                    <a:pt x="4688" y="5211"/>
                    <a:pt x="4918" y="5274"/>
                    <a:pt x="5106" y="5211"/>
                  </a:cubicBezTo>
                  <a:cubicBezTo>
                    <a:pt x="5588" y="5002"/>
                    <a:pt x="6111" y="4939"/>
                    <a:pt x="6592" y="4813"/>
                  </a:cubicBezTo>
                  <a:cubicBezTo>
                    <a:pt x="7261" y="4646"/>
                    <a:pt x="7889" y="4500"/>
                    <a:pt x="8580" y="4583"/>
                  </a:cubicBezTo>
                  <a:cubicBezTo>
                    <a:pt x="8977" y="4625"/>
                    <a:pt x="9040" y="4520"/>
                    <a:pt x="9207" y="3914"/>
                  </a:cubicBezTo>
                  <a:cubicBezTo>
                    <a:pt x="8663" y="3704"/>
                    <a:pt x="8349" y="3223"/>
                    <a:pt x="7910" y="2763"/>
                  </a:cubicBezTo>
                  <a:cubicBezTo>
                    <a:pt x="7847" y="2428"/>
                    <a:pt x="7847" y="2031"/>
                    <a:pt x="8036" y="1654"/>
                  </a:cubicBezTo>
                  <a:cubicBezTo>
                    <a:pt x="8559" y="1570"/>
                    <a:pt x="8998" y="1717"/>
                    <a:pt x="9500" y="1779"/>
                  </a:cubicBezTo>
                  <a:cubicBezTo>
                    <a:pt x="9835" y="2219"/>
                    <a:pt x="10212" y="2637"/>
                    <a:pt x="10714" y="2868"/>
                  </a:cubicBezTo>
                  <a:cubicBezTo>
                    <a:pt x="11028" y="3035"/>
                    <a:pt x="11342" y="2930"/>
                    <a:pt x="11404" y="2596"/>
                  </a:cubicBezTo>
                  <a:cubicBezTo>
                    <a:pt x="11509" y="2198"/>
                    <a:pt x="11551" y="1800"/>
                    <a:pt x="11614" y="1382"/>
                  </a:cubicBezTo>
                  <a:cubicBezTo>
                    <a:pt x="12095" y="859"/>
                    <a:pt x="12660" y="671"/>
                    <a:pt x="13392" y="838"/>
                  </a:cubicBezTo>
                  <a:cubicBezTo>
                    <a:pt x="13706" y="922"/>
                    <a:pt x="14062" y="922"/>
                    <a:pt x="14417" y="943"/>
                  </a:cubicBezTo>
                  <a:cubicBezTo>
                    <a:pt x="14522" y="1173"/>
                    <a:pt x="14627" y="1382"/>
                    <a:pt x="14731" y="1591"/>
                  </a:cubicBezTo>
                  <a:cubicBezTo>
                    <a:pt x="14836" y="1800"/>
                    <a:pt x="14961" y="2010"/>
                    <a:pt x="15129" y="2198"/>
                  </a:cubicBezTo>
                  <a:cubicBezTo>
                    <a:pt x="15338" y="2428"/>
                    <a:pt x="15631" y="2449"/>
                    <a:pt x="15840" y="2177"/>
                  </a:cubicBezTo>
                  <a:cubicBezTo>
                    <a:pt x="16008" y="1905"/>
                    <a:pt x="16259" y="1759"/>
                    <a:pt x="16572" y="1654"/>
                  </a:cubicBezTo>
                  <a:cubicBezTo>
                    <a:pt x="17933" y="1194"/>
                    <a:pt x="19293" y="671"/>
                    <a:pt x="20674" y="357"/>
                  </a:cubicBezTo>
                  <a:cubicBezTo>
                    <a:pt x="21866" y="85"/>
                    <a:pt x="23163" y="1"/>
                    <a:pt x="24419" y="147"/>
                  </a:cubicBezTo>
                  <a:cubicBezTo>
                    <a:pt x="25256" y="252"/>
                    <a:pt x="26114" y="336"/>
                    <a:pt x="26951" y="461"/>
                  </a:cubicBezTo>
                  <a:cubicBezTo>
                    <a:pt x="27202" y="503"/>
                    <a:pt x="27495" y="566"/>
                    <a:pt x="27725" y="712"/>
                  </a:cubicBezTo>
                  <a:cubicBezTo>
                    <a:pt x="28499" y="1089"/>
                    <a:pt x="29231" y="1549"/>
                    <a:pt x="29985" y="1926"/>
                  </a:cubicBezTo>
                  <a:cubicBezTo>
                    <a:pt x="30298" y="2093"/>
                    <a:pt x="30403" y="2324"/>
                    <a:pt x="30382" y="2658"/>
                  </a:cubicBezTo>
                  <a:cubicBezTo>
                    <a:pt x="30319" y="3056"/>
                    <a:pt x="30173" y="3370"/>
                    <a:pt x="29796" y="3537"/>
                  </a:cubicBezTo>
                  <a:cubicBezTo>
                    <a:pt x="29713" y="3558"/>
                    <a:pt x="29608" y="3579"/>
                    <a:pt x="29545" y="3558"/>
                  </a:cubicBezTo>
                  <a:cubicBezTo>
                    <a:pt x="29357" y="3495"/>
                    <a:pt x="29168" y="3453"/>
                    <a:pt x="29022" y="3370"/>
                  </a:cubicBezTo>
                  <a:cubicBezTo>
                    <a:pt x="28248" y="2972"/>
                    <a:pt x="27411" y="2805"/>
                    <a:pt x="26553" y="2721"/>
                  </a:cubicBezTo>
                  <a:cubicBezTo>
                    <a:pt x="25298" y="2596"/>
                    <a:pt x="24063" y="2428"/>
                    <a:pt x="22808" y="2303"/>
                  </a:cubicBezTo>
                  <a:cubicBezTo>
                    <a:pt x="22598" y="2282"/>
                    <a:pt x="22389" y="2303"/>
                    <a:pt x="22117" y="2303"/>
                  </a:cubicBezTo>
                  <a:cubicBezTo>
                    <a:pt x="22034" y="2533"/>
                    <a:pt x="21971" y="2805"/>
                    <a:pt x="21866" y="3119"/>
                  </a:cubicBezTo>
                  <a:cubicBezTo>
                    <a:pt x="22640" y="3223"/>
                    <a:pt x="23310" y="3286"/>
                    <a:pt x="24021" y="3370"/>
                  </a:cubicBezTo>
                  <a:cubicBezTo>
                    <a:pt x="25109" y="3495"/>
                    <a:pt x="26197" y="3600"/>
                    <a:pt x="27285" y="3746"/>
                  </a:cubicBezTo>
                  <a:cubicBezTo>
                    <a:pt x="27495" y="3767"/>
                    <a:pt x="27704" y="3851"/>
                    <a:pt x="27892" y="3914"/>
                  </a:cubicBezTo>
                  <a:cubicBezTo>
                    <a:pt x="28227" y="4060"/>
                    <a:pt x="28562" y="4186"/>
                    <a:pt x="28917" y="4332"/>
                  </a:cubicBezTo>
                  <a:cubicBezTo>
                    <a:pt x="29168" y="4479"/>
                    <a:pt x="29440" y="4625"/>
                    <a:pt x="29692" y="4813"/>
                  </a:cubicBezTo>
                  <a:cubicBezTo>
                    <a:pt x="29880" y="4918"/>
                    <a:pt x="30005" y="5106"/>
                    <a:pt x="30215" y="5169"/>
                  </a:cubicBezTo>
                  <a:cubicBezTo>
                    <a:pt x="31177" y="5629"/>
                    <a:pt x="31847" y="6362"/>
                    <a:pt x="32328" y="7241"/>
                  </a:cubicBezTo>
                  <a:cubicBezTo>
                    <a:pt x="32474" y="7513"/>
                    <a:pt x="32726" y="7722"/>
                    <a:pt x="32935" y="7931"/>
                  </a:cubicBezTo>
                  <a:cubicBezTo>
                    <a:pt x="33562" y="8475"/>
                    <a:pt x="33981" y="9103"/>
                    <a:pt x="34169" y="9919"/>
                  </a:cubicBezTo>
                  <a:cubicBezTo>
                    <a:pt x="34253" y="10274"/>
                    <a:pt x="34399" y="10588"/>
                    <a:pt x="34630" y="10902"/>
                  </a:cubicBezTo>
                  <a:cubicBezTo>
                    <a:pt x="35090" y="11509"/>
                    <a:pt x="35362" y="12158"/>
                    <a:pt x="35571" y="12869"/>
                  </a:cubicBezTo>
                  <a:cubicBezTo>
                    <a:pt x="35634" y="13078"/>
                    <a:pt x="35655" y="13287"/>
                    <a:pt x="35759" y="13497"/>
                  </a:cubicBezTo>
                  <a:cubicBezTo>
                    <a:pt x="36262" y="14585"/>
                    <a:pt x="36157" y="15736"/>
                    <a:pt x="36073" y="16928"/>
                  </a:cubicBezTo>
                  <a:cubicBezTo>
                    <a:pt x="36031" y="17681"/>
                    <a:pt x="35990" y="18435"/>
                    <a:pt x="35969" y="19188"/>
                  </a:cubicBezTo>
                  <a:cubicBezTo>
                    <a:pt x="35948" y="19857"/>
                    <a:pt x="35739" y="20443"/>
                    <a:pt x="35362" y="21008"/>
                  </a:cubicBezTo>
                  <a:cubicBezTo>
                    <a:pt x="35090" y="21448"/>
                    <a:pt x="34734" y="21678"/>
                    <a:pt x="34169" y="2155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24;p53">
              <a:extLst>
                <a:ext uri="{FF2B5EF4-FFF2-40B4-BE49-F238E27FC236}">
                  <a16:creationId xmlns:a16="http://schemas.microsoft.com/office/drawing/2014/main" id="{04962E52-FC8A-DCD8-BACD-3C30BA24453D}"/>
                </a:ext>
              </a:extLst>
            </p:cNvPr>
            <p:cNvSpPr/>
            <p:nvPr/>
          </p:nvSpPr>
          <p:spPr>
            <a:xfrm flipH="1">
              <a:off x="5983575" y="3148025"/>
              <a:ext cx="878275" cy="420500"/>
            </a:xfrm>
            <a:custGeom>
              <a:avLst/>
              <a:gdLst/>
              <a:ahLst/>
              <a:cxnLst/>
              <a:rect l="l" t="t" r="r" b="b"/>
              <a:pathLst>
                <a:path w="35131" h="16820" extrusionOk="0">
                  <a:moveTo>
                    <a:pt x="17032" y="1"/>
                  </a:moveTo>
                  <a:lnTo>
                    <a:pt x="17032" y="1"/>
                  </a:lnTo>
                  <a:cubicBezTo>
                    <a:pt x="16509" y="273"/>
                    <a:pt x="16153" y="503"/>
                    <a:pt x="15735" y="691"/>
                  </a:cubicBezTo>
                  <a:cubicBezTo>
                    <a:pt x="14689" y="1130"/>
                    <a:pt x="13642" y="1528"/>
                    <a:pt x="12596" y="1946"/>
                  </a:cubicBezTo>
                  <a:cubicBezTo>
                    <a:pt x="11906" y="2219"/>
                    <a:pt x="11194" y="2365"/>
                    <a:pt x="10441" y="2407"/>
                  </a:cubicBezTo>
                  <a:cubicBezTo>
                    <a:pt x="9709" y="2470"/>
                    <a:pt x="8997" y="2491"/>
                    <a:pt x="8307" y="2783"/>
                  </a:cubicBezTo>
                  <a:cubicBezTo>
                    <a:pt x="8150" y="2846"/>
                    <a:pt x="7967" y="2862"/>
                    <a:pt x="7776" y="2862"/>
                  </a:cubicBezTo>
                  <a:cubicBezTo>
                    <a:pt x="7585" y="2862"/>
                    <a:pt x="7386" y="2846"/>
                    <a:pt x="7198" y="2846"/>
                  </a:cubicBezTo>
                  <a:cubicBezTo>
                    <a:pt x="6884" y="2846"/>
                    <a:pt x="6591" y="2804"/>
                    <a:pt x="6277" y="2783"/>
                  </a:cubicBezTo>
                  <a:cubicBezTo>
                    <a:pt x="5712" y="2742"/>
                    <a:pt x="5126" y="2637"/>
                    <a:pt x="4645" y="2323"/>
                  </a:cubicBezTo>
                  <a:cubicBezTo>
                    <a:pt x="4634" y="2318"/>
                    <a:pt x="4621" y="2315"/>
                    <a:pt x="4607" y="2315"/>
                  </a:cubicBezTo>
                  <a:cubicBezTo>
                    <a:pt x="4568" y="2315"/>
                    <a:pt x="4518" y="2334"/>
                    <a:pt x="4457" y="2365"/>
                  </a:cubicBezTo>
                  <a:cubicBezTo>
                    <a:pt x="4436" y="2574"/>
                    <a:pt x="4436" y="2783"/>
                    <a:pt x="4373" y="2993"/>
                  </a:cubicBezTo>
                  <a:cubicBezTo>
                    <a:pt x="4352" y="3139"/>
                    <a:pt x="4290" y="3265"/>
                    <a:pt x="4248" y="3432"/>
                  </a:cubicBezTo>
                  <a:cubicBezTo>
                    <a:pt x="4180" y="3583"/>
                    <a:pt x="4046" y="3680"/>
                    <a:pt x="3909" y="3680"/>
                  </a:cubicBezTo>
                  <a:cubicBezTo>
                    <a:pt x="3875" y="3680"/>
                    <a:pt x="3841" y="3675"/>
                    <a:pt x="3808" y="3662"/>
                  </a:cubicBezTo>
                  <a:cubicBezTo>
                    <a:pt x="3662" y="3620"/>
                    <a:pt x="3557" y="3474"/>
                    <a:pt x="3515" y="3348"/>
                  </a:cubicBezTo>
                  <a:cubicBezTo>
                    <a:pt x="3453" y="3244"/>
                    <a:pt x="3453" y="3118"/>
                    <a:pt x="3494" y="2993"/>
                  </a:cubicBezTo>
                  <a:cubicBezTo>
                    <a:pt x="3536" y="2595"/>
                    <a:pt x="3348" y="2260"/>
                    <a:pt x="3201" y="1946"/>
                  </a:cubicBezTo>
                  <a:cubicBezTo>
                    <a:pt x="2971" y="1528"/>
                    <a:pt x="2595" y="1172"/>
                    <a:pt x="2239" y="858"/>
                  </a:cubicBezTo>
                  <a:cubicBezTo>
                    <a:pt x="1998" y="673"/>
                    <a:pt x="1786" y="578"/>
                    <a:pt x="1582" y="578"/>
                  </a:cubicBezTo>
                  <a:cubicBezTo>
                    <a:pt x="1395" y="578"/>
                    <a:pt x="1215" y="657"/>
                    <a:pt x="1025" y="817"/>
                  </a:cubicBezTo>
                  <a:cubicBezTo>
                    <a:pt x="607" y="1172"/>
                    <a:pt x="251" y="1591"/>
                    <a:pt x="209" y="2198"/>
                  </a:cubicBezTo>
                  <a:cubicBezTo>
                    <a:pt x="188" y="2511"/>
                    <a:pt x="168" y="2804"/>
                    <a:pt x="105" y="3118"/>
                  </a:cubicBezTo>
                  <a:cubicBezTo>
                    <a:pt x="0" y="3662"/>
                    <a:pt x="84" y="4123"/>
                    <a:pt x="419" y="4583"/>
                  </a:cubicBezTo>
                  <a:cubicBezTo>
                    <a:pt x="523" y="4729"/>
                    <a:pt x="607" y="4897"/>
                    <a:pt x="712" y="5043"/>
                  </a:cubicBezTo>
                  <a:cubicBezTo>
                    <a:pt x="942" y="5441"/>
                    <a:pt x="1256" y="5692"/>
                    <a:pt x="1674" y="5859"/>
                  </a:cubicBezTo>
                  <a:cubicBezTo>
                    <a:pt x="2030" y="5985"/>
                    <a:pt x="2365" y="6152"/>
                    <a:pt x="2720" y="6299"/>
                  </a:cubicBezTo>
                  <a:cubicBezTo>
                    <a:pt x="2825" y="6822"/>
                    <a:pt x="2888" y="7282"/>
                    <a:pt x="3013" y="7721"/>
                  </a:cubicBezTo>
                  <a:cubicBezTo>
                    <a:pt x="3411" y="9040"/>
                    <a:pt x="3934" y="10295"/>
                    <a:pt x="5001" y="11278"/>
                  </a:cubicBezTo>
                  <a:cubicBezTo>
                    <a:pt x="5189" y="11425"/>
                    <a:pt x="5378" y="11613"/>
                    <a:pt x="5503" y="11802"/>
                  </a:cubicBezTo>
                  <a:cubicBezTo>
                    <a:pt x="6026" y="12576"/>
                    <a:pt x="6758" y="13099"/>
                    <a:pt x="7533" y="13601"/>
                  </a:cubicBezTo>
                  <a:cubicBezTo>
                    <a:pt x="8014" y="13894"/>
                    <a:pt x="8453" y="14229"/>
                    <a:pt x="8935" y="14480"/>
                  </a:cubicBezTo>
                  <a:cubicBezTo>
                    <a:pt x="9939" y="15087"/>
                    <a:pt x="10964" y="15714"/>
                    <a:pt x="12178" y="15923"/>
                  </a:cubicBezTo>
                  <a:cubicBezTo>
                    <a:pt x="13057" y="16091"/>
                    <a:pt x="13977" y="16237"/>
                    <a:pt x="14856" y="16363"/>
                  </a:cubicBezTo>
                  <a:cubicBezTo>
                    <a:pt x="15484" y="16467"/>
                    <a:pt x="16153" y="16530"/>
                    <a:pt x="16781" y="16614"/>
                  </a:cubicBezTo>
                  <a:cubicBezTo>
                    <a:pt x="17611" y="16701"/>
                    <a:pt x="18452" y="16819"/>
                    <a:pt x="19295" y="16819"/>
                  </a:cubicBezTo>
                  <a:cubicBezTo>
                    <a:pt x="19663" y="16819"/>
                    <a:pt x="20032" y="16797"/>
                    <a:pt x="20401" y="16739"/>
                  </a:cubicBezTo>
                  <a:cubicBezTo>
                    <a:pt x="20966" y="16656"/>
                    <a:pt x="21510" y="16677"/>
                    <a:pt x="22054" y="16614"/>
                  </a:cubicBezTo>
                  <a:cubicBezTo>
                    <a:pt x="23623" y="16321"/>
                    <a:pt x="25171" y="15944"/>
                    <a:pt x="26678" y="15484"/>
                  </a:cubicBezTo>
                  <a:cubicBezTo>
                    <a:pt x="26950" y="15400"/>
                    <a:pt x="27201" y="15317"/>
                    <a:pt x="27473" y="15191"/>
                  </a:cubicBezTo>
                  <a:cubicBezTo>
                    <a:pt x="28205" y="14856"/>
                    <a:pt x="28917" y="14522"/>
                    <a:pt x="29607" y="14166"/>
                  </a:cubicBezTo>
                  <a:cubicBezTo>
                    <a:pt x="29858" y="14040"/>
                    <a:pt x="30172" y="13936"/>
                    <a:pt x="30298" y="13726"/>
                  </a:cubicBezTo>
                  <a:cubicBezTo>
                    <a:pt x="30507" y="13371"/>
                    <a:pt x="30863" y="13203"/>
                    <a:pt x="31135" y="12910"/>
                  </a:cubicBezTo>
                  <a:cubicBezTo>
                    <a:pt x="31846" y="12074"/>
                    <a:pt x="32620" y="11299"/>
                    <a:pt x="33164" y="10358"/>
                  </a:cubicBezTo>
                  <a:cubicBezTo>
                    <a:pt x="33959" y="8998"/>
                    <a:pt x="34566" y="7512"/>
                    <a:pt x="34922" y="5943"/>
                  </a:cubicBezTo>
                  <a:cubicBezTo>
                    <a:pt x="35047" y="5462"/>
                    <a:pt x="35131" y="5022"/>
                    <a:pt x="35047" y="4457"/>
                  </a:cubicBezTo>
                  <a:lnTo>
                    <a:pt x="35047" y="4457"/>
                  </a:lnTo>
                  <a:cubicBezTo>
                    <a:pt x="34880" y="4562"/>
                    <a:pt x="34733" y="4604"/>
                    <a:pt x="34608" y="4708"/>
                  </a:cubicBezTo>
                  <a:cubicBezTo>
                    <a:pt x="34130" y="5106"/>
                    <a:pt x="33594" y="5252"/>
                    <a:pt x="33041" y="5252"/>
                  </a:cubicBezTo>
                  <a:cubicBezTo>
                    <a:pt x="32722" y="5252"/>
                    <a:pt x="32398" y="5203"/>
                    <a:pt x="32076" y="5127"/>
                  </a:cubicBezTo>
                  <a:cubicBezTo>
                    <a:pt x="31281" y="4939"/>
                    <a:pt x="30590" y="4520"/>
                    <a:pt x="30026" y="3934"/>
                  </a:cubicBezTo>
                  <a:cubicBezTo>
                    <a:pt x="29356" y="3202"/>
                    <a:pt x="28645" y="2470"/>
                    <a:pt x="28226" y="1528"/>
                  </a:cubicBezTo>
                  <a:cubicBezTo>
                    <a:pt x="28122" y="1319"/>
                    <a:pt x="27975" y="1130"/>
                    <a:pt x="27829" y="921"/>
                  </a:cubicBezTo>
                  <a:cubicBezTo>
                    <a:pt x="27054" y="1486"/>
                    <a:pt x="26301" y="2009"/>
                    <a:pt x="25569" y="2532"/>
                  </a:cubicBezTo>
                  <a:cubicBezTo>
                    <a:pt x="25004" y="2930"/>
                    <a:pt x="24460" y="3327"/>
                    <a:pt x="23853" y="3620"/>
                  </a:cubicBezTo>
                  <a:cubicBezTo>
                    <a:pt x="23058" y="4039"/>
                    <a:pt x="22179" y="4374"/>
                    <a:pt x="21321" y="4687"/>
                  </a:cubicBezTo>
                  <a:cubicBezTo>
                    <a:pt x="20865" y="4844"/>
                    <a:pt x="20360" y="4953"/>
                    <a:pt x="19853" y="4953"/>
                  </a:cubicBezTo>
                  <a:cubicBezTo>
                    <a:pt x="19616" y="4953"/>
                    <a:pt x="19378" y="4929"/>
                    <a:pt x="19145" y="4876"/>
                  </a:cubicBezTo>
                  <a:cubicBezTo>
                    <a:pt x="18497" y="4708"/>
                    <a:pt x="17848" y="4562"/>
                    <a:pt x="17220" y="4311"/>
                  </a:cubicBezTo>
                  <a:cubicBezTo>
                    <a:pt x="16697" y="4143"/>
                    <a:pt x="16300" y="3432"/>
                    <a:pt x="16362" y="2846"/>
                  </a:cubicBezTo>
                  <a:cubicBezTo>
                    <a:pt x="16404" y="2491"/>
                    <a:pt x="16488" y="2114"/>
                    <a:pt x="16572" y="1779"/>
                  </a:cubicBezTo>
                  <a:cubicBezTo>
                    <a:pt x="16697" y="1235"/>
                    <a:pt x="16844" y="691"/>
                    <a:pt x="170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25;p53">
              <a:extLst>
                <a:ext uri="{FF2B5EF4-FFF2-40B4-BE49-F238E27FC236}">
                  <a16:creationId xmlns:a16="http://schemas.microsoft.com/office/drawing/2014/main" id="{54C90C06-DC15-91B0-D473-507B8A10EED3}"/>
                </a:ext>
              </a:extLst>
            </p:cNvPr>
            <p:cNvSpPr/>
            <p:nvPr/>
          </p:nvSpPr>
          <p:spPr>
            <a:xfrm flipH="1">
              <a:off x="6342400" y="3482275"/>
              <a:ext cx="620950" cy="312850"/>
            </a:xfrm>
            <a:custGeom>
              <a:avLst/>
              <a:gdLst/>
              <a:ahLst/>
              <a:cxnLst/>
              <a:rect l="l" t="t" r="r" b="b"/>
              <a:pathLst>
                <a:path w="24838" h="12514" extrusionOk="0">
                  <a:moveTo>
                    <a:pt x="14815" y="3558"/>
                  </a:moveTo>
                  <a:cubicBezTo>
                    <a:pt x="14940" y="4102"/>
                    <a:pt x="15045" y="4604"/>
                    <a:pt x="15192" y="5085"/>
                  </a:cubicBezTo>
                  <a:cubicBezTo>
                    <a:pt x="15254" y="5357"/>
                    <a:pt x="15338" y="5608"/>
                    <a:pt x="15443" y="5880"/>
                  </a:cubicBezTo>
                  <a:cubicBezTo>
                    <a:pt x="15610" y="6236"/>
                    <a:pt x="15819" y="6592"/>
                    <a:pt x="16280" y="6634"/>
                  </a:cubicBezTo>
                  <a:cubicBezTo>
                    <a:pt x="16782" y="7052"/>
                    <a:pt x="17430" y="7031"/>
                    <a:pt x="18016" y="7115"/>
                  </a:cubicBezTo>
                  <a:cubicBezTo>
                    <a:pt x="18184" y="7136"/>
                    <a:pt x="18456" y="7073"/>
                    <a:pt x="18602" y="6968"/>
                  </a:cubicBezTo>
                  <a:cubicBezTo>
                    <a:pt x="19439" y="6320"/>
                    <a:pt x="20255" y="5650"/>
                    <a:pt x="21092" y="4960"/>
                  </a:cubicBezTo>
                  <a:cubicBezTo>
                    <a:pt x="21176" y="4876"/>
                    <a:pt x="21218" y="4771"/>
                    <a:pt x="21322" y="4646"/>
                  </a:cubicBezTo>
                  <a:cubicBezTo>
                    <a:pt x="21824" y="4709"/>
                    <a:pt x="22347" y="4750"/>
                    <a:pt x="22871" y="4771"/>
                  </a:cubicBezTo>
                  <a:cubicBezTo>
                    <a:pt x="23394" y="4813"/>
                    <a:pt x="23896" y="4771"/>
                    <a:pt x="24461" y="4771"/>
                  </a:cubicBezTo>
                  <a:cubicBezTo>
                    <a:pt x="24649" y="5127"/>
                    <a:pt x="24733" y="5483"/>
                    <a:pt x="24712" y="5901"/>
                  </a:cubicBezTo>
                  <a:cubicBezTo>
                    <a:pt x="24670" y="6215"/>
                    <a:pt x="24628" y="6529"/>
                    <a:pt x="24670" y="6822"/>
                  </a:cubicBezTo>
                  <a:cubicBezTo>
                    <a:pt x="24837" y="7387"/>
                    <a:pt x="24670" y="7973"/>
                    <a:pt x="24670" y="8538"/>
                  </a:cubicBezTo>
                  <a:cubicBezTo>
                    <a:pt x="24649" y="9040"/>
                    <a:pt x="24419" y="9416"/>
                    <a:pt x="24042" y="9730"/>
                  </a:cubicBezTo>
                  <a:cubicBezTo>
                    <a:pt x="23310" y="10316"/>
                    <a:pt x="22536" y="10902"/>
                    <a:pt x="21615" y="11111"/>
                  </a:cubicBezTo>
                  <a:cubicBezTo>
                    <a:pt x="20632" y="11320"/>
                    <a:pt x="19648" y="11760"/>
                    <a:pt x="18602" y="11781"/>
                  </a:cubicBezTo>
                  <a:cubicBezTo>
                    <a:pt x="18142" y="11823"/>
                    <a:pt x="17661" y="11990"/>
                    <a:pt x="17179" y="11948"/>
                  </a:cubicBezTo>
                  <a:cubicBezTo>
                    <a:pt x="17033" y="11948"/>
                    <a:pt x="16886" y="12032"/>
                    <a:pt x="16761" y="12074"/>
                  </a:cubicBezTo>
                  <a:cubicBezTo>
                    <a:pt x="16384" y="12262"/>
                    <a:pt x="16028" y="12346"/>
                    <a:pt x="15610" y="12283"/>
                  </a:cubicBezTo>
                  <a:cubicBezTo>
                    <a:pt x="15254" y="12262"/>
                    <a:pt x="14920" y="12304"/>
                    <a:pt x="14606" y="12304"/>
                  </a:cubicBezTo>
                  <a:cubicBezTo>
                    <a:pt x="14355" y="12304"/>
                    <a:pt x="14062" y="12346"/>
                    <a:pt x="13790" y="12304"/>
                  </a:cubicBezTo>
                  <a:cubicBezTo>
                    <a:pt x="13455" y="12283"/>
                    <a:pt x="13141" y="12262"/>
                    <a:pt x="12806" y="12388"/>
                  </a:cubicBezTo>
                  <a:cubicBezTo>
                    <a:pt x="12471" y="12513"/>
                    <a:pt x="12074" y="12471"/>
                    <a:pt x="11697" y="12388"/>
                  </a:cubicBezTo>
                  <a:cubicBezTo>
                    <a:pt x="11446" y="11948"/>
                    <a:pt x="11467" y="11467"/>
                    <a:pt x="11488" y="10986"/>
                  </a:cubicBezTo>
                  <a:cubicBezTo>
                    <a:pt x="11551" y="10421"/>
                    <a:pt x="11551" y="9877"/>
                    <a:pt x="11446" y="9333"/>
                  </a:cubicBezTo>
                  <a:cubicBezTo>
                    <a:pt x="11425" y="9123"/>
                    <a:pt x="11425" y="8914"/>
                    <a:pt x="11425" y="8705"/>
                  </a:cubicBezTo>
                  <a:cubicBezTo>
                    <a:pt x="11425" y="8496"/>
                    <a:pt x="11467" y="8266"/>
                    <a:pt x="11425" y="8077"/>
                  </a:cubicBezTo>
                  <a:cubicBezTo>
                    <a:pt x="11321" y="7575"/>
                    <a:pt x="11342" y="7115"/>
                    <a:pt x="11342" y="6613"/>
                  </a:cubicBezTo>
                  <a:cubicBezTo>
                    <a:pt x="11342" y="6278"/>
                    <a:pt x="11279" y="5964"/>
                    <a:pt x="11258" y="5608"/>
                  </a:cubicBezTo>
                  <a:cubicBezTo>
                    <a:pt x="11237" y="5378"/>
                    <a:pt x="11216" y="5148"/>
                    <a:pt x="11174" y="4876"/>
                  </a:cubicBezTo>
                  <a:cubicBezTo>
                    <a:pt x="11153" y="4437"/>
                    <a:pt x="10944" y="4081"/>
                    <a:pt x="10714" y="3704"/>
                  </a:cubicBezTo>
                  <a:cubicBezTo>
                    <a:pt x="10609" y="3579"/>
                    <a:pt x="10421" y="3495"/>
                    <a:pt x="10254" y="3453"/>
                  </a:cubicBezTo>
                  <a:cubicBezTo>
                    <a:pt x="9584" y="3181"/>
                    <a:pt x="8956" y="3453"/>
                    <a:pt x="8308" y="3558"/>
                  </a:cubicBezTo>
                  <a:cubicBezTo>
                    <a:pt x="8161" y="3579"/>
                    <a:pt x="8036" y="3704"/>
                    <a:pt x="7931" y="3809"/>
                  </a:cubicBezTo>
                  <a:cubicBezTo>
                    <a:pt x="7722" y="4039"/>
                    <a:pt x="7575" y="4290"/>
                    <a:pt x="7199" y="4248"/>
                  </a:cubicBezTo>
                  <a:cubicBezTo>
                    <a:pt x="7115" y="4248"/>
                    <a:pt x="6969" y="4437"/>
                    <a:pt x="6948" y="4562"/>
                  </a:cubicBezTo>
                  <a:cubicBezTo>
                    <a:pt x="6885" y="4750"/>
                    <a:pt x="6948" y="4939"/>
                    <a:pt x="6906" y="5127"/>
                  </a:cubicBezTo>
                  <a:lnTo>
                    <a:pt x="6843" y="6215"/>
                  </a:lnTo>
                  <a:cubicBezTo>
                    <a:pt x="6801" y="6550"/>
                    <a:pt x="6801" y="6906"/>
                    <a:pt x="6843" y="7219"/>
                  </a:cubicBezTo>
                  <a:cubicBezTo>
                    <a:pt x="6906" y="8475"/>
                    <a:pt x="7052" y="9688"/>
                    <a:pt x="7115" y="10944"/>
                  </a:cubicBezTo>
                  <a:cubicBezTo>
                    <a:pt x="7157" y="11195"/>
                    <a:pt x="7115" y="11425"/>
                    <a:pt x="7115" y="11634"/>
                  </a:cubicBezTo>
                  <a:cubicBezTo>
                    <a:pt x="6906" y="11844"/>
                    <a:pt x="6738" y="11760"/>
                    <a:pt x="6571" y="11760"/>
                  </a:cubicBezTo>
                  <a:cubicBezTo>
                    <a:pt x="6236" y="11739"/>
                    <a:pt x="5901" y="11697"/>
                    <a:pt x="5588" y="11718"/>
                  </a:cubicBezTo>
                  <a:cubicBezTo>
                    <a:pt x="5295" y="11739"/>
                    <a:pt x="5065" y="11655"/>
                    <a:pt x="4813" y="11509"/>
                  </a:cubicBezTo>
                  <a:cubicBezTo>
                    <a:pt x="4688" y="11425"/>
                    <a:pt x="4562" y="11341"/>
                    <a:pt x="4395" y="11300"/>
                  </a:cubicBezTo>
                  <a:cubicBezTo>
                    <a:pt x="3412" y="11007"/>
                    <a:pt x="2575" y="10463"/>
                    <a:pt x="1842" y="9751"/>
                  </a:cubicBezTo>
                  <a:cubicBezTo>
                    <a:pt x="1612" y="9521"/>
                    <a:pt x="1298" y="9395"/>
                    <a:pt x="1005" y="9165"/>
                  </a:cubicBezTo>
                  <a:cubicBezTo>
                    <a:pt x="817" y="9040"/>
                    <a:pt x="629" y="8935"/>
                    <a:pt x="503" y="8789"/>
                  </a:cubicBezTo>
                  <a:cubicBezTo>
                    <a:pt x="43" y="8266"/>
                    <a:pt x="1" y="8119"/>
                    <a:pt x="419" y="7512"/>
                  </a:cubicBezTo>
                  <a:cubicBezTo>
                    <a:pt x="1089" y="6508"/>
                    <a:pt x="1821" y="5566"/>
                    <a:pt x="2784" y="4834"/>
                  </a:cubicBezTo>
                  <a:cubicBezTo>
                    <a:pt x="2930" y="4730"/>
                    <a:pt x="3077" y="4604"/>
                    <a:pt x="3181" y="4458"/>
                  </a:cubicBezTo>
                  <a:cubicBezTo>
                    <a:pt x="3621" y="3934"/>
                    <a:pt x="4144" y="3558"/>
                    <a:pt x="4709" y="3223"/>
                  </a:cubicBezTo>
                  <a:cubicBezTo>
                    <a:pt x="5085" y="3014"/>
                    <a:pt x="5378" y="2658"/>
                    <a:pt x="5650" y="2365"/>
                  </a:cubicBezTo>
                  <a:cubicBezTo>
                    <a:pt x="6655" y="1361"/>
                    <a:pt x="7805" y="608"/>
                    <a:pt x="9061" y="1"/>
                  </a:cubicBezTo>
                  <a:cubicBezTo>
                    <a:pt x="10860" y="1382"/>
                    <a:pt x="12743" y="2637"/>
                    <a:pt x="14815" y="35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26;p53">
              <a:extLst>
                <a:ext uri="{FF2B5EF4-FFF2-40B4-BE49-F238E27FC236}">
                  <a16:creationId xmlns:a16="http://schemas.microsoft.com/office/drawing/2014/main" id="{F6659285-F4A3-A527-950A-315C4421FC66}"/>
                </a:ext>
              </a:extLst>
            </p:cNvPr>
            <p:cNvSpPr/>
            <p:nvPr/>
          </p:nvSpPr>
          <p:spPr>
            <a:xfrm flipH="1">
              <a:off x="6820500" y="3420550"/>
              <a:ext cx="381900" cy="290350"/>
            </a:xfrm>
            <a:custGeom>
              <a:avLst/>
              <a:gdLst/>
              <a:ahLst/>
              <a:cxnLst/>
              <a:rect l="l" t="t" r="r" b="b"/>
              <a:pathLst>
                <a:path w="15276" h="11614" extrusionOk="0">
                  <a:moveTo>
                    <a:pt x="5964" y="11613"/>
                  </a:moveTo>
                  <a:cubicBezTo>
                    <a:pt x="5315" y="11551"/>
                    <a:pt x="4730" y="11572"/>
                    <a:pt x="4248" y="11237"/>
                  </a:cubicBezTo>
                  <a:cubicBezTo>
                    <a:pt x="3453" y="11195"/>
                    <a:pt x="2909" y="10672"/>
                    <a:pt x="2282" y="10337"/>
                  </a:cubicBezTo>
                  <a:cubicBezTo>
                    <a:pt x="1528" y="9919"/>
                    <a:pt x="838" y="9312"/>
                    <a:pt x="294" y="8621"/>
                  </a:cubicBezTo>
                  <a:cubicBezTo>
                    <a:pt x="106" y="8349"/>
                    <a:pt x="1" y="8098"/>
                    <a:pt x="64" y="7743"/>
                  </a:cubicBezTo>
                  <a:cubicBezTo>
                    <a:pt x="85" y="7533"/>
                    <a:pt x="126" y="7324"/>
                    <a:pt x="126" y="7115"/>
                  </a:cubicBezTo>
                  <a:cubicBezTo>
                    <a:pt x="106" y="6152"/>
                    <a:pt x="587" y="5378"/>
                    <a:pt x="1005" y="4562"/>
                  </a:cubicBezTo>
                  <a:cubicBezTo>
                    <a:pt x="1110" y="4374"/>
                    <a:pt x="1256" y="4227"/>
                    <a:pt x="1382" y="4060"/>
                  </a:cubicBezTo>
                  <a:cubicBezTo>
                    <a:pt x="2072" y="3432"/>
                    <a:pt x="2826" y="2972"/>
                    <a:pt x="3663" y="2553"/>
                  </a:cubicBezTo>
                  <a:cubicBezTo>
                    <a:pt x="4060" y="2344"/>
                    <a:pt x="4458" y="2281"/>
                    <a:pt x="4897" y="2386"/>
                  </a:cubicBezTo>
                  <a:cubicBezTo>
                    <a:pt x="5839" y="2595"/>
                    <a:pt x="6822" y="2679"/>
                    <a:pt x="7764" y="2867"/>
                  </a:cubicBezTo>
                  <a:cubicBezTo>
                    <a:pt x="8496" y="2993"/>
                    <a:pt x="9165" y="2784"/>
                    <a:pt x="9814" y="2512"/>
                  </a:cubicBezTo>
                  <a:cubicBezTo>
                    <a:pt x="10588" y="2198"/>
                    <a:pt x="11383" y="1842"/>
                    <a:pt x="12158" y="1528"/>
                  </a:cubicBezTo>
                  <a:cubicBezTo>
                    <a:pt x="12199" y="1507"/>
                    <a:pt x="12220" y="1507"/>
                    <a:pt x="12220" y="1465"/>
                  </a:cubicBezTo>
                  <a:cubicBezTo>
                    <a:pt x="12430" y="608"/>
                    <a:pt x="13099" y="398"/>
                    <a:pt x="13831" y="252"/>
                  </a:cubicBezTo>
                  <a:cubicBezTo>
                    <a:pt x="14062" y="189"/>
                    <a:pt x="14313" y="168"/>
                    <a:pt x="14543" y="105"/>
                  </a:cubicBezTo>
                  <a:cubicBezTo>
                    <a:pt x="14982" y="1"/>
                    <a:pt x="15066" y="64"/>
                    <a:pt x="15275" y="691"/>
                  </a:cubicBezTo>
                  <a:cubicBezTo>
                    <a:pt x="14752" y="984"/>
                    <a:pt x="14208" y="1256"/>
                    <a:pt x="13622" y="1361"/>
                  </a:cubicBezTo>
                  <a:cubicBezTo>
                    <a:pt x="13015" y="1465"/>
                    <a:pt x="12555" y="1821"/>
                    <a:pt x="12032" y="2030"/>
                  </a:cubicBezTo>
                  <a:cubicBezTo>
                    <a:pt x="11948" y="2051"/>
                    <a:pt x="11844" y="2093"/>
                    <a:pt x="11823" y="2177"/>
                  </a:cubicBezTo>
                  <a:cubicBezTo>
                    <a:pt x="11551" y="2784"/>
                    <a:pt x="10965" y="2909"/>
                    <a:pt x="10442" y="3139"/>
                  </a:cubicBezTo>
                  <a:cubicBezTo>
                    <a:pt x="9961" y="3349"/>
                    <a:pt x="9605" y="3621"/>
                    <a:pt x="9312" y="4039"/>
                  </a:cubicBezTo>
                  <a:cubicBezTo>
                    <a:pt x="9145" y="4248"/>
                    <a:pt x="8977" y="4478"/>
                    <a:pt x="8768" y="4667"/>
                  </a:cubicBezTo>
                  <a:cubicBezTo>
                    <a:pt x="7868" y="5441"/>
                    <a:pt x="7303" y="6445"/>
                    <a:pt x="6676" y="7429"/>
                  </a:cubicBezTo>
                  <a:cubicBezTo>
                    <a:pt x="6571" y="7596"/>
                    <a:pt x="6487" y="7784"/>
                    <a:pt x="6466" y="7931"/>
                  </a:cubicBezTo>
                  <a:cubicBezTo>
                    <a:pt x="6404" y="8349"/>
                    <a:pt x="6320" y="8768"/>
                    <a:pt x="6069" y="9144"/>
                  </a:cubicBezTo>
                  <a:cubicBezTo>
                    <a:pt x="6006" y="9877"/>
                    <a:pt x="5734" y="10567"/>
                    <a:pt x="5943" y="11300"/>
                  </a:cubicBezTo>
                  <a:cubicBezTo>
                    <a:pt x="5964" y="11341"/>
                    <a:pt x="5943" y="11404"/>
                    <a:pt x="5964" y="116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27;p53">
              <a:extLst>
                <a:ext uri="{FF2B5EF4-FFF2-40B4-BE49-F238E27FC236}">
                  <a16:creationId xmlns:a16="http://schemas.microsoft.com/office/drawing/2014/main" id="{E84B201B-74F4-0B9F-13CC-756EB1DCD62F}"/>
                </a:ext>
              </a:extLst>
            </p:cNvPr>
            <p:cNvSpPr/>
            <p:nvPr/>
          </p:nvSpPr>
          <p:spPr>
            <a:xfrm flipH="1">
              <a:off x="6757225" y="3440425"/>
              <a:ext cx="275150" cy="343700"/>
            </a:xfrm>
            <a:custGeom>
              <a:avLst/>
              <a:gdLst/>
              <a:ahLst/>
              <a:cxnLst/>
              <a:rect l="l" t="t" r="r" b="b"/>
              <a:pathLst>
                <a:path w="11006" h="13748" extrusionOk="0">
                  <a:moveTo>
                    <a:pt x="5461" y="13748"/>
                  </a:moveTo>
                  <a:cubicBezTo>
                    <a:pt x="4833" y="13685"/>
                    <a:pt x="4394" y="13685"/>
                    <a:pt x="3955" y="13559"/>
                  </a:cubicBezTo>
                  <a:cubicBezTo>
                    <a:pt x="3599" y="13497"/>
                    <a:pt x="3264" y="13329"/>
                    <a:pt x="2929" y="13204"/>
                  </a:cubicBezTo>
                  <a:cubicBezTo>
                    <a:pt x="2406" y="12974"/>
                    <a:pt x="1988" y="12555"/>
                    <a:pt x="1402" y="12388"/>
                  </a:cubicBezTo>
                  <a:cubicBezTo>
                    <a:pt x="1235" y="12346"/>
                    <a:pt x="1067" y="12053"/>
                    <a:pt x="942" y="11844"/>
                  </a:cubicBezTo>
                  <a:cubicBezTo>
                    <a:pt x="711" y="11446"/>
                    <a:pt x="523" y="11028"/>
                    <a:pt x="314" y="10609"/>
                  </a:cubicBezTo>
                  <a:cubicBezTo>
                    <a:pt x="0" y="9898"/>
                    <a:pt x="42" y="9207"/>
                    <a:pt x="356" y="8496"/>
                  </a:cubicBezTo>
                  <a:cubicBezTo>
                    <a:pt x="460" y="8266"/>
                    <a:pt x="565" y="7973"/>
                    <a:pt x="607" y="7701"/>
                  </a:cubicBezTo>
                  <a:cubicBezTo>
                    <a:pt x="628" y="7324"/>
                    <a:pt x="816" y="7031"/>
                    <a:pt x="983" y="6717"/>
                  </a:cubicBezTo>
                  <a:cubicBezTo>
                    <a:pt x="1507" y="5860"/>
                    <a:pt x="2092" y="5043"/>
                    <a:pt x="2846" y="4353"/>
                  </a:cubicBezTo>
                  <a:cubicBezTo>
                    <a:pt x="3264" y="3997"/>
                    <a:pt x="3494" y="3474"/>
                    <a:pt x="3976" y="3181"/>
                  </a:cubicBezTo>
                  <a:cubicBezTo>
                    <a:pt x="4520" y="2826"/>
                    <a:pt x="5064" y="2428"/>
                    <a:pt x="5629" y="2051"/>
                  </a:cubicBezTo>
                  <a:cubicBezTo>
                    <a:pt x="5670" y="2030"/>
                    <a:pt x="5733" y="1989"/>
                    <a:pt x="5775" y="1947"/>
                  </a:cubicBezTo>
                  <a:cubicBezTo>
                    <a:pt x="6486" y="1779"/>
                    <a:pt x="7114" y="1403"/>
                    <a:pt x="7742" y="1047"/>
                  </a:cubicBezTo>
                  <a:cubicBezTo>
                    <a:pt x="8244" y="754"/>
                    <a:pt x="8788" y="566"/>
                    <a:pt x="9290" y="294"/>
                  </a:cubicBezTo>
                  <a:cubicBezTo>
                    <a:pt x="9562" y="106"/>
                    <a:pt x="9876" y="1"/>
                    <a:pt x="10274" y="1"/>
                  </a:cubicBezTo>
                  <a:cubicBezTo>
                    <a:pt x="10483" y="210"/>
                    <a:pt x="10713" y="419"/>
                    <a:pt x="11006" y="670"/>
                  </a:cubicBezTo>
                  <a:cubicBezTo>
                    <a:pt x="10755" y="942"/>
                    <a:pt x="10462" y="1089"/>
                    <a:pt x="10169" y="1256"/>
                  </a:cubicBezTo>
                  <a:cubicBezTo>
                    <a:pt x="9165" y="1779"/>
                    <a:pt x="8286" y="2512"/>
                    <a:pt x="7512" y="3286"/>
                  </a:cubicBezTo>
                  <a:cubicBezTo>
                    <a:pt x="7177" y="3621"/>
                    <a:pt x="6800" y="3976"/>
                    <a:pt x="6361" y="4186"/>
                  </a:cubicBezTo>
                  <a:cubicBezTo>
                    <a:pt x="5942" y="4395"/>
                    <a:pt x="5608" y="4709"/>
                    <a:pt x="5294" y="5043"/>
                  </a:cubicBezTo>
                  <a:cubicBezTo>
                    <a:pt x="5022" y="5295"/>
                    <a:pt x="4792" y="5567"/>
                    <a:pt x="4499" y="5797"/>
                  </a:cubicBezTo>
                  <a:cubicBezTo>
                    <a:pt x="3641" y="6445"/>
                    <a:pt x="3013" y="7324"/>
                    <a:pt x="2364" y="8161"/>
                  </a:cubicBezTo>
                  <a:cubicBezTo>
                    <a:pt x="2155" y="8412"/>
                    <a:pt x="1988" y="8705"/>
                    <a:pt x="1758" y="8956"/>
                  </a:cubicBezTo>
                  <a:cubicBezTo>
                    <a:pt x="1527" y="9228"/>
                    <a:pt x="1486" y="9479"/>
                    <a:pt x="1527" y="9793"/>
                  </a:cubicBezTo>
                  <a:cubicBezTo>
                    <a:pt x="1590" y="10693"/>
                    <a:pt x="2092" y="11362"/>
                    <a:pt x="2804" y="11802"/>
                  </a:cubicBezTo>
                  <a:cubicBezTo>
                    <a:pt x="3411" y="12158"/>
                    <a:pt x="3955" y="12576"/>
                    <a:pt x="4499" y="13015"/>
                  </a:cubicBezTo>
                  <a:cubicBezTo>
                    <a:pt x="4792" y="13266"/>
                    <a:pt x="5085" y="13434"/>
                    <a:pt x="5461" y="137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128;p53">
              <a:extLst>
                <a:ext uri="{FF2B5EF4-FFF2-40B4-BE49-F238E27FC236}">
                  <a16:creationId xmlns:a16="http://schemas.microsoft.com/office/drawing/2014/main" id="{A41CB9E3-FB64-12B4-5134-8899073776D4}"/>
                </a:ext>
              </a:extLst>
            </p:cNvPr>
            <p:cNvSpPr/>
            <p:nvPr/>
          </p:nvSpPr>
          <p:spPr>
            <a:xfrm flipH="1">
              <a:off x="6870200" y="2991100"/>
              <a:ext cx="114575" cy="183100"/>
            </a:xfrm>
            <a:custGeom>
              <a:avLst/>
              <a:gdLst/>
              <a:ahLst/>
              <a:cxnLst/>
              <a:rect l="l" t="t" r="r" b="b"/>
              <a:pathLst>
                <a:path w="4583" h="7324" extrusionOk="0">
                  <a:moveTo>
                    <a:pt x="293" y="7324"/>
                  </a:moveTo>
                  <a:cubicBezTo>
                    <a:pt x="272" y="6696"/>
                    <a:pt x="0" y="6089"/>
                    <a:pt x="147" y="5462"/>
                  </a:cubicBezTo>
                  <a:cubicBezTo>
                    <a:pt x="251" y="4980"/>
                    <a:pt x="251" y="4415"/>
                    <a:pt x="377" y="3934"/>
                  </a:cubicBezTo>
                  <a:cubicBezTo>
                    <a:pt x="670" y="2888"/>
                    <a:pt x="1318" y="2009"/>
                    <a:pt x="1988" y="1172"/>
                  </a:cubicBezTo>
                  <a:cubicBezTo>
                    <a:pt x="2072" y="1068"/>
                    <a:pt x="2176" y="1026"/>
                    <a:pt x="2281" y="963"/>
                  </a:cubicBezTo>
                  <a:cubicBezTo>
                    <a:pt x="2574" y="837"/>
                    <a:pt x="2783" y="649"/>
                    <a:pt x="2992" y="419"/>
                  </a:cubicBezTo>
                  <a:cubicBezTo>
                    <a:pt x="3348" y="1"/>
                    <a:pt x="3829" y="63"/>
                    <a:pt x="4143" y="503"/>
                  </a:cubicBezTo>
                  <a:cubicBezTo>
                    <a:pt x="4227" y="628"/>
                    <a:pt x="4310" y="754"/>
                    <a:pt x="4352" y="900"/>
                  </a:cubicBezTo>
                  <a:cubicBezTo>
                    <a:pt x="4499" y="2135"/>
                    <a:pt x="4582" y="3411"/>
                    <a:pt x="3850" y="4520"/>
                  </a:cubicBezTo>
                  <a:cubicBezTo>
                    <a:pt x="3557" y="5001"/>
                    <a:pt x="3243" y="5441"/>
                    <a:pt x="2971" y="5901"/>
                  </a:cubicBezTo>
                  <a:cubicBezTo>
                    <a:pt x="2657" y="6487"/>
                    <a:pt x="2072" y="6717"/>
                    <a:pt x="1569" y="7052"/>
                  </a:cubicBezTo>
                  <a:cubicBezTo>
                    <a:pt x="1465" y="7115"/>
                    <a:pt x="1339" y="7156"/>
                    <a:pt x="1235" y="7156"/>
                  </a:cubicBezTo>
                  <a:cubicBezTo>
                    <a:pt x="942" y="7240"/>
                    <a:pt x="670" y="7282"/>
                    <a:pt x="293" y="732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129;p53">
              <a:extLst>
                <a:ext uri="{FF2B5EF4-FFF2-40B4-BE49-F238E27FC236}">
                  <a16:creationId xmlns:a16="http://schemas.microsoft.com/office/drawing/2014/main" id="{DF6F8DAA-89BA-0DC3-2403-E9CABFACFA79}"/>
                </a:ext>
              </a:extLst>
            </p:cNvPr>
            <p:cNvSpPr/>
            <p:nvPr/>
          </p:nvSpPr>
          <p:spPr>
            <a:xfrm flipH="1">
              <a:off x="7126525" y="3076875"/>
              <a:ext cx="188325" cy="86350"/>
            </a:xfrm>
            <a:custGeom>
              <a:avLst/>
              <a:gdLst/>
              <a:ahLst/>
              <a:cxnLst/>
              <a:rect l="l" t="t" r="r" b="b"/>
              <a:pathLst>
                <a:path w="7533" h="3454" extrusionOk="0">
                  <a:moveTo>
                    <a:pt x="7533" y="1131"/>
                  </a:moveTo>
                  <a:cubicBezTo>
                    <a:pt x="7010" y="1570"/>
                    <a:pt x="6508" y="2010"/>
                    <a:pt x="5984" y="2407"/>
                  </a:cubicBezTo>
                  <a:cubicBezTo>
                    <a:pt x="5775" y="2554"/>
                    <a:pt x="5482" y="2658"/>
                    <a:pt x="5231" y="2721"/>
                  </a:cubicBezTo>
                  <a:cubicBezTo>
                    <a:pt x="4227" y="2930"/>
                    <a:pt x="3243" y="3056"/>
                    <a:pt x="2281" y="3286"/>
                  </a:cubicBezTo>
                  <a:cubicBezTo>
                    <a:pt x="1611" y="3453"/>
                    <a:pt x="984" y="3265"/>
                    <a:pt x="356" y="3181"/>
                  </a:cubicBezTo>
                  <a:cubicBezTo>
                    <a:pt x="147" y="3160"/>
                    <a:pt x="0" y="2909"/>
                    <a:pt x="84" y="2700"/>
                  </a:cubicBezTo>
                  <a:cubicBezTo>
                    <a:pt x="335" y="2093"/>
                    <a:pt x="502" y="1403"/>
                    <a:pt x="1193" y="1131"/>
                  </a:cubicBezTo>
                  <a:cubicBezTo>
                    <a:pt x="1570" y="963"/>
                    <a:pt x="1904" y="733"/>
                    <a:pt x="2218" y="503"/>
                  </a:cubicBezTo>
                  <a:cubicBezTo>
                    <a:pt x="2762" y="106"/>
                    <a:pt x="3411" y="1"/>
                    <a:pt x="4039" y="22"/>
                  </a:cubicBezTo>
                  <a:cubicBezTo>
                    <a:pt x="4583" y="43"/>
                    <a:pt x="5127" y="85"/>
                    <a:pt x="5671" y="147"/>
                  </a:cubicBezTo>
                  <a:cubicBezTo>
                    <a:pt x="6403" y="231"/>
                    <a:pt x="7093" y="503"/>
                    <a:pt x="7533" y="113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130;p53">
              <a:extLst>
                <a:ext uri="{FF2B5EF4-FFF2-40B4-BE49-F238E27FC236}">
                  <a16:creationId xmlns:a16="http://schemas.microsoft.com/office/drawing/2014/main" id="{3F91784E-D5A0-7AD4-E58D-9DAFDAA79102}"/>
                </a:ext>
              </a:extLst>
            </p:cNvPr>
            <p:cNvSpPr/>
            <p:nvPr/>
          </p:nvSpPr>
          <p:spPr>
            <a:xfrm flipH="1">
              <a:off x="6462725" y="3580100"/>
              <a:ext cx="101500" cy="57575"/>
            </a:xfrm>
            <a:custGeom>
              <a:avLst/>
              <a:gdLst/>
              <a:ahLst/>
              <a:cxnLst/>
              <a:rect l="l" t="t" r="r" b="b"/>
              <a:pathLst>
                <a:path w="4060" h="2303" extrusionOk="0">
                  <a:moveTo>
                    <a:pt x="4060" y="586"/>
                  </a:moveTo>
                  <a:cubicBezTo>
                    <a:pt x="3893" y="775"/>
                    <a:pt x="3830" y="879"/>
                    <a:pt x="3746" y="942"/>
                  </a:cubicBezTo>
                  <a:cubicBezTo>
                    <a:pt x="3369" y="1256"/>
                    <a:pt x="2951" y="1528"/>
                    <a:pt x="2616" y="1863"/>
                  </a:cubicBezTo>
                  <a:cubicBezTo>
                    <a:pt x="2135" y="2302"/>
                    <a:pt x="1654" y="2260"/>
                    <a:pt x="1089" y="2030"/>
                  </a:cubicBezTo>
                  <a:cubicBezTo>
                    <a:pt x="942" y="1946"/>
                    <a:pt x="754" y="1884"/>
                    <a:pt x="607" y="1779"/>
                  </a:cubicBezTo>
                  <a:cubicBezTo>
                    <a:pt x="461" y="1716"/>
                    <a:pt x="335" y="1591"/>
                    <a:pt x="315" y="1465"/>
                  </a:cubicBezTo>
                  <a:cubicBezTo>
                    <a:pt x="168" y="1026"/>
                    <a:pt x="22" y="545"/>
                    <a:pt x="1" y="21"/>
                  </a:cubicBezTo>
                  <a:cubicBezTo>
                    <a:pt x="733" y="1"/>
                    <a:pt x="1361" y="293"/>
                    <a:pt x="2009" y="377"/>
                  </a:cubicBezTo>
                  <a:cubicBezTo>
                    <a:pt x="2616" y="398"/>
                    <a:pt x="3265" y="482"/>
                    <a:pt x="4060" y="5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131;p53">
              <a:extLst>
                <a:ext uri="{FF2B5EF4-FFF2-40B4-BE49-F238E27FC236}">
                  <a16:creationId xmlns:a16="http://schemas.microsoft.com/office/drawing/2014/main" id="{C8245742-E215-B2B3-F80A-6080253037FD}"/>
                </a:ext>
              </a:extLst>
            </p:cNvPr>
            <p:cNvSpPr/>
            <p:nvPr/>
          </p:nvSpPr>
          <p:spPr>
            <a:xfrm flipH="1">
              <a:off x="6702825" y="3583250"/>
              <a:ext cx="70100" cy="216575"/>
            </a:xfrm>
            <a:custGeom>
              <a:avLst/>
              <a:gdLst/>
              <a:ahLst/>
              <a:cxnLst/>
              <a:rect l="l" t="t" r="r" b="b"/>
              <a:pathLst>
                <a:path w="2804" h="8663" extrusionOk="0">
                  <a:moveTo>
                    <a:pt x="2720" y="8349"/>
                  </a:moveTo>
                  <a:cubicBezTo>
                    <a:pt x="2344" y="8453"/>
                    <a:pt x="1988" y="8558"/>
                    <a:pt x="1632" y="8642"/>
                  </a:cubicBezTo>
                  <a:cubicBezTo>
                    <a:pt x="1528" y="8662"/>
                    <a:pt x="1402" y="8621"/>
                    <a:pt x="1256" y="8621"/>
                  </a:cubicBezTo>
                  <a:cubicBezTo>
                    <a:pt x="1025" y="8349"/>
                    <a:pt x="795" y="8077"/>
                    <a:pt x="607" y="7825"/>
                  </a:cubicBezTo>
                  <a:cubicBezTo>
                    <a:pt x="419" y="6152"/>
                    <a:pt x="251" y="4520"/>
                    <a:pt x="84" y="2888"/>
                  </a:cubicBezTo>
                  <a:cubicBezTo>
                    <a:pt x="84" y="2804"/>
                    <a:pt x="63" y="2699"/>
                    <a:pt x="63" y="2636"/>
                  </a:cubicBezTo>
                  <a:cubicBezTo>
                    <a:pt x="188" y="2030"/>
                    <a:pt x="105" y="1423"/>
                    <a:pt x="0" y="816"/>
                  </a:cubicBezTo>
                  <a:cubicBezTo>
                    <a:pt x="0" y="774"/>
                    <a:pt x="42" y="711"/>
                    <a:pt x="63" y="649"/>
                  </a:cubicBezTo>
                  <a:cubicBezTo>
                    <a:pt x="565" y="188"/>
                    <a:pt x="1235" y="272"/>
                    <a:pt x="1841" y="63"/>
                  </a:cubicBezTo>
                  <a:cubicBezTo>
                    <a:pt x="2030" y="0"/>
                    <a:pt x="2260" y="126"/>
                    <a:pt x="2469" y="147"/>
                  </a:cubicBezTo>
                  <a:cubicBezTo>
                    <a:pt x="2511" y="293"/>
                    <a:pt x="2595" y="398"/>
                    <a:pt x="2595" y="502"/>
                  </a:cubicBezTo>
                  <a:cubicBezTo>
                    <a:pt x="2595" y="1255"/>
                    <a:pt x="2804" y="1988"/>
                    <a:pt x="2699" y="2762"/>
                  </a:cubicBezTo>
                  <a:cubicBezTo>
                    <a:pt x="2657" y="3139"/>
                    <a:pt x="2595" y="3536"/>
                    <a:pt x="2720" y="3934"/>
                  </a:cubicBezTo>
                  <a:cubicBezTo>
                    <a:pt x="2762" y="4017"/>
                    <a:pt x="2783" y="4122"/>
                    <a:pt x="2783" y="4185"/>
                  </a:cubicBezTo>
                  <a:lnTo>
                    <a:pt x="2783" y="6842"/>
                  </a:lnTo>
                  <a:cubicBezTo>
                    <a:pt x="2720" y="7344"/>
                    <a:pt x="2720" y="7805"/>
                    <a:pt x="2720" y="83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132;p53">
              <a:extLst>
                <a:ext uri="{FF2B5EF4-FFF2-40B4-BE49-F238E27FC236}">
                  <a16:creationId xmlns:a16="http://schemas.microsoft.com/office/drawing/2014/main" id="{15DD41FB-29AE-1DC5-4775-B6305023411C}"/>
                </a:ext>
              </a:extLst>
            </p:cNvPr>
            <p:cNvSpPr/>
            <p:nvPr/>
          </p:nvSpPr>
          <p:spPr>
            <a:xfrm flipH="1">
              <a:off x="6697050" y="3801900"/>
              <a:ext cx="60725" cy="62275"/>
            </a:xfrm>
            <a:custGeom>
              <a:avLst/>
              <a:gdLst/>
              <a:ahLst/>
              <a:cxnLst/>
              <a:rect l="l" t="t" r="r" b="b"/>
              <a:pathLst>
                <a:path w="2429" h="2491" extrusionOk="0">
                  <a:moveTo>
                    <a:pt x="2428" y="2281"/>
                  </a:moveTo>
                  <a:cubicBezTo>
                    <a:pt x="2010" y="2344"/>
                    <a:pt x="1675" y="2490"/>
                    <a:pt x="1340" y="2490"/>
                  </a:cubicBezTo>
                  <a:cubicBezTo>
                    <a:pt x="922" y="2490"/>
                    <a:pt x="503" y="2385"/>
                    <a:pt x="85" y="2302"/>
                  </a:cubicBezTo>
                  <a:cubicBezTo>
                    <a:pt x="64" y="2302"/>
                    <a:pt x="22" y="2197"/>
                    <a:pt x="1" y="2134"/>
                  </a:cubicBezTo>
                  <a:cubicBezTo>
                    <a:pt x="210" y="1925"/>
                    <a:pt x="440" y="2072"/>
                    <a:pt x="691" y="2072"/>
                  </a:cubicBezTo>
                  <a:cubicBezTo>
                    <a:pt x="901" y="2030"/>
                    <a:pt x="1110" y="2072"/>
                    <a:pt x="1319" y="2009"/>
                  </a:cubicBezTo>
                  <a:cubicBezTo>
                    <a:pt x="1382" y="1988"/>
                    <a:pt x="1487" y="1862"/>
                    <a:pt x="1528" y="1758"/>
                  </a:cubicBezTo>
                  <a:cubicBezTo>
                    <a:pt x="1528" y="1653"/>
                    <a:pt x="1466" y="1507"/>
                    <a:pt x="1382" y="1444"/>
                  </a:cubicBezTo>
                  <a:cubicBezTo>
                    <a:pt x="1277" y="1360"/>
                    <a:pt x="1131" y="1297"/>
                    <a:pt x="963" y="1276"/>
                  </a:cubicBezTo>
                  <a:cubicBezTo>
                    <a:pt x="691" y="1235"/>
                    <a:pt x="378" y="1172"/>
                    <a:pt x="85" y="1130"/>
                  </a:cubicBezTo>
                  <a:cubicBezTo>
                    <a:pt x="1" y="837"/>
                    <a:pt x="127" y="712"/>
                    <a:pt x="378" y="649"/>
                  </a:cubicBezTo>
                  <a:cubicBezTo>
                    <a:pt x="419" y="628"/>
                    <a:pt x="503" y="628"/>
                    <a:pt x="545" y="649"/>
                  </a:cubicBezTo>
                  <a:cubicBezTo>
                    <a:pt x="1215" y="816"/>
                    <a:pt x="1738" y="607"/>
                    <a:pt x="2177" y="0"/>
                  </a:cubicBezTo>
                  <a:cubicBezTo>
                    <a:pt x="2428" y="419"/>
                    <a:pt x="2323" y="753"/>
                    <a:pt x="2323" y="1088"/>
                  </a:cubicBezTo>
                  <a:cubicBezTo>
                    <a:pt x="2323" y="1444"/>
                    <a:pt x="2386" y="1800"/>
                    <a:pt x="2428" y="228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133;p53">
              <a:extLst>
                <a:ext uri="{FF2B5EF4-FFF2-40B4-BE49-F238E27FC236}">
                  <a16:creationId xmlns:a16="http://schemas.microsoft.com/office/drawing/2014/main" id="{3435F2DE-5968-2099-99B5-67E85C43854E}"/>
                </a:ext>
              </a:extLst>
            </p:cNvPr>
            <p:cNvSpPr/>
            <p:nvPr/>
          </p:nvSpPr>
          <p:spPr>
            <a:xfrm flipH="1">
              <a:off x="6696025" y="3890300"/>
              <a:ext cx="49700" cy="66450"/>
            </a:xfrm>
            <a:custGeom>
              <a:avLst/>
              <a:gdLst/>
              <a:ahLst/>
              <a:cxnLst/>
              <a:rect l="l" t="t" r="r" b="b"/>
              <a:pathLst>
                <a:path w="1988" h="2658" extrusionOk="0">
                  <a:moveTo>
                    <a:pt x="0" y="84"/>
                  </a:moveTo>
                  <a:cubicBezTo>
                    <a:pt x="586" y="42"/>
                    <a:pt x="1214" y="398"/>
                    <a:pt x="1821" y="0"/>
                  </a:cubicBezTo>
                  <a:cubicBezTo>
                    <a:pt x="1988" y="984"/>
                    <a:pt x="1611" y="1758"/>
                    <a:pt x="1277" y="2658"/>
                  </a:cubicBezTo>
                  <a:cubicBezTo>
                    <a:pt x="670" y="1779"/>
                    <a:pt x="377" y="921"/>
                    <a:pt x="0" y="8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134;p53">
              <a:extLst>
                <a:ext uri="{FF2B5EF4-FFF2-40B4-BE49-F238E27FC236}">
                  <a16:creationId xmlns:a16="http://schemas.microsoft.com/office/drawing/2014/main" id="{340803F1-405B-C4A5-946F-5F611AAB1255}"/>
                </a:ext>
              </a:extLst>
            </p:cNvPr>
            <p:cNvSpPr/>
            <p:nvPr/>
          </p:nvSpPr>
          <p:spPr>
            <a:xfrm flipH="1">
              <a:off x="6554775" y="3286650"/>
              <a:ext cx="194625" cy="197750"/>
            </a:xfrm>
            <a:custGeom>
              <a:avLst/>
              <a:gdLst/>
              <a:ahLst/>
              <a:cxnLst/>
              <a:rect l="l" t="t" r="r" b="b"/>
              <a:pathLst>
                <a:path w="7785" h="7910" extrusionOk="0">
                  <a:moveTo>
                    <a:pt x="7638" y="3202"/>
                  </a:moveTo>
                  <a:cubicBezTo>
                    <a:pt x="7722" y="1883"/>
                    <a:pt x="7094" y="649"/>
                    <a:pt x="5504" y="377"/>
                  </a:cubicBezTo>
                  <a:cubicBezTo>
                    <a:pt x="3244" y="0"/>
                    <a:pt x="147" y="1277"/>
                    <a:pt x="84" y="3850"/>
                  </a:cubicBezTo>
                  <a:cubicBezTo>
                    <a:pt x="1" y="6759"/>
                    <a:pt x="3328" y="7909"/>
                    <a:pt x="5629" y="6926"/>
                  </a:cubicBezTo>
                  <a:cubicBezTo>
                    <a:pt x="6675" y="6487"/>
                    <a:pt x="7491" y="5545"/>
                    <a:pt x="7701" y="4415"/>
                  </a:cubicBezTo>
                  <a:cubicBezTo>
                    <a:pt x="7784" y="3997"/>
                    <a:pt x="7742" y="3578"/>
                    <a:pt x="7638" y="32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135;p53">
              <a:extLst>
                <a:ext uri="{FF2B5EF4-FFF2-40B4-BE49-F238E27FC236}">
                  <a16:creationId xmlns:a16="http://schemas.microsoft.com/office/drawing/2014/main" id="{276C9A5E-4198-A163-8E92-FDE18B346385}"/>
                </a:ext>
              </a:extLst>
            </p:cNvPr>
            <p:cNvSpPr/>
            <p:nvPr/>
          </p:nvSpPr>
          <p:spPr>
            <a:xfrm flipH="1">
              <a:off x="6051575" y="3377150"/>
              <a:ext cx="182575" cy="162175"/>
            </a:xfrm>
            <a:custGeom>
              <a:avLst/>
              <a:gdLst/>
              <a:ahLst/>
              <a:cxnLst/>
              <a:rect l="l" t="t" r="r" b="b"/>
              <a:pathLst>
                <a:path w="7303" h="6487" extrusionOk="0">
                  <a:moveTo>
                    <a:pt x="3118" y="356"/>
                  </a:moveTo>
                  <a:cubicBezTo>
                    <a:pt x="1256" y="691"/>
                    <a:pt x="1" y="2134"/>
                    <a:pt x="314" y="4038"/>
                  </a:cubicBezTo>
                  <a:cubicBezTo>
                    <a:pt x="607" y="5880"/>
                    <a:pt x="2700" y="6486"/>
                    <a:pt x="4143" y="5587"/>
                  </a:cubicBezTo>
                  <a:cubicBezTo>
                    <a:pt x="5169" y="5231"/>
                    <a:pt x="6131" y="4394"/>
                    <a:pt x="6466" y="3473"/>
                  </a:cubicBezTo>
                  <a:cubicBezTo>
                    <a:pt x="7303" y="1256"/>
                    <a:pt x="5022" y="0"/>
                    <a:pt x="3118" y="3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136;p53">
              <a:extLst>
                <a:ext uri="{FF2B5EF4-FFF2-40B4-BE49-F238E27FC236}">
                  <a16:creationId xmlns:a16="http://schemas.microsoft.com/office/drawing/2014/main" id="{F20C2BEB-4444-BE34-BC5A-8B28BD675C1B}"/>
                </a:ext>
              </a:extLst>
            </p:cNvPr>
            <p:cNvSpPr/>
            <p:nvPr/>
          </p:nvSpPr>
          <p:spPr>
            <a:xfrm flipH="1">
              <a:off x="5900400" y="2677775"/>
              <a:ext cx="1442175" cy="1318200"/>
            </a:xfrm>
            <a:custGeom>
              <a:avLst/>
              <a:gdLst/>
              <a:ahLst/>
              <a:cxnLst/>
              <a:rect l="l" t="t" r="r" b="b"/>
              <a:pathLst>
                <a:path w="57687" h="52728" extrusionOk="0">
                  <a:moveTo>
                    <a:pt x="50887" y="5231"/>
                  </a:moveTo>
                  <a:cubicBezTo>
                    <a:pt x="51765" y="5608"/>
                    <a:pt x="52288" y="6152"/>
                    <a:pt x="52812" y="6696"/>
                  </a:cubicBezTo>
                  <a:cubicBezTo>
                    <a:pt x="52874" y="6780"/>
                    <a:pt x="52937" y="6842"/>
                    <a:pt x="53000" y="6905"/>
                  </a:cubicBezTo>
                  <a:cubicBezTo>
                    <a:pt x="53397" y="7428"/>
                    <a:pt x="53669" y="8035"/>
                    <a:pt x="54234" y="8474"/>
                  </a:cubicBezTo>
                  <a:cubicBezTo>
                    <a:pt x="54695" y="8893"/>
                    <a:pt x="55071" y="9458"/>
                    <a:pt x="55427" y="9981"/>
                  </a:cubicBezTo>
                  <a:cubicBezTo>
                    <a:pt x="55615" y="10211"/>
                    <a:pt x="55699" y="10525"/>
                    <a:pt x="55825" y="10818"/>
                  </a:cubicBezTo>
                  <a:cubicBezTo>
                    <a:pt x="56013" y="11236"/>
                    <a:pt x="56159" y="11655"/>
                    <a:pt x="56473" y="12010"/>
                  </a:cubicBezTo>
                  <a:cubicBezTo>
                    <a:pt x="56641" y="12220"/>
                    <a:pt x="56766" y="12492"/>
                    <a:pt x="56808" y="12743"/>
                  </a:cubicBezTo>
                  <a:cubicBezTo>
                    <a:pt x="57038" y="13475"/>
                    <a:pt x="57185" y="14228"/>
                    <a:pt x="57373" y="14961"/>
                  </a:cubicBezTo>
                  <a:cubicBezTo>
                    <a:pt x="57394" y="15023"/>
                    <a:pt x="57394" y="15107"/>
                    <a:pt x="57394" y="15149"/>
                  </a:cubicBezTo>
                  <a:cubicBezTo>
                    <a:pt x="57457" y="16467"/>
                    <a:pt x="57687" y="17764"/>
                    <a:pt x="57498" y="19083"/>
                  </a:cubicBezTo>
                  <a:cubicBezTo>
                    <a:pt x="57415" y="19731"/>
                    <a:pt x="57373" y="20401"/>
                    <a:pt x="57289" y="21091"/>
                  </a:cubicBezTo>
                  <a:cubicBezTo>
                    <a:pt x="57185" y="21845"/>
                    <a:pt x="56892" y="22556"/>
                    <a:pt x="56348" y="23016"/>
                  </a:cubicBezTo>
                  <a:cubicBezTo>
                    <a:pt x="55825" y="23477"/>
                    <a:pt x="55636" y="24042"/>
                    <a:pt x="55343" y="24586"/>
                  </a:cubicBezTo>
                  <a:cubicBezTo>
                    <a:pt x="55197" y="24878"/>
                    <a:pt x="55113" y="25213"/>
                    <a:pt x="55071" y="25569"/>
                  </a:cubicBezTo>
                  <a:cubicBezTo>
                    <a:pt x="54967" y="26657"/>
                    <a:pt x="54465" y="27599"/>
                    <a:pt x="53962" y="28540"/>
                  </a:cubicBezTo>
                  <a:cubicBezTo>
                    <a:pt x="53607" y="29231"/>
                    <a:pt x="53251" y="29900"/>
                    <a:pt x="52791" y="30507"/>
                  </a:cubicBezTo>
                  <a:cubicBezTo>
                    <a:pt x="52665" y="30653"/>
                    <a:pt x="52602" y="30904"/>
                    <a:pt x="52498" y="31072"/>
                  </a:cubicBezTo>
                  <a:cubicBezTo>
                    <a:pt x="52184" y="31783"/>
                    <a:pt x="51744" y="32411"/>
                    <a:pt x="51117" y="32892"/>
                  </a:cubicBezTo>
                  <a:cubicBezTo>
                    <a:pt x="50677" y="33227"/>
                    <a:pt x="50280" y="33583"/>
                    <a:pt x="49840" y="33897"/>
                  </a:cubicBezTo>
                  <a:cubicBezTo>
                    <a:pt x="49317" y="34273"/>
                    <a:pt x="48752" y="34587"/>
                    <a:pt x="48167" y="34943"/>
                  </a:cubicBezTo>
                  <a:lnTo>
                    <a:pt x="48648" y="35445"/>
                  </a:lnTo>
                  <a:cubicBezTo>
                    <a:pt x="49485" y="36156"/>
                    <a:pt x="50322" y="36868"/>
                    <a:pt x="51200" y="37558"/>
                  </a:cubicBezTo>
                  <a:cubicBezTo>
                    <a:pt x="51640" y="37914"/>
                    <a:pt x="51996" y="38290"/>
                    <a:pt x="52247" y="38814"/>
                  </a:cubicBezTo>
                  <a:cubicBezTo>
                    <a:pt x="52393" y="39190"/>
                    <a:pt x="52623" y="39504"/>
                    <a:pt x="53000" y="39734"/>
                  </a:cubicBezTo>
                  <a:cubicBezTo>
                    <a:pt x="53230" y="39902"/>
                    <a:pt x="53397" y="40111"/>
                    <a:pt x="53523" y="40362"/>
                  </a:cubicBezTo>
                  <a:cubicBezTo>
                    <a:pt x="53628" y="40571"/>
                    <a:pt x="53753" y="40780"/>
                    <a:pt x="53921" y="40990"/>
                  </a:cubicBezTo>
                  <a:cubicBezTo>
                    <a:pt x="54067" y="41220"/>
                    <a:pt x="54130" y="41492"/>
                    <a:pt x="54172" y="41743"/>
                  </a:cubicBezTo>
                  <a:cubicBezTo>
                    <a:pt x="54297" y="42454"/>
                    <a:pt x="54276" y="43145"/>
                    <a:pt x="54234" y="43835"/>
                  </a:cubicBezTo>
                  <a:cubicBezTo>
                    <a:pt x="54172" y="44463"/>
                    <a:pt x="53879" y="44861"/>
                    <a:pt x="53335" y="45091"/>
                  </a:cubicBezTo>
                  <a:cubicBezTo>
                    <a:pt x="52623" y="45363"/>
                    <a:pt x="51933" y="45677"/>
                    <a:pt x="51200" y="45886"/>
                  </a:cubicBezTo>
                  <a:cubicBezTo>
                    <a:pt x="50259" y="46137"/>
                    <a:pt x="49317" y="46388"/>
                    <a:pt x="48334" y="46555"/>
                  </a:cubicBezTo>
                  <a:cubicBezTo>
                    <a:pt x="47790" y="46660"/>
                    <a:pt x="47267" y="46765"/>
                    <a:pt x="46765" y="47037"/>
                  </a:cubicBezTo>
                  <a:cubicBezTo>
                    <a:pt x="45990" y="47434"/>
                    <a:pt x="45154" y="47706"/>
                    <a:pt x="44296" y="47978"/>
                  </a:cubicBezTo>
                  <a:cubicBezTo>
                    <a:pt x="44128" y="48020"/>
                    <a:pt x="44003" y="48104"/>
                    <a:pt x="43898" y="48125"/>
                  </a:cubicBezTo>
                  <a:cubicBezTo>
                    <a:pt x="43584" y="48627"/>
                    <a:pt x="43312" y="49108"/>
                    <a:pt x="43040" y="49568"/>
                  </a:cubicBezTo>
                  <a:cubicBezTo>
                    <a:pt x="42747" y="49987"/>
                    <a:pt x="42433" y="50405"/>
                    <a:pt x="42329" y="50928"/>
                  </a:cubicBezTo>
                  <a:cubicBezTo>
                    <a:pt x="42329" y="50949"/>
                    <a:pt x="42308" y="50991"/>
                    <a:pt x="42308" y="51012"/>
                  </a:cubicBezTo>
                  <a:cubicBezTo>
                    <a:pt x="42161" y="51263"/>
                    <a:pt x="41952" y="51410"/>
                    <a:pt x="41722" y="51347"/>
                  </a:cubicBezTo>
                  <a:cubicBezTo>
                    <a:pt x="41513" y="51305"/>
                    <a:pt x="41366" y="51117"/>
                    <a:pt x="41325" y="50887"/>
                  </a:cubicBezTo>
                  <a:cubicBezTo>
                    <a:pt x="41304" y="50510"/>
                    <a:pt x="41283" y="50154"/>
                    <a:pt x="41492" y="49798"/>
                  </a:cubicBezTo>
                  <a:cubicBezTo>
                    <a:pt x="41534" y="49694"/>
                    <a:pt x="41597" y="49589"/>
                    <a:pt x="41680" y="49464"/>
                  </a:cubicBezTo>
                  <a:cubicBezTo>
                    <a:pt x="41366" y="49380"/>
                    <a:pt x="41157" y="49547"/>
                    <a:pt x="40948" y="49589"/>
                  </a:cubicBezTo>
                  <a:cubicBezTo>
                    <a:pt x="40739" y="49652"/>
                    <a:pt x="40550" y="49736"/>
                    <a:pt x="40341" y="49798"/>
                  </a:cubicBezTo>
                  <a:cubicBezTo>
                    <a:pt x="40236" y="49861"/>
                    <a:pt x="40132" y="49945"/>
                    <a:pt x="40027" y="49966"/>
                  </a:cubicBezTo>
                  <a:cubicBezTo>
                    <a:pt x="39818" y="50050"/>
                    <a:pt x="39588" y="49987"/>
                    <a:pt x="39441" y="49840"/>
                  </a:cubicBezTo>
                  <a:cubicBezTo>
                    <a:pt x="39316" y="49673"/>
                    <a:pt x="39295" y="49380"/>
                    <a:pt x="39420" y="49234"/>
                  </a:cubicBezTo>
                  <a:cubicBezTo>
                    <a:pt x="39588" y="49045"/>
                    <a:pt x="39755" y="48899"/>
                    <a:pt x="39944" y="48731"/>
                  </a:cubicBezTo>
                  <a:cubicBezTo>
                    <a:pt x="40027" y="48648"/>
                    <a:pt x="40132" y="48585"/>
                    <a:pt x="40236" y="48501"/>
                  </a:cubicBezTo>
                  <a:cubicBezTo>
                    <a:pt x="40027" y="48438"/>
                    <a:pt x="39818" y="48438"/>
                    <a:pt x="39609" y="48376"/>
                  </a:cubicBezTo>
                  <a:cubicBezTo>
                    <a:pt x="39379" y="48313"/>
                    <a:pt x="39232" y="48104"/>
                    <a:pt x="39232" y="47894"/>
                  </a:cubicBezTo>
                  <a:cubicBezTo>
                    <a:pt x="39232" y="47685"/>
                    <a:pt x="39400" y="47497"/>
                    <a:pt x="39630" y="47455"/>
                  </a:cubicBezTo>
                  <a:cubicBezTo>
                    <a:pt x="40383" y="47350"/>
                    <a:pt x="41115" y="47225"/>
                    <a:pt x="41889" y="47141"/>
                  </a:cubicBezTo>
                  <a:cubicBezTo>
                    <a:pt x="42141" y="47120"/>
                    <a:pt x="42433" y="47225"/>
                    <a:pt x="42685" y="47267"/>
                  </a:cubicBezTo>
                  <a:cubicBezTo>
                    <a:pt x="43040" y="47329"/>
                    <a:pt x="43312" y="47288"/>
                    <a:pt x="43647" y="47141"/>
                  </a:cubicBezTo>
                  <a:cubicBezTo>
                    <a:pt x="44735" y="46618"/>
                    <a:pt x="45865" y="46137"/>
                    <a:pt x="46995" y="45677"/>
                  </a:cubicBezTo>
                  <a:cubicBezTo>
                    <a:pt x="47267" y="45572"/>
                    <a:pt x="47560" y="45509"/>
                    <a:pt x="47874" y="45467"/>
                  </a:cubicBezTo>
                  <a:cubicBezTo>
                    <a:pt x="49610" y="45174"/>
                    <a:pt x="51284" y="44735"/>
                    <a:pt x="53000" y="43982"/>
                  </a:cubicBezTo>
                  <a:cubicBezTo>
                    <a:pt x="53209" y="43417"/>
                    <a:pt x="53230" y="42852"/>
                    <a:pt x="53125" y="42224"/>
                  </a:cubicBezTo>
                  <a:cubicBezTo>
                    <a:pt x="53000" y="41429"/>
                    <a:pt x="52665" y="40801"/>
                    <a:pt x="52079" y="40278"/>
                  </a:cubicBezTo>
                  <a:cubicBezTo>
                    <a:pt x="51807" y="40027"/>
                    <a:pt x="51556" y="39692"/>
                    <a:pt x="51389" y="39337"/>
                  </a:cubicBezTo>
                  <a:cubicBezTo>
                    <a:pt x="51180" y="38960"/>
                    <a:pt x="50908" y="38646"/>
                    <a:pt x="50573" y="38374"/>
                  </a:cubicBezTo>
                  <a:cubicBezTo>
                    <a:pt x="49443" y="37433"/>
                    <a:pt x="48355" y="36470"/>
                    <a:pt x="47225" y="35529"/>
                  </a:cubicBezTo>
                  <a:cubicBezTo>
                    <a:pt x="47183" y="35508"/>
                    <a:pt x="47162" y="35508"/>
                    <a:pt x="47099" y="35466"/>
                  </a:cubicBezTo>
                  <a:cubicBezTo>
                    <a:pt x="46472" y="35654"/>
                    <a:pt x="45781" y="35842"/>
                    <a:pt x="45091" y="36031"/>
                  </a:cubicBezTo>
                  <a:cubicBezTo>
                    <a:pt x="44338" y="36219"/>
                    <a:pt x="43563" y="36407"/>
                    <a:pt x="42789" y="36575"/>
                  </a:cubicBezTo>
                  <a:cubicBezTo>
                    <a:pt x="42266" y="36679"/>
                    <a:pt x="41806" y="36889"/>
                    <a:pt x="41534" y="37391"/>
                  </a:cubicBezTo>
                  <a:cubicBezTo>
                    <a:pt x="41513" y="37412"/>
                    <a:pt x="41513" y="37433"/>
                    <a:pt x="41492" y="37454"/>
                  </a:cubicBezTo>
                  <a:cubicBezTo>
                    <a:pt x="40864" y="37914"/>
                    <a:pt x="40864" y="38562"/>
                    <a:pt x="41011" y="39190"/>
                  </a:cubicBezTo>
                  <a:cubicBezTo>
                    <a:pt x="41157" y="39734"/>
                    <a:pt x="41073" y="40278"/>
                    <a:pt x="40990" y="40801"/>
                  </a:cubicBezTo>
                  <a:cubicBezTo>
                    <a:pt x="40969" y="40948"/>
                    <a:pt x="40969" y="41073"/>
                    <a:pt x="40885" y="41157"/>
                  </a:cubicBezTo>
                  <a:cubicBezTo>
                    <a:pt x="40571" y="41513"/>
                    <a:pt x="40529" y="41994"/>
                    <a:pt x="40383" y="42392"/>
                  </a:cubicBezTo>
                  <a:cubicBezTo>
                    <a:pt x="40320" y="42684"/>
                    <a:pt x="40132" y="42873"/>
                    <a:pt x="39860" y="42998"/>
                  </a:cubicBezTo>
                  <a:cubicBezTo>
                    <a:pt x="39379" y="43270"/>
                    <a:pt x="38897" y="43521"/>
                    <a:pt x="38395" y="43731"/>
                  </a:cubicBezTo>
                  <a:cubicBezTo>
                    <a:pt x="37705" y="44024"/>
                    <a:pt x="37035" y="44379"/>
                    <a:pt x="36261" y="44421"/>
                  </a:cubicBezTo>
                  <a:cubicBezTo>
                    <a:pt x="35989" y="44421"/>
                    <a:pt x="35738" y="44568"/>
                    <a:pt x="35508" y="44693"/>
                  </a:cubicBezTo>
                  <a:cubicBezTo>
                    <a:pt x="34001" y="45467"/>
                    <a:pt x="32411" y="45614"/>
                    <a:pt x="30800" y="45384"/>
                  </a:cubicBezTo>
                  <a:cubicBezTo>
                    <a:pt x="30653" y="45363"/>
                    <a:pt x="30528" y="45300"/>
                    <a:pt x="30423" y="45363"/>
                  </a:cubicBezTo>
                  <a:cubicBezTo>
                    <a:pt x="29607" y="45614"/>
                    <a:pt x="28770" y="45363"/>
                    <a:pt x="27975" y="45509"/>
                  </a:cubicBezTo>
                  <a:cubicBezTo>
                    <a:pt x="27661" y="45572"/>
                    <a:pt x="27306" y="45509"/>
                    <a:pt x="26950" y="45509"/>
                  </a:cubicBezTo>
                  <a:cubicBezTo>
                    <a:pt x="26783" y="45886"/>
                    <a:pt x="26783" y="46200"/>
                    <a:pt x="26866" y="46534"/>
                  </a:cubicBezTo>
                  <a:cubicBezTo>
                    <a:pt x="26950" y="46827"/>
                    <a:pt x="27055" y="47120"/>
                    <a:pt x="27159" y="47392"/>
                  </a:cubicBezTo>
                  <a:cubicBezTo>
                    <a:pt x="27264" y="47664"/>
                    <a:pt x="27285" y="47915"/>
                    <a:pt x="27138" y="48187"/>
                  </a:cubicBezTo>
                  <a:cubicBezTo>
                    <a:pt x="26783" y="48710"/>
                    <a:pt x="26573" y="49254"/>
                    <a:pt x="26552" y="49882"/>
                  </a:cubicBezTo>
                  <a:cubicBezTo>
                    <a:pt x="26552" y="49966"/>
                    <a:pt x="26532" y="50070"/>
                    <a:pt x="26511" y="50133"/>
                  </a:cubicBezTo>
                  <a:cubicBezTo>
                    <a:pt x="26301" y="50740"/>
                    <a:pt x="26092" y="51347"/>
                    <a:pt x="26029" y="51995"/>
                  </a:cubicBezTo>
                  <a:cubicBezTo>
                    <a:pt x="26008" y="52309"/>
                    <a:pt x="25820" y="52581"/>
                    <a:pt x="25485" y="52686"/>
                  </a:cubicBezTo>
                  <a:cubicBezTo>
                    <a:pt x="25297" y="52728"/>
                    <a:pt x="25109" y="52707"/>
                    <a:pt x="25004" y="52519"/>
                  </a:cubicBezTo>
                  <a:cubicBezTo>
                    <a:pt x="24586" y="51807"/>
                    <a:pt x="24209" y="51117"/>
                    <a:pt x="23811" y="50384"/>
                  </a:cubicBezTo>
                  <a:cubicBezTo>
                    <a:pt x="23728" y="50217"/>
                    <a:pt x="23644" y="50029"/>
                    <a:pt x="23602" y="49861"/>
                  </a:cubicBezTo>
                  <a:cubicBezTo>
                    <a:pt x="23498" y="49464"/>
                    <a:pt x="23309" y="49192"/>
                    <a:pt x="22870" y="49129"/>
                  </a:cubicBezTo>
                  <a:cubicBezTo>
                    <a:pt x="22744" y="49087"/>
                    <a:pt x="22598" y="48962"/>
                    <a:pt x="22556" y="48836"/>
                  </a:cubicBezTo>
                  <a:cubicBezTo>
                    <a:pt x="22347" y="48501"/>
                    <a:pt x="22179" y="48125"/>
                    <a:pt x="22012" y="47790"/>
                  </a:cubicBezTo>
                  <a:cubicBezTo>
                    <a:pt x="21761" y="47309"/>
                    <a:pt x="21489" y="46869"/>
                    <a:pt x="21740" y="46325"/>
                  </a:cubicBezTo>
                  <a:cubicBezTo>
                    <a:pt x="21133" y="45823"/>
                    <a:pt x="20485" y="45593"/>
                    <a:pt x="19857" y="45279"/>
                  </a:cubicBezTo>
                  <a:cubicBezTo>
                    <a:pt x="19710" y="45195"/>
                    <a:pt x="19438" y="45258"/>
                    <a:pt x="19229" y="45300"/>
                  </a:cubicBezTo>
                  <a:cubicBezTo>
                    <a:pt x="18811" y="45467"/>
                    <a:pt x="18392" y="45425"/>
                    <a:pt x="17974" y="45384"/>
                  </a:cubicBezTo>
                  <a:cubicBezTo>
                    <a:pt x="17639" y="45321"/>
                    <a:pt x="17304" y="45279"/>
                    <a:pt x="16990" y="45279"/>
                  </a:cubicBezTo>
                  <a:cubicBezTo>
                    <a:pt x="16153" y="45300"/>
                    <a:pt x="15463" y="44881"/>
                    <a:pt x="14710" y="44672"/>
                  </a:cubicBezTo>
                  <a:cubicBezTo>
                    <a:pt x="14584" y="44651"/>
                    <a:pt x="14480" y="44484"/>
                    <a:pt x="14333" y="44421"/>
                  </a:cubicBezTo>
                  <a:cubicBezTo>
                    <a:pt x="14208" y="44337"/>
                    <a:pt x="14103" y="44170"/>
                    <a:pt x="13977" y="44170"/>
                  </a:cubicBezTo>
                  <a:cubicBezTo>
                    <a:pt x="13224" y="44065"/>
                    <a:pt x="12847" y="43500"/>
                    <a:pt x="12450" y="42956"/>
                  </a:cubicBezTo>
                  <a:cubicBezTo>
                    <a:pt x="12387" y="42852"/>
                    <a:pt x="12324" y="42747"/>
                    <a:pt x="12220" y="42580"/>
                  </a:cubicBezTo>
                  <a:cubicBezTo>
                    <a:pt x="11718" y="42538"/>
                    <a:pt x="11174" y="42433"/>
                    <a:pt x="10630" y="42371"/>
                  </a:cubicBezTo>
                  <a:cubicBezTo>
                    <a:pt x="10211" y="42329"/>
                    <a:pt x="9814" y="42245"/>
                    <a:pt x="9395" y="42057"/>
                  </a:cubicBezTo>
                  <a:cubicBezTo>
                    <a:pt x="8851" y="41806"/>
                    <a:pt x="8307" y="41555"/>
                    <a:pt x="7742" y="41303"/>
                  </a:cubicBezTo>
                  <a:cubicBezTo>
                    <a:pt x="7365" y="41115"/>
                    <a:pt x="7010" y="40885"/>
                    <a:pt x="6696" y="40592"/>
                  </a:cubicBezTo>
                  <a:cubicBezTo>
                    <a:pt x="6152" y="40132"/>
                    <a:pt x="5545" y="39713"/>
                    <a:pt x="5106" y="39107"/>
                  </a:cubicBezTo>
                  <a:cubicBezTo>
                    <a:pt x="4750" y="38583"/>
                    <a:pt x="4541" y="38060"/>
                    <a:pt x="4604" y="37412"/>
                  </a:cubicBezTo>
                  <a:cubicBezTo>
                    <a:pt x="4708" y="36742"/>
                    <a:pt x="4771" y="36073"/>
                    <a:pt x="4855" y="35382"/>
                  </a:cubicBezTo>
                  <a:lnTo>
                    <a:pt x="4855" y="35005"/>
                  </a:lnTo>
                  <a:lnTo>
                    <a:pt x="3913" y="34294"/>
                  </a:lnTo>
                  <a:cubicBezTo>
                    <a:pt x="3285" y="33876"/>
                    <a:pt x="3076" y="33185"/>
                    <a:pt x="2762" y="32557"/>
                  </a:cubicBezTo>
                  <a:cubicBezTo>
                    <a:pt x="2700" y="32432"/>
                    <a:pt x="2700" y="32285"/>
                    <a:pt x="2720" y="32118"/>
                  </a:cubicBezTo>
                  <a:cubicBezTo>
                    <a:pt x="2825" y="31093"/>
                    <a:pt x="2930" y="30047"/>
                    <a:pt x="3097" y="29042"/>
                  </a:cubicBezTo>
                  <a:cubicBezTo>
                    <a:pt x="3202" y="28435"/>
                    <a:pt x="3327" y="27829"/>
                    <a:pt x="3557" y="27285"/>
                  </a:cubicBezTo>
                  <a:cubicBezTo>
                    <a:pt x="4352" y="25506"/>
                    <a:pt x="4980" y="23644"/>
                    <a:pt x="5859" y="21886"/>
                  </a:cubicBezTo>
                  <a:cubicBezTo>
                    <a:pt x="6152" y="21321"/>
                    <a:pt x="6487" y="20777"/>
                    <a:pt x="6801" y="20212"/>
                  </a:cubicBezTo>
                  <a:cubicBezTo>
                    <a:pt x="6863" y="20108"/>
                    <a:pt x="6884" y="20003"/>
                    <a:pt x="6968" y="19794"/>
                  </a:cubicBezTo>
                  <a:cubicBezTo>
                    <a:pt x="6340" y="19899"/>
                    <a:pt x="5817" y="19961"/>
                    <a:pt x="5273" y="20066"/>
                  </a:cubicBezTo>
                  <a:cubicBezTo>
                    <a:pt x="4980" y="20108"/>
                    <a:pt x="4666" y="20171"/>
                    <a:pt x="4373" y="20254"/>
                  </a:cubicBezTo>
                  <a:cubicBezTo>
                    <a:pt x="3348" y="20589"/>
                    <a:pt x="2344" y="20505"/>
                    <a:pt x="1298" y="20359"/>
                  </a:cubicBezTo>
                  <a:cubicBezTo>
                    <a:pt x="837" y="20296"/>
                    <a:pt x="503" y="20045"/>
                    <a:pt x="189" y="19752"/>
                  </a:cubicBezTo>
                  <a:cubicBezTo>
                    <a:pt x="84" y="19668"/>
                    <a:pt x="42" y="19480"/>
                    <a:pt x="42" y="19334"/>
                  </a:cubicBezTo>
                  <a:cubicBezTo>
                    <a:pt x="42" y="19020"/>
                    <a:pt x="0" y="18706"/>
                    <a:pt x="105" y="18413"/>
                  </a:cubicBezTo>
                  <a:cubicBezTo>
                    <a:pt x="461" y="17555"/>
                    <a:pt x="712" y="16614"/>
                    <a:pt x="1716" y="16195"/>
                  </a:cubicBezTo>
                  <a:cubicBezTo>
                    <a:pt x="2135" y="16007"/>
                    <a:pt x="2511" y="15777"/>
                    <a:pt x="2888" y="15484"/>
                  </a:cubicBezTo>
                  <a:cubicBezTo>
                    <a:pt x="3536" y="14982"/>
                    <a:pt x="4290" y="14919"/>
                    <a:pt x="5064" y="14961"/>
                  </a:cubicBezTo>
                  <a:cubicBezTo>
                    <a:pt x="5754" y="15023"/>
                    <a:pt x="6466" y="15086"/>
                    <a:pt x="7156" y="15254"/>
                  </a:cubicBezTo>
                  <a:cubicBezTo>
                    <a:pt x="7951" y="15442"/>
                    <a:pt x="8684" y="15819"/>
                    <a:pt x="9186" y="16551"/>
                  </a:cubicBezTo>
                  <a:cubicBezTo>
                    <a:pt x="9374" y="16823"/>
                    <a:pt x="9583" y="17074"/>
                    <a:pt x="9772" y="17346"/>
                  </a:cubicBezTo>
                  <a:cubicBezTo>
                    <a:pt x="9688" y="17681"/>
                    <a:pt x="9479" y="17869"/>
                    <a:pt x="9207" y="17974"/>
                  </a:cubicBezTo>
                  <a:cubicBezTo>
                    <a:pt x="8872" y="18099"/>
                    <a:pt x="8684" y="18371"/>
                    <a:pt x="8558" y="18685"/>
                  </a:cubicBezTo>
                  <a:cubicBezTo>
                    <a:pt x="8370" y="19062"/>
                    <a:pt x="8140" y="19417"/>
                    <a:pt x="7889" y="19773"/>
                  </a:cubicBezTo>
                  <a:cubicBezTo>
                    <a:pt x="7177" y="20819"/>
                    <a:pt x="6696" y="21970"/>
                    <a:pt x="6215" y="23121"/>
                  </a:cubicBezTo>
                  <a:cubicBezTo>
                    <a:pt x="6131" y="23288"/>
                    <a:pt x="6047" y="23456"/>
                    <a:pt x="6026" y="23644"/>
                  </a:cubicBezTo>
                  <a:cubicBezTo>
                    <a:pt x="5796" y="24690"/>
                    <a:pt x="5378" y="25694"/>
                    <a:pt x="4917" y="26657"/>
                  </a:cubicBezTo>
                  <a:cubicBezTo>
                    <a:pt x="4332" y="27954"/>
                    <a:pt x="4080" y="29314"/>
                    <a:pt x="3976" y="30737"/>
                  </a:cubicBezTo>
                  <a:cubicBezTo>
                    <a:pt x="3955" y="30967"/>
                    <a:pt x="3976" y="31239"/>
                    <a:pt x="3913" y="31469"/>
                  </a:cubicBezTo>
                  <a:cubicBezTo>
                    <a:pt x="3746" y="32013"/>
                    <a:pt x="3871" y="32495"/>
                    <a:pt x="4143" y="32955"/>
                  </a:cubicBezTo>
                  <a:cubicBezTo>
                    <a:pt x="4373" y="33373"/>
                    <a:pt x="4708" y="33666"/>
                    <a:pt x="5169" y="33855"/>
                  </a:cubicBezTo>
                  <a:lnTo>
                    <a:pt x="5524" y="34022"/>
                  </a:lnTo>
                  <a:cubicBezTo>
                    <a:pt x="5922" y="33394"/>
                    <a:pt x="6487" y="32934"/>
                    <a:pt x="7073" y="32495"/>
                  </a:cubicBezTo>
                  <a:cubicBezTo>
                    <a:pt x="7575" y="32097"/>
                    <a:pt x="8140" y="31804"/>
                    <a:pt x="8726" y="31511"/>
                  </a:cubicBezTo>
                  <a:cubicBezTo>
                    <a:pt x="9290" y="31239"/>
                    <a:pt x="9897" y="31072"/>
                    <a:pt x="10567" y="31197"/>
                  </a:cubicBezTo>
                  <a:cubicBezTo>
                    <a:pt x="11153" y="31302"/>
                    <a:pt x="11718" y="31344"/>
                    <a:pt x="12303" y="31386"/>
                  </a:cubicBezTo>
                  <a:cubicBezTo>
                    <a:pt x="12722" y="31407"/>
                    <a:pt x="13140" y="31490"/>
                    <a:pt x="13559" y="31344"/>
                  </a:cubicBezTo>
                  <a:cubicBezTo>
                    <a:pt x="13705" y="31281"/>
                    <a:pt x="13915" y="31302"/>
                    <a:pt x="14103" y="31344"/>
                  </a:cubicBezTo>
                  <a:cubicBezTo>
                    <a:pt x="14500" y="31407"/>
                    <a:pt x="14856" y="31365"/>
                    <a:pt x="15254" y="31197"/>
                  </a:cubicBezTo>
                  <a:cubicBezTo>
                    <a:pt x="15902" y="30967"/>
                    <a:pt x="16530" y="30674"/>
                    <a:pt x="17053" y="30193"/>
                  </a:cubicBezTo>
                  <a:cubicBezTo>
                    <a:pt x="17241" y="30005"/>
                    <a:pt x="17513" y="29879"/>
                    <a:pt x="17744" y="29712"/>
                  </a:cubicBezTo>
                  <a:cubicBezTo>
                    <a:pt x="17681" y="28875"/>
                    <a:pt x="17158" y="28247"/>
                    <a:pt x="17011" y="27473"/>
                  </a:cubicBezTo>
                  <a:cubicBezTo>
                    <a:pt x="16844" y="26699"/>
                    <a:pt x="16467" y="25966"/>
                    <a:pt x="16195" y="25234"/>
                  </a:cubicBezTo>
                  <a:cubicBezTo>
                    <a:pt x="15944" y="24544"/>
                    <a:pt x="15672" y="23811"/>
                    <a:pt x="15421" y="23100"/>
                  </a:cubicBezTo>
                  <a:cubicBezTo>
                    <a:pt x="15149" y="22368"/>
                    <a:pt x="14898" y="21614"/>
                    <a:pt x="14626" y="20840"/>
                  </a:cubicBezTo>
                  <a:cubicBezTo>
                    <a:pt x="14417" y="20694"/>
                    <a:pt x="14208" y="20526"/>
                    <a:pt x="13998" y="20359"/>
                  </a:cubicBezTo>
                  <a:cubicBezTo>
                    <a:pt x="13810" y="20192"/>
                    <a:pt x="13705" y="19982"/>
                    <a:pt x="13684" y="19731"/>
                  </a:cubicBezTo>
                  <a:cubicBezTo>
                    <a:pt x="13475" y="18308"/>
                    <a:pt x="13454" y="18016"/>
                    <a:pt x="13705" y="16635"/>
                  </a:cubicBezTo>
                  <a:cubicBezTo>
                    <a:pt x="13810" y="16132"/>
                    <a:pt x="13998" y="15651"/>
                    <a:pt x="14228" y="15170"/>
                  </a:cubicBezTo>
                  <a:cubicBezTo>
                    <a:pt x="14542" y="14563"/>
                    <a:pt x="14940" y="14019"/>
                    <a:pt x="15337" y="13496"/>
                  </a:cubicBezTo>
                  <a:cubicBezTo>
                    <a:pt x="15588" y="13140"/>
                    <a:pt x="15881" y="12764"/>
                    <a:pt x="16363" y="12575"/>
                  </a:cubicBezTo>
                  <a:cubicBezTo>
                    <a:pt x="16509" y="12534"/>
                    <a:pt x="16635" y="12345"/>
                    <a:pt x="16739" y="12220"/>
                  </a:cubicBezTo>
                  <a:cubicBezTo>
                    <a:pt x="17304" y="11592"/>
                    <a:pt x="18811" y="11592"/>
                    <a:pt x="19250" y="12366"/>
                  </a:cubicBezTo>
                  <a:cubicBezTo>
                    <a:pt x="19501" y="12785"/>
                    <a:pt x="19731" y="13161"/>
                    <a:pt x="19773" y="13684"/>
                  </a:cubicBezTo>
                  <a:cubicBezTo>
                    <a:pt x="19836" y="14417"/>
                    <a:pt x="19878" y="15149"/>
                    <a:pt x="19752" y="15860"/>
                  </a:cubicBezTo>
                  <a:cubicBezTo>
                    <a:pt x="19710" y="16091"/>
                    <a:pt x="19669" y="16342"/>
                    <a:pt x="19606" y="16551"/>
                  </a:cubicBezTo>
                  <a:cubicBezTo>
                    <a:pt x="19125" y="17764"/>
                    <a:pt x="18413" y="18832"/>
                    <a:pt x="17618" y="19836"/>
                  </a:cubicBezTo>
                  <a:cubicBezTo>
                    <a:pt x="17534" y="19940"/>
                    <a:pt x="17430" y="19982"/>
                    <a:pt x="17325" y="20066"/>
                  </a:cubicBezTo>
                  <a:cubicBezTo>
                    <a:pt x="17011" y="20254"/>
                    <a:pt x="16697" y="20464"/>
                    <a:pt x="16384" y="20610"/>
                  </a:cubicBezTo>
                  <a:cubicBezTo>
                    <a:pt x="16174" y="20715"/>
                    <a:pt x="15944" y="20777"/>
                    <a:pt x="15651" y="20840"/>
                  </a:cubicBezTo>
                  <a:cubicBezTo>
                    <a:pt x="15777" y="21217"/>
                    <a:pt x="15944" y="21552"/>
                    <a:pt x="16070" y="21928"/>
                  </a:cubicBezTo>
                  <a:cubicBezTo>
                    <a:pt x="16572" y="23225"/>
                    <a:pt x="17053" y="24544"/>
                    <a:pt x="17534" y="25862"/>
                  </a:cubicBezTo>
                  <a:cubicBezTo>
                    <a:pt x="17744" y="26490"/>
                    <a:pt x="18078" y="27075"/>
                    <a:pt x="18246" y="27745"/>
                  </a:cubicBezTo>
                  <a:cubicBezTo>
                    <a:pt x="18350" y="28226"/>
                    <a:pt x="18727" y="28645"/>
                    <a:pt x="19020" y="29147"/>
                  </a:cubicBezTo>
                  <a:cubicBezTo>
                    <a:pt x="19229" y="29147"/>
                    <a:pt x="19459" y="29168"/>
                    <a:pt x="19627" y="29084"/>
                  </a:cubicBezTo>
                  <a:cubicBezTo>
                    <a:pt x="20192" y="28791"/>
                    <a:pt x="20778" y="29000"/>
                    <a:pt x="21322" y="29105"/>
                  </a:cubicBezTo>
                  <a:cubicBezTo>
                    <a:pt x="21489" y="29147"/>
                    <a:pt x="21594" y="29356"/>
                    <a:pt x="21719" y="29461"/>
                  </a:cubicBezTo>
                  <a:cubicBezTo>
                    <a:pt x="21803" y="29523"/>
                    <a:pt x="21907" y="29565"/>
                    <a:pt x="22054" y="29670"/>
                  </a:cubicBezTo>
                  <a:cubicBezTo>
                    <a:pt x="22054" y="29482"/>
                    <a:pt x="22075" y="29398"/>
                    <a:pt x="22054" y="29314"/>
                  </a:cubicBezTo>
                  <a:cubicBezTo>
                    <a:pt x="21845" y="28875"/>
                    <a:pt x="21614" y="28456"/>
                    <a:pt x="21426" y="27996"/>
                  </a:cubicBezTo>
                  <a:cubicBezTo>
                    <a:pt x="21280" y="27578"/>
                    <a:pt x="21133" y="27117"/>
                    <a:pt x="21029" y="26678"/>
                  </a:cubicBezTo>
                  <a:cubicBezTo>
                    <a:pt x="20924" y="26218"/>
                    <a:pt x="20757" y="25862"/>
                    <a:pt x="20380" y="25527"/>
                  </a:cubicBezTo>
                  <a:cubicBezTo>
                    <a:pt x="19857" y="25067"/>
                    <a:pt x="19438" y="24481"/>
                    <a:pt x="18999" y="23958"/>
                  </a:cubicBezTo>
                  <a:cubicBezTo>
                    <a:pt x="18978" y="23916"/>
                    <a:pt x="18915" y="23853"/>
                    <a:pt x="18915" y="23811"/>
                  </a:cubicBezTo>
                  <a:cubicBezTo>
                    <a:pt x="18769" y="23121"/>
                    <a:pt x="18560" y="22451"/>
                    <a:pt x="18455" y="21761"/>
                  </a:cubicBezTo>
                  <a:cubicBezTo>
                    <a:pt x="18288" y="20694"/>
                    <a:pt x="18560" y="19773"/>
                    <a:pt x="19438" y="19104"/>
                  </a:cubicBezTo>
                  <a:cubicBezTo>
                    <a:pt x="19731" y="18894"/>
                    <a:pt x="19941" y="18580"/>
                    <a:pt x="20171" y="18329"/>
                  </a:cubicBezTo>
                  <a:cubicBezTo>
                    <a:pt x="19669" y="16948"/>
                    <a:pt x="20024" y="15819"/>
                    <a:pt x="20882" y="14814"/>
                  </a:cubicBezTo>
                  <a:cubicBezTo>
                    <a:pt x="21384" y="14228"/>
                    <a:pt x="21907" y="13684"/>
                    <a:pt x="22451" y="13078"/>
                  </a:cubicBezTo>
                  <a:cubicBezTo>
                    <a:pt x="22430" y="12889"/>
                    <a:pt x="22221" y="12931"/>
                    <a:pt x="22075" y="12847"/>
                  </a:cubicBezTo>
                  <a:cubicBezTo>
                    <a:pt x="21635" y="12554"/>
                    <a:pt x="21217" y="12262"/>
                    <a:pt x="20778" y="12031"/>
                  </a:cubicBezTo>
                  <a:cubicBezTo>
                    <a:pt x="20254" y="11738"/>
                    <a:pt x="19920" y="11320"/>
                    <a:pt x="19627" y="10776"/>
                  </a:cubicBezTo>
                  <a:cubicBezTo>
                    <a:pt x="19334" y="10148"/>
                    <a:pt x="19397" y="9583"/>
                    <a:pt x="19669" y="9018"/>
                  </a:cubicBezTo>
                  <a:cubicBezTo>
                    <a:pt x="20338" y="7763"/>
                    <a:pt x="21301" y="6800"/>
                    <a:pt x="22598" y="6256"/>
                  </a:cubicBezTo>
                  <a:cubicBezTo>
                    <a:pt x="23100" y="6047"/>
                    <a:pt x="23623" y="5838"/>
                    <a:pt x="24125" y="5650"/>
                  </a:cubicBezTo>
                  <a:cubicBezTo>
                    <a:pt x="24418" y="5545"/>
                    <a:pt x="24732" y="5545"/>
                    <a:pt x="25004" y="5503"/>
                  </a:cubicBezTo>
                  <a:cubicBezTo>
                    <a:pt x="25088" y="5503"/>
                    <a:pt x="25213" y="5524"/>
                    <a:pt x="25276" y="5461"/>
                  </a:cubicBezTo>
                  <a:cubicBezTo>
                    <a:pt x="26008" y="5001"/>
                    <a:pt x="26950" y="5147"/>
                    <a:pt x="27682" y="4792"/>
                  </a:cubicBezTo>
                  <a:cubicBezTo>
                    <a:pt x="27808" y="4583"/>
                    <a:pt x="27620" y="4499"/>
                    <a:pt x="27557" y="4394"/>
                  </a:cubicBezTo>
                  <a:cubicBezTo>
                    <a:pt x="27515" y="4352"/>
                    <a:pt x="27473" y="4290"/>
                    <a:pt x="27452" y="4248"/>
                  </a:cubicBezTo>
                  <a:cubicBezTo>
                    <a:pt x="27285" y="3892"/>
                    <a:pt x="27410" y="2323"/>
                    <a:pt x="27661" y="2009"/>
                  </a:cubicBezTo>
                  <a:cubicBezTo>
                    <a:pt x="27829" y="1758"/>
                    <a:pt x="28101" y="1590"/>
                    <a:pt x="28436" y="1632"/>
                  </a:cubicBezTo>
                  <a:cubicBezTo>
                    <a:pt x="29021" y="1674"/>
                    <a:pt x="29586" y="1758"/>
                    <a:pt x="30172" y="1842"/>
                  </a:cubicBezTo>
                  <a:cubicBezTo>
                    <a:pt x="30298" y="1862"/>
                    <a:pt x="30423" y="1967"/>
                    <a:pt x="30549" y="2051"/>
                  </a:cubicBezTo>
                  <a:cubicBezTo>
                    <a:pt x="30695" y="2155"/>
                    <a:pt x="30821" y="2281"/>
                    <a:pt x="30946" y="2406"/>
                  </a:cubicBezTo>
                  <a:cubicBezTo>
                    <a:pt x="31009" y="2323"/>
                    <a:pt x="31072" y="2281"/>
                    <a:pt x="31072" y="2260"/>
                  </a:cubicBezTo>
                  <a:cubicBezTo>
                    <a:pt x="31072" y="1549"/>
                    <a:pt x="31679" y="1277"/>
                    <a:pt x="32160" y="1026"/>
                  </a:cubicBezTo>
                  <a:cubicBezTo>
                    <a:pt x="32474" y="837"/>
                    <a:pt x="32850" y="795"/>
                    <a:pt x="33227" y="795"/>
                  </a:cubicBezTo>
                  <a:cubicBezTo>
                    <a:pt x="33834" y="816"/>
                    <a:pt x="34420" y="921"/>
                    <a:pt x="35047" y="1005"/>
                  </a:cubicBezTo>
                  <a:cubicBezTo>
                    <a:pt x="35445" y="1046"/>
                    <a:pt x="35738" y="1235"/>
                    <a:pt x="35884" y="1590"/>
                  </a:cubicBezTo>
                  <a:cubicBezTo>
                    <a:pt x="35947" y="1695"/>
                    <a:pt x="35989" y="1800"/>
                    <a:pt x="36073" y="1988"/>
                  </a:cubicBezTo>
                  <a:cubicBezTo>
                    <a:pt x="36303" y="1904"/>
                    <a:pt x="36554" y="1862"/>
                    <a:pt x="36763" y="1779"/>
                  </a:cubicBezTo>
                  <a:cubicBezTo>
                    <a:pt x="38060" y="1172"/>
                    <a:pt x="39441" y="816"/>
                    <a:pt x="40801" y="377"/>
                  </a:cubicBezTo>
                  <a:cubicBezTo>
                    <a:pt x="41115" y="272"/>
                    <a:pt x="41471" y="230"/>
                    <a:pt x="41806" y="189"/>
                  </a:cubicBezTo>
                  <a:lnTo>
                    <a:pt x="43521" y="21"/>
                  </a:lnTo>
                  <a:cubicBezTo>
                    <a:pt x="43793" y="0"/>
                    <a:pt x="44086" y="0"/>
                    <a:pt x="44338" y="63"/>
                  </a:cubicBezTo>
                  <a:lnTo>
                    <a:pt x="47162" y="377"/>
                  </a:lnTo>
                  <a:cubicBezTo>
                    <a:pt x="47853" y="440"/>
                    <a:pt x="48480" y="607"/>
                    <a:pt x="49045" y="963"/>
                  </a:cubicBezTo>
                  <a:cubicBezTo>
                    <a:pt x="49694" y="1360"/>
                    <a:pt x="50364" y="1737"/>
                    <a:pt x="51033" y="2093"/>
                  </a:cubicBezTo>
                  <a:cubicBezTo>
                    <a:pt x="51577" y="2386"/>
                    <a:pt x="51828" y="2846"/>
                    <a:pt x="51828" y="3432"/>
                  </a:cubicBezTo>
                  <a:lnTo>
                    <a:pt x="51828" y="3620"/>
                  </a:lnTo>
                  <a:cubicBezTo>
                    <a:pt x="51765" y="4248"/>
                    <a:pt x="51640" y="4792"/>
                    <a:pt x="50887" y="5231"/>
                  </a:cubicBezTo>
                  <a:close/>
                  <a:moveTo>
                    <a:pt x="54548" y="22451"/>
                  </a:moveTo>
                  <a:cubicBezTo>
                    <a:pt x="55113" y="22577"/>
                    <a:pt x="55469" y="22347"/>
                    <a:pt x="55699" y="21970"/>
                  </a:cubicBezTo>
                  <a:cubicBezTo>
                    <a:pt x="56055" y="21426"/>
                    <a:pt x="56243" y="20819"/>
                    <a:pt x="56285" y="20171"/>
                  </a:cubicBezTo>
                  <a:cubicBezTo>
                    <a:pt x="56327" y="19417"/>
                    <a:pt x="56348" y="18664"/>
                    <a:pt x="56390" y="17890"/>
                  </a:cubicBezTo>
                  <a:cubicBezTo>
                    <a:pt x="56494" y="16739"/>
                    <a:pt x="56599" y="15588"/>
                    <a:pt x="56076" y="14479"/>
                  </a:cubicBezTo>
                  <a:cubicBezTo>
                    <a:pt x="56013" y="14291"/>
                    <a:pt x="55950" y="14061"/>
                    <a:pt x="55908" y="13852"/>
                  </a:cubicBezTo>
                  <a:cubicBezTo>
                    <a:pt x="55699" y="13140"/>
                    <a:pt x="55406" y="12450"/>
                    <a:pt x="54967" y="11885"/>
                  </a:cubicBezTo>
                  <a:cubicBezTo>
                    <a:pt x="54716" y="11592"/>
                    <a:pt x="54569" y="11257"/>
                    <a:pt x="54485" y="10881"/>
                  </a:cubicBezTo>
                  <a:cubicBezTo>
                    <a:pt x="54297" y="10085"/>
                    <a:pt x="53879" y="9458"/>
                    <a:pt x="53251" y="8893"/>
                  </a:cubicBezTo>
                  <a:cubicBezTo>
                    <a:pt x="53021" y="8684"/>
                    <a:pt x="52791" y="8474"/>
                    <a:pt x="52665" y="8223"/>
                  </a:cubicBezTo>
                  <a:cubicBezTo>
                    <a:pt x="52163" y="7303"/>
                    <a:pt x="51514" y="6591"/>
                    <a:pt x="50531" y="6152"/>
                  </a:cubicBezTo>
                  <a:cubicBezTo>
                    <a:pt x="50364" y="6068"/>
                    <a:pt x="50196" y="5901"/>
                    <a:pt x="50008" y="5796"/>
                  </a:cubicBezTo>
                  <a:cubicBezTo>
                    <a:pt x="49757" y="5629"/>
                    <a:pt x="49485" y="5440"/>
                    <a:pt x="49234" y="5315"/>
                  </a:cubicBezTo>
                  <a:cubicBezTo>
                    <a:pt x="48899" y="5168"/>
                    <a:pt x="48543" y="5022"/>
                    <a:pt x="48208" y="4896"/>
                  </a:cubicBezTo>
                  <a:cubicBezTo>
                    <a:pt x="47999" y="4813"/>
                    <a:pt x="47811" y="4750"/>
                    <a:pt x="47602" y="4708"/>
                  </a:cubicBezTo>
                  <a:cubicBezTo>
                    <a:pt x="46514" y="4583"/>
                    <a:pt x="45446" y="4457"/>
                    <a:pt x="44338" y="4352"/>
                  </a:cubicBezTo>
                  <a:cubicBezTo>
                    <a:pt x="43668" y="4269"/>
                    <a:pt x="42957" y="4164"/>
                    <a:pt x="42203" y="4080"/>
                  </a:cubicBezTo>
                  <a:cubicBezTo>
                    <a:pt x="42266" y="3767"/>
                    <a:pt x="42350" y="3536"/>
                    <a:pt x="42433" y="3285"/>
                  </a:cubicBezTo>
                  <a:cubicBezTo>
                    <a:pt x="42726" y="3285"/>
                    <a:pt x="42936" y="3243"/>
                    <a:pt x="43145" y="3285"/>
                  </a:cubicBezTo>
                  <a:cubicBezTo>
                    <a:pt x="44400" y="3411"/>
                    <a:pt x="45614" y="3557"/>
                    <a:pt x="46869" y="3704"/>
                  </a:cubicBezTo>
                  <a:cubicBezTo>
                    <a:pt x="47748" y="3767"/>
                    <a:pt x="48543" y="3934"/>
                    <a:pt x="49338" y="4352"/>
                  </a:cubicBezTo>
                  <a:cubicBezTo>
                    <a:pt x="49485" y="4436"/>
                    <a:pt x="49673" y="4478"/>
                    <a:pt x="49861" y="4541"/>
                  </a:cubicBezTo>
                  <a:cubicBezTo>
                    <a:pt x="49945" y="4562"/>
                    <a:pt x="50050" y="4562"/>
                    <a:pt x="50112" y="4499"/>
                  </a:cubicBezTo>
                  <a:cubicBezTo>
                    <a:pt x="50489" y="4331"/>
                    <a:pt x="50636" y="4039"/>
                    <a:pt x="50698" y="3641"/>
                  </a:cubicBezTo>
                  <a:cubicBezTo>
                    <a:pt x="50719" y="3285"/>
                    <a:pt x="50615" y="3076"/>
                    <a:pt x="50301" y="2909"/>
                  </a:cubicBezTo>
                  <a:cubicBezTo>
                    <a:pt x="49547" y="2490"/>
                    <a:pt x="48815" y="2072"/>
                    <a:pt x="48062" y="1674"/>
                  </a:cubicBezTo>
                  <a:cubicBezTo>
                    <a:pt x="47811" y="1549"/>
                    <a:pt x="47539" y="1507"/>
                    <a:pt x="47267" y="1444"/>
                  </a:cubicBezTo>
                  <a:cubicBezTo>
                    <a:pt x="46430" y="1318"/>
                    <a:pt x="45572" y="1235"/>
                    <a:pt x="44735" y="1130"/>
                  </a:cubicBezTo>
                  <a:cubicBezTo>
                    <a:pt x="43480" y="984"/>
                    <a:pt x="42224" y="1046"/>
                    <a:pt x="40990" y="1339"/>
                  </a:cubicBezTo>
                  <a:cubicBezTo>
                    <a:pt x="39609" y="1653"/>
                    <a:pt x="38249" y="2176"/>
                    <a:pt x="36889" y="2616"/>
                  </a:cubicBezTo>
                  <a:cubicBezTo>
                    <a:pt x="36596" y="2720"/>
                    <a:pt x="36366" y="2867"/>
                    <a:pt x="36156" y="3139"/>
                  </a:cubicBezTo>
                  <a:cubicBezTo>
                    <a:pt x="35968" y="3411"/>
                    <a:pt x="35675" y="3411"/>
                    <a:pt x="35445" y="3181"/>
                  </a:cubicBezTo>
                  <a:cubicBezTo>
                    <a:pt x="35299" y="2992"/>
                    <a:pt x="35194" y="2783"/>
                    <a:pt x="35047" y="2574"/>
                  </a:cubicBezTo>
                  <a:cubicBezTo>
                    <a:pt x="34943" y="2365"/>
                    <a:pt x="34838" y="2155"/>
                    <a:pt x="34734" y="1925"/>
                  </a:cubicBezTo>
                  <a:cubicBezTo>
                    <a:pt x="34378" y="1883"/>
                    <a:pt x="34043" y="1883"/>
                    <a:pt x="33729" y="1821"/>
                  </a:cubicBezTo>
                  <a:cubicBezTo>
                    <a:pt x="32997" y="1653"/>
                    <a:pt x="32411" y="1862"/>
                    <a:pt x="31951" y="2365"/>
                  </a:cubicBezTo>
                  <a:cubicBezTo>
                    <a:pt x="31867" y="2804"/>
                    <a:pt x="31846" y="3202"/>
                    <a:pt x="31741" y="3557"/>
                  </a:cubicBezTo>
                  <a:cubicBezTo>
                    <a:pt x="31658" y="3934"/>
                    <a:pt x="31344" y="4039"/>
                    <a:pt x="31030" y="3850"/>
                  </a:cubicBezTo>
                  <a:cubicBezTo>
                    <a:pt x="30528" y="3599"/>
                    <a:pt x="30172" y="3202"/>
                    <a:pt x="29817" y="2762"/>
                  </a:cubicBezTo>
                  <a:cubicBezTo>
                    <a:pt x="29356" y="2699"/>
                    <a:pt x="28875" y="2511"/>
                    <a:pt x="28352" y="2616"/>
                  </a:cubicBezTo>
                  <a:cubicBezTo>
                    <a:pt x="28205" y="3013"/>
                    <a:pt x="28205" y="3390"/>
                    <a:pt x="28226" y="3746"/>
                  </a:cubicBezTo>
                  <a:cubicBezTo>
                    <a:pt x="28666" y="4185"/>
                    <a:pt x="28980" y="4687"/>
                    <a:pt x="29545" y="4896"/>
                  </a:cubicBezTo>
                  <a:cubicBezTo>
                    <a:pt x="29356" y="5503"/>
                    <a:pt x="29273" y="5608"/>
                    <a:pt x="28917" y="5545"/>
                  </a:cubicBezTo>
                  <a:cubicBezTo>
                    <a:pt x="28226" y="5482"/>
                    <a:pt x="27599" y="5629"/>
                    <a:pt x="26929" y="5796"/>
                  </a:cubicBezTo>
                  <a:cubicBezTo>
                    <a:pt x="26427" y="5922"/>
                    <a:pt x="25925" y="5964"/>
                    <a:pt x="25423" y="6173"/>
                  </a:cubicBezTo>
                  <a:cubicBezTo>
                    <a:pt x="25255" y="6256"/>
                    <a:pt x="25004" y="6173"/>
                    <a:pt x="24795" y="6215"/>
                  </a:cubicBezTo>
                  <a:cubicBezTo>
                    <a:pt x="24544" y="6236"/>
                    <a:pt x="24251" y="6256"/>
                    <a:pt x="24021" y="6361"/>
                  </a:cubicBezTo>
                  <a:cubicBezTo>
                    <a:pt x="23288" y="6738"/>
                    <a:pt x="22577" y="7156"/>
                    <a:pt x="21928" y="7679"/>
                  </a:cubicBezTo>
                  <a:cubicBezTo>
                    <a:pt x="21301" y="8160"/>
                    <a:pt x="20903" y="8788"/>
                    <a:pt x="20506" y="9458"/>
                  </a:cubicBezTo>
                  <a:cubicBezTo>
                    <a:pt x="20338" y="9730"/>
                    <a:pt x="20338" y="10002"/>
                    <a:pt x="20485" y="10316"/>
                  </a:cubicBezTo>
                  <a:cubicBezTo>
                    <a:pt x="20610" y="10609"/>
                    <a:pt x="20778" y="10839"/>
                    <a:pt x="21029" y="11027"/>
                  </a:cubicBezTo>
                  <a:cubicBezTo>
                    <a:pt x="21426" y="11257"/>
                    <a:pt x="21803" y="11508"/>
                    <a:pt x="22179" y="11780"/>
                  </a:cubicBezTo>
                  <a:cubicBezTo>
                    <a:pt x="22368" y="11885"/>
                    <a:pt x="22556" y="12010"/>
                    <a:pt x="22765" y="12031"/>
                  </a:cubicBezTo>
                  <a:cubicBezTo>
                    <a:pt x="23288" y="12136"/>
                    <a:pt x="23832" y="12220"/>
                    <a:pt x="24376" y="12324"/>
                  </a:cubicBezTo>
                  <a:cubicBezTo>
                    <a:pt x="24523" y="12345"/>
                    <a:pt x="24669" y="12387"/>
                    <a:pt x="24879" y="12429"/>
                  </a:cubicBezTo>
                  <a:cubicBezTo>
                    <a:pt x="24774" y="12596"/>
                    <a:pt x="24732" y="12722"/>
                    <a:pt x="24648" y="12764"/>
                  </a:cubicBezTo>
                  <a:cubicBezTo>
                    <a:pt x="24146" y="13224"/>
                    <a:pt x="23623" y="13663"/>
                    <a:pt x="23100" y="14061"/>
                  </a:cubicBezTo>
                  <a:cubicBezTo>
                    <a:pt x="22451" y="14542"/>
                    <a:pt x="21928" y="15212"/>
                    <a:pt x="21426" y="15860"/>
                  </a:cubicBezTo>
                  <a:cubicBezTo>
                    <a:pt x="21280" y="16070"/>
                    <a:pt x="21175" y="16321"/>
                    <a:pt x="21070" y="16593"/>
                  </a:cubicBezTo>
                  <a:cubicBezTo>
                    <a:pt x="20861" y="17158"/>
                    <a:pt x="20924" y="17660"/>
                    <a:pt x="21447" y="18057"/>
                  </a:cubicBezTo>
                  <a:cubicBezTo>
                    <a:pt x="21698" y="18246"/>
                    <a:pt x="21949" y="18413"/>
                    <a:pt x="22179" y="18580"/>
                  </a:cubicBezTo>
                  <a:cubicBezTo>
                    <a:pt x="22472" y="18769"/>
                    <a:pt x="22765" y="18936"/>
                    <a:pt x="22912" y="19250"/>
                  </a:cubicBezTo>
                  <a:cubicBezTo>
                    <a:pt x="23058" y="19564"/>
                    <a:pt x="23309" y="19731"/>
                    <a:pt x="23581" y="19857"/>
                  </a:cubicBezTo>
                  <a:cubicBezTo>
                    <a:pt x="24104" y="20150"/>
                    <a:pt x="24648" y="20443"/>
                    <a:pt x="25276" y="20380"/>
                  </a:cubicBezTo>
                  <a:cubicBezTo>
                    <a:pt x="25611" y="20359"/>
                    <a:pt x="25946" y="20505"/>
                    <a:pt x="26260" y="20443"/>
                  </a:cubicBezTo>
                  <a:cubicBezTo>
                    <a:pt x="26783" y="20296"/>
                    <a:pt x="27285" y="20296"/>
                    <a:pt x="27808" y="20296"/>
                  </a:cubicBezTo>
                  <a:cubicBezTo>
                    <a:pt x="29252" y="20296"/>
                    <a:pt x="30653" y="20171"/>
                    <a:pt x="32013" y="19564"/>
                  </a:cubicBezTo>
                  <a:cubicBezTo>
                    <a:pt x="32265" y="19459"/>
                    <a:pt x="32474" y="19396"/>
                    <a:pt x="32704" y="19313"/>
                  </a:cubicBezTo>
                  <a:cubicBezTo>
                    <a:pt x="33792" y="18915"/>
                    <a:pt x="34838" y="18455"/>
                    <a:pt x="35822" y="17785"/>
                  </a:cubicBezTo>
                  <a:cubicBezTo>
                    <a:pt x="36177" y="17555"/>
                    <a:pt x="36554" y="17367"/>
                    <a:pt x="36931" y="17199"/>
                  </a:cubicBezTo>
                  <a:cubicBezTo>
                    <a:pt x="37223" y="17053"/>
                    <a:pt x="37433" y="16886"/>
                    <a:pt x="37621" y="16614"/>
                  </a:cubicBezTo>
                  <a:cubicBezTo>
                    <a:pt x="38060" y="16007"/>
                    <a:pt x="38542" y="15379"/>
                    <a:pt x="39065" y="14835"/>
                  </a:cubicBezTo>
                  <a:cubicBezTo>
                    <a:pt x="39400" y="14479"/>
                    <a:pt x="39839" y="14166"/>
                    <a:pt x="40257" y="13852"/>
                  </a:cubicBezTo>
                  <a:cubicBezTo>
                    <a:pt x="40529" y="13663"/>
                    <a:pt x="40843" y="13747"/>
                    <a:pt x="40990" y="13956"/>
                  </a:cubicBezTo>
                  <a:cubicBezTo>
                    <a:pt x="41157" y="14166"/>
                    <a:pt x="41115" y="14438"/>
                    <a:pt x="40906" y="14710"/>
                  </a:cubicBezTo>
                  <a:cubicBezTo>
                    <a:pt x="40780" y="14835"/>
                    <a:pt x="40655" y="14940"/>
                    <a:pt x="40488" y="15065"/>
                  </a:cubicBezTo>
                  <a:cubicBezTo>
                    <a:pt x="39818" y="15651"/>
                    <a:pt x="39232" y="16300"/>
                    <a:pt x="38856" y="17137"/>
                  </a:cubicBezTo>
                  <a:cubicBezTo>
                    <a:pt x="38772" y="17325"/>
                    <a:pt x="38604" y="17471"/>
                    <a:pt x="38479" y="17639"/>
                  </a:cubicBezTo>
                  <a:cubicBezTo>
                    <a:pt x="38332" y="17827"/>
                    <a:pt x="38165" y="17995"/>
                    <a:pt x="38019" y="18204"/>
                  </a:cubicBezTo>
                  <a:cubicBezTo>
                    <a:pt x="37286" y="19313"/>
                    <a:pt x="36993" y="20547"/>
                    <a:pt x="36805" y="21824"/>
                  </a:cubicBezTo>
                  <a:cubicBezTo>
                    <a:pt x="36805" y="21865"/>
                    <a:pt x="36868" y="21928"/>
                    <a:pt x="36889" y="22033"/>
                  </a:cubicBezTo>
                  <a:cubicBezTo>
                    <a:pt x="37119" y="22117"/>
                    <a:pt x="37391" y="22179"/>
                    <a:pt x="37621" y="22326"/>
                  </a:cubicBezTo>
                  <a:cubicBezTo>
                    <a:pt x="38563" y="22744"/>
                    <a:pt x="39525" y="22681"/>
                    <a:pt x="40467" y="22326"/>
                  </a:cubicBezTo>
                  <a:cubicBezTo>
                    <a:pt x="40906" y="22137"/>
                    <a:pt x="41366" y="21949"/>
                    <a:pt x="41827" y="21761"/>
                  </a:cubicBezTo>
                  <a:cubicBezTo>
                    <a:pt x="42726" y="21405"/>
                    <a:pt x="43521" y="20924"/>
                    <a:pt x="44254" y="20338"/>
                  </a:cubicBezTo>
                  <a:cubicBezTo>
                    <a:pt x="44568" y="20087"/>
                    <a:pt x="44882" y="19836"/>
                    <a:pt x="45237" y="19648"/>
                  </a:cubicBezTo>
                  <a:cubicBezTo>
                    <a:pt x="45781" y="19355"/>
                    <a:pt x="46283" y="19020"/>
                    <a:pt x="46723" y="18601"/>
                  </a:cubicBezTo>
                  <a:cubicBezTo>
                    <a:pt x="47058" y="18288"/>
                    <a:pt x="47455" y="18057"/>
                    <a:pt x="47895" y="18036"/>
                  </a:cubicBezTo>
                  <a:cubicBezTo>
                    <a:pt x="48187" y="18162"/>
                    <a:pt x="48208" y="18392"/>
                    <a:pt x="48229" y="18664"/>
                  </a:cubicBezTo>
                  <a:cubicBezTo>
                    <a:pt x="48292" y="19815"/>
                    <a:pt x="48752" y="20756"/>
                    <a:pt x="49652" y="21468"/>
                  </a:cubicBezTo>
                  <a:cubicBezTo>
                    <a:pt x="49861" y="21635"/>
                    <a:pt x="50071" y="21845"/>
                    <a:pt x="50196" y="22054"/>
                  </a:cubicBezTo>
                  <a:cubicBezTo>
                    <a:pt x="50636" y="22744"/>
                    <a:pt x="51535" y="23163"/>
                    <a:pt x="52288" y="23037"/>
                  </a:cubicBezTo>
                  <a:cubicBezTo>
                    <a:pt x="53084" y="22953"/>
                    <a:pt x="53921" y="22284"/>
                    <a:pt x="54046" y="21301"/>
                  </a:cubicBezTo>
                  <a:cubicBezTo>
                    <a:pt x="54151" y="20589"/>
                    <a:pt x="54255" y="19899"/>
                    <a:pt x="54360" y="19208"/>
                  </a:cubicBezTo>
                  <a:cubicBezTo>
                    <a:pt x="54381" y="19020"/>
                    <a:pt x="54465" y="18852"/>
                    <a:pt x="54548" y="18706"/>
                  </a:cubicBezTo>
                  <a:cubicBezTo>
                    <a:pt x="54569" y="18643"/>
                    <a:pt x="54653" y="18601"/>
                    <a:pt x="54695" y="18622"/>
                  </a:cubicBezTo>
                  <a:cubicBezTo>
                    <a:pt x="54778" y="18664"/>
                    <a:pt x="54862" y="18706"/>
                    <a:pt x="54904" y="18769"/>
                  </a:cubicBezTo>
                  <a:cubicBezTo>
                    <a:pt x="54967" y="18832"/>
                    <a:pt x="54988" y="18936"/>
                    <a:pt x="54967" y="19020"/>
                  </a:cubicBezTo>
                  <a:cubicBezTo>
                    <a:pt x="54988" y="20087"/>
                    <a:pt x="54988" y="21280"/>
                    <a:pt x="54548" y="22451"/>
                  </a:cubicBezTo>
                  <a:close/>
                  <a:moveTo>
                    <a:pt x="21991" y="25109"/>
                  </a:moveTo>
                  <a:cubicBezTo>
                    <a:pt x="22096" y="25632"/>
                    <a:pt x="22138" y="26092"/>
                    <a:pt x="22263" y="26531"/>
                  </a:cubicBezTo>
                  <a:cubicBezTo>
                    <a:pt x="22661" y="27871"/>
                    <a:pt x="23184" y="29126"/>
                    <a:pt x="24251" y="30088"/>
                  </a:cubicBezTo>
                  <a:cubicBezTo>
                    <a:pt x="24439" y="30235"/>
                    <a:pt x="24627" y="30423"/>
                    <a:pt x="24753" y="30612"/>
                  </a:cubicBezTo>
                  <a:cubicBezTo>
                    <a:pt x="25276" y="31386"/>
                    <a:pt x="26008" y="31909"/>
                    <a:pt x="26804" y="32411"/>
                  </a:cubicBezTo>
                  <a:cubicBezTo>
                    <a:pt x="27264" y="32704"/>
                    <a:pt x="27703" y="33039"/>
                    <a:pt x="28184" y="33311"/>
                  </a:cubicBezTo>
                  <a:cubicBezTo>
                    <a:pt x="29210" y="33897"/>
                    <a:pt x="30214" y="34524"/>
                    <a:pt x="31428" y="34733"/>
                  </a:cubicBezTo>
                  <a:cubicBezTo>
                    <a:pt x="32306" y="34901"/>
                    <a:pt x="33227" y="35047"/>
                    <a:pt x="34127" y="35194"/>
                  </a:cubicBezTo>
                  <a:cubicBezTo>
                    <a:pt x="34754" y="35298"/>
                    <a:pt x="35403" y="35340"/>
                    <a:pt x="36031" y="35424"/>
                  </a:cubicBezTo>
                  <a:cubicBezTo>
                    <a:pt x="37223" y="35549"/>
                    <a:pt x="38437" y="35738"/>
                    <a:pt x="39672" y="35549"/>
                  </a:cubicBezTo>
                  <a:cubicBezTo>
                    <a:pt x="40216" y="35466"/>
                    <a:pt x="40760" y="35508"/>
                    <a:pt x="41304" y="35424"/>
                  </a:cubicBezTo>
                  <a:cubicBezTo>
                    <a:pt x="42873" y="35131"/>
                    <a:pt x="44421" y="34775"/>
                    <a:pt x="45949" y="34294"/>
                  </a:cubicBezTo>
                  <a:cubicBezTo>
                    <a:pt x="46200" y="34210"/>
                    <a:pt x="46472" y="34148"/>
                    <a:pt x="46723" y="34001"/>
                  </a:cubicBezTo>
                  <a:cubicBezTo>
                    <a:pt x="47455" y="33666"/>
                    <a:pt x="48167" y="33332"/>
                    <a:pt x="48878" y="32997"/>
                  </a:cubicBezTo>
                  <a:cubicBezTo>
                    <a:pt x="49108" y="32850"/>
                    <a:pt x="49422" y="32746"/>
                    <a:pt x="49547" y="32536"/>
                  </a:cubicBezTo>
                  <a:cubicBezTo>
                    <a:pt x="49757" y="32181"/>
                    <a:pt x="50133" y="32013"/>
                    <a:pt x="50384" y="31741"/>
                  </a:cubicBezTo>
                  <a:cubicBezTo>
                    <a:pt x="51096" y="30884"/>
                    <a:pt x="51870" y="30109"/>
                    <a:pt x="52435" y="29168"/>
                  </a:cubicBezTo>
                  <a:cubicBezTo>
                    <a:pt x="53209" y="27808"/>
                    <a:pt x="53816" y="26322"/>
                    <a:pt x="54172" y="24753"/>
                  </a:cubicBezTo>
                  <a:cubicBezTo>
                    <a:pt x="54276" y="24272"/>
                    <a:pt x="54360" y="23811"/>
                    <a:pt x="54318" y="23225"/>
                  </a:cubicBezTo>
                  <a:cubicBezTo>
                    <a:pt x="54130" y="23330"/>
                    <a:pt x="54004" y="23393"/>
                    <a:pt x="53858" y="23497"/>
                  </a:cubicBezTo>
                  <a:cubicBezTo>
                    <a:pt x="53105" y="24125"/>
                    <a:pt x="52226" y="24125"/>
                    <a:pt x="51326" y="23916"/>
                  </a:cubicBezTo>
                  <a:cubicBezTo>
                    <a:pt x="50552" y="23728"/>
                    <a:pt x="49840" y="23309"/>
                    <a:pt x="49296" y="22702"/>
                  </a:cubicBezTo>
                  <a:cubicBezTo>
                    <a:pt x="48606" y="21970"/>
                    <a:pt x="47895" y="21238"/>
                    <a:pt x="47476" y="20296"/>
                  </a:cubicBezTo>
                  <a:cubicBezTo>
                    <a:pt x="47371" y="20087"/>
                    <a:pt x="47225" y="19920"/>
                    <a:pt x="47099" y="19710"/>
                  </a:cubicBezTo>
                  <a:cubicBezTo>
                    <a:pt x="46304" y="20275"/>
                    <a:pt x="45551" y="20798"/>
                    <a:pt x="44819" y="21321"/>
                  </a:cubicBezTo>
                  <a:cubicBezTo>
                    <a:pt x="44275" y="21719"/>
                    <a:pt x="43710" y="22117"/>
                    <a:pt x="43124" y="22389"/>
                  </a:cubicBezTo>
                  <a:cubicBezTo>
                    <a:pt x="42308" y="22807"/>
                    <a:pt x="41450" y="23163"/>
                    <a:pt x="40571" y="23477"/>
                  </a:cubicBezTo>
                  <a:cubicBezTo>
                    <a:pt x="39902" y="23707"/>
                    <a:pt x="39148" y="23832"/>
                    <a:pt x="38416" y="23644"/>
                  </a:cubicBezTo>
                  <a:cubicBezTo>
                    <a:pt x="37747" y="23497"/>
                    <a:pt x="37098" y="23330"/>
                    <a:pt x="36470" y="23100"/>
                  </a:cubicBezTo>
                  <a:cubicBezTo>
                    <a:pt x="35947" y="22912"/>
                    <a:pt x="35550" y="22221"/>
                    <a:pt x="35612" y="21635"/>
                  </a:cubicBezTo>
                  <a:cubicBezTo>
                    <a:pt x="35654" y="21280"/>
                    <a:pt x="35738" y="20903"/>
                    <a:pt x="35822" y="20568"/>
                  </a:cubicBezTo>
                  <a:cubicBezTo>
                    <a:pt x="35947" y="20024"/>
                    <a:pt x="36115" y="19459"/>
                    <a:pt x="36282" y="18790"/>
                  </a:cubicBezTo>
                  <a:cubicBezTo>
                    <a:pt x="35759" y="19041"/>
                    <a:pt x="35403" y="19292"/>
                    <a:pt x="34985" y="19459"/>
                  </a:cubicBezTo>
                  <a:cubicBezTo>
                    <a:pt x="33938" y="19920"/>
                    <a:pt x="32892" y="20296"/>
                    <a:pt x="31846" y="20715"/>
                  </a:cubicBezTo>
                  <a:cubicBezTo>
                    <a:pt x="31156" y="21008"/>
                    <a:pt x="30465" y="21133"/>
                    <a:pt x="29691" y="21196"/>
                  </a:cubicBezTo>
                  <a:cubicBezTo>
                    <a:pt x="28959" y="21238"/>
                    <a:pt x="28268" y="21280"/>
                    <a:pt x="27557" y="21552"/>
                  </a:cubicBezTo>
                  <a:cubicBezTo>
                    <a:pt x="27243" y="21698"/>
                    <a:pt x="26824" y="21635"/>
                    <a:pt x="26448" y="21635"/>
                  </a:cubicBezTo>
                  <a:cubicBezTo>
                    <a:pt x="26134" y="21635"/>
                    <a:pt x="25862" y="21593"/>
                    <a:pt x="25548" y="21552"/>
                  </a:cubicBezTo>
                  <a:cubicBezTo>
                    <a:pt x="24962" y="21531"/>
                    <a:pt x="24397" y="21426"/>
                    <a:pt x="23895" y="21112"/>
                  </a:cubicBezTo>
                  <a:cubicBezTo>
                    <a:pt x="23874" y="21091"/>
                    <a:pt x="23791" y="21112"/>
                    <a:pt x="23707" y="21133"/>
                  </a:cubicBezTo>
                  <a:cubicBezTo>
                    <a:pt x="23686" y="21342"/>
                    <a:pt x="23686" y="21552"/>
                    <a:pt x="23623" y="21761"/>
                  </a:cubicBezTo>
                  <a:cubicBezTo>
                    <a:pt x="23602" y="21928"/>
                    <a:pt x="23560" y="22054"/>
                    <a:pt x="23498" y="22221"/>
                  </a:cubicBezTo>
                  <a:cubicBezTo>
                    <a:pt x="23414" y="22389"/>
                    <a:pt x="23247" y="22493"/>
                    <a:pt x="23058" y="22451"/>
                  </a:cubicBezTo>
                  <a:cubicBezTo>
                    <a:pt x="22933" y="22389"/>
                    <a:pt x="22828" y="22263"/>
                    <a:pt x="22765" y="22137"/>
                  </a:cubicBezTo>
                  <a:cubicBezTo>
                    <a:pt x="22723" y="22033"/>
                    <a:pt x="22723" y="21907"/>
                    <a:pt x="22744" y="21761"/>
                  </a:cubicBezTo>
                  <a:cubicBezTo>
                    <a:pt x="22786" y="21384"/>
                    <a:pt x="22619" y="21029"/>
                    <a:pt x="22451" y="20715"/>
                  </a:cubicBezTo>
                  <a:cubicBezTo>
                    <a:pt x="22221" y="20296"/>
                    <a:pt x="21845" y="19961"/>
                    <a:pt x="21489" y="19648"/>
                  </a:cubicBezTo>
                  <a:cubicBezTo>
                    <a:pt x="21050" y="19292"/>
                    <a:pt x="20673" y="19250"/>
                    <a:pt x="20275" y="19606"/>
                  </a:cubicBezTo>
                  <a:cubicBezTo>
                    <a:pt x="19857" y="19961"/>
                    <a:pt x="19501" y="20380"/>
                    <a:pt x="19480" y="20987"/>
                  </a:cubicBezTo>
                  <a:cubicBezTo>
                    <a:pt x="19438" y="21301"/>
                    <a:pt x="19417" y="21573"/>
                    <a:pt x="19376" y="21907"/>
                  </a:cubicBezTo>
                  <a:cubicBezTo>
                    <a:pt x="19271" y="22451"/>
                    <a:pt x="19334" y="22912"/>
                    <a:pt x="19689" y="23372"/>
                  </a:cubicBezTo>
                  <a:cubicBezTo>
                    <a:pt x="19794" y="23518"/>
                    <a:pt x="19857" y="23686"/>
                    <a:pt x="19961" y="23832"/>
                  </a:cubicBezTo>
                  <a:cubicBezTo>
                    <a:pt x="20213" y="24230"/>
                    <a:pt x="20526" y="24481"/>
                    <a:pt x="20945" y="24648"/>
                  </a:cubicBezTo>
                  <a:cubicBezTo>
                    <a:pt x="21280" y="24837"/>
                    <a:pt x="21594" y="24962"/>
                    <a:pt x="21991" y="25109"/>
                  </a:cubicBezTo>
                  <a:close/>
                  <a:moveTo>
                    <a:pt x="29984" y="35738"/>
                  </a:moveTo>
                  <a:cubicBezTo>
                    <a:pt x="27912" y="34796"/>
                    <a:pt x="26029" y="33562"/>
                    <a:pt x="24188" y="32202"/>
                  </a:cubicBezTo>
                  <a:cubicBezTo>
                    <a:pt x="22933" y="32808"/>
                    <a:pt x="21782" y="33583"/>
                    <a:pt x="20778" y="34587"/>
                  </a:cubicBezTo>
                  <a:cubicBezTo>
                    <a:pt x="20485" y="34901"/>
                    <a:pt x="20171" y="35215"/>
                    <a:pt x="19836" y="35424"/>
                  </a:cubicBezTo>
                  <a:cubicBezTo>
                    <a:pt x="19271" y="35759"/>
                    <a:pt x="18706" y="36156"/>
                    <a:pt x="18288" y="36679"/>
                  </a:cubicBezTo>
                  <a:cubicBezTo>
                    <a:pt x="18162" y="36805"/>
                    <a:pt x="18037" y="36930"/>
                    <a:pt x="17911" y="37035"/>
                  </a:cubicBezTo>
                  <a:cubicBezTo>
                    <a:pt x="16928" y="37767"/>
                    <a:pt x="16237" y="38709"/>
                    <a:pt x="15547" y="39713"/>
                  </a:cubicBezTo>
                  <a:cubicBezTo>
                    <a:pt x="15149" y="40299"/>
                    <a:pt x="15149" y="40467"/>
                    <a:pt x="15630" y="40990"/>
                  </a:cubicBezTo>
                  <a:cubicBezTo>
                    <a:pt x="15756" y="41157"/>
                    <a:pt x="15965" y="41262"/>
                    <a:pt x="16132" y="41387"/>
                  </a:cubicBezTo>
                  <a:cubicBezTo>
                    <a:pt x="16404" y="41575"/>
                    <a:pt x="16697" y="41722"/>
                    <a:pt x="16969" y="41952"/>
                  </a:cubicBezTo>
                  <a:cubicBezTo>
                    <a:pt x="17723" y="42664"/>
                    <a:pt x="18560" y="43187"/>
                    <a:pt x="19522" y="43500"/>
                  </a:cubicBezTo>
                  <a:cubicBezTo>
                    <a:pt x="19648" y="43563"/>
                    <a:pt x="19815" y="43605"/>
                    <a:pt x="19941" y="43710"/>
                  </a:cubicBezTo>
                  <a:cubicBezTo>
                    <a:pt x="20171" y="43898"/>
                    <a:pt x="20422" y="43940"/>
                    <a:pt x="20694" y="43919"/>
                  </a:cubicBezTo>
                  <a:cubicBezTo>
                    <a:pt x="21050" y="43898"/>
                    <a:pt x="21384" y="43940"/>
                    <a:pt x="21698" y="43961"/>
                  </a:cubicBezTo>
                  <a:cubicBezTo>
                    <a:pt x="21886" y="43961"/>
                    <a:pt x="22054" y="44065"/>
                    <a:pt x="22242" y="43835"/>
                  </a:cubicBezTo>
                  <a:cubicBezTo>
                    <a:pt x="22242" y="43647"/>
                    <a:pt x="22263" y="43417"/>
                    <a:pt x="22242" y="43166"/>
                  </a:cubicBezTo>
                  <a:cubicBezTo>
                    <a:pt x="22138" y="41910"/>
                    <a:pt x="22033" y="40676"/>
                    <a:pt x="21949" y="39420"/>
                  </a:cubicBezTo>
                  <a:cubicBezTo>
                    <a:pt x="21928" y="39086"/>
                    <a:pt x="21949" y="38730"/>
                    <a:pt x="21949" y="38437"/>
                  </a:cubicBezTo>
                  <a:lnTo>
                    <a:pt x="22033" y="37328"/>
                  </a:lnTo>
                  <a:cubicBezTo>
                    <a:pt x="22033" y="37140"/>
                    <a:pt x="22012" y="36972"/>
                    <a:pt x="22054" y="36784"/>
                  </a:cubicBezTo>
                  <a:cubicBezTo>
                    <a:pt x="22096" y="36638"/>
                    <a:pt x="22242" y="36449"/>
                    <a:pt x="22326" y="36470"/>
                  </a:cubicBezTo>
                  <a:cubicBezTo>
                    <a:pt x="22682" y="36491"/>
                    <a:pt x="22849" y="36219"/>
                    <a:pt x="23058" y="36010"/>
                  </a:cubicBezTo>
                  <a:cubicBezTo>
                    <a:pt x="23163" y="35905"/>
                    <a:pt x="23288" y="35780"/>
                    <a:pt x="23414" y="35759"/>
                  </a:cubicBezTo>
                  <a:cubicBezTo>
                    <a:pt x="24083" y="35654"/>
                    <a:pt x="24732" y="35382"/>
                    <a:pt x="25381" y="35654"/>
                  </a:cubicBezTo>
                  <a:cubicBezTo>
                    <a:pt x="25548" y="35696"/>
                    <a:pt x="25757" y="35780"/>
                    <a:pt x="25820" y="35905"/>
                  </a:cubicBezTo>
                  <a:cubicBezTo>
                    <a:pt x="26071" y="36261"/>
                    <a:pt x="26301" y="36617"/>
                    <a:pt x="26301" y="37098"/>
                  </a:cubicBezTo>
                  <a:cubicBezTo>
                    <a:pt x="26301" y="37328"/>
                    <a:pt x="26343" y="37558"/>
                    <a:pt x="26385" y="37830"/>
                  </a:cubicBezTo>
                  <a:cubicBezTo>
                    <a:pt x="26406" y="38165"/>
                    <a:pt x="26448" y="38479"/>
                    <a:pt x="26448" y="38814"/>
                  </a:cubicBezTo>
                  <a:cubicBezTo>
                    <a:pt x="26427" y="39316"/>
                    <a:pt x="26406" y="39776"/>
                    <a:pt x="26532" y="40278"/>
                  </a:cubicBezTo>
                  <a:cubicBezTo>
                    <a:pt x="26594" y="40487"/>
                    <a:pt x="26532" y="40697"/>
                    <a:pt x="26532" y="40906"/>
                  </a:cubicBezTo>
                  <a:cubicBezTo>
                    <a:pt x="26532" y="41115"/>
                    <a:pt x="26511" y="41324"/>
                    <a:pt x="26552" y="41534"/>
                  </a:cubicBezTo>
                  <a:cubicBezTo>
                    <a:pt x="26657" y="42078"/>
                    <a:pt x="26657" y="42643"/>
                    <a:pt x="26615" y="43187"/>
                  </a:cubicBezTo>
                  <a:cubicBezTo>
                    <a:pt x="26594" y="43647"/>
                    <a:pt x="26552" y="44149"/>
                    <a:pt x="26824" y="44588"/>
                  </a:cubicBezTo>
                  <a:cubicBezTo>
                    <a:pt x="27222" y="44672"/>
                    <a:pt x="27578" y="44735"/>
                    <a:pt x="27912" y="44588"/>
                  </a:cubicBezTo>
                  <a:cubicBezTo>
                    <a:pt x="28268" y="44463"/>
                    <a:pt x="28582" y="44484"/>
                    <a:pt x="28917" y="44526"/>
                  </a:cubicBezTo>
                  <a:cubicBezTo>
                    <a:pt x="29168" y="44547"/>
                    <a:pt x="29461" y="44526"/>
                    <a:pt x="29733" y="44526"/>
                  </a:cubicBezTo>
                  <a:cubicBezTo>
                    <a:pt x="30068" y="44526"/>
                    <a:pt x="30402" y="44463"/>
                    <a:pt x="30716" y="44484"/>
                  </a:cubicBezTo>
                  <a:cubicBezTo>
                    <a:pt x="31135" y="44526"/>
                    <a:pt x="31511" y="44463"/>
                    <a:pt x="31867" y="44275"/>
                  </a:cubicBezTo>
                  <a:cubicBezTo>
                    <a:pt x="31993" y="44212"/>
                    <a:pt x="32160" y="44128"/>
                    <a:pt x="32286" y="44149"/>
                  </a:cubicBezTo>
                  <a:cubicBezTo>
                    <a:pt x="32788" y="44212"/>
                    <a:pt x="33248" y="44003"/>
                    <a:pt x="33729" y="44003"/>
                  </a:cubicBezTo>
                  <a:cubicBezTo>
                    <a:pt x="34775" y="43961"/>
                    <a:pt x="35738" y="43542"/>
                    <a:pt x="36742" y="43312"/>
                  </a:cubicBezTo>
                  <a:cubicBezTo>
                    <a:pt x="37642" y="43103"/>
                    <a:pt x="38437" y="42538"/>
                    <a:pt x="39169" y="41931"/>
                  </a:cubicBezTo>
                  <a:cubicBezTo>
                    <a:pt x="39525" y="41617"/>
                    <a:pt x="39776" y="41283"/>
                    <a:pt x="39797" y="40759"/>
                  </a:cubicBezTo>
                  <a:cubicBezTo>
                    <a:pt x="39818" y="40174"/>
                    <a:pt x="39944" y="39609"/>
                    <a:pt x="39797" y="39023"/>
                  </a:cubicBezTo>
                  <a:cubicBezTo>
                    <a:pt x="39713" y="38730"/>
                    <a:pt x="39797" y="38416"/>
                    <a:pt x="39818" y="38102"/>
                  </a:cubicBezTo>
                  <a:cubicBezTo>
                    <a:pt x="39839" y="37726"/>
                    <a:pt x="39776" y="37328"/>
                    <a:pt x="39588" y="36993"/>
                  </a:cubicBezTo>
                  <a:cubicBezTo>
                    <a:pt x="39044" y="36993"/>
                    <a:pt x="38521" y="37014"/>
                    <a:pt x="37998" y="36993"/>
                  </a:cubicBezTo>
                  <a:cubicBezTo>
                    <a:pt x="37475" y="36951"/>
                    <a:pt x="36972" y="36889"/>
                    <a:pt x="36449" y="36847"/>
                  </a:cubicBezTo>
                  <a:cubicBezTo>
                    <a:pt x="36345" y="36993"/>
                    <a:pt x="36282" y="37119"/>
                    <a:pt x="36219" y="37161"/>
                  </a:cubicBezTo>
                  <a:cubicBezTo>
                    <a:pt x="35403" y="37851"/>
                    <a:pt x="34566" y="38521"/>
                    <a:pt x="33729" y="39190"/>
                  </a:cubicBezTo>
                  <a:cubicBezTo>
                    <a:pt x="33562" y="39295"/>
                    <a:pt x="33311" y="39337"/>
                    <a:pt x="33122" y="39316"/>
                  </a:cubicBezTo>
                  <a:cubicBezTo>
                    <a:pt x="32516" y="39232"/>
                    <a:pt x="31888" y="39253"/>
                    <a:pt x="31407" y="38835"/>
                  </a:cubicBezTo>
                  <a:cubicBezTo>
                    <a:pt x="30925" y="38793"/>
                    <a:pt x="30716" y="38458"/>
                    <a:pt x="30570" y="38081"/>
                  </a:cubicBezTo>
                  <a:cubicBezTo>
                    <a:pt x="30465" y="37830"/>
                    <a:pt x="30361" y="37600"/>
                    <a:pt x="30298" y="37307"/>
                  </a:cubicBezTo>
                  <a:cubicBezTo>
                    <a:pt x="30214" y="36784"/>
                    <a:pt x="30109" y="36282"/>
                    <a:pt x="29984" y="35738"/>
                  </a:cubicBezTo>
                  <a:close/>
                  <a:moveTo>
                    <a:pt x="11571" y="41324"/>
                  </a:moveTo>
                  <a:cubicBezTo>
                    <a:pt x="11550" y="41115"/>
                    <a:pt x="11571" y="41052"/>
                    <a:pt x="11550" y="40969"/>
                  </a:cubicBezTo>
                  <a:cubicBezTo>
                    <a:pt x="11320" y="40236"/>
                    <a:pt x="11592" y="39525"/>
                    <a:pt x="11676" y="38793"/>
                  </a:cubicBezTo>
                  <a:cubicBezTo>
                    <a:pt x="11948" y="38437"/>
                    <a:pt x="12011" y="38039"/>
                    <a:pt x="12073" y="37600"/>
                  </a:cubicBezTo>
                  <a:cubicBezTo>
                    <a:pt x="12094" y="37412"/>
                    <a:pt x="12178" y="37244"/>
                    <a:pt x="12283" y="37098"/>
                  </a:cubicBezTo>
                  <a:cubicBezTo>
                    <a:pt x="12910" y="36135"/>
                    <a:pt x="13475" y="35110"/>
                    <a:pt x="14375" y="34315"/>
                  </a:cubicBezTo>
                  <a:cubicBezTo>
                    <a:pt x="14584" y="34148"/>
                    <a:pt x="14772" y="33938"/>
                    <a:pt x="14919" y="33687"/>
                  </a:cubicBezTo>
                  <a:cubicBezTo>
                    <a:pt x="15212" y="33269"/>
                    <a:pt x="15568" y="33018"/>
                    <a:pt x="16049" y="32808"/>
                  </a:cubicBezTo>
                  <a:cubicBezTo>
                    <a:pt x="16572" y="32578"/>
                    <a:pt x="17179" y="32432"/>
                    <a:pt x="17430" y="31846"/>
                  </a:cubicBezTo>
                  <a:cubicBezTo>
                    <a:pt x="17451" y="31762"/>
                    <a:pt x="17555" y="31700"/>
                    <a:pt x="17639" y="31679"/>
                  </a:cubicBezTo>
                  <a:cubicBezTo>
                    <a:pt x="18162" y="31469"/>
                    <a:pt x="18664" y="31135"/>
                    <a:pt x="19229" y="31030"/>
                  </a:cubicBezTo>
                  <a:cubicBezTo>
                    <a:pt x="19836" y="30925"/>
                    <a:pt x="20359" y="30632"/>
                    <a:pt x="20882" y="30340"/>
                  </a:cubicBezTo>
                  <a:cubicBezTo>
                    <a:pt x="20673" y="29712"/>
                    <a:pt x="20589" y="29670"/>
                    <a:pt x="20150" y="29775"/>
                  </a:cubicBezTo>
                  <a:cubicBezTo>
                    <a:pt x="19920" y="29816"/>
                    <a:pt x="19689" y="29837"/>
                    <a:pt x="19438" y="29900"/>
                  </a:cubicBezTo>
                  <a:cubicBezTo>
                    <a:pt x="18706" y="30068"/>
                    <a:pt x="18037" y="30277"/>
                    <a:pt x="17827" y="31135"/>
                  </a:cubicBezTo>
                  <a:cubicBezTo>
                    <a:pt x="17827" y="31156"/>
                    <a:pt x="17806" y="31176"/>
                    <a:pt x="17765" y="31176"/>
                  </a:cubicBezTo>
                  <a:cubicBezTo>
                    <a:pt x="16990" y="31532"/>
                    <a:pt x="16195" y="31867"/>
                    <a:pt x="15421" y="32181"/>
                  </a:cubicBezTo>
                  <a:cubicBezTo>
                    <a:pt x="14772" y="32432"/>
                    <a:pt x="14103" y="32683"/>
                    <a:pt x="13371" y="32516"/>
                  </a:cubicBezTo>
                  <a:cubicBezTo>
                    <a:pt x="12408" y="32327"/>
                    <a:pt x="11446" y="32223"/>
                    <a:pt x="10504" y="32055"/>
                  </a:cubicBezTo>
                  <a:cubicBezTo>
                    <a:pt x="10065" y="31951"/>
                    <a:pt x="9667" y="32013"/>
                    <a:pt x="9270" y="32202"/>
                  </a:cubicBezTo>
                  <a:cubicBezTo>
                    <a:pt x="8454" y="32620"/>
                    <a:pt x="7679" y="33101"/>
                    <a:pt x="6989" y="33729"/>
                  </a:cubicBezTo>
                  <a:cubicBezTo>
                    <a:pt x="6842" y="33876"/>
                    <a:pt x="6675" y="34043"/>
                    <a:pt x="6612" y="34210"/>
                  </a:cubicBezTo>
                  <a:cubicBezTo>
                    <a:pt x="6194" y="35026"/>
                    <a:pt x="5713" y="35822"/>
                    <a:pt x="5733" y="36784"/>
                  </a:cubicBezTo>
                  <a:cubicBezTo>
                    <a:pt x="5733" y="36993"/>
                    <a:pt x="5713" y="37202"/>
                    <a:pt x="5671" y="37412"/>
                  </a:cubicBezTo>
                  <a:cubicBezTo>
                    <a:pt x="5608" y="37726"/>
                    <a:pt x="5713" y="37998"/>
                    <a:pt x="5901" y="38270"/>
                  </a:cubicBezTo>
                  <a:cubicBezTo>
                    <a:pt x="6424" y="38981"/>
                    <a:pt x="7093" y="39567"/>
                    <a:pt x="7889" y="39985"/>
                  </a:cubicBezTo>
                  <a:cubicBezTo>
                    <a:pt x="8516" y="40341"/>
                    <a:pt x="9060" y="40864"/>
                    <a:pt x="9855" y="40885"/>
                  </a:cubicBezTo>
                  <a:cubicBezTo>
                    <a:pt x="10316" y="41283"/>
                    <a:pt x="10922" y="41262"/>
                    <a:pt x="11571" y="41324"/>
                  </a:cubicBezTo>
                  <a:close/>
                  <a:moveTo>
                    <a:pt x="17869" y="44254"/>
                  </a:moveTo>
                  <a:cubicBezTo>
                    <a:pt x="17451" y="43940"/>
                    <a:pt x="17200" y="43731"/>
                    <a:pt x="16928" y="43521"/>
                  </a:cubicBezTo>
                  <a:cubicBezTo>
                    <a:pt x="16384" y="43082"/>
                    <a:pt x="15840" y="42664"/>
                    <a:pt x="15233" y="42308"/>
                  </a:cubicBezTo>
                  <a:cubicBezTo>
                    <a:pt x="14500" y="41848"/>
                    <a:pt x="14040" y="41199"/>
                    <a:pt x="13956" y="40299"/>
                  </a:cubicBezTo>
                  <a:cubicBezTo>
                    <a:pt x="13935" y="39985"/>
                    <a:pt x="13956" y="39713"/>
                    <a:pt x="14187" y="39462"/>
                  </a:cubicBezTo>
                  <a:cubicBezTo>
                    <a:pt x="14396" y="39211"/>
                    <a:pt x="14584" y="38918"/>
                    <a:pt x="14793" y="38667"/>
                  </a:cubicBezTo>
                  <a:cubicBezTo>
                    <a:pt x="15442" y="37788"/>
                    <a:pt x="16070" y="36951"/>
                    <a:pt x="16928" y="36303"/>
                  </a:cubicBezTo>
                  <a:cubicBezTo>
                    <a:pt x="17221" y="36073"/>
                    <a:pt x="17493" y="35801"/>
                    <a:pt x="17723" y="35549"/>
                  </a:cubicBezTo>
                  <a:cubicBezTo>
                    <a:pt x="18037" y="35215"/>
                    <a:pt x="18371" y="34901"/>
                    <a:pt x="18790" y="34692"/>
                  </a:cubicBezTo>
                  <a:cubicBezTo>
                    <a:pt x="19229" y="34482"/>
                    <a:pt x="19585" y="34127"/>
                    <a:pt x="19941" y="33792"/>
                  </a:cubicBezTo>
                  <a:cubicBezTo>
                    <a:pt x="20736" y="32976"/>
                    <a:pt x="21594" y="32285"/>
                    <a:pt x="22619" y="31762"/>
                  </a:cubicBezTo>
                  <a:cubicBezTo>
                    <a:pt x="22891" y="31595"/>
                    <a:pt x="23184" y="31469"/>
                    <a:pt x="23456" y="31176"/>
                  </a:cubicBezTo>
                  <a:cubicBezTo>
                    <a:pt x="23184" y="30925"/>
                    <a:pt x="22933" y="30695"/>
                    <a:pt x="22702" y="30507"/>
                  </a:cubicBezTo>
                  <a:cubicBezTo>
                    <a:pt x="22326" y="30507"/>
                    <a:pt x="22033" y="30612"/>
                    <a:pt x="21719" y="30800"/>
                  </a:cubicBezTo>
                  <a:cubicBezTo>
                    <a:pt x="21217" y="31072"/>
                    <a:pt x="20652" y="31260"/>
                    <a:pt x="20171" y="31553"/>
                  </a:cubicBezTo>
                  <a:cubicBezTo>
                    <a:pt x="19543" y="31930"/>
                    <a:pt x="18915" y="32285"/>
                    <a:pt x="18204" y="32453"/>
                  </a:cubicBezTo>
                  <a:cubicBezTo>
                    <a:pt x="18162" y="32495"/>
                    <a:pt x="18099" y="32516"/>
                    <a:pt x="18057" y="32557"/>
                  </a:cubicBezTo>
                  <a:cubicBezTo>
                    <a:pt x="17513" y="32955"/>
                    <a:pt x="16948" y="33353"/>
                    <a:pt x="16404" y="33687"/>
                  </a:cubicBezTo>
                  <a:cubicBezTo>
                    <a:pt x="15944" y="34001"/>
                    <a:pt x="15672" y="34524"/>
                    <a:pt x="15275" y="34859"/>
                  </a:cubicBezTo>
                  <a:cubicBezTo>
                    <a:pt x="14521" y="35549"/>
                    <a:pt x="13956" y="36366"/>
                    <a:pt x="13433" y="37223"/>
                  </a:cubicBezTo>
                  <a:cubicBezTo>
                    <a:pt x="13245" y="37537"/>
                    <a:pt x="13057" y="37851"/>
                    <a:pt x="13036" y="38207"/>
                  </a:cubicBezTo>
                  <a:cubicBezTo>
                    <a:pt x="13015" y="38479"/>
                    <a:pt x="12910" y="38730"/>
                    <a:pt x="12806" y="39002"/>
                  </a:cubicBezTo>
                  <a:cubicBezTo>
                    <a:pt x="12492" y="39713"/>
                    <a:pt x="12429" y="40404"/>
                    <a:pt x="12743" y="41115"/>
                  </a:cubicBezTo>
                  <a:cubicBezTo>
                    <a:pt x="12931" y="41534"/>
                    <a:pt x="13140" y="41952"/>
                    <a:pt x="13371" y="42350"/>
                  </a:cubicBezTo>
                  <a:cubicBezTo>
                    <a:pt x="13496" y="42559"/>
                    <a:pt x="13643" y="42852"/>
                    <a:pt x="13852" y="42894"/>
                  </a:cubicBezTo>
                  <a:cubicBezTo>
                    <a:pt x="14417" y="43061"/>
                    <a:pt x="14835" y="43480"/>
                    <a:pt x="15358" y="43710"/>
                  </a:cubicBezTo>
                  <a:cubicBezTo>
                    <a:pt x="15693" y="43877"/>
                    <a:pt x="16049" y="44024"/>
                    <a:pt x="16384" y="44065"/>
                  </a:cubicBezTo>
                  <a:cubicBezTo>
                    <a:pt x="16802" y="44191"/>
                    <a:pt x="17283" y="44212"/>
                    <a:pt x="17869" y="44254"/>
                  </a:cubicBezTo>
                  <a:close/>
                  <a:moveTo>
                    <a:pt x="14605" y="19857"/>
                  </a:moveTo>
                  <a:cubicBezTo>
                    <a:pt x="14982" y="19815"/>
                    <a:pt x="15254" y="19773"/>
                    <a:pt x="15547" y="19731"/>
                  </a:cubicBezTo>
                  <a:cubicBezTo>
                    <a:pt x="15651" y="19710"/>
                    <a:pt x="15777" y="19668"/>
                    <a:pt x="15881" y="19627"/>
                  </a:cubicBezTo>
                  <a:cubicBezTo>
                    <a:pt x="16384" y="19313"/>
                    <a:pt x="16969" y="19041"/>
                    <a:pt x="17283" y="18476"/>
                  </a:cubicBezTo>
                  <a:cubicBezTo>
                    <a:pt x="17534" y="17995"/>
                    <a:pt x="17848" y="17555"/>
                    <a:pt x="18162" y="17095"/>
                  </a:cubicBezTo>
                  <a:cubicBezTo>
                    <a:pt x="18894" y="15965"/>
                    <a:pt x="18853" y="14710"/>
                    <a:pt x="18664" y="13454"/>
                  </a:cubicBezTo>
                  <a:cubicBezTo>
                    <a:pt x="18643" y="13329"/>
                    <a:pt x="18560" y="13161"/>
                    <a:pt x="18455" y="13057"/>
                  </a:cubicBezTo>
                  <a:cubicBezTo>
                    <a:pt x="18141" y="12617"/>
                    <a:pt x="17660" y="12554"/>
                    <a:pt x="17304" y="12973"/>
                  </a:cubicBezTo>
                  <a:cubicBezTo>
                    <a:pt x="17095" y="13224"/>
                    <a:pt x="16865" y="13391"/>
                    <a:pt x="16593" y="13538"/>
                  </a:cubicBezTo>
                  <a:cubicBezTo>
                    <a:pt x="16488" y="13580"/>
                    <a:pt x="16384" y="13663"/>
                    <a:pt x="16300" y="13747"/>
                  </a:cubicBezTo>
                  <a:cubicBezTo>
                    <a:pt x="15630" y="14584"/>
                    <a:pt x="14982" y="15421"/>
                    <a:pt x="14689" y="16488"/>
                  </a:cubicBezTo>
                  <a:cubicBezTo>
                    <a:pt x="14563" y="16990"/>
                    <a:pt x="14563" y="17513"/>
                    <a:pt x="14459" y="18036"/>
                  </a:cubicBezTo>
                  <a:cubicBezTo>
                    <a:pt x="14354" y="18664"/>
                    <a:pt x="14584" y="19229"/>
                    <a:pt x="14605" y="19857"/>
                  </a:cubicBezTo>
                  <a:close/>
                  <a:moveTo>
                    <a:pt x="25506" y="44568"/>
                  </a:moveTo>
                  <a:lnTo>
                    <a:pt x="25506" y="43061"/>
                  </a:lnTo>
                  <a:lnTo>
                    <a:pt x="25506" y="40425"/>
                  </a:lnTo>
                  <a:cubicBezTo>
                    <a:pt x="25506" y="40341"/>
                    <a:pt x="25485" y="40236"/>
                    <a:pt x="25464" y="40153"/>
                  </a:cubicBezTo>
                  <a:cubicBezTo>
                    <a:pt x="25339" y="39755"/>
                    <a:pt x="25381" y="39379"/>
                    <a:pt x="25443" y="38981"/>
                  </a:cubicBezTo>
                  <a:cubicBezTo>
                    <a:pt x="25548" y="38228"/>
                    <a:pt x="25339" y="37495"/>
                    <a:pt x="25339" y="36721"/>
                  </a:cubicBezTo>
                  <a:cubicBezTo>
                    <a:pt x="25339" y="36617"/>
                    <a:pt x="25255" y="36491"/>
                    <a:pt x="25192" y="36366"/>
                  </a:cubicBezTo>
                  <a:cubicBezTo>
                    <a:pt x="24983" y="36345"/>
                    <a:pt x="24753" y="36240"/>
                    <a:pt x="24565" y="36282"/>
                  </a:cubicBezTo>
                  <a:cubicBezTo>
                    <a:pt x="23979" y="36491"/>
                    <a:pt x="23288" y="36407"/>
                    <a:pt x="22786" y="36868"/>
                  </a:cubicBezTo>
                  <a:cubicBezTo>
                    <a:pt x="22765" y="36930"/>
                    <a:pt x="22744" y="36993"/>
                    <a:pt x="22744" y="37035"/>
                  </a:cubicBezTo>
                  <a:cubicBezTo>
                    <a:pt x="22849" y="37642"/>
                    <a:pt x="22933" y="38249"/>
                    <a:pt x="22786" y="38855"/>
                  </a:cubicBezTo>
                  <a:cubicBezTo>
                    <a:pt x="22765" y="38918"/>
                    <a:pt x="22786" y="39023"/>
                    <a:pt x="22807" y="39107"/>
                  </a:cubicBezTo>
                  <a:cubicBezTo>
                    <a:pt x="22995" y="40759"/>
                    <a:pt x="23163" y="42371"/>
                    <a:pt x="23330" y="44044"/>
                  </a:cubicBezTo>
                  <a:cubicBezTo>
                    <a:pt x="23560" y="44296"/>
                    <a:pt x="23749" y="44547"/>
                    <a:pt x="24000" y="44840"/>
                  </a:cubicBezTo>
                  <a:cubicBezTo>
                    <a:pt x="24125" y="44840"/>
                    <a:pt x="24230" y="44881"/>
                    <a:pt x="24355" y="44861"/>
                  </a:cubicBezTo>
                  <a:cubicBezTo>
                    <a:pt x="24753" y="44777"/>
                    <a:pt x="25088" y="44672"/>
                    <a:pt x="25506" y="44568"/>
                  </a:cubicBezTo>
                  <a:close/>
                  <a:moveTo>
                    <a:pt x="8642" y="17095"/>
                  </a:moveTo>
                  <a:cubicBezTo>
                    <a:pt x="8202" y="16467"/>
                    <a:pt x="7512" y="16216"/>
                    <a:pt x="6780" y="16111"/>
                  </a:cubicBezTo>
                  <a:cubicBezTo>
                    <a:pt x="6236" y="16049"/>
                    <a:pt x="5692" y="16007"/>
                    <a:pt x="5148" y="15986"/>
                  </a:cubicBezTo>
                  <a:cubicBezTo>
                    <a:pt x="4478" y="15965"/>
                    <a:pt x="3892" y="16070"/>
                    <a:pt x="3327" y="16446"/>
                  </a:cubicBezTo>
                  <a:cubicBezTo>
                    <a:pt x="3013" y="16697"/>
                    <a:pt x="2679" y="16927"/>
                    <a:pt x="2302" y="17074"/>
                  </a:cubicBezTo>
                  <a:cubicBezTo>
                    <a:pt x="1611" y="17388"/>
                    <a:pt x="1444" y="18057"/>
                    <a:pt x="1193" y="18643"/>
                  </a:cubicBezTo>
                  <a:cubicBezTo>
                    <a:pt x="1109" y="18852"/>
                    <a:pt x="1256" y="19124"/>
                    <a:pt x="1465" y="19145"/>
                  </a:cubicBezTo>
                  <a:cubicBezTo>
                    <a:pt x="2093" y="19208"/>
                    <a:pt x="2720" y="19376"/>
                    <a:pt x="3390" y="19250"/>
                  </a:cubicBezTo>
                  <a:cubicBezTo>
                    <a:pt x="4352" y="19041"/>
                    <a:pt x="5378" y="18894"/>
                    <a:pt x="6340" y="18685"/>
                  </a:cubicBezTo>
                  <a:cubicBezTo>
                    <a:pt x="6591" y="18622"/>
                    <a:pt x="6884" y="18518"/>
                    <a:pt x="7093" y="18371"/>
                  </a:cubicBezTo>
                  <a:cubicBezTo>
                    <a:pt x="7617" y="17974"/>
                    <a:pt x="8119" y="17534"/>
                    <a:pt x="8642" y="17095"/>
                  </a:cubicBezTo>
                  <a:close/>
                  <a:moveTo>
                    <a:pt x="35194" y="36679"/>
                  </a:moveTo>
                  <a:cubicBezTo>
                    <a:pt x="34399" y="36575"/>
                    <a:pt x="33771" y="36491"/>
                    <a:pt x="33122" y="36449"/>
                  </a:cubicBezTo>
                  <a:cubicBezTo>
                    <a:pt x="32474" y="36386"/>
                    <a:pt x="31846" y="36094"/>
                    <a:pt x="31114" y="36094"/>
                  </a:cubicBezTo>
                  <a:cubicBezTo>
                    <a:pt x="31135" y="36617"/>
                    <a:pt x="31302" y="37098"/>
                    <a:pt x="31428" y="37537"/>
                  </a:cubicBezTo>
                  <a:cubicBezTo>
                    <a:pt x="31469" y="37663"/>
                    <a:pt x="31595" y="37767"/>
                    <a:pt x="31700" y="37851"/>
                  </a:cubicBezTo>
                  <a:cubicBezTo>
                    <a:pt x="31867" y="37956"/>
                    <a:pt x="32013" y="38018"/>
                    <a:pt x="32202" y="38081"/>
                  </a:cubicBezTo>
                  <a:cubicBezTo>
                    <a:pt x="32725" y="38332"/>
                    <a:pt x="33227" y="38374"/>
                    <a:pt x="33729" y="37935"/>
                  </a:cubicBezTo>
                  <a:cubicBezTo>
                    <a:pt x="34085" y="37621"/>
                    <a:pt x="34482" y="37328"/>
                    <a:pt x="34859" y="37014"/>
                  </a:cubicBezTo>
                  <a:cubicBezTo>
                    <a:pt x="34964" y="36972"/>
                    <a:pt x="35027" y="36868"/>
                    <a:pt x="35194" y="36679"/>
                  </a:cubicBezTo>
                  <a:close/>
                  <a:moveTo>
                    <a:pt x="25820" y="47246"/>
                  </a:moveTo>
                  <a:cubicBezTo>
                    <a:pt x="25778" y="46765"/>
                    <a:pt x="25715" y="46409"/>
                    <a:pt x="25695" y="46032"/>
                  </a:cubicBezTo>
                  <a:cubicBezTo>
                    <a:pt x="25674" y="45697"/>
                    <a:pt x="25778" y="45321"/>
                    <a:pt x="25548" y="44944"/>
                  </a:cubicBezTo>
                  <a:cubicBezTo>
                    <a:pt x="25130" y="45572"/>
                    <a:pt x="24565" y="45739"/>
                    <a:pt x="23916" y="45593"/>
                  </a:cubicBezTo>
                  <a:cubicBezTo>
                    <a:pt x="23874" y="45572"/>
                    <a:pt x="23791" y="45593"/>
                    <a:pt x="23728" y="45593"/>
                  </a:cubicBezTo>
                  <a:cubicBezTo>
                    <a:pt x="23498" y="45677"/>
                    <a:pt x="23372" y="45781"/>
                    <a:pt x="23456" y="46053"/>
                  </a:cubicBezTo>
                  <a:cubicBezTo>
                    <a:pt x="23728" y="46116"/>
                    <a:pt x="24042" y="46137"/>
                    <a:pt x="24335" y="46221"/>
                  </a:cubicBezTo>
                  <a:cubicBezTo>
                    <a:pt x="24502" y="46241"/>
                    <a:pt x="24648" y="46304"/>
                    <a:pt x="24753" y="46367"/>
                  </a:cubicBezTo>
                  <a:cubicBezTo>
                    <a:pt x="24837" y="46430"/>
                    <a:pt x="24920" y="46576"/>
                    <a:pt x="24879" y="46702"/>
                  </a:cubicBezTo>
                  <a:cubicBezTo>
                    <a:pt x="24879" y="46785"/>
                    <a:pt x="24774" y="46932"/>
                    <a:pt x="24669" y="46953"/>
                  </a:cubicBezTo>
                  <a:cubicBezTo>
                    <a:pt x="24460" y="47016"/>
                    <a:pt x="24251" y="47016"/>
                    <a:pt x="24042" y="47016"/>
                  </a:cubicBezTo>
                  <a:cubicBezTo>
                    <a:pt x="23811" y="47037"/>
                    <a:pt x="23581" y="46869"/>
                    <a:pt x="23372" y="47078"/>
                  </a:cubicBezTo>
                  <a:cubicBezTo>
                    <a:pt x="23393" y="47141"/>
                    <a:pt x="23414" y="47246"/>
                    <a:pt x="23456" y="47246"/>
                  </a:cubicBezTo>
                  <a:cubicBezTo>
                    <a:pt x="23874" y="47309"/>
                    <a:pt x="24293" y="47434"/>
                    <a:pt x="24711" y="47434"/>
                  </a:cubicBezTo>
                  <a:cubicBezTo>
                    <a:pt x="25067" y="47455"/>
                    <a:pt x="25443" y="47329"/>
                    <a:pt x="25820" y="47246"/>
                  </a:cubicBezTo>
                  <a:close/>
                  <a:moveTo>
                    <a:pt x="23874" y="48585"/>
                  </a:moveTo>
                  <a:cubicBezTo>
                    <a:pt x="24251" y="49422"/>
                    <a:pt x="24544" y="50280"/>
                    <a:pt x="25151" y="51138"/>
                  </a:cubicBezTo>
                  <a:cubicBezTo>
                    <a:pt x="25485" y="50217"/>
                    <a:pt x="25862" y="49464"/>
                    <a:pt x="25695" y="48459"/>
                  </a:cubicBezTo>
                  <a:cubicBezTo>
                    <a:pt x="25088" y="48899"/>
                    <a:pt x="24502" y="48522"/>
                    <a:pt x="23874" y="48585"/>
                  </a:cubicBezTo>
                  <a:close/>
                  <a:moveTo>
                    <a:pt x="22200" y="45028"/>
                  </a:moveTo>
                  <a:cubicBezTo>
                    <a:pt x="22158" y="44965"/>
                    <a:pt x="22138" y="44923"/>
                    <a:pt x="22117" y="44881"/>
                  </a:cubicBezTo>
                  <a:cubicBezTo>
                    <a:pt x="22054" y="44861"/>
                    <a:pt x="22012" y="44923"/>
                    <a:pt x="21949" y="44923"/>
                  </a:cubicBezTo>
                  <a:cubicBezTo>
                    <a:pt x="21991" y="44965"/>
                    <a:pt x="22012" y="45028"/>
                    <a:pt x="22054" y="45049"/>
                  </a:cubicBezTo>
                  <a:cubicBezTo>
                    <a:pt x="22096" y="45049"/>
                    <a:pt x="22138" y="45028"/>
                    <a:pt x="22200" y="4502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137;p53">
              <a:extLst>
                <a:ext uri="{FF2B5EF4-FFF2-40B4-BE49-F238E27FC236}">
                  <a16:creationId xmlns:a16="http://schemas.microsoft.com/office/drawing/2014/main" id="{97F34462-694B-13C9-1935-1F66E2E87F3C}"/>
                </a:ext>
              </a:extLst>
            </p:cNvPr>
            <p:cNvSpPr/>
            <p:nvPr/>
          </p:nvSpPr>
          <p:spPr>
            <a:xfrm flipH="1">
              <a:off x="6287475" y="3398600"/>
              <a:ext cx="301850" cy="153800"/>
            </a:xfrm>
            <a:custGeom>
              <a:avLst/>
              <a:gdLst/>
              <a:ahLst/>
              <a:cxnLst/>
              <a:rect l="l" t="t" r="r" b="b"/>
              <a:pathLst>
                <a:path w="12074" h="6152" extrusionOk="0">
                  <a:moveTo>
                    <a:pt x="858" y="0"/>
                  </a:moveTo>
                  <a:cubicBezTo>
                    <a:pt x="1172" y="314"/>
                    <a:pt x="1277" y="670"/>
                    <a:pt x="1277" y="1088"/>
                  </a:cubicBezTo>
                  <a:cubicBezTo>
                    <a:pt x="1277" y="1779"/>
                    <a:pt x="1549" y="2323"/>
                    <a:pt x="2072" y="2741"/>
                  </a:cubicBezTo>
                  <a:cubicBezTo>
                    <a:pt x="2553" y="3097"/>
                    <a:pt x="2951" y="3599"/>
                    <a:pt x="3599" y="3703"/>
                  </a:cubicBezTo>
                  <a:cubicBezTo>
                    <a:pt x="3641" y="3703"/>
                    <a:pt x="3725" y="3766"/>
                    <a:pt x="3746" y="3787"/>
                  </a:cubicBezTo>
                  <a:cubicBezTo>
                    <a:pt x="4101" y="4227"/>
                    <a:pt x="4645" y="4248"/>
                    <a:pt x="5106" y="4478"/>
                  </a:cubicBezTo>
                  <a:cubicBezTo>
                    <a:pt x="5985" y="4833"/>
                    <a:pt x="6884" y="4833"/>
                    <a:pt x="7805" y="4959"/>
                  </a:cubicBezTo>
                  <a:cubicBezTo>
                    <a:pt x="8035" y="5001"/>
                    <a:pt x="8307" y="4938"/>
                    <a:pt x="8516" y="4854"/>
                  </a:cubicBezTo>
                  <a:cubicBezTo>
                    <a:pt x="9249" y="4603"/>
                    <a:pt x="10023" y="4394"/>
                    <a:pt x="10713" y="3975"/>
                  </a:cubicBezTo>
                  <a:cubicBezTo>
                    <a:pt x="11048" y="3766"/>
                    <a:pt x="11404" y="3787"/>
                    <a:pt x="11780" y="3871"/>
                  </a:cubicBezTo>
                  <a:cubicBezTo>
                    <a:pt x="11885" y="3892"/>
                    <a:pt x="12011" y="4080"/>
                    <a:pt x="12031" y="4185"/>
                  </a:cubicBezTo>
                  <a:cubicBezTo>
                    <a:pt x="12073" y="4310"/>
                    <a:pt x="11969" y="4540"/>
                    <a:pt x="11885" y="4582"/>
                  </a:cubicBezTo>
                  <a:cubicBezTo>
                    <a:pt x="11257" y="4708"/>
                    <a:pt x="10881" y="5252"/>
                    <a:pt x="10295" y="5440"/>
                  </a:cubicBezTo>
                  <a:cubicBezTo>
                    <a:pt x="9709" y="5587"/>
                    <a:pt x="9144" y="5859"/>
                    <a:pt x="8558" y="6068"/>
                  </a:cubicBezTo>
                  <a:cubicBezTo>
                    <a:pt x="8328" y="6152"/>
                    <a:pt x="8098" y="6152"/>
                    <a:pt x="7826" y="6110"/>
                  </a:cubicBezTo>
                  <a:cubicBezTo>
                    <a:pt x="6529" y="6068"/>
                    <a:pt x="5231" y="5733"/>
                    <a:pt x="3976" y="5356"/>
                  </a:cubicBezTo>
                  <a:cubicBezTo>
                    <a:pt x="3955" y="5356"/>
                    <a:pt x="3934" y="5336"/>
                    <a:pt x="3913" y="5336"/>
                  </a:cubicBezTo>
                  <a:cubicBezTo>
                    <a:pt x="2867" y="4729"/>
                    <a:pt x="1758" y="4185"/>
                    <a:pt x="942" y="3243"/>
                  </a:cubicBezTo>
                  <a:cubicBezTo>
                    <a:pt x="461" y="2636"/>
                    <a:pt x="0" y="1967"/>
                    <a:pt x="168" y="1088"/>
                  </a:cubicBezTo>
                  <a:cubicBezTo>
                    <a:pt x="272" y="649"/>
                    <a:pt x="440" y="251"/>
                    <a:pt x="8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138;p53">
              <a:extLst>
                <a:ext uri="{FF2B5EF4-FFF2-40B4-BE49-F238E27FC236}">
                  <a16:creationId xmlns:a16="http://schemas.microsoft.com/office/drawing/2014/main" id="{9CDC15F4-11C4-2592-085D-F95FA7728FEF}"/>
                </a:ext>
              </a:extLst>
            </p:cNvPr>
            <p:cNvSpPr/>
            <p:nvPr/>
          </p:nvSpPr>
          <p:spPr>
            <a:xfrm flipH="1">
              <a:off x="6511375" y="3285600"/>
              <a:ext cx="52850" cy="48675"/>
            </a:xfrm>
            <a:custGeom>
              <a:avLst/>
              <a:gdLst/>
              <a:ahLst/>
              <a:cxnLst/>
              <a:rect l="l" t="t" r="r" b="b"/>
              <a:pathLst>
                <a:path w="2114" h="1947" extrusionOk="0">
                  <a:moveTo>
                    <a:pt x="2114" y="817"/>
                  </a:moveTo>
                  <a:cubicBezTo>
                    <a:pt x="2114" y="1549"/>
                    <a:pt x="1696" y="1946"/>
                    <a:pt x="963" y="1905"/>
                  </a:cubicBezTo>
                  <a:cubicBezTo>
                    <a:pt x="294" y="1842"/>
                    <a:pt x="1" y="1256"/>
                    <a:pt x="335" y="649"/>
                  </a:cubicBezTo>
                  <a:cubicBezTo>
                    <a:pt x="587" y="231"/>
                    <a:pt x="1110" y="1"/>
                    <a:pt x="1570" y="105"/>
                  </a:cubicBezTo>
                  <a:cubicBezTo>
                    <a:pt x="1988" y="231"/>
                    <a:pt x="2114" y="419"/>
                    <a:pt x="2114" y="8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139;p53">
              <a:extLst>
                <a:ext uri="{FF2B5EF4-FFF2-40B4-BE49-F238E27FC236}">
                  <a16:creationId xmlns:a16="http://schemas.microsoft.com/office/drawing/2014/main" id="{825AE9AF-A34E-11D0-CF37-57A033F5AA9C}"/>
                </a:ext>
              </a:extLst>
            </p:cNvPr>
            <p:cNvSpPr/>
            <p:nvPr/>
          </p:nvSpPr>
          <p:spPr>
            <a:xfrm flipH="1">
              <a:off x="6192800" y="3356750"/>
              <a:ext cx="45525" cy="53375"/>
            </a:xfrm>
            <a:custGeom>
              <a:avLst/>
              <a:gdLst/>
              <a:ahLst/>
              <a:cxnLst/>
              <a:rect l="l" t="t" r="r" b="b"/>
              <a:pathLst>
                <a:path w="1821" h="2135" extrusionOk="0">
                  <a:moveTo>
                    <a:pt x="1779" y="1088"/>
                  </a:moveTo>
                  <a:cubicBezTo>
                    <a:pt x="1779" y="1130"/>
                    <a:pt x="1779" y="1193"/>
                    <a:pt x="1737" y="1297"/>
                  </a:cubicBezTo>
                  <a:cubicBezTo>
                    <a:pt x="1653" y="1904"/>
                    <a:pt x="1109" y="2134"/>
                    <a:pt x="586" y="1820"/>
                  </a:cubicBezTo>
                  <a:cubicBezTo>
                    <a:pt x="126" y="1507"/>
                    <a:pt x="0" y="732"/>
                    <a:pt x="335" y="293"/>
                  </a:cubicBezTo>
                  <a:cubicBezTo>
                    <a:pt x="419" y="188"/>
                    <a:pt x="565" y="84"/>
                    <a:pt x="691" y="84"/>
                  </a:cubicBezTo>
                  <a:cubicBezTo>
                    <a:pt x="1569" y="0"/>
                    <a:pt x="1820" y="335"/>
                    <a:pt x="1779" y="108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5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6591"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0"/>
          <p:cNvSpPr txBox="1"/>
          <p:nvPr/>
        </p:nvSpPr>
        <p:spPr>
          <a:xfrm>
            <a:off x="334537" y="2096935"/>
            <a:ext cx="11619570" cy="34778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200" b="1" i="0" dirty="0">
                <a:solidFill>
                  <a:schemeClr val="dk1"/>
                </a:solidFill>
                <a:latin typeface="Calibri"/>
                <a:ea typeface="Calibri"/>
                <a:cs typeface="Calibri"/>
                <a:sym typeface="Calibri"/>
              </a:rPr>
              <a:t>1. </a:t>
            </a:r>
            <a:r>
              <a:rPr lang="vi-VN" sz="3200" b="0" i="0" dirty="0">
                <a:solidFill>
                  <a:schemeClr val="dk1"/>
                </a:solidFill>
                <a:latin typeface="Calibri"/>
                <a:ea typeface="Calibri"/>
                <a:cs typeface="Calibri"/>
                <a:sym typeface="Calibri"/>
              </a:rPr>
              <a:t>Traffic _______ happen nearly every day in Mumbai.</a:t>
            </a:r>
            <a:endParaRPr sz="3200" b="0" i="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3200" b="1" i="0" dirty="0">
                <a:solidFill>
                  <a:schemeClr val="dk1"/>
                </a:solidFill>
                <a:latin typeface="Calibri"/>
                <a:ea typeface="Calibri"/>
                <a:cs typeface="Calibri"/>
                <a:sym typeface="Calibri"/>
              </a:rPr>
              <a:t>2. </a:t>
            </a:r>
            <a:r>
              <a:rPr lang="vi-VN" sz="3200" dirty="0">
                <a:solidFill>
                  <a:schemeClr val="dk1"/>
                </a:solidFill>
                <a:latin typeface="Calibri"/>
                <a:ea typeface="Calibri"/>
                <a:cs typeface="Calibri"/>
                <a:sym typeface="Calibri"/>
              </a:rPr>
              <a:t>One reason for the traffic ______________ is the increase of the population.</a:t>
            </a:r>
            <a:endParaRPr sz="3200" b="0" i="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3200" b="1" i="0" dirty="0">
                <a:solidFill>
                  <a:schemeClr val="dk1"/>
                </a:solidFill>
                <a:latin typeface="Calibri"/>
                <a:ea typeface="Calibri"/>
                <a:cs typeface="Calibri"/>
                <a:sym typeface="Calibri"/>
              </a:rPr>
              <a:t>3. </a:t>
            </a:r>
            <a:r>
              <a:rPr lang="vi-VN" sz="3200" b="0" i="0" dirty="0">
                <a:solidFill>
                  <a:schemeClr val="dk1"/>
                </a:solidFill>
                <a:latin typeface="Calibri"/>
                <a:ea typeface="Calibri"/>
                <a:cs typeface="Calibri"/>
                <a:sym typeface="Calibri"/>
              </a:rPr>
              <a:t>Mumbai has nearly ________ million people.</a:t>
            </a:r>
            <a:endParaRPr lang="en-US" sz="320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3200" b="1" i="0" dirty="0">
                <a:solidFill>
                  <a:schemeClr val="dk1"/>
                </a:solidFill>
                <a:latin typeface="Calibri"/>
                <a:ea typeface="Calibri"/>
                <a:cs typeface="Calibri"/>
                <a:sym typeface="Calibri"/>
              </a:rPr>
              <a:t>4. </a:t>
            </a:r>
            <a:r>
              <a:rPr lang="vi-VN" sz="3200" b="0" i="0" dirty="0">
                <a:solidFill>
                  <a:schemeClr val="dk1"/>
                </a:solidFill>
                <a:latin typeface="Calibri"/>
                <a:ea typeface="Calibri"/>
                <a:cs typeface="Calibri"/>
                <a:sym typeface="Calibri"/>
              </a:rPr>
              <a:t>The ________ in Mumbai are narrow.</a:t>
            </a:r>
            <a:endParaRPr sz="3200" b="0" i="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3200" dirty="0">
                <a:solidFill>
                  <a:schemeClr val="dk1"/>
                </a:solidFill>
                <a:latin typeface="Calibri"/>
                <a:ea typeface="Calibri"/>
                <a:cs typeface="Calibri"/>
                <a:sym typeface="Calibri"/>
              </a:rPr>
              <a:t> </a:t>
            </a:r>
            <a:r>
              <a:rPr lang="vi-VN" sz="3200" b="1" i="0" dirty="0">
                <a:solidFill>
                  <a:schemeClr val="dk1"/>
                </a:solidFill>
                <a:latin typeface="Calibri"/>
                <a:ea typeface="Calibri"/>
                <a:cs typeface="Calibri"/>
                <a:sym typeface="Calibri"/>
              </a:rPr>
              <a:t>5. </a:t>
            </a:r>
            <a:r>
              <a:rPr lang="vi-VN" sz="3200" b="0" i="0" dirty="0">
                <a:solidFill>
                  <a:schemeClr val="dk1"/>
                </a:solidFill>
                <a:latin typeface="Calibri"/>
                <a:ea typeface="Calibri"/>
                <a:cs typeface="Calibri"/>
                <a:sym typeface="Calibri"/>
              </a:rPr>
              <a:t>Many road users do not ________ the traffic rules.</a:t>
            </a:r>
            <a:endParaRPr sz="3200" b="0" i="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2800" dirty="0">
                <a:solidFill>
                  <a:schemeClr val="dk1"/>
                </a:solidFill>
                <a:latin typeface="Calibri"/>
                <a:ea typeface="Calibri"/>
                <a:cs typeface="Calibri"/>
                <a:sym typeface="Calibri"/>
              </a:rPr>
              <a:t>     </a:t>
            </a:r>
            <a:endParaRPr sz="2800" dirty="0">
              <a:solidFill>
                <a:schemeClr val="dk1"/>
              </a:solidFill>
              <a:latin typeface="Calibri"/>
              <a:ea typeface="Calibri"/>
              <a:cs typeface="Calibri"/>
              <a:sym typeface="Calibri"/>
            </a:endParaRPr>
          </a:p>
        </p:txBody>
      </p:sp>
      <p:pic>
        <p:nvPicPr>
          <p:cNvPr id="196" name="Google Shape;196;p10"/>
          <p:cNvPicPr preferRelativeResize="0"/>
          <p:nvPr/>
        </p:nvPicPr>
        <p:blipFill rotWithShape="1">
          <a:blip r:embed="rId5">
            <a:alphaModFix/>
          </a:blip>
          <a:srcRect/>
          <a:stretch/>
        </p:blipFill>
        <p:spPr>
          <a:xfrm>
            <a:off x="0" y="-10053"/>
            <a:ext cx="12192000" cy="1083306"/>
          </a:xfrm>
          <a:prstGeom prst="rect">
            <a:avLst/>
          </a:prstGeom>
          <a:noFill/>
          <a:ln>
            <a:noFill/>
          </a:ln>
        </p:spPr>
      </p:pic>
      <p:sp>
        <p:nvSpPr>
          <p:cNvPr id="197" name="Google Shape;197;p10"/>
          <p:cNvSpPr txBox="1"/>
          <p:nvPr/>
        </p:nvSpPr>
        <p:spPr>
          <a:xfrm>
            <a:off x="487067" y="208434"/>
            <a:ext cx="87456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600" b="1">
                <a:solidFill>
                  <a:schemeClr val="dk1"/>
                </a:solidFill>
                <a:latin typeface="Arial"/>
                <a:ea typeface="Arial"/>
                <a:cs typeface="Arial"/>
                <a:sym typeface="Arial"/>
              </a:rPr>
              <a:t>LISTENING</a:t>
            </a:r>
            <a:endParaRPr sz="3600" b="1">
              <a:solidFill>
                <a:schemeClr val="dk1"/>
              </a:solidFill>
              <a:latin typeface="Arial"/>
              <a:ea typeface="Arial"/>
              <a:cs typeface="Arial"/>
              <a:sym typeface="Arial"/>
            </a:endParaRPr>
          </a:p>
        </p:txBody>
      </p:sp>
      <p:sp>
        <p:nvSpPr>
          <p:cNvPr id="198" name="Google Shape;198;p10"/>
          <p:cNvSpPr txBox="1"/>
          <p:nvPr/>
        </p:nvSpPr>
        <p:spPr>
          <a:xfrm>
            <a:off x="1009005" y="1380948"/>
            <a:ext cx="10844742"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200" b="1" dirty="0">
                <a:solidFill>
                  <a:schemeClr val="dk1"/>
                </a:solidFill>
                <a:latin typeface="Calibri"/>
                <a:ea typeface="Calibri"/>
                <a:cs typeface="Calibri"/>
                <a:sym typeface="Calibri"/>
              </a:rPr>
              <a:t>Listen again and write ONE word or number in each gap.</a:t>
            </a:r>
            <a:endParaRPr sz="3200" b="1" dirty="0">
              <a:solidFill>
                <a:schemeClr val="dk1"/>
              </a:solidFill>
              <a:latin typeface="Calibri"/>
              <a:ea typeface="Calibri"/>
              <a:cs typeface="Calibri"/>
              <a:sym typeface="Calibri"/>
            </a:endParaRPr>
          </a:p>
        </p:txBody>
      </p:sp>
      <p:sp>
        <p:nvSpPr>
          <p:cNvPr id="199" name="Google Shape;199;p10"/>
          <p:cNvSpPr/>
          <p:nvPr/>
        </p:nvSpPr>
        <p:spPr>
          <a:xfrm>
            <a:off x="487067" y="1357587"/>
            <a:ext cx="502606" cy="502606"/>
          </a:xfrm>
          <a:prstGeom prst="roundRect">
            <a:avLst>
              <a:gd name="adj" fmla="val 16667"/>
            </a:avLst>
          </a:prstGeom>
          <a:solidFill>
            <a:srgbClr val="0FB7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48DA4"/>
              </a:solidFill>
              <a:latin typeface="Calibri"/>
              <a:ea typeface="Calibri"/>
              <a:cs typeface="Calibri"/>
              <a:sym typeface="Calibri"/>
            </a:endParaRPr>
          </a:p>
        </p:txBody>
      </p:sp>
      <p:sp>
        <p:nvSpPr>
          <p:cNvPr id="200" name="Google Shape;200;p10"/>
          <p:cNvSpPr txBox="1"/>
          <p:nvPr/>
        </p:nvSpPr>
        <p:spPr>
          <a:xfrm>
            <a:off x="539852" y="1254947"/>
            <a:ext cx="39703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b="1">
                <a:solidFill>
                  <a:schemeClr val="lt1"/>
                </a:solidFill>
                <a:latin typeface="Open Sans"/>
                <a:ea typeface="Open Sans"/>
                <a:cs typeface="Open Sans"/>
                <a:sym typeface="Open Sans"/>
              </a:rPr>
              <a:t>3</a:t>
            </a:r>
            <a:endParaRPr/>
          </a:p>
        </p:txBody>
      </p:sp>
      <p:sp>
        <p:nvSpPr>
          <p:cNvPr id="202" name="Google Shape;202;p10"/>
          <p:cNvSpPr txBox="1"/>
          <p:nvPr/>
        </p:nvSpPr>
        <p:spPr>
          <a:xfrm>
            <a:off x="1681971" y="4070564"/>
            <a:ext cx="101386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rgbClr val="F7941E"/>
                </a:solidFill>
                <a:latin typeface="Calibri"/>
                <a:ea typeface="Calibri"/>
                <a:cs typeface="Calibri"/>
                <a:sym typeface="Calibri"/>
              </a:rPr>
              <a:t>n</a:t>
            </a:r>
            <a:endParaRPr sz="2800" b="1" dirty="0">
              <a:solidFill>
                <a:srgbClr val="F7941E"/>
              </a:solidFill>
              <a:latin typeface="Calibri"/>
              <a:ea typeface="Calibri"/>
              <a:cs typeface="Calibri"/>
              <a:sym typeface="Calibri"/>
            </a:endParaRPr>
          </a:p>
        </p:txBody>
      </p:sp>
      <p:sp>
        <p:nvSpPr>
          <p:cNvPr id="203" name="Google Shape;203;p10"/>
          <p:cNvSpPr txBox="1"/>
          <p:nvPr/>
        </p:nvSpPr>
        <p:spPr>
          <a:xfrm>
            <a:off x="5328218" y="2602575"/>
            <a:ext cx="246779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rgbClr val="F7941E"/>
                </a:solidFill>
                <a:latin typeface="Calibri"/>
                <a:ea typeface="Calibri"/>
                <a:cs typeface="Calibri"/>
                <a:sym typeface="Calibri"/>
              </a:rPr>
              <a:t>n</a:t>
            </a:r>
            <a:endParaRPr sz="2800" b="1" dirty="0">
              <a:solidFill>
                <a:srgbClr val="F7941E"/>
              </a:solidFill>
              <a:latin typeface="Calibri"/>
              <a:ea typeface="Calibri"/>
              <a:cs typeface="Calibri"/>
              <a:sym typeface="Calibri"/>
            </a:endParaRPr>
          </a:p>
        </p:txBody>
      </p:sp>
      <p:sp>
        <p:nvSpPr>
          <p:cNvPr id="204" name="Google Shape;204;p10"/>
          <p:cNvSpPr txBox="1"/>
          <p:nvPr/>
        </p:nvSpPr>
        <p:spPr>
          <a:xfrm>
            <a:off x="4240019" y="3547344"/>
            <a:ext cx="1585746"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7941E"/>
                </a:solidFill>
                <a:latin typeface="Calibri"/>
                <a:ea typeface="Calibri"/>
                <a:cs typeface="Calibri"/>
                <a:sym typeface="Calibri"/>
              </a:rPr>
              <a:t>number</a:t>
            </a:r>
            <a:endParaRPr sz="2800" b="1" dirty="0">
              <a:solidFill>
                <a:srgbClr val="F7941E"/>
              </a:solidFill>
              <a:latin typeface="Calibri"/>
              <a:ea typeface="Calibri"/>
              <a:cs typeface="Calibri"/>
              <a:sym typeface="Calibri"/>
            </a:endParaRPr>
          </a:p>
        </p:txBody>
      </p:sp>
      <p:sp>
        <p:nvSpPr>
          <p:cNvPr id="205" name="Google Shape;205;p10"/>
          <p:cNvSpPr txBox="1"/>
          <p:nvPr/>
        </p:nvSpPr>
        <p:spPr>
          <a:xfrm>
            <a:off x="1891989" y="2079355"/>
            <a:ext cx="88838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rgbClr val="F7941E"/>
                </a:solidFill>
                <a:latin typeface="Calibri"/>
                <a:ea typeface="Calibri"/>
                <a:cs typeface="Calibri"/>
                <a:sym typeface="Calibri"/>
              </a:rPr>
              <a:t>n</a:t>
            </a:r>
            <a:endParaRPr sz="2800" b="1" dirty="0">
              <a:solidFill>
                <a:srgbClr val="F7941E"/>
              </a:solidFill>
              <a:latin typeface="Calibri"/>
              <a:ea typeface="Calibri"/>
              <a:cs typeface="Calibri"/>
              <a:sym typeface="Calibri"/>
            </a:endParaRPr>
          </a:p>
        </p:txBody>
      </p:sp>
      <p:sp>
        <p:nvSpPr>
          <p:cNvPr id="206" name="Google Shape;206;p10"/>
          <p:cNvSpPr txBox="1"/>
          <p:nvPr/>
        </p:nvSpPr>
        <p:spPr>
          <a:xfrm>
            <a:off x="5544559" y="4593784"/>
            <a:ext cx="91711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7941E"/>
                </a:solidFill>
                <a:latin typeface="Calibri"/>
                <a:ea typeface="Calibri"/>
                <a:cs typeface="Calibri"/>
                <a:sym typeface="Calibri"/>
              </a:rPr>
              <a:t>V</a:t>
            </a:r>
            <a:endParaRPr sz="2800" b="1" dirty="0">
              <a:solidFill>
                <a:srgbClr val="F7941E"/>
              </a:solidFill>
              <a:latin typeface="Calibri"/>
              <a:ea typeface="Calibri"/>
              <a:cs typeface="Calibri"/>
              <a:sym typeface="Calibri"/>
            </a:endParaRPr>
          </a:p>
        </p:txBody>
      </p:sp>
      <p:pic>
        <p:nvPicPr>
          <p:cNvPr id="2" name="0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51326" y="511700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000"/>
                                        <p:tgtEl>
                                          <p:spTgt spid="2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3"/>
                                        </p:tgtEl>
                                        <p:attrNameLst>
                                          <p:attrName>style.visibility</p:attrName>
                                        </p:attrNameLst>
                                      </p:cBhvr>
                                      <p:to>
                                        <p:strVal val="visible"/>
                                      </p:to>
                                    </p:set>
                                    <p:animEffect transition="in" filter="fade">
                                      <p:cBhvr>
                                        <p:cTn id="12" dur="1000"/>
                                        <p:tgtEl>
                                          <p:spTgt spid="20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4"/>
                                        </p:tgtEl>
                                        <p:attrNameLst>
                                          <p:attrName>style.visibility</p:attrName>
                                        </p:attrNameLst>
                                      </p:cBhvr>
                                      <p:to>
                                        <p:strVal val="visible"/>
                                      </p:to>
                                    </p:set>
                                    <p:animEffect transition="in" filter="fade">
                                      <p:cBhvr>
                                        <p:cTn id="17" dur="1000"/>
                                        <p:tgtEl>
                                          <p:spTgt spid="20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2"/>
                                        </p:tgtEl>
                                        <p:attrNameLst>
                                          <p:attrName>style.visibility</p:attrName>
                                        </p:attrNameLst>
                                      </p:cBhvr>
                                      <p:to>
                                        <p:strVal val="visible"/>
                                      </p:to>
                                    </p:set>
                                    <p:animEffect transition="in" filter="fade">
                                      <p:cBhvr>
                                        <p:cTn id="22" dur="1000"/>
                                        <p:tgtEl>
                                          <p:spTgt spid="20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6"/>
                                        </p:tgtEl>
                                        <p:attrNameLst>
                                          <p:attrName>style.visibility</p:attrName>
                                        </p:attrNameLst>
                                      </p:cBhvr>
                                      <p:to>
                                        <p:strVal val="visible"/>
                                      </p:to>
                                    </p:set>
                                    <p:animEffect transition="in" filter="fade">
                                      <p:cBhvr>
                                        <p:cTn id="27" dur="10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66591" fill="hold"/>
                                        <p:tgtEl>
                                          <p:spTgt spid="2"/>
                                        </p:tgtEl>
                                      </p:cBhvr>
                                    </p:cmd>
                                  </p:childTnLst>
                                </p:cTn>
                              </p:par>
                            </p:childTnLst>
                          </p:cTn>
                        </p:par>
                      </p:childTnLst>
                    </p:cTn>
                  </p:par>
                </p:childTnLst>
              </p:cTn>
              <p:nextCondLst>
                <p:cond evt="onClick" delay="0">
                  <p:tgtEl>
                    <p:spTgt spid="2"/>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0"/>
          <p:cNvSpPr txBox="1"/>
          <p:nvPr/>
        </p:nvSpPr>
        <p:spPr>
          <a:xfrm>
            <a:off x="334537" y="2096935"/>
            <a:ext cx="11619570" cy="34778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200" b="1" i="0" dirty="0">
                <a:solidFill>
                  <a:schemeClr val="dk1"/>
                </a:solidFill>
                <a:latin typeface="Calibri"/>
                <a:ea typeface="Calibri"/>
                <a:cs typeface="Calibri"/>
                <a:sym typeface="Calibri"/>
              </a:rPr>
              <a:t>1. </a:t>
            </a:r>
            <a:r>
              <a:rPr lang="vi-VN" sz="3200" b="0" i="0" dirty="0">
                <a:solidFill>
                  <a:schemeClr val="dk1"/>
                </a:solidFill>
                <a:latin typeface="Calibri"/>
                <a:ea typeface="Calibri"/>
                <a:cs typeface="Calibri"/>
                <a:sym typeface="Calibri"/>
              </a:rPr>
              <a:t>Traffic _______ happen nearly every day in Mumbai.</a:t>
            </a:r>
            <a:endParaRPr sz="3200" b="0" i="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3200" b="1" i="0" dirty="0">
                <a:solidFill>
                  <a:schemeClr val="dk1"/>
                </a:solidFill>
                <a:latin typeface="Calibri"/>
                <a:ea typeface="Calibri"/>
                <a:cs typeface="Calibri"/>
                <a:sym typeface="Calibri"/>
              </a:rPr>
              <a:t>2. </a:t>
            </a:r>
            <a:r>
              <a:rPr lang="vi-VN" sz="3200" dirty="0">
                <a:solidFill>
                  <a:schemeClr val="dk1"/>
                </a:solidFill>
                <a:latin typeface="Calibri"/>
                <a:ea typeface="Calibri"/>
                <a:cs typeface="Calibri"/>
                <a:sym typeface="Calibri"/>
              </a:rPr>
              <a:t>One reason for the traffic ______________ is the increase of the population.</a:t>
            </a:r>
            <a:endParaRPr sz="3200" b="0" i="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3200" b="1" i="0" dirty="0">
                <a:solidFill>
                  <a:schemeClr val="dk1"/>
                </a:solidFill>
                <a:latin typeface="Calibri"/>
                <a:ea typeface="Calibri"/>
                <a:cs typeface="Calibri"/>
                <a:sym typeface="Calibri"/>
              </a:rPr>
              <a:t>3. </a:t>
            </a:r>
            <a:r>
              <a:rPr lang="vi-VN" sz="3200" b="0" i="0" dirty="0">
                <a:solidFill>
                  <a:schemeClr val="dk1"/>
                </a:solidFill>
                <a:latin typeface="Calibri"/>
                <a:ea typeface="Calibri"/>
                <a:cs typeface="Calibri"/>
                <a:sym typeface="Calibri"/>
              </a:rPr>
              <a:t>Mumbai has nearly ________ million people.</a:t>
            </a:r>
            <a:endParaRPr lang="en-US" sz="320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3200" b="1" i="0" dirty="0">
                <a:solidFill>
                  <a:schemeClr val="dk1"/>
                </a:solidFill>
                <a:latin typeface="Calibri"/>
                <a:ea typeface="Calibri"/>
                <a:cs typeface="Calibri"/>
                <a:sym typeface="Calibri"/>
              </a:rPr>
              <a:t>4. </a:t>
            </a:r>
            <a:r>
              <a:rPr lang="vi-VN" sz="3200" b="0" i="0" dirty="0">
                <a:solidFill>
                  <a:schemeClr val="dk1"/>
                </a:solidFill>
                <a:latin typeface="Calibri"/>
                <a:ea typeface="Calibri"/>
                <a:cs typeface="Calibri"/>
                <a:sym typeface="Calibri"/>
              </a:rPr>
              <a:t>The ________ in Mumbai are narrow.</a:t>
            </a:r>
            <a:endParaRPr sz="3200" b="0" i="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3200" dirty="0">
                <a:solidFill>
                  <a:schemeClr val="dk1"/>
                </a:solidFill>
                <a:latin typeface="Calibri"/>
                <a:ea typeface="Calibri"/>
                <a:cs typeface="Calibri"/>
                <a:sym typeface="Calibri"/>
              </a:rPr>
              <a:t> </a:t>
            </a:r>
            <a:r>
              <a:rPr lang="vi-VN" sz="3200" b="1" i="0" dirty="0">
                <a:solidFill>
                  <a:schemeClr val="dk1"/>
                </a:solidFill>
                <a:latin typeface="Calibri"/>
                <a:ea typeface="Calibri"/>
                <a:cs typeface="Calibri"/>
                <a:sym typeface="Calibri"/>
              </a:rPr>
              <a:t>5. </a:t>
            </a:r>
            <a:r>
              <a:rPr lang="vi-VN" sz="3200" b="0" i="0" dirty="0">
                <a:solidFill>
                  <a:schemeClr val="dk1"/>
                </a:solidFill>
                <a:latin typeface="Calibri"/>
                <a:ea typeface="Calibri"/>
                <a:cs typeface="Calibri"/>
                <a:sym typeface="Calibri"/>
              </a:rPr>
              <a:t>Many road users do not ________ the traffic rules.</a:t>
            </a:r>
            <a:endParaRPr sz="3200" b="0" i="0" dirty="0">
              <a:solidFill>
                <a:schemeClr val="dk1"/>
              </a:solidFill>
              <a:latin typeface="Calibri"/>
              <a:ea typeface="Calibri"/>
              <a:cs typeface="Calibri"/>
              <a:sym typeface="Calibri"/>
            </a:endParaRPr>
          </a:p>
          <a:p>
            <a:pPr marL="0" marR="0" lvl="0" indent="0" algn="l" rtl="0">
              <a:spcBef>
                <a:spcPts val="0"/>
              </a:spcBef>
              <a:spcAft>
                <a:spcPts val="0"/>
              </a:spcAft>
              <a:buNone/>
            </a:pPr>
            <a:r>
              <a:rPr lang="vi-VN" sz="2800" dirty="0">
                <a:solidFill>
                  <a:schemeClr val="dk1"/>
                </a:solidFill>
                <a:latin typeface="Calibri"/>
                <a:ea typeface="Calibri"/>
                <a:cs typeface="Calibri"/>
                <a:sym typeface="Calibri"/>
              </a:rPr>
              <a:t>     </a:t>
            </a:r>
            <a:endParaRPr sz="2800" dirty="0">
              <a:solidFill>
                <a:schemeClr val="dk1"/>
              </a:solidFill>
              <a:latin typeface="Calibri"/>
              <a:ea typeface="Calibri"/>
              <a:cs typeface="Calibri"/>
              <a:sym typeface="Calibri"/>
            </a:endParaRPr>
          </a:p>
        </p:txBody>
      </p:sp>
      <p:pic>
        <p:nvPicPr>
          <p:cNvPr id="196" name="Google Shape;196;p10"/>
          <p:cNvPicPr preferRelativeResize="0"/>
          <p:nvPr/>
        </p:nvPicPr>
        <p:blipFill rotWithShape="1">
          <a:blip r:embed="rId5">
            <a:alphaModFix/>
          </a:blip>
          <a:srcRect/>
          <a:stretch/>
        </p:blipFill>
        <p:spPr>
          <a:xfrm>
            <a:off x="0" y="-10053"/>
            <a:ext cx="12192000" cy="1083306"/>
          </a:xfrm>
          <a:prstGeom prst="rect">
            <a:avLst/>
          </a:prstGeom>
          <a:noFill/>
          <a:ln>
            <a:noFill/>
          </a:ln>
        </p:spPr>
      </p:pic>
      <p:sp>
        <p:nvSpPr>
          <p:cNvPr id="197" name="Google Shape;197;p10"/>
          <p:cNvSpPr txBox="1"/>
          <p:nvPr/>
        </p:nvSpPr>
        <p:spPr>
          <a:xfrm>
            <a:off x="487067" y="208434"/>
            <a:ext cx="87456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600" b="1">
                <a:solidFill>
                  <a:schemeClr val="dk1"/>
                </a:solidFill>
                <a:latin typeface="Arial"/>
                <a:ea typeface="Arial"/>
                <a:cs typeface="Arial"/>
                <a:sym typeface="Arial"/>
              </a:rPr>
              <a:t>LISTENING</a:t>
            </a:r>
            <a:endParaRPr sz="3600" b="1">
              <a:solidFill>
                <a:schemeClr val="dk1"/>
              </a:solidFill>
              <a:latin typeface="Arial"/>
              <a:ea typeface="Arial"/>
              <a:cs typeface="Arial"/>
              <a:sym typeface="Arial"/>
            </a:endParaRPr>
          </a:p>
        </p:txBody>
      </p:sp>
      <p:sp>
        <p:nvSpPr>
          <p:cNvPr id="198" name="Google Shape;198;p10"/>
          <p:cNvSpPr txBox="1"/>
          <p:nvPr/>
        </p:nvSpPr>
        <p:spPr>
          <a:xfrm>
            <a:off x="1009005" y="1380948"/>
            <a:ext cx="10844742"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200" b="1" dirty="0">
                <a:solidFill>
                  <a:schemeClr val="dk1"/>
                </a:solidFill>
                <a:latin typeface="Calibri"/>
                <a:ea typeface="Calibri"/>
                <a:cs typeface="Calibri"/>
                <a:sym typeface="Calibri"/>
              </a:rPr>
              <a:t>Listen again and write ONE word or number in each gap.</a:t>
            </a:r>
            <a:endParaRPr sz="3200" b="1" dirty="0">
              <a:solidFill>
                <a:schemeClr val="dk1"/>
              </a:solidFill>
              <a:latin typeface="Calibri"/>
              <a:ea typeface="Calibri"/>
              <a:cs typeface="Calibri"/>
              <a:sym typeface="Calibri"/>
            </a:endParaRPr>
          </a:p>
        </p:txBody>
      </p:sp>
      <p:sp>
        <p:nvSpPr>
          <p:cNvPr id="199" name="Google Shape;199;p10"/>
          <p:cNvSpPr/>
          <p:nvPr/>
        </p:nvSpPr>
        <p:spPr>
          <a:xfrm>
            <a:off x="487067" y="1357587"/>
            <a:ext cx="502606" cy="502606"/>
          </a:xfrm>
          <a:prstGeom prst="roundRect">
            <a:avLst>
              <a:gd name="adj" fmla="val 16667"/>
            </a:avLst>
          </a:prstGeom>
          <a:solidFill>
            <a:srgbClr val="0FB7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48DA4"/>
              </a:solidFill>
              <a:latin typeface="Calibri"/>
              <a:ea typeface="Calibri"/>
              <a:cs typeface="Calibri"/>
              <a:sym typeface="Calibri"/>
            </a:endParaRPr>
          </a:p>
        </p:txBody>
      </p:sp>
      <p:sp>
        <p:nvSpPr>
          <p:cNvPr id="200" name="Google Shape;200;p10"/>
          <p:cNvSpPr txBox="1"/>
          <p:nvPr/>
        </p:nvSpPr>
        <p:spPr>
          <a:xfrm>
            <a:off x="539852" y="1254947"/>
            <a:ext cx="39703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b="1">
                <a:solidFill>
                  <a:schemeClr val="lt1"/>
                </a:solidFill>
                <a:latin typeface="Open Sans"/>
                <a:ea typeface="Open Sans"/>
                <a:cs typeface="Open Sans"/>
                <a:sym typeface="Open Sans"/>
              </a:rPr>
              <a:t>3</a:t>
            </a:r>
            <a:endParaRPr/>
          </a:p>
        </p:txBody>
      </p:sp>
      <p:sp>
        <p:nvSpPr>
          <p:cNvPr id="202" name="Google Shape;202;p10"/>
          <p:cNvSpPr txBox="1"/>
          <p:nvPr/>
        </p:nvSpPr>
        <p:spPr>
          <a:xfrm>
            <a:off x="1681971" y="4070564"/>
            <a:ext cx="101386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800" b="1" dirty="0">
                <a:solidFill>
                  <a:srgbClr val="F7941E"/>
                </a:solidFill>
                <a:latin typeface="Calibri"/>
                <a:ea typeface="Calibri"/>
                <a:cs typeface="Calibri"/>
                <a:sym typeface="Calibri"/>
              </a:rPr>
              <a:t>roads</a:t>
            </a:r>
            <a:endParaRPr sz="2800" b="1" dirty="0">
              <a:solidFill>
                <a:srgbClr val="F7941E"/>
              </a:solidFill>
              <a:latin typeface="Calibri"/>
              <a:ea typeface="Calibri"/>
              <a:cs typeface="Calibri"/>
              <a:sym typeface="Calibri"/>
            </a:endParaRPr>
          </a:p>
        </p:txBody>
      </p:sp>
      <p:sp>
        <p:nvSpPr>
          <p:cNvPr id="203" name="Google Shape;203;p10"/>
          <p:cNvSpPr txBox="1"/>
          <p:nvPr/>
        </p:nvSpPr>
        <p:spPr>
          <a:xfrm>
            <a:off x="5328218" y="2602575"/>
            <a:ext cx="246779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800" b="1" dirty="0">
                <a:solidFill>
                  <a:srgbClr val="F7941E"/>
                </a:solidFill>
                <a:latin typeface="Calibri"/>
                <a:ea typeface="Calibri"/>
                <a:cs typeface="Calibri"/>
                <a:sym typeface="Calibri"/>
              </a:rPr>
              <a:t>problem / jams</a:t>
            </a:r>
            <a:endParaRPr sz="2800" b="1" dirty="0">
              <a:solidFill>
                <a:srgbClr val="F7941E"/>
              </a:solidFill>
              <a:latin typeface="Calibri"/>
              <a:ea typeface="Calibri"/>
              <a:cs typeface="Calibri"/>
              <a:sym typeface="Calibri"/>
            </a:endParaRPr>
          </a:p>
        </p:txBody>
      </p:sp>
      <p:sp>
        <p:nvSpPr>
          <p:cNvPr id="204" name="Google Shape;204;p10"/>
          <p:cNvSpPr txBox="1"/>
          <p:nvPr/>
        </p:nvSpPr>
        <p:spPr>
          <a:xfrm>
            <a:off x="4240019" y="3547344"/>
            <a:ext cx="123969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800" b="1" dirty="0">
                <a:solidFill>
                  <a:srgbClr val="F7941E"/>
                </a:solidFill>
                <a:latin typeface="Calibri"/>
                <a:ea typeface="Calibri"/>
                <a:cs typeface="Calibri"/>
                <a:sym typeface="Calibri"/>
              </a:rPr>
              <a:t>twenty</a:t>
            </a:r>
            <a:endParaRPr sz="2800" b="1" dirty="0">
              <a:solidFill>
                <a:srgbClr val="F7941E"/>
              </a:solidFill>
              <a:latin typeface="Calibri"/>
              <a:ea typeface="Calibri"/>
              <a:cs typeface="Calibri"/>
              <a:sym typeface="Calibri"/>
            </a:endParaRPr>
          </a:p>
        </p:txBody>
      </p:sp>
      <p:sp>
        <p:nvSpPr>
          <p:cNvPr id="205" name="Google Shape;205;p10"/>
          <p:cNvSpPr txBox="1"/>
          <p:nvPr/>
        </p:nvSpPr>
        <p:spPr>
          <a:xfrm>
            <a:off x="1891989" y="2079355"/>
            <a:ext cx="88838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800" b="1">
                <a:solidFill>
                  <a:srgbClr val="F7941E"/>
                </a:solidFill>
                <a:latin typeface="Calibri"/>
                <a:ea typeface="Calibri"/>
                <a:cs typeface="Calibri"/>
                <a:sym typeface="Calibri"/>
              </a:rPr>
              <a:t>jams</a:t>
            </a:r>
            <a:endParaRPr sz="2800" b="1">
              <a:solidFill>
                <a:srgbClr val="F7941E"/>
              </a:solidFill>
              <a:latin typeface="Calibri"/>
              <a:ea typeface="Calibri"/>
              <a:cs typeface="Calibri"/>
              <a:sym typeface="Calibri"/>
            </a:endParaRPr>
          </a:p>
        </p:txBody>
      </p:sp>
      <p:sp>
        <p:nvSpPr>
          <p:cNvPr id="206" name="Google Shape;206;p10"/>
          <p:cNvSpPr txBox="1"/>
          <p:nvPr/>
        </p:nvSpPr>
        <p:spPr>
          <a:xfrm>
            <a:off x="5544559" y="4593784"/>
            <a:ext cx="91711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800" b="1" dirty="0">
                <a:solidFill>
                  <a:srgbClr val="F7941E"/>
                </a:solidFill>
                <a:latin typeface="Calibri"/>
                <a:ea typeface="Calibri"/>
                <a:cs typeface="Calibri"/>
                <a:sym typeface="Calibri"/>
              </a:rPr>
              <a:t>obey</a:t>
            </a:r>
            <a:endParaRPr sz="2800" b="1" dirty="0">
              <a:solidFill>
                <a:srgbClr val="F7941E"/>
              </a:solidFill>
              <a:latin typeface="Calibri"/>
              <a:ea typeface="Calibri"/>
              <a:cs typeface="Calibri"/>
              <a:sym typeface="Calibri"/>
            </a:endParaRPr>
          </a:p>
        </p:txBody>
      </p:sp>
      <p:pic>
        <p:nvPicPr>
          <p:cNvPr id="2" name="0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51326" y="5117004"/>
            <a:ext cx="609600" cy="609600"/>
          </a:xfrm>
          <a:prstGeom prst="rect">
            <a:avLst/>
          </a:prstGeom>
        </p:spPr>
      </p:pic>
    </p:spTree>
    <p:extLst>
      <p:ext uri="{BB962C8B-B14F-4D97-AF65-F5344CB8AC3E}">
        <p14:creationId xmlns:p14="http://schemas.microsoft.com/office/powerpoint/2010/main" val="1121344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000"/>
                                        <p:tgtEl>
                                          <p:spTgt spid="2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3"/>
                                        </p:tgtEl>
                                        <p:attrNameLst>
                                          <p:attrName>style.visibility</p:attrName>
                                        </p:attrNameLst>
                                      </p:cBhvr>
                                      <p:to>
                                        <p:strVal val="visible"/>
                                      </p:to>
                                    </p:set>
                                    <p:animEffect transition="in" filter="fade">
                                      <p:cBhvr>
                                        <p:cTn id="12" dur="1000"/>
                                        <p:tgtEl>
                                          <p:spTgt spid="20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4"/>
                                        </p:tgtEl>
                                        <p:attrNameLst>
                                          <p:attrName>style.visibility</p:attrName>
                                        </p:attrNameLst>
                                      </p:cBhvr>
                                      <p:to>
                                        <p:strVal val="visible"/>
                                      </p:to>
                                    </p:set>
                                    <p:animEffect transition="in" filter="fade">
                                      <p:cBhvr>
                                        <p:cTn id="17" dur="1000"/>
                                        <p:tgtEl>
                                          <p:spTgt spid="20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2"/>
                                        </p:tgtEl>
                                        <p:attrNameLst>
                                          <p:attrName>style.visibility</p:attrName>
                                        </p:attrNameLst>
                                      </p:cBhvr>
                                      <p:to>
                                        <p:strVal val="visible"/>
                                      </p:to>
                                    </p:set>
                                    <p:animEffect transition="in" filter="fade">
                                      <p:cBhvr>
                                        <p:cTn id="22" dur="1000"/>
                                        <p:tgtEl>
                                          <p:spTgt spid="20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6"/>
                                        </p:tgtEl>
                                        <p:attrNameLst>
                                          <p:attrName>style.visibility</p:attrName>
                                        </p:attrNameLst>
                                      </p:cBhvr>
                                      <p:to>
                                        <p:strVal val="visible"/>
                                      </p:to>
                                    </p:set>
                                    <p:animEffect transition="in" filter="fade">
                                      <p:cBhvr>
                                        <p:cTn id="27" dur="10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66591" fill="hold"/>
                                        <p:tgtEl>
                                          <p:spTgt spid="2"/>
                                        </p:tgtEl>
                                      </p:cBhvr>
                                    </p:cmd>
                                  </p:childTnLst>
                                </p:cTn>
                              </p:par>
                            </p:childTnLst>
                          </p:cTn>
                        </p:par>
                      </p:childTnLst>
                    </p:cTn>
                  </p:par>
                </p:childTnLst>
              </p:cTn>
              <p:nextCondLst>
                <p:cond evt="onClick" delay="0">
                  <p:tgtEl>
                    <p:spTgt spid="2"/>
                  </p:tgtEl>
                </p:cond>
              </p:nextCondLst>
            </p:seq>
            <p:audio>
              <p:cMediaNode vol="80000">
                <p:cTn id="33"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4" name="Google Shape;184;p9"/>
          <p:cNvSpPr txBox="1"/>
          <p:nvPr/>
        </p:nvSpPr>
        <p:spPr>
          <a:xfrm>
            <a:off x="487067" y="208434"/>
            <a:ext cx="87456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600" b="1">
                <a:solidFill>
                  <a:schemeClr val="dk1"/>
                </a:solidFill>
                <a:latin typeface="Arial"/>
                <a:ea typeface="Arial"/>
                <a:cs typeface="Arial"/>
                <a:sym typeface="Arial"/>
              </a:rPr>
              <a:t>LISTENING</a:t>
            </a:r>
            <a:endParaRPr sz="3600" b="1">
              <a:solidFill>
                <a:schemeClr val="dk1"/>
              </a:solidFill>
              <a:latin typeface="Arial"/>
              <a:ea typeface="Arial"/>
              <a:cs typeface="Arial"/>
              <a:sym typeface="Arial"/>
            </a:endParaRPr>
          </a:p>
        </p:txBody>
      </p:sp>
      <p:sp>
        <p:nvSpPr>
          <p:cNvPr id="2" name="Rectangle 1"/>
          <p:cNvSpPr/>
          <p:nvPr/>
        </p:nvSpPr>
        <p:spPr>
          <a:xfrm>
            <a:off x="409007" y="1035634"/>
            <a:ext cx="11489343" cy="5016758"/>
          </a:xfrm>
          <a:prstGeom prst="rect">
            <a:avLst/>
          </a:prstGeom>
        </p:spPr>
        <p:txBody>
          <a:bodyPr wrap="square">
            <a:spAutoFit/>
          </a:bodyPr>
          <a:lstStyle/>
          <a:p>
            <a:pPr algn="just" latinLnBrk="0"/>
            <a:r>
              <a:rPr lang="en-US" sz="3200" dirty="0">
                <a:solidFill>
                  <a:srgbClr val="002060"/>
                </a:solidFill>
                <a:latin typeface="OpenSans"/>
              </a:rPr>
              <a:t>Big cities around the world have traffic problems. Mumbai in India is one of them. Mumbai is one of the most congested cities in the world. Traffic jams happen nearly every day, so drivers have to spend a lot of time on the road.</a:t>
            </a:r>
          </a:p>
          <a:p>
            <a:pPr algn="just" latinLnBrk="0"/>
            <a:r>
              <a:rPr lang="en-US" sz="3200" dirty="0">
                <a:solidFill>
                  <a:srgbClr val="002060"/>
                </a:solidFill>
                <a:latin typeface="OpenSans"/>
              </a:rPr>
              <a:t>There are several reasons for traffic jams in this city. One reason is its increase in population. With nearly 20 million, Mumbai has too many people on the road. Another reason is that the roads in Mumbai are narrow, and many are not in good condition. Also, many road users do not obey the traffic rules. As a result, this problem is getting worse and worse.</a:t>
            </a:r>
          </a:p>
        </p:txBody>
      </p:sp>
      <p:pic>
        <p:nvPicPr>
          <p:cNvPr id="11" name="0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28662" y="5436839"/>
            <a:ext cx="609600" cy="609600"/>
          </a:xfrm>
          <a:prstGeom prst="rect">
            <a:avLst/>
          </a:prstGeom>
        </p:spPr>
      </p:pic>
      <p:grpSp>
        <p:nvGrpSpPr>
          <p:cNvPr id="3" name="Google Shape;145;p15">
            <a:extLst>
              <a:ext uri="{FF2B5EF4-FFF2-40B4-BE49-F238E27FC236}">
                <a16:creationId xmlns:a16="http://schemas.microsoft.com/office/drawing/2014/main" id="{9376E57F-8967-FEF8-52F6-9D2E8415E3C7}"/>
              </a:ext>
            </a:extLst>
          </p:cNvPr>
          <p:cNvGrpSpPr/>
          <p:nvPr/>
        </p:nvGrpSpPr>
        <p:grpSpPr>
          <a:xfrm>
            <a:off x="-263581" y="5839684"/>
            <a:ext cx="1114462" cy="1353901"/>
            <a:chOff x="1231043" y="3326737"/>
            <a:chExt cx="1851853" cy="2457564"/>
          </a:xfrm>
        </p:grpSpPr>
        <p:sp>
          <p:nvSpPr>
            <p:cNvPr id="4" name="Google Shape;146;p15">
              <a:extLst>
                <a:ext uri="{FF2B5EF4-FFF2-40B4-BE49-F238E27FC236}">
                  <a16:creationId xmlns:a16="http://schemas.microsoft.com/office/drawing/2014/main" id="{23D74838-F00D-97B3-F971-0F0E1DDB5A34}"/>
                </a:ext>
              </a:extLst>
            </p:cNvPr>
            <p:cNvSpPr/>
            <p:nvPr/>
          </p:nvSpPr>
          <p:spPr>
            <a:xfrm>
              <a:off x="1231043" y="3326737"/>
              <a:ext cx="1851853" cy="1904112"/>
            </a:xfrm>
            <a:custGeom>
              <a:avLst/>
              <a:gdLst/>
              <a:ahLst/>
              <a:cxnLst/>
              <a:rect l="l" t="t" r="r" b="b"/>
              <a:pathLst>
                <a:path w="86748" h="89196" extrusionOk="0">
                  <a:moveTo>
                    <a:pt x="43054" y="1"/>
                  </a:moveTo>
                  <a:cubicBezTo>
                    <a:pt x="42402" y="1"/>
                    <a:pt x="41751" y="88"/>
                    <a:pt x="41123" y="262"/>
                  </a:cubicBezTo>
                  <a:cubicBezTo>
                    <a:pt x="34016" y="1728"/>
                    <a:pt x="32123" y="12041"/>
                    <a:pt x="31621" y="17405"/>
                  </a:cubicBezTo>
                  <a:cubicBezTo>
                    <a:pt x="31513" y="18538"/>
                    <a:pt x="30574" y="19411"/>
                    <a:pt x="29452" y="19411"/>
                  </a:cubicBezTo>
                  <a:cubicBezTo>
                    <a:pt x="29411" y="19411"/>
                    <a:pt x="29370" y="19410"/>
                    <a:pt x="29329" y="19407"/>
                  </a:cubicBezTo>
                  <a:cubicBezTo>
                    <a:pt x="29192" y="19400"/>
                    <a:pt x="29051" y="19396"/>
                    <a:pt x="28905" y="19396"/>
                  </a:cubicBezTo>
                  <a:cubicBezTo>
                    <a:pt x="26301" y="19396"/>
                    <a:pt x="22308" y="20621"/>
                    <a:pt x="20011" y="22918"/>
                  </a:cubicBezTo>
                  <a:cubicBezTo>
                    <a:pt x="16648" y="26278"/>
                    <a:pt x="16996" y="35825"/>
                    <a:pt x="17414" y="40637"/>
                  </a:cubicBezTo>
                  <a:cubicBezTo>
                    <a:pt x="17531" y="41954"/>
                    <a:pt x="16467" y="43020"/>
                    <a:pt x="15150" y="43020"/>
                  </a:cubicBezTo>
                  <a:cubicBezTo>
                    <a:pt x="15142" y="43020"/>
                    <a:pt x="15135" y="43020"/>
                    <a:pt x="15127" y="43020"/>
                  </a:cubicBezTo>
                  <a:cubicBezTo>
                    <a:pt x="15104" y="43020"/>
                    <a:pt x="15081" y="43019"/>
                    <a:pt x="15059" y="43019"/>
                  </a:cubicBezTo>
                  <a:cubicBezTo>
                    <a:pt x="10264" y="43019"/>
                    <a:pt x="8583" y="48058"/>
                    <a:pt x="8583" y="48058"/>
                  </a:cubicBezTo>
                  <a:cubicBezTo>
                    <a:pt x="1" y="67367"/>
                    <a:pt x="37751" y="86679"/>
                    <a:pt x="42399" y="88968"/>
                  </a:cubicBezTo>
                  <a:cubicBezTo>
                    <a:pt x="42704" y="89116"/>
                    <a:pt x="43037" y="89195"/>
                    <a:pt x="43376" y="89195"/>
                  </a:cubicBezTo>
                  <a:cubicBezTo>
                    <a:pt x="43714" y="89195"/>
                    <a:pt x="44047" y="89116"/>
                    <a:pt x="44349" y="88968"/>
                  </a:cubicBezTo>
                  <a:cubicBezTo>
                    <a:pt x="48998" y="86679"/>
                    <a:pt x="86748" y="67367"/>
                    <a:pt x="78165" y="48058"/>
                  </a:cubicBezTo>
                  <a:cubicBezTo>
                    <a:pt x="78165" y="48058"/>
                    <a:pt x="76488" y="43019"/>
                    <a:pt x="71693" y="43019"/>
                  </a:cubicBezTo>
                  <a:cubicBezTo>
                    <a:pt x="71670" y="43019"/>
                    <a:pt x="71647" y="43020"/>
                    <a:pt x="71624" y="43020"/>
                  </a:cubicBezTo>
                  <a:cubicBezTo>
                    <a:pt x="71617" y="43020"/>
                    <a:pt x="71609" y="43020"/>
                    <a:pt x="71602" y="43020"/>
                  </a:cubicBezTo>
                  <a:cubicBezTo>
                    <a:pt x="70282" y="43020"/>
                    <a:pt x="69224" y="41954"/>
                    <a:pt x="69335" y="40637"/>
                  </a:cubicBezTo>
                  <a:cubicBezTo>
                    <a:pt x="69755" y="35825"/>
                    <a:pt x="70103" y="26278"/>
                    <a:pt x="66740" y="22918"/>
                  </a:cubicBezTo>
                  <a:cubicBezTo>
                    <a:pt x="64443" y="20621"/>
                    <a:pt x="60448" y="19396"/>
                    <a:pt x="57843" y="19396"/>
                  </a:cubicBezTo>
                  <a:cubicBezTo>
                    <a:pt x="57697" y="19396"/>
                    <a:pt x="57556" y="19400"/>
                    <a:pt x="57420" y="19407"/>
                  </a:cubicBezTo>
                  <a:cubicBezTo>
                    <a:pt x="57379" y="19410"/>
                    <a:pt x="57338" y="19411"/>
                    <a:pt x="57297" y="19411"/>
                  </a:cubicBezTo>
                  <a:cubicBezTo>
                    <a:pt x="56174" y="19411"/>
                    <a:pt x="55236" y="18535"/>
                    <a:pt x="55130" y="17405"/>
                  </a:cubicBezTo>
                  <a:cubicBezTo>
                    <a:pt x="54625" y="12041"/>
                    <a:pt x="52735" y="1728"/>
                    <a:pt x="45629" y="262"/>
                  </a:cubicBezTo>
                  <a:cubicBezTo>
                    <a:pt x="44997" y="88"/>
                    <a:pt x="44348" y="1"/>
                    <a:pt x="43697" y="1"/>
                  </a:cubicBezTo>
                  <a:cubicBezTo>
                    <a:pt x="43590" y="1"/>
                    <a:pt x="43483" y="3"/>
                    <a:pt x="43376" y="8"/>
                  </a:cubicBezTo>
                  <a:cubicBezTo>
                    <a:pt x="43269" y="3"/>
                    <a:pt x="43162" y="1"/>
                    <a:pt x="43054" y="1"/>
                  </a:cubicBezTo>
                  <a:close/>
                </a:path>
              </a:pathLst>
            </a:custGeom>
            <a:solidFill>
              <a:srgbClr val="FFC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47;p15">
              <a:extLst>
                <a:ext uri="{FF2B5EF4-FFF2-40B4-BE49-F238E27FC236}">
                  <a16:creationId xmlns:a16="http://schemas.microsoft.com/office/drawing/2014/main" id="{A7150B9D-6697-6BA0-FE08-275C46610330}"/>
                </a:ext>
              </a:extLst>
            </p:cNvPr>
            <p:cNvSpPr/>
            <p:nvPr/>
          </p:nvSpPr>
          <p:spPr>
            <a:xfrm>
              <a:off x="1899813" y="3980288"/>
              <a:ext cx="541266" cy="1804013"/>
            </a:xfrm>
            <a:custGeom>
              <a:avLst/>
              <a:gdLst/>
              <a:ahLst/>
              <a:cxnLst/>
              <a:rect l="l" t="t" r="r" b="b"/>
              <a:pathLst>
                <a:path w="25355" h="84507" extrusionOk="0">
                  <a:moveTo>
                    <a:pt x="12681" y="1"/>
                  </a:moveTo>
                  <a:cubicBezTo>
                    <a:pt x="12064" y="1"/>
                    <a:pt x="11565" y="500"/>
                    <a:pt x="11565" y="1117"/>
                  </a:cubicBezTo>
                  <a:lnTo>
                    <a:pt x="11565" y="34600"/>
                  </a:lnTo>
                  <a:lnTo>
                    <a:pt x="2111" y="23256"/>
                  </a:lnTo>
                  <a:cubicBezTo>
                    <a:pt x="1890" y="22990"/>
                    <a:pt x="1571" y="22854"/>
                    <a:pt x="1251" y="22854"/>
                  </a:cubicBezTo>
                  <a:cubicBezTo>
                    <a:pt x="999" y="22854"/>
                    <a:pt x="746" y="22938"/>
                    <a:pt x="539" y="23111"/>
                  </a:cubicBezTo>
                  <a:cubicBezTo>
                    <a:pt x="64" y="23507"/>
                    <a:pt x="1" y="24212"/>
                    <a:pt x="397" y="24687"/>
                  </a:cubicBezTo>
                  <a:lnTo>
                    <a:pt x="11565" y="38087"/>
                  </a:lnTo>
                  <a:lnTo>
                    <a:pt x="11565" y="83391"/>
                  </a:lnTo>
                  <a:cubicBezTo>
                    <a:pt x="11565" y="84008"/>
                    <a:pt x="12064" y="84507"/>
                    <a:pt x="12681" y="84507"/>
                  </a:cubicBezTo>
                  <a:cubicBezTo>
                    <a:pt x="13295" y="84507"/>
                    <a:pt x="13797" y="84008"/>
                    <a:pt x="13797" y="83391"/>
                  </a:cubicBezTo>
                  <a:lnTo>
                    <a:pt x="13797" y="28419"/>
                  </a:lnTo>
                  <a:lnTo>
                    <a:pt x="24950" y="15560"/>
                  </a:lnTo>
                  <a:cubicBezTo>
                    <a:pt x="25355" y="15094"/>
                    <a:pt x="25303" y="14390"/>
                    <a:pt x="24838" y="13984"/>
                  </a:cubicBezTo>
                  <a:cubicBezTo>
                    <a:pt x="24627" y="13801"/>
                    <a:pt x="24367" y="13711"/>
                    <a:pt x="24109" y="13711"/>
                  </a:cubicBezTo>
                  <a:cubicBezTo>
                    <a:pt x="23796" y="13711"/>
                    <a:pt x="23485" y="13843"/>
                    <a:pt x="23265" y="14099"/>
                  </a:cubicBezTo>
                  <a:lnTo>
                    <a:pt x="13797" y="25013"/>
                  </a:lnTo>
                  <a:lnTo>
                    <a:pt x="13797" y="1117"/>
                  </a:lnTo>
                  <a:cubicBezTo>
                    <a:pt x="13797" y="500"/>
                    <a:pt x="13298" y="1"/>
                    <a:pt x="12681" y="1"/>
                  </a:cubicBezTo>
                  <a:close/>
                </a:path>
              </a:pathLst>
            </a:custGeom>
            <a:solidFill>
              <a:srgbClr val="373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103;p53">
            <a:extLst>
              <a:ext uri="{FF2B5EF4-FFF2-40B4-BE49-F238E27FC236}">
                <a16:creationId xmlns:a16="http://schemas.microsoft.com/office/drawing/2014/main" id="{9D21869D-599A-5DD4-A9F5-FC5C734490B8}"/>
              </a:ext>
            </a:extLst>
          </p:cNvPr>
          <p:cNvGrpSpPr/>
          <p:nvPr/>
        </p:nvGrpSpPr>
        <p:grpSpPr>
          <a:xfrm>
            <a:off x="3241046" y="327023"/>
            <a:ext cx="712978" cy="569128"/>
            <a:chOff x="5706850" y="2677775"/>
            <a:chExt cx="1827700" cy="1703725"/>
          </a:xfrm>
        </p:grpSpPr>
        <p:sp>
          <p:nvSpPr>
            <p:cNvPr id="7" name="Google Shape;1104;p53">
              <a:extLst>
                <a:ext uri="{FF2B5EF4-FFF2-40B4-BE49-F238E27FC236}">
                  <a16:creationId xmlns:a16="http://schemas.microsoft.com/office/drawing/2014/main" id="{397B7BE9-7F9A-47DB-D0F1-241D4D055D4E}"/>
                </a:ext>
              </a:extLst>
            </p:cNvPr>
            <p:cNvSpPr/>
            <p:nvPr/>
          </p:nvSpPr>
          <p:spPr>
            <a:xfrm flipH="1">
              <a:off x="5735625" y="3832650"/>
              <a:ext cx="1198425" cy="480875"/>
            </a:xfrm>
            <a:custGeom>
              <a:avLst/>
              <a:gdLst/>
              <a:ahLst/>
              <a:cxnLst/>
              <a:rect l="l" t="t" r="r" b="b"/>
              <a:pathLst>
                <a:path w="47937" h="19235" extrusionOk="0">
                  <a:moveTo>
                    <a:pt x="27556" y="0"/>
                  </a:moveTo>
                  <a:cubicBezTo>
                    <a:pt x="26512" y="0"/>
                    <a:pt x="25466" y="44"/>
                    <a:pt x="24419" y="67"/>
                  </a:cubicBezTo>
                  <a:cubicBezTo>
                    <a:pt x="24377" y="67"/>
                    <a:pt x="24293" y="109"/>
                    <a:pt x="24230" y="109"/>
                  </a:cubicBezTo>
                  <a:cubicBezTo>
                    <a:pt x="22849" y="256"/>
                    <a:pt x="21447" y="423"/>
                    <a:pt x="20046" y="549"/>
                  </a:cubicBezTo>
                  <a:cubicBezTo>
                    <a:pt x="18372" y="716"/>
                    <a:pt x="16698" y="862"/>
                    <a:pt x="15024" y="988"/>
                  </a:cubicBezTo>
                  <a:cubicBezTo>
                    <a:pt x="14662" y="1040"/>
                    <a:pt x="14287" y="1077"/>
                    <a:pt x="13908" y="1077"/>
                  </a:cubicBezTo>
                  <a:cubicBezTo>
                    <a:pt x="13827" y="1077"/>
                    <a:pt x="13745" y="1075"/>
                    <a:pt x="13664" y="1072"/>
                  </a:cubicBezTo>
                  <a:cubicBezTo>
                    <a:pt x="13418" y="1062"/>
                    <a:pt x="13172" y="1058"/>
                    <a:pt x="12927" y="1058"/>
                  </a:cubicBezTo>
                  <a:cubicBezTo>
                    <a:pt x="10976" y="1058"/>
                    <a:pt x="9029" y="1335"/>
                    <a:pt x="7115" y="1595"/>
                  </a:cubicBezTo>
                  <a:cubicBezTo>
                    <a:pt x="5859" y="1783"/>
                    <a:pt x="4604" y="2076"/>
                    <a:pt x="3307" y="2223"/>
                  </a:cubicBezTo>
                  <a:cubicBezTo>
                    <a:pt x="2302" y="2348"/>
                    <a:pt x="1361" y="2620"/>
                    <a:pt x="440" y="3039"/>
                  </a:cubicBezTo>
                  <a:cubicBezTo>
                    <a:pt x="273" y="3122"/>
                    <a:pt x="147" y="3227"/>
                    <a:pt x="1" y="3290"/>
                  </a:cubicBezTo>
                  <a:cubicBezTo>
                    <a:pt x="461" y="4399"/>
                    <a:pt x="900" y="5424"/>
                    <a:pt x="1382" y="6470"/>
                  </a:cubicBezTo>
                  <a:cubicBezTo>
                    <a:pt x="1465" y="6637"/>
                    <a:pt x="1528" y="6847"/>
                    <a:pt x="1612" y="7056"/>
                  </a:cubicBezTo>
                  <a:cubicBezTo>
                    <a:pt x="2344" y="9316"/>
                    <a:pt x="3056" y="11575"/>
                    <a:pt x="3976" y="13793"/>
                  </a:cubicBezTo>
                  <a:cubicBezTo>
                    <a:pt x="4081" y="14023"/>
                    <a:pt x="4123" y="14254"/>
                    <a:pt x="4185" y="14484"/>
                  </a:cubicBezTo>
                  <a:cubicBezTo>
                    <a:pt x="4353" y="15070"/>
                    <a:pt x="4541" y="15676"/>
                    <a:pt x="4729" y="16241"/>
                  </a:cubicBezTo>
                  <a:cubicBezTo>
                    <a:pt x="5043" y="17162"/>
                    <a:pt x="5378" y="18083"/>
                    <a:pt x="5755" y="19066"/>
                  </a:cubicBezTo>
                  <a:cubicBezTo>
                    <a:pt x="6219" y="19136"/>
                    <a:pt x="6673" y="19235"/>
                    <a:pt x="7118" y="19235"/>
                  </a:cubicBezTo>
                  <a:cubicBezTo>
                    <a:pt x="7336" y="19235"/>
                    <a:pt x="7551" y="19211"/>
                    <a:pt x="7763" y="19150"/>
                  </a:cubicBezTo>
                  <a:cubicBezTo>
                    <a:pt x="7853" y="19123"/>
                    <a:pt x="7943" y="19115"/>
                    <a:pt x="8032" y="19115"/>
                  </a:cubicBezTo>
                  <a:cubicBezTo>
                    <a:pt x="8152" y="19115"/>
                    <a:pt x="8272" y="19129"/>
                    <a:pt x="8391" y="19129"/>
                  </a:cubicBezTo>
                  <a:lnTo>
                    <a:pt x="11320" y="19129"/>
                  </a:lnTo>
                  <a:cubicBezTo>
                    <a:pt x="11509" y="19129"/>
                    <a:pt x="11676" y="19087"/>
                    <a:pt x="11864" y="19066"/>
                  </a:cubicBezTo>
                  <a:cubicBezTo>
                    <a:pt x="12869" y="18961"/>
                    <a:pt x="13873" y="18836"/>
                    <a:pt x="14877" y="18773"/>
                  </a:cubicBezTo>
                  <a:cubicBezTo>
                    <a:pt x="18246" y="18522"/>
                    <a:pt x="21615" y="18292"/>
                    <a:pt x="25004" y="18020"/>
                  </a:cubicBezTo>
                  <a:cubicBezTo>
                    <a:pt x="27620" y="17811"/>
                    <a:pt x="30235" y="17518"/>
                    <a:pt x="32788" y="16953"/>
                  </a:cubicBezTo>
                  <a:cubicBezTo>
                    <a:pt x="33156" y="16875"/>
                    <a:pt x="33523" y="16762"/>
                    <a:pt x="33875" y="16762"/>
                  </a:cubicBezTo>
                  <a:cubicBezTo>
                    <a:pt x="33903" y="16762"/>
                    <a:pt x="33931" y="16763"/>
                    <a:pt x="33960" y="16764"/>
                  </a:cubicBezTo>
                  <a:cubicBezTo>
                    <a:pt x="34100" y="16775"/>
                    <a:pt x="34239" y="16780"/>
                    <a:pt x="34377" y="16780"/>
                  </a:cubicBezTo>
                  <a:cubicBezTo>
                    <a:pt x="35354" y="16780"/>
                    <a:pt x="36286" y="16535"/>
                    <a:pt x="37203" y="16241"/>
                  </a:cubicBezTo>
                  <a:cubicBezTo>
                    <a:pt x="38124" y="15948"/>
                    <a:pt x="39044" y="15823"/>
                    <a:pt x="39965" y="15739"/>
                  </a:cubicBezTo>
                  <a:cubicBezTo>
                    <a:pt x="40195" y="15718"/>
                    <a:pt x="40446" y="15697"/>
                    <a:pt x="40655" y="15593"/>
                  </a:cubicBezTo>
                  <a:cubicBezTo>
                    <a:pt x="40922" y="15468"/>
                    <a:pt x="41188" y="15374"/>
                    <a:pt x="41480" y="15374"/>
                  </a:cubicBezTo>
                  <a:cubicBezTo>
                    <a:pt x="41532" y="15374"/>
                    <a:pt x="41585" y="15377"/>
                    <a:pt x="41639" y="15383"/>
                  </a:cubicBezTo>
                  <a:cubicBezTo>
                    <a:pt x="41848" y="15383"/>
                    <a:pt x="42057" y="15300"/>
                    <a:pt x="42225" y="15237"/>
                  </a:cubicBezTo>
                  <a:cubicBezTo>
                    <a:pt x="42476" y="15174"/>
                    <a:pt x="42706" y="15091"/>
                    <a:pt x="42936" y="15049"/>
                  </a:cubicBezTo>
                  <a:cubicBezTo>
                    <a:pt x="43668" y="14860"/>
                    <a:pt x="44401" y="14672"/>
                    <a:pt x="45133" y="14463"/>
                  </a:cubicBezTo>
                  <a:cubicBezTo>
                    <a:pt x="45886" y="14233"/>
                    <a:pt x="46598" y="13877"/>
                    <a:pt x="47414" y="13814"/>
                  </a:cubicBezTo>
                  <a:cubicBezTo>
                    <a:pt x="47832" y="13751"/>
                    <a:pt x="47937" y="13417"/>
                    <a:pt x="47748" y="13103"/>
                  </a:cubicBezTo>
                  <a:cubicBezTo>
                    <a:pt x="47518" y="12705"/>
                    <a:pt x="47246" y="12350"/>
                    <a:pt x="46974" y="11973"/>
                  </a:cubicBezTo>
                  <a:cubicBezTo>
                    <a:pt x="46828" y="11826"/>
                    <a:pt x="46681" y="11638"/>
                    <a:pt x="46493" y="11554"/>
                  </a:cubicBezTo>
                  <a:cubicBezTo>
                    <a:pt x="45886" y="11241"/>
                    <a:pt x="45405" y="10822"/>
                    <a:pt x="44945" y="10299"/>
                  </a:cubicBezTo>
                  <a:cubicBezTo>
                    <a:pt x="44714" y="10027"/>
                    <a:pt x="44401" y="9818"/>
                    <a:pt x="44150" y="9567"/>
                  </a:cubicBezTo>
                  <a:cubicBezTo>
                    <a:pt x="43857" y="9316"/>
                    <a:pt x="43522" y="9085"/>
                    <a:pt x="43250" y="8772"/>
                  </a:cubicBezTo>
                  <a:cubicBezTo>
                    <a:pt x="42078" y="7412"/>
                    <a:pt x="40697" y="6219"/>
                    <a:pt x="39609" y="4796"/>
                  </a:cubicBezTo>
                  <a:cubicBezTo>
                    <a:pt x="39504" y="4629"/>
                    <a:pt x="39358" y="4524"/>
                    <a:pt x="39232" y="4399"/>
                  </a:cubicBezTo>
                  <a:cubicBezTo>
                    <a:pt x="38668" y="3813"/>
                    <a:pt x="38103" y="3269"/>
                    <a:pt x="37559" y="2704"/>
                  </a:cubicBezTo>
                  <a:cubicBezTo>
                    <a:pt x="37370" y="2515"/>
                    <a:pt x="37203" y="2327"/>
                    <a:pt x="37036" y="2181"/>
                  </a:cubicBezTo>
                  <a:cubicBezTo>
                    <a:pt x="36366" y="1658"/>
                    <a:pt x="35738" y="1051"/>
                    <a:pt x="35173" y="423"/>
                  </a:cubicBezTo>
                  <a:cubicBezTo>
                    <a:pt x="34901" y="130"/>
                    <a:pt x="34650" y="26"/>
                    <a:pt x="34274" y="26"/>
                  </a:cubicBezTo>
                  <a:cubicBezTo>
                    <a:pt x="33332" y="46"/>
                    <a:pt x="32390" y="46"/>
                    <a:pt x="31449" y="109"/>
                  </a:cubicBezTo>
                  <a:cubicBezTo>
                    <a:pt x="31208" y="120"/>
                    <a:pt x="30968" y="125"/>
                    <a:pt x="30724" y="125"/>
                  </a:cubicBezTo>
                  <a:cubicBezTo>
                    <a:pt x="30481" y="125"/>
                    <a:pt x="30235" y="120"/>
                    <a:pt x="29984" y="109"/>
                  </a:cubicBezTo>
                  <a:cubicBezTo>
                    <a:pt x="29178" y="27"/>
                    <a:pt x="28368" y="0"/>
                    <a:pt x="275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05;p53">
              <a:extLst>
                <a:ext uri="{FF2B5EF4-FFF2-40B4-BE49-F238E27FC236}">
                  <a16:creationId xmlns:a16="http://schemas.microsoft.com/office/drawing/2014/main" id="{B906304A-2F68-B595-C17B-FD86FAC7726F}"/>
                </a:ext>
              </a:extLst>
            </p:cNvPr>
            <p:cNvSpPr/>
            <p:nvPr/>
          </p:nvSpPr>
          <p:spPr>
            <a:xfrm flipH="1">
              <a:off x="6206400" y="3959875"/>
              <a:ext cx="412225" cy="223900"/>
            </a:xfrm>
            <a:custGeom>
              <a:avLst/>
              <a:gdLst/>
              <a:ahLst/>
              <a:cxnLst/>
              <a:rect l="l" t="t" r="r" b="b"/>
              <a:pathLst>
                <a:path w="16489" h="8956" extrusionOk="0">
                  <a:moveTo>
                    <a:pt x="16279" y="3013"/>
                  </a:moveTo>
                  <a:cubicBezTo>
                    <a:pt x="16112" y="2239"/>
                    <a:pt x="15463" y="1632"/>
                    <a:pt x="14626" y="1925"/>
                  </a:cubicBezTo>
                  <a:cubicBezTo>
                    <a:pt x="13999" y="2134"/>
                    <a:pt x="13434" y="2406"/>
                    <a:pt x="12869" y="2783"/>
                  </a:cubicBezTo>
                  <a:cubicBezTo>
                    <a:pt x="12827" y="2574"/>
                    <a:pt x="12722" y="2385"/>
                    <a:pt x="12534" y="2197"/>
                  </a:cubicBezTo>
                  <a:cubicBezTo>
                    <a:pt x="11781" y="1444"/>
                    <a:pt x="10609" y="2176"/>
                    <a:pt x="9793" y="2699"/>
                  </a:cubicBezTo>
                  <a:cubicBezTo>
                    <a:pt x="9981" y="2281"/>
                    <a:pt x="10086" y="1862"/>
                    <a:pt x="10002" y="1444"/>
                  </a:cubicBezTo>
                  <a:cubicBezTo>
                    <a:pt x="9730" y="0"/>
                    <a:pt x="8412" y="314"/>
                    <a:pt x="6947" y="1130"/>
                  </a:cubicBezTo>
                  <a:cubicBezTo>
                    <a:pt x="7010" y="670"/>
                    <a:pt x="6654" y="251"/>
                    <a:pt x="6173" y="209"/>
                  </a:cubicBezTo>
                  <a:cubicBezTo>
                    <a:pt x="5483" y="188"/>
                    <a:pt x="4813" y="523"/>
                    <a:pt x="4227" y="900"/>
                  </a:cubicBezTo>
                  <a:lnTo>
                    <a:pt x="4164" y="900"/>
                  </a:lnTo>
                  <a:cubicBezTo>
                    <a:pt x="3453" y="1109"/>
                    <a:pt x="2763" y="1569"/>
                    <a:pt x="2135" y="1967"/>
                  </a:cubicBezTo>
                  <a:cubicBezTo>
                    <a:pt x="1528" y="2364"/>
                    <a:pt x="607" y="2783"/>
                    <a:pt x="294" y="3494"/>
                  </a:cubicBezTo>
                  <a:cubicBezTo>
                    <a:pt x="1" y="4143"/>
                    <a:pt x="607" y="4875"/>
                    <a:pt x="1319" y="4499"/>
                  </a:cubicBezTo>
                  <a:cubicBezTo>
                    <a:pt x="1821" y="4248"/>
                    <a:pt x="2260" y="3934"/>
                    <a:pt x="2700" y="3620"/>
                  </a:cubicBezTo>
                  <a:cubicBezTo>
                    <a:pt x="2407" y="3934"/>
                    <a:pt x="2135" y="4248"/>
                    <a:pt x="1988" y="4582"/>
                  </a:cubicBezTo>
                  <a:cubicBezTo>
                    <a:pt x="1716" y="5210"/>
                    <a:pt x="2177" y="6214"/>
                    <a:pt x="3014" y="5921"/>
                  </a:cubicBezTo>
                  <a:cubicBezTo>
                    <a:pt x="4164" y="5503"/>
                    <a:pt x="5127" y="4603"/>
                    <a:pt x="6110" y="3871"/>
                  </a:cubicBezTo>
                  <a:cubicBezTo>
                    <a:pt x="6592" y="3515"/>
                    <a:pt x="7115" y="3180"/>
                    <a:pt x="7617" y="2825"/>
                  </a:cubicBezTo>
                  <a:cubicBezTo>
                    <a:pt x="7429" y="3118"/>
                    <a:pt x="7219" y="3390"/>
                    <a:pt x="7052" y="3683"/>
                  </a:cubicBezTo>
                  <a:cubicBezTo>
                    <a:pt x="6341" y="4729"/>
                    <a:pt x="5650" y="5796"/>
                    <a:pt x="4855" y="6758"/>
                  </a:cubicBezTo>
                  <a:cubicBezTo>
                    <a:pt x="4227" y="7512"/>
                    <a:pt x="5085" y="8955"/>
                    <a:pt x="6006" y="8244"/>
                  </a:cubicBezTo>
                  <a:cubicBezTo>
                    <a:pt x="6048" y="8202"/>
                    <a:pt x="6131" y="8139"/>
                    <a:pt x="6173" y="8097"/>
                  </a:cubicBezTo>
                  <a:lnTo>
                    <a:pt x="6173" y="8097"/>
                  </a:lnTo>
                  <a:lnTo>
                    <a:pt x="6173" y="8097"/>
                  </a:lnTo>
                  <a:cubicBezTo>
                    <a:pt x="7429" y="7114"/>
                    <a:pt x="8537" y="6047"/>
                    <a:pt x="9730" y="5064"/>
                  </a:cubicBezTo>
                  <a:cubicBezTo>
                    <a:pt x="9270" y="5608"/>
                    <a:pt x="8768" y="6131"/>
                    <a:pt x="8517" y="6779"/>
                  </a:cubicBezTo>
                  <a:cubicBezTo>
                    <a:pt x="8140" y="7700"/>
                    <a:pt x="9458" y="8328"/>
                    <a:pt x="10086" y="7700"/>
                  </a:cubicBezTo>
                  <a:cubicBezTo>
                    <a:pt x="11341" y="6424"/>
                    <a:pt x="12659" y="4959"/>
                    <a:pt x="14271" y="4038"/>
                  </a:cubicBezTo>
                  <a:cubicBezTo>
                    <a:pt x="14208" y="4143"/>
                    <a:pt x="14166" y="4248"/>
                    <a:pt x="14103" y="4331"/>
                  </a:cubicBezTo>
                  <a:cubicBezTo>
                    <a:pt x="13999" y="4457"/>
                    <a:pt x="13957" y="4624"/>
                    <a:pt x="13915" y="4792"/>
                  </a:cubicBezTo>
                  <a:cubicBezTo>
                    <a:pt x="13915" y="4854"/>
                    <a:pt x="13915" y="4875"/>
                    <a:pt x="13894" y="4917"/>
                  </a:cubicBezTo>
                  <a:cubicBezTo>
                    <a:pt x="13810" y="5629"/>
                    <a:pt x="14919" y="6068"/>
                    <a:pt x="15359" y="5524"/>
                  </a:cubicBezTo>
                  <a:cubicBezTo>
                    <a:pt x="15944" y="4854"/>
                    <a:pt x="16488" y="3913"/>
                    <a:pt x="16279" y="3013"/>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06;p53">
              <a:extLst>
                <a:ext uri="{FF2B5EF4-FFF2-40B4-BE49-F238E27FC236}">
                  <a16:creationId xmlns:a16="http://schemas.microsoft.com/office/drawing/2014/main" id="{EEBCC649-8527-5AFA-2B82-264435FA03CF}"/>
                </a:ext>
              </a:extLst>
            </p:cNvPr>
            <p:cNvSpPr/>
            <p:nvPr/>
          </p:nvSpPr>
          <p:spPr>
            <a:xfrm flipH="1">
              <a:off x="5967350" y="4008000"/>
              <a:ext cx="139175" cy="128175"/>
            </a:xfrm>
            <a:custGeom>
              <a:avLst/>
              <a:gdLst/>
              <a:ahLst/>
              <a:cxnLst/>
              <a:rect l="l" t="t" r="r" b="b"/>
              <a:pathLst>
                <a:path w="5567" h="5127" extrusionOk="0">
                  <a:moveTo>
                    <a:pt x="1" y="2218"/>
                  </a:moveTo>
                  <a:cubicBezTo>
                    <a:pt x="43" y="1590"/>
                    <a:pt x="189" y="1025"/>
                    <a:pt x="566" y="502"/>
                  </a:cubicBezTo>
                  <a:cubicBezTo>
                    <a:pt x="817" y="188"/>
                    <a:pt x="1089" y="42"/>
                    <a:pt x="1445" y="105"/>
                  </a:cubicBezTo>
                  <a:cubicBezTo>
                    <a:pt x="1842" y="146"/>
                    <a:pt x="2219" y="84"/>
                    <a:pt x="2616" y="42"/>
                  </a:cubicBezTo>
                  <a:cubicBezTo>
                    <a:pt x="3642" y="0"/>
                    <a:pt x="4520" y="356"/>
                    <a:pt x="5127" y="1255"/>
                  </a:cubicBezTo>
                  <a:cubicBezTo>
                    <a:pt x="5211" y="1381"/>
                    <a:pt x="5253" y="1507"/>
                    <a:pt x="5295" y="1674"/>
                  </a:cubicBezTo>
                  <a:cubicBezTo>
                    <a:pt x="5315" y="1820"/>
                    <a:pt x="5295" y="1988"/>
                    <a:pt x="5315" y="2113"/>
                  </a:cubicBezTo>
                  <a:cubicBezTo>
                    <a:pt x="5567" y="3076"/>
                    <a:pt x="5211" y="3871"/>
                    <a:pt x="4479" y="4478"/>
                  </a:cubicBezTo>
                  <a:cubicBezTo>
                    <a:pt x="3663" y="5126"/>
                    <a:pt x="2721" y="5126"/>
                    <a:pt x="1800" y="4708"/>
                  </a:cubicBezTo>
                  <a:cubicBezTo>
                    <a:pt x="1340" y="4499"/>
                    <a:pt x="942" y="4164"/>
                    <a:pt x="524" y="3850"/>
                  </a:cubicBezTo>
                  <a:cubicBezTo>
                    <a:pt x="398" y="3745"/>
                    <a:pt x="294" y="3557"/>
                    <a:pt x="231" y="3390"/>
                  </a:cubicBezTo>
                  <a:cubicBezTo>
                    <a:pt x="105" y="3013"/>
                    <a:pt x="43" y="2615"/>
                    <a:pt x="1" y="22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07;p53">
              <a:extLst>
                <a:ext uri="{FF2B5EF4-FFF2-40B4-BE49-F238E27FC236}">
                  <a16:creationId xmlns:a16="http://schemas.microsoft.com/office/drawing/2014/main" id="{B49B6FCA-E285-A7C3-E19F-81B2B9D92556}"/>
                </a:ext>
              </a:extLst>
            </p:cNvPr>
            <p:cNvSpPr/>
            <p:nvPr/>
          </p:nvSpPr>
          <p:spPr>
            <a:xfrm flipH="1">
              <a:off x="5706850" y="3807125"/>
              <a:ext cx="1247075" cy="530950"/>
            </a:xfrm>
            <a:custGeom>
              <a:avLst/>
              <a:gdLst/>
              <a:ahLst/>
              <a:cxnLst/>
              <a:rect l="l" t="t" r="r" b="b"/>
              <a:pathLst>
                <a:path w="49883" h="21238" extrusionOk="0">
                  <a:moveTo>
                    <a:pt x="1" y="4248"/>
                  </a:moveTo>
                  <a:cubicBezTo>
                    <a:pt x="1277" y="3327"/>
                    <a:pt x="2574" y="2700"/>
                    <a:pt x="4060" y="2427"/>
                  </a:cubicBezTo>
                  <a:cubicBezTo>
                    <a:pt x="5880" y="2093"/>
                    <a:pt x="7721" y="1737"/>
                    <a:pt x="9542" y="1486"/>
                  </a:cubicBezTo>
                  <a:cubicBezTo>
                    <a:pt x="10860" y="1319"/>
                    <a:pt x="12136" y="1130"/>
                    <a:pt x="13475" y="1151"/>
                  </a:cubicBezTo>
                  <a:cubicBezTo>
                    <a:pt x="14773" y="1172"/>
                    <a:pt x="16091" y="1047"/>
                    <a:pt x="17388" y="921"/>
                  </a:cubicBezTo>
                  <a:cubicBezTo>
                    <a:pt x="19041" y="754"/>
                    <a:pt x="20694" y="628"/>
                    <a:pt x="22305" y="482"/>
                  </a:cubicBezTo>
                  <a:cubicBezTo>
                    <a:pt x="22933" y="419"/>
                    <a:pt x="23602" y="377"/>
                    <a:pt x="24230" y="272"/>
                  </a:cubicBezTo>
                  <a:cubicBezTo>
                    <a:pt x="25067" y="105"/>
                    <a:pt x="25925" y="105"/>
                    <a:pt x="26783" y="105"/>
                  </a:cubicBezTo>
                  <a:cubicBezTo>
                    <a:pt x="27745" y="105"/>
                    <a:pt x="28750" y="0"/>
                    <a:pt x="29712" y="105"/>
                  </a:cubicBezTo>
                  <a:cubicBezTo>
                    <a:pt x="31156" y="272"/>
                    <a:pt x="32558" y="126"/>
                    <a:pt x="34001" y="126"/>
                  </a:cubicBezTo>
                  <a:cubicBezTo>
                    <a:pt x="34504" y="126"/>
                    <a:pt x="34964" y="168"/>
                    <a:pt x="35466" y="189"/>
                  </a:cubicBezTo>
                  <a:cubicBezTo>
                    <a:pt x="35906" y="210"/>
                    <a:pt x="36261" y="419"/>
                    <a:pt x="36554" y="754"/>
                  </a:cubicBezTo>
                  <a:cubicBezTo>
                    <a:pt x="37056" y="1339"/>
                    <a:pt x="37642" y="1842"/>
                    <a:pt x="38186" y="2365"/>
                  </a:cubicBezTo>
                  <a:cubicBezTo>
                    <a:pt x="38437" y="2616"/>
                    <a:pt x="38730" y="2846"/>
                    <a:pt x="39002" y="3097"/>
                  </a:cubicBezTo>
                  <a:cubicBezTo>
                    <a:pt x="39567" y="3641"/>
                    <a:pt x="40132" y="4206"/>
                    <a:pt x="40676" y="4771"/>
                  </a:cubicBezTo>
                  <a:lnTo>
                    <a:pt x="41053" y="5148"/>
                  </a:lnTo>
                  <a:cubicBezTo>
                    <a:pt x="42141" y="6570"/>
                    <a:pt x="43459" y="7742"/>
                    <a:pt x="44652" y="9081"/>
                  </a:cubicBezTo>
                  <a:cubicBezTo>
                    <a:pt x="45007" y="9500"/>
                    <a:pt x="45468" y="9814"/>
                    <a:pt x="45865" y="10169"/>
                  </a:cubicBezTo>
                  <a:cubicBezTo>
                    <a:pt x="45970" y="10274"/>
                    <a:pt x="46137" y="10378"/>
                    <a:pt x="46263" y="10358"/>
                  </a:cubicBezTo>
                  <a:cubicBezTo>
                    <a:pt x="46598" y="10316"/>
                    <a:pt x="46765" y="10525"/>
                    <a:pt x="46953" y="10734"/>
                  </a:cubicBezTo>
                  <a:cubicBezTo>
                    <a:pt x="47686" y="11676"/>
                    <a:pt x="48439" y="12575"/>
                    <a:pt x="49171" y="13517"/>
                  </a:cubicBezTo>
                  <a:cubicBezTo>
                    <a:pt x="49276" y="13663"/>
                    <a:pt x="49380" y="13810"/>
                    <a:pt x="49485" y="13977"/>
                  </a:cubicBezTo>
                  <a:cubicBezTo>
                    <a:pt x="49883" y="14605"/>
                    <a:pt x="49715" y="15149"/>
                    <a:pt x="49066" y="15484"/>
                  </a:cubicBezTo>
                  <a:cubicBezTo>
                    <a:pt x="48648" y="15693"/>
                    <a:pt x="48230" y="15860"/>
                    <a:pt x="47790" y="15986"/>
                  </a:cubicBezTo>
                  <a:cubicBezTo>
                    <a:pt x="47288" y="16132"/>
                    <a:pt x="46786" y="16279"/>
                    <a:pt x="46305" y="16425"/>
                  </a:cubicBezTo>
                  <a:cubicBezTo>
                    <a:pt x="45698" y="16614"/>
                    <a:pt x="45070" y="16802"/>
                    <a:pt x="44463" y="16969"/>
                  </a:cubicBezTo>
                  <a:cubicBezTo>
                    <a:pt x="44108" y="17074"/>
                    <a:pt x="43710" y="17158"/>
                    <a:pt x="43313" y="17262"/>
                  </a:cubicBezTo>
                  <a:cubicBezTo>
                    <a:pt x="43292" y="17262"/>
                    <a:pt x="43271" y="17283"/>
                    <a:pt x="43229" y="17283"/>
                  </a:cubicBezTo>
                  <a:cubicBezTo>
                    <a:pt x="42476" y="17325"/>
                    <a:pt x="41764" y="17639"/>
                    <a:pt x="41011" y="17702"/>
                  </a:cubicBezTo>
                  <a:cubicBezTo>
                    <a:pt x="40446" y="17765"/>
                    <a:pt x="39881" y="17974"/>
                    <a:pt x="39274" y="17890"/>
                  </a:cubicBezTo>
                  <a:cubicBezTo>
                    <a:pt x="39211" y="17890"/>
                    <a:pt x="39107" y="17953"/>
                    <a:pt x="39023" y="17974"/>
                  </a:cubicBezTo>
                  <a:cubicBezTo>
                    <a:pt x="38270" y="18183"/>
                    <a:pt x="37496" y="18392"/>
                    <a:pt x="36722" y="18581"/>
                  </a:cubicBezTo>
                  <a:cubicBezTo>
                    <a:pt x="36115" y="18706"/>
                    <a:pt x="35550" y="18853"/>
                    <a:pt x="34922" y="18748"/>
                  </a:cubicBezTo>
                  <a:cubicBezTo>
                    <a:pt x="34650" y="18727"/>
                    <a:pt x="34357" y="18790"/>
                    <a:pt x="34106" y="18853"/>
                  </a:cubicBezTo>
                  <a:cubicBezTo>
                    <a:pt x="32328" y="19313"/>
                    <a:pt x="30486" y="19480"/>
                    <a:pt x="28687" y="19731"/>
                  </a:cubicBezTo>
                  <a:cubicBezTo>
                    <a:pt x="26239" y="20045"/>
                    <a:pt x="23770" y="20171"/>
                    <a:pt x="21280" y="20296"/>
                  </a:cubicBezTo>
                  <a:cubicBezTo>
                    <a:pt x="19564" y="20401"/>
                    <a:pt x="17807" y="20568"/>
                    <a:pt x="16091" y="20694"/>
                  </a:cubicBezTo>
                  <a:cubicBezTo>
                    <a:pt x="14835" y="20798"/>
                    <a:pt x="13601" y="20924"/>
                    <a:pt x="12346" y="21029"/>
                  </a:cubicBezTo>
                  <a:cubicBezTo>
                    <a:pt x="12115" y="21050"/>
                    <a:pt x="11843" y="21029"/>
                    <a:pt x="11613" y="21029"/>
                  </a:cubicBezTo>
                  <a:lnTo>
                    <a:pt x="10337" y="21029"/>
                  </a:lnTo>
                  <a:lnTo>
                    <a:pt x="9416" y="21029"/>
                  </a:lnTo>
                  <a:cubicBezTo>
                    <a:pt x="9207" y="21029"/>
                    <a:pt x="8977" y="20987"/>
                    <a:pt x="8789" y="21029"/>
                  </a:cubicBezTo>
                  <a:cubicBezTo>
                    <a:pt x="8035" y="21238"/>
                    <a:pt x="7261" y="21029"/>
                    <a:pt x="6508" y="20987"/>
                  </a:cubicBezTo>
                  <a:cubicBezTo>
                    <a:pt x="6006" y="20945"/>
                    <a:pt x="5755" y="20673"/>
                    <a:pt x="5587" y="20192"/>
                  </a:cubicBezTo>
                  <a:cubicBezTo>
                    <a:pt x="5336" y="19355"/>
                    <a:pt x="5043" y="18518"/>
                    <a:pt x="4792" y="17681"/>
                  </a:cubicBezTo>
                  <a:cubicBezTo>
                    <a:pt x="4541" y="16969"/>
                    <a:pt x="4332" y="16300"/>
                    <a:pt x="4102" y="15588"/>
                  </a:cubicBezTo>
                  <a:cubicBezTo>
                    <a:pt x="4060" y="15442"/>
                    <a:pt x="4018" y="15296"/>
                    <a:pt x="3976" y="15149"/>
                  </a:cubicBezTo>
                  <a:cubicBezTo>
                    <a:pt x="3139" y="13371"/>
                    <a:pt x="2742" y="11425"/>
                    <a:pt x="2009" y="9625"/>
                  </a:cubicBezTo>
                  <a:cubicBezTo>
                    <a:pt x="1905" y="9332"/>
                    <a:pt x="1821" y="9060"/>
                    <a:pt x="1758" y="8767"/>
                  </a:cubicBezTo>
                  <a:cubicBezTo>
                    <a:pt x="1591" y="8286"/>
                    <a:pt x="1444" y="7847"/>
                    <a:pt x="1256" y="7407"/>
                  </a:cubicBezTo>
                  <a:cubicBezTo>
                    <a:pt x="1151" y="7114"/>
                    <a:pt x="1026" y="6821"/>
                    <a:pt x="921" y="6570"/>
                  </a:cubicBezTo>
                  <a:cubicBezTo>
                    <a:pt x="712" y="6026"/>
                    <a:pt x="545" y="5461"/>
                    <a:pt x="231" y="4980"/>
                  </a:cubicBezTo>
                  <a:cubicBezTo>
                    <a:pt x="105" y="4792"/>
                    <a:pt x="84" y="4520"/>
                    <a:pt x="1" y="4248"/>
                  </a:cubicBezTo>
                  <a:close/>
                  <a:moveTo>
                    <a:pt x="6592" y="20066"/>
                  </a:moveTo>
                  <a:cubicBezTo>
                    <a:pt x="7303" y="20171"/>
                    <a:pt x="7952" y="20317"/>
                    <a:pt x="8600" y="20150"/>
                  </a:cubicBezTo>
                  <a:cubicBezTo>
                    <a:pt x="8809" y="20087"/>
                    <a:pt x="9019" y="20108"/>
                    <a:pt x="9228" y="20108"/>
                  </a:cubicBezTo>
                  <a:lnTo>
                    <a:pt x="12157" y="20108"/>
                  </a:lnTo>
                  <a:cubicBezTo>
                    <a:pt x="12346" y="20108"/>
                    <a:pt x="12534" y="20087"/>
                    <a:pt x="12722" y="20066"/>
                  </a:cubicBezTo>
                  <a:cubicBezTo>
                    <a:pt x="13706" y="19961"/>
                    <a:pt x="14731" y="19836"/>
                    <a:pt x="15714" y="19773"/>
                  </a:cubicBezTo>
                  <a:cubicBezTo>
                    <a:pt x="19104" y="19501"/>
                    <a:pt x="22473" y="19271"/>
                    <a:pt x="25841" y="19020"/>
                  </a:cubicBezTo>
                  <a:cubicBezTo>
                    <a:pt x="28457" y="18811"/>
                    <a:pt x="31072" y="18518"/>
                    <a:pt x="33646" y="17932"/>
                  </a:cubicBezTo>
                  <a:cubicBezTo>
                    <a:pt x="34022" y="17869"/>
                    <a:pt x="34420" y="17744"/>
                    <a:pt x="34818" y="17765"/>
                  </a:cubicBezTo>
                  <a:cubicBezTo>
                    <a:pt x="35947" y="17827"/>
                    <a:pt x="37014" y="17576"/>
                    <a:pt x="38061" y="17241"/>
                  </a:cubicBezTo>
                  <a:cubicBezTo>
                    <a:pt x="38960" y="16948"/>
                    <a:pt x="39881" y="16823"/>
                    <a:pt x="40802" y="16739"/>
                  </a:cubicBezTo>
                  <a:cubicBezTo>
                    <a:pt x="41032" y="16718"/>
                    <a:pt x="41304" y="16676"/>
                    <a:pt x="41513" y="16572"/>
                  </a:cubicBezTo>
                  <a:cubicBezTo>
                    <a:pt x="41827" y="16446"/>
                    <a:pt x="42141" y="16342"/>
                    <a:pt x="42476" y="16363"/>
                  </a:cubicBezTo>
                  <a:cubicBezTo>
                    <a:pt x="42685" y="16363"/>
                    <a:pt x="42894" y="16300"/>
                    <a:pt x="43082" y="16237"/>
                  </a:cubicBezTo>
                  <a:cubicBezTo>
                    <a:pt x="43313" y="16174"/>
                    <a:pt x="43543" y="16091"/>
                    <a:pt x="43773" y="16028"/>
                  </a:cubicBezTo>
                  <a:cubicBezTo>
                    <a:pt x="44505" y="15840"/>
                    <a:pt x="45258" y="15672"/>
                    <a:pt x="45970" y="15463"/>
                  </a:cubicBezTo>
                  <a:cubicBezTo>
                    <a:pt x="46744" y="15212"/>
                    <a:pt x="47434" y="14877"/>
                    <a:pt x="48250" y="14793"/>
                  </a:cubicBezTo>
                  <a:cubicBezTo>
                    <a:pt x="48627" y="14752"/>
                    <a:pt x="48732" y="14438"/>
                    <a:pt x="48522" y="14103"/>
                  </a:cubicBezTo>
                  <a:cubicBezTo>
                    <a:pt x="48271" y="13705"/>
                    <a:pt x="48020" y="13329"/>
                    <a:pt x="47727" y="12973"/>
                  </a:cubicBezTo>
                  <a:cubicBezTo>
                    <a:pt x="47602" y="12806"/>
                    <a:pt x="47434" y="12638"/>
                    <a:pt x="47267" y="12555"/>
                  </a:cubicBezTo>
                  <a:cubicBezTo>
                    <a:pt x="46660" y="12241"/>
                    <a:pt x="46158" y="11822"/>
                    <a:pt x="45719" y="11299"/>
                  </a:cubicBezTo>
                  <a:cubicBezTo>
                    <a:pt x="45489" y="11006"/>
                    <a:pt x="45175" y="10797"/>
                    <a:pt x="44903" y="10567"/>
                  </a:cubicBezTo>
                  <a:cubicBezTo>
                    <a:pt x="44610" y="10316"/>
                    <a:pt x="44275" y="10065"/>
                    <a:pt x="44024" y="9751"/>
                  </a:cubicBezTo>
                  <a:cubicBezTo>
                    <a:pt x="42831" y="8391"/>
                    <a:pt x="41450" y="7219"/>
                    <a:pt x="40383" y="5775"/>
                  </a:cubicBezTo>
                  <a:cubicBezTo>
                    <a:pt x="40279" y="5629"/>
                    <a:pt x="40111" y="5524"/>
                    <a:pt x="39986" y="5378"/>
                  </a:cubicBezTo>
                  <a:cubicBezTo>
                    <a:pt x="39442" y="4813"/>
                    <a:pt x="38856" y="4269"/>
                    <a:pt x="38312" y="3683"/>
                  </a:cubicBezTo>
                  <a:cubicBezTo>
                    <a:pt x="38123" y="3495"/>
                    <a:pt x="37977" y="3327"/>
                    <a:pt x="37789" y="3160"/>
                  </a:cubicBezTo>
                  <a:cubicBezTo>
                    <a:pt x="37140" y="2637"/>
                    <a:pt x="36512" y="2051"/>
                    <a:pt x="35926" y="1402"/>
                  </a:cubicBezTo>
                  <a:cubicBezTo>
                    <a:pt x="35675" y="1130"/>
                    <a:pt x="35403" y="1026"/>
                    <a:pt x="35048" y="1026"/>
                  </a:cubicBezTo>
                  <a:cubicBezTo>
                    <a:pt x="34106" y="1047"/>
                    <a:pt x="33165" y="1047"/>
                    <a:pt x="32223" y="1088"/>
                  </a:cubicBezTo>
                  <a:cubicBezTo>
                    <a:pt x="31721" y="1130"/>
                    <a:pt x="31260" y="1130"/>
                    <a:pt x="30758" y="1088"/>
                  </a:cubicBezTo>
                  <a:cubicBezTo>
                    <a:pt x="28896" y="921"/>
                    <a:pt x="27034" y="1026"/>
                    <a:pt x="25193" y="1067"/>
                  </a:cubicBezTo>
                  <a:cubicBezTo>
                    <a:pt x="25130" y="1067"/>
                    <a:pt x="25046" y="1088"/>
                    <a:pt x="25004" y="1088"/>
                  </a:cubicBezTo>
                  <a:cubicBezTo>
                    <a:pt x="23623" y="1256"/>
                    <a:pt x="22201" y="1402"/>
                    <a:pt x="20820" y="1549"/>
                  </a:cubicBezTo>
                  <a:cubicBezTo>
                    <a:pt x="19146" y="1695"/>
                    <a:pt x="17472" y="1863"/>
                    <a:pt x="15798" y="1988"/>
                  </a:cubicBezTo>
                  <a:cubicBezTo>
                    <a:pt x="15359" y="2051"/>
                    <a:pt x="14877" y="2093"/>
                    <a:pt x="14438" y="2072"/>
                  </a:cubicBezTo>
                  <a:cubicBezTo>
                    <a:pt x="12241" y="1988"/>
                    <a:pt x="10044" y="2302"/>
                    <a:pt x="7868" y="2595"/>
                  </a:cubicBezTo>
                  <a:cubicBezTo>
                    <a:pt x="6612" y="2762"/>
                    <a:pt x="5357" y="3055"/>
                    <a:pt x="4081" y="3223"/>
                  </a:cubicBezTo>
                  <a:cubicBezTo>
                    <a:pt x="3055" y="3348"/>
                    <a:pt x="2114" y="3599"/>
                    <a:pt x="1193" y="4018"/>
                  </a:cubicBezTo>
                  <a:cubicBezTo>
                    <a:pt x="1047" y="4101"/>
                    <a:pt x="921" y="4206"/>
                    <a:pt x="754" y="4290"/>
                  </a:cubicBezTo>
                  <a:cubicBezTo>
                    <a:pt x="1235" y="5378"/>
                    <a:pt x="1675" y="6403"/>
                    <a:pt x="2156" y="7449"/>
                  </a:cubicBezTo>
                  <a:cubicBezTo>
                    <a:pt x="2219" y="7637"/>
                    <a:pt x="2302" y="7847"/>
                    <a:pt x="2386" y="8056"/>
                  </a:cubicBezTo>
                  <a:cubicBezTo>
                    <a:pt x="3118" y="10295"/>
                    <a:pt x="3830" y="12575"/>
                    <a:pt x="4729" y="14772"/>
                  </a:cubicBezTo>
                  <a:cubicBezTo>
                    <a:pt x="4834" y="15003"/>
                    <a:pt x="4897" y="15254"/>
                    <a:pt x="4939" y="15484"/>
                  </a:cubicBezTo>
                  <a:cubicBezTo>
                    <a:pt x="5127" y="16070"/>
                    <a:pt x="5315" y="16656"/>
                    <a:pt x="5504" y="17241"/>
                  </a:cubicBezTo>
                  <a:cubicBezTo>
                    <a:pt x="5880" y="18162"/>
                    <a:pt x="6236" y="19062"/>
                    <a:pt x="6592" y="2006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108;p53">
              <a:extLst>
                <a:ext uri="{FF2B5EF4-FFF2-40B4-BE49-F238E27FC236}">
                  <a16:creationId xmlns:a16="http://schemas.microsoft.com/office/drawing/2014/main" id="{A52B9E4F-8A1E-3AD6-A074-47B2EB856D89}"/>
                </a:ext>
              </a:extLst>
            </p:cNvPr>
            <p:cNvSpPr/>
            <p:nvPr/>
          </p:nvSpPr>
          <p:spPr>
            <a:xfrm flipH="1">
              <a:off x="6139975" y="3925350"/>
              <a:ext cx="544025" cy="280925"/>
            </a:xfrm>
            <a:custGeom>
              <a:avLst/>
              <a:gdLst/>
              <a:ahLst/>
              <a:cxnLst/>
              <a:rect l="l" t="t" r="r" b="b"/>
              <a:pathLst>
                <a:path w="21761" h="11237" extrusionOk="0">
                  <a:moveTo>
                    <a:pt x="17890" y="2616"/>
                  </a:moveTo>
                  <a:cubicBezTo>
                    <a:pt x="16425" y="2302"/>
                    <a:pt x="14940" y="2176"/>
                    <a:pt x="13454" y="2720"/>
                  </a:cubicBezTo>
                  <a:cubicBezTo>
                    <a:pt x="12910" y="2929"/>
                    <a:pt x="12324" y="3034"/>
                    <a:pt x="11780" y="3180"/>
                  </a:cubicBezTo>
                  <a:cubicBezTo>
                    <a:pt x="11236" y="3306"/>
                    <a:pt x="10880" y="3013"/>
                    <a:pt x="10943" y="2448"/>
                  </a:cubicBezTo>
                  <a:cubicBezTo>
                    <a:pt x="10964" y="2197"/>
                    <a:pt x="11027" y="1967"/>
                    <a:pt x="11048" y="1716"/>
                  </a:cubicBezTo>
                  <a:cubicBezTo>
                    <a:pt x="11069" y="1360"/>
                    <a:pt x="10922" y="1193"/>
                    <a:pt x="10629" y="1109"/>
                  </a:cubicBezTo>
                  <a:cubicBezTo>
                    <a:pt x="9144" y="795"/>
                    <a:pt x="7721" y="1046"/>
                    <a:pt x="6424" y="1841"/>
                  </a:cubicBezTo>
                  <a:cubicBezTo>
                    <a:pt x="6068" y="2051"/>
                    <a:pt x="5838" y="2281"/>
                    <a:pt x="5691" y="2616"/>
                  </a:cubicBezTo>
                  <a:cubicBezTo>
                    <a:pt x="5545" y="2867"/>
                    <a:pt x="5419" y="3118"/>
                    <a:pt x="5273" y="3327"/>
                  </a:cubicBezTo>
                  <a:cubicBezTo>
                    <a:pt x="5210" y="3411"/>
                    <a:pt x="5022" y="3494"/>
                    <a:pt x="4959" y="3452"/>
                  </a:cubicBezTo>
                  <a:cubicBezTo>
                    <a:pt x="4854" y="3411"/>
                    <a:pt x="4750" y="3285"/>
                    <a:pt x="4687" y="3139"/>
                  </a:cubicBezTo>
                  <a:cubicBezTo>
                    <a:pt x="4666" y="3076"/>
                    <a:pt x="4666" y="2971"/>
                    <a:pt x="4687" y="2888"/>
                  </a:cubicBezTo>
                  <a:cubicBezTo>
                    <a:pt x="4917" y="2176"/>
                    <a:pt x="5273" y="1569"/>
                    <a:pt x="5943" y="1151"/>
                  </a:cubicBezTo>
                  <a:cubicBezTo>
                    <a:pt x="7470" y="251"/>
                    <a:pt x="9060" y="0"/>
                    <a:pt x="10776" y="293"/>
                  </a:cubicBezTo>
                  <a:cubicBezTo>
                    <a:pt x="11508" y="419"/>
                    <a:pt x="11927" y="900"/>
                    <a:pt x="12010" y="1653"/>
                  </a:cubicBezTo>
                  <a:cubicBezTo>
                    <a:pt x="12010" y="1737"/>
                    <a:pt x="12031" y="1841"/>
                    <a:pt x="12073" y="1988"/>
                  </a:cubicBezTo>
                  <a:cubicBezTo>
                    <a:pt x="12282" y="1967"/>
                    <a:pt x="12492" y="1988"/>
                    <a:pt x="12659" y="1946"/>
                  </a:cubicBezTo>
                  <a:cubicBezTo>
                    <a:pt x="13370" y="1779"/>
                    <a:pt x="14082" y="1569"/>
                    <a:pt x="14793" y="1423"/>
                  </a:cubicBezTo>
                  <a:cubicBezTo>
                    <a:pt x="15128" y="1339"/>
                    <a:pt x="15526" y="1318"/>
                    <a:pt x="15860" y="1339"/>
                  </a:cubicBezTo>
                  <a:cubicBezTo>
                    <a:pt x="16676" y="1423"/>
                    <a:pt x="17513" y="1528"/>
                    <a:pt x="18308" y="1632"/>
                  </a:cubicBezTo>
                  <a:cubicBezTo>
                    <a:pt x="18999" y="1737"/>
                    <a:pt x="19041" y="1779"/>
                    <a:pt x="19145" y="2469"/>
                  </a:cubicBezTo>
                  <a:cubicBezTo>
                    <a:pt x="19145" y="2553"/>
                    <a:pt x="19208" y="2616"/>
                    <a:pt x="19229" y="2762"/>
                  </a:cubicBezTo>
                  <a:cubicBezTo>
                    <a:pt x="19564" y="2804"/>
                    <a:pt x="19878" y="2888"/>
                    <a:pt x="20233" y="2908"/>
                  </a:cubicBezTo>
                  <a:cubicBezTo>
                    <a:pt x="20694" y="2929"/>
                    <a:pt x="21028" y="3180"/>
                    <a:pt x="21342" y="3452"/>
                  </a:cubicBezTo>
                  <a:cubicBezTo>
                    <a:pt x="21635" y="3724"/>
                    <a:pt x="21761" y="4038"/>
                    <a:pt x="21719" y="4457"/>
                  </a:cubicBezTo>
                  <a:cubicBezTo>
                    <a:pt x="21698" y="4687"/>
                    <a:pt x="21635" y="4917"/>
                    <a:pt x="21614" y="5189"/>
                  </a:cubicBezTo>
                  <a:cubicBezTo>
                    <a:pt x="21593" y="5712"/>
                    <a:pt x="21342" y="6131"/>
                    <a:pt x="20966" y="6465"/>
                  </a:cubicBezTo>
                  <a:cubicBezTo>
                    <a:pt x="20254" y="7114"/>
                    <a:pt x="19522" y="7679"/>
                    <a:pt x="18518" y="7826"/>
                  </a:cubicBezTo>
                  <a:cubicBezTo>
                    <a:pt x="17890" y="7930"/>
                    <a:pt x="17304" y="8223"/>
                    <a:pt x="16614" y="8014"/>
                  </a:cubicBezTo>
                  <a:cubicBezTo>
                    <a:pt x="15986" y="9060"/>
                    <a:pt x="14961" y="9478"/>
                    <a:pt x="13893" y="9730"/>
                  </a:cubicBezTo>
                  <a:cubicBezTo>
                    <a:pt x="13245" y="9897"/>
                    <a:pt x="12554" y="9730"/>
                    <a:pt x="11969" y="9416"/>
                  </a:cubicBezTo>
                  <a:cubicBezTo>
                    <a:pt x="11508" y="9813"/>
                    <a:pt x="11048" y="10232"/>
                    <a:pt x="10608" y="10629"/>
                  </a:cubicBezTo>
                  <a:cubicBezTo>
                    <a:pt x="10085" y="11069"/>
                    <a:pt x="9500" y="11236"/>
                    <a:pt x="8830" y="11173"/>
                  </a:cubicBezTo>
                  <a:cubicBezTo>
                    <a:pt x="7742" y="11131"/>
                    <a:pt x="6884" y="10755"/>
                    <a:pt x="6277" y="9813"/>
                  </a:cubicBezTo>
                  <a:cubicBezTo>
                    <a:pt x="5963" y="9311"/>
                    <a:pt x="5650" y="8851"/>
                    <a:pt x="5545" y="8223"/>
                  </a:cubicBezTo>
                  <a:cubicBezTo>
                    <a:pt x="5378" y="8265"/>
                    <a:pt x="5210" y="8265"/>
                    <a:pt x="5106" y="8328"/>
                  </a:cubicBezTo>
                  <a:cubicBezTo>
                    <a:pt x="4457" y="8662"/>
                    <a:pt x="3746" y="8642"/>
                    <a:pt x="3034" y="8537"/>
                  </a:cubicBezTo>
                  <a:cubicBezTo>
                    <a:pt x="2448" y="8453"/>
                    <a:pt x="1862" y="8202"/>
                    <a:pt x="1318" y="7930"/>
                  </a:cubicBezTo>
                  <a:cubicBezTo>
                    <a:pt x="523" y="7533"/>
                    <a:pt x="0" y="6361"/>
                    <a:pt x="586" y="5503"/>
                  </a:cubicBezTo>
                  <a:cubicBezTo>
                    <a:pt x="837" y="5105"/>
                    <a:pt x="921" y="4603"/>
                    <a:pt x="1256" y="4227"/>
                  </a:cubicBezTo>
                  <a:cubicBezTo>
                    <a:pt x="1632" y="3808"/>
                    <a:pt x="2072" y="3599"/>
                    <a:pt x="2574" y="3432"/>
                  </a:cubicBezTo>
                  <a:cubicBezTo>
                    <a:pt x="2992" y="3306"/>
                    <a:pt x="3390" y="3515"/>
                    <a:pt x="3871" y="3829"/>
                  </a:cubicBezTo>
                  <a:cubicBezTo>
                    <a:pt x="3202" y="3829"/>
                    <a:pt x="2783" y="4017"/>
                    <a:pt x="2344" y="4269"/>
                  </a:cubicBezTo>
                  <a:cubicBezTo>
                    <a:pt x="2051" y="4436"/>
                    <a:pt x="1841" y="4666"/>
                    <a:pt x="1716" y="4917"/>
                  </a:cubicBezTo>
                  <a:cubicBezTo>
                    <a:pt x="1507" y="5315"/>
                    <a:pt x="1318" y="5733"/>
                    <a:pt x="1214" y="6173"/>
                  </a:cubicBezTo>
                  <a:cubicBezTo>
                    <a:pt x="1109" y="6528"/>
                    <a:pt x="1256" y="6863"/>
                    <a:pt x="1549" y="7072"/>
                  </a:cubicBezTo>
                  <a:cubicBezTo>
                    <a:pt x="2239" y="7533"/>
                    <a:pt x="2992" y="7742"/>
                    <a:pt x="3808" y="7742"/>
                  </a:cubicBezTo>
                  <a:cubicBezTo>
                    <a:pt x="4394" y="7784"/>
                    <a:pt x="4917" y="7512"/>
                    <a:pt x="5398" y="7156"/>
                  </a:cubicBezTo>
                  <a:cubicBezTo>
                    <a:pt x="5650" y="6947"/>
                    <a:pt x="5922" y="6737"/>
                    <a:pt x="6215" y="6549"/>
                  </a:cubicBezTo>
                  <a:cubicBezTo>
                    <a:pt x="6361" y="6445"/>
                    <a:pt x="6549" y="6424"/>
                    <a:pt x="6696" y="6570"/>
                  </a:cubicBezTo>
                  <a:cubicBezTo>
                    <a:pt x="6863" y="6696"/>
                    <a:pt x="6884" y="6884"/>
                    <a:pt x="6842" y="7072"/>
                  </a:cubicBezTo>
                  <a:cubicBezTo>
                    <a:pt x="6779" y="7198"/>
                    <a:pt x="6675" y="7323"/>
                    <a:pt x="6654" y="7491"/>
                  </a:cubicBezTo>
                  <a:cubicBezTo>
                    <a:pt x="6466" y="8056"/>
                    <a:pt x="6445" y="8642"/>
                    <a:pt x="6905" y="9102"/>
                  </a:cubicBezTo>
                  <a:cubicBezTo>
                    <a:pt x="7072" y="9269"/>
                    <a:pt x="7177" y="9458"/>
                    <a:pt x="7303" y="9604"/>
                  </a:cubicBezTo>
                  <a:cubicBezTo>
                    <a:pt x="7533" y="9939"/>
                    <a:pt x="7909" y="10085"/>
                    <a:pt x="8307" y="10190"/>
                  </a:cubicBezTo>
                  <a:cubicBezTo>
                    <a:pt x="9520" y="10525"/>
                    <a:pt x="10253" y="9834"/>
                    <a:pt x="10964" y="9039"/>
                  </a:cubicBezTo>
                  <a:cubicBezTo>
                    <a:pt x="11069" y="8893"/>
                    <a:pt x="11090" y="8683"/>
                    <a:pt x="11132" y="8537"/>
                  </a:cubicBezTo>
                  <a:cubicBezTo>
                    <a:pt x="11194" y="8160"/>
                    <a:pt x="11257" y="7826"/>
                    <a:pt x="11362" y="7470"/>
                  </a:cubicBezTo>
                  <a:cubicBezTo>
                    <a:pt x="11404" y="7302"/>
                    <a:pt x="11550" y="7177"/>
                    <a:pt x="11613" y="7051"/>
                  </a:cubicBezTo>
                  <a:cubicBezTo>
                    <a:pt x="11885" y="7010"/>
                    <a:pt x="11969" y="7177"/>
                    <a:pt x="11989" y="7323"/>
                  </a:cubicBezTo>
                  <a:cubicBezTo>
                    <a:pt x="12031" y="7679"/>
                    <a:pt x="12073" y="7993"/>
                    <a:pt x="12115" y="8349"/>
                  </a:cubicBezTo>
                  <a:cubicBezTo>
                    <a:pt x="12282" y="8453"/>
                    <a:pt x="12429" y="8537"/>
                    <a:pt x="12596" y="8621"/>
                  </a:cubicBezTo>
                  <a:cubicBezTo>
                    <a:pt x="13077" y="8851"/>
                    <a:pt x="13580" y="8893"/>
                    <a:pt x="14082" y="8662"/>
                  </a:cubicBezTo>
                  <a:cubicBezTo>
                    <a:pt x="14165" y="8642"/>
                    <a:pt x="14270" y="8621"/>
                    <a:pt x="14333" y="8558"/>
                  </a:cubicBezTo>
                  <a:cubicBezTo>
                    <a:pt x="15337" y="8139"/>
                    <a:pt x="15421" y="8035"/>
                    <a:pt x="15567" y="6947"/>
                  </a:cubicBezTo>
                  <a:cubicBezTo>
                    <a:pt x="15756" y="6779"/>
                    <a:pt x="15965" y="6633"/>
                    <a:pt x="16153" y="6465"/>
                  </a:cubicBezTo>
                  <a:cubicBezTo>
                    <a:pt x="16216" y="6486"/>
                    <a:pt x="16321" y="6486"/>
                    <a:pt x="16362" y="6528"/>
                  </a:cubicBezTo>
                  <a:cubicBezTo>
                    <a:pt x="16634" y="6989"/>
                    <a:pt x="17095" y="7051"/>
                    <a:pt x="17555" y="6968"/>
                  </a:cubicBezTo>
                  <a:cubicBezTo>
                    <a:pt x="17995" y="6884"/>
                    <a:pt x="18455" y="6758"/>
                    <a:pt x="18894" y="6633"/>
                  </a:cubicBezTo>
                  <a:cubicBezTo>
                    <a:pt x="19501" y="6424"/>
                    <a:pt x="19940" y="6005"/>
                    <a:pt x="20359" y="5545"/>
                  </a:cubicBezTo>
                  <a:cubicBezTo>
                    <a:pt x="20652" y="5231"/>
                    <a:pt x="20652" y="4813"/>
                    <a:pt x="20652" y="4436"/>
                  </a:cubicBezTo>
                  <a:cubicBezTo>
                    <a:pt x="20652" y="4331"/>
                    <a:pt x="20547" y="4185"/>
                    <a:pt x="20463" y="4143"/>
                  </a:cubicBezTo>
                  <a:cubicBezTo>
                    <a:pt x="20338" y="4059"/>
                    <a:pt x="20171" y="4017"/>
                    <a:pt x="20045" y="3976"/>
                  </a:cubicBezTo>
                  <a:cubicBezTo>
                    <a:pt x="19752" y="3934"/>
                    <a:pt x="19438" y="3913"/>
                    <a:pt x="19124" y="3871"/>
                  </a:cubicBezTo>
                  <a:cubicBezTo>
                    <a:pt x="18204" y="3808"/>
                    <a:pt x="18162" y="3745"/>
                    <a:pt x="18078" y="2783"/>
                  </a:cubicBezTo>
                  <a:cubicBezTo>
                    <a:pt x="17974" y="2699"/>
                    <a:pt x="17911" y="2678"/>
                    <a:pt x="17890" y="26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09;p53">
              <a:extLst>
                <a:ext uri="{FF2B5EF4-FFF2-40B4-BE49-F238E27FC236}">
                  <a16:creationId xmlns:a16="http://schemas.microsoft.com/office/drawing/2014/main" id="{D310D56A-5B6A-AB87-5442-F3FB32D27ADA}"/>
                </a:ext>
              </a:extLst>
            </p:cNvPr>
            <p:cNvSpPr/>
            <p:nvPr/>
          </p:nvSpPr>
          <p:spPr>
            <a:xfrm flipH="1">
              <a:off x="5948000" y="3980275"/>
              <a:ext cx="185200" cy="178900"/>
            </a:xfrm>
            <a:custGeom>
              <a:avLst/>
              <a:gdLst/>
              <a:ahLst/>
              <a:cxnLst/>
              <a:rect l="l" t="t" r="r" b="b"/>
              <a:pathLst>
                <a:path w="7408" h="7156" extrusionOk="0">
                  <a:moveTo>
                    <a:pt x="4165" y="7093"/>
                  </a:moveTo>
                  <a:cubicBezTo>
                    <a:pt x="2721" y="7156"/>
                    <a:pt x="1633" y="6424"/>
                    <a:pt x="670" y="5503"/>
                  </a:cubicBezTo>
                  <a:cubicBezTo>
                    <a:pt x="545" y="5398"/>
                    <a:pt x="461" y="5189"/>
                    <a:pt x="419" y="5022"/>
                  </a:cubicBezTo>
                  <a:cubicBezTo>
                    <a:pt x="189" y="4394"/>
                    <a:pt x="1" y="3745"/>
                    <a:pt x="189" y="3076"/>
                  </a:cubicBezTo>
                  <a:cubicBezTo>
                    <a:pt x="210" y="2971"/>
                    <a:pt x="231" y="2825"/>
                    <a:pt x="231" y="2699"/>
                  </a:cubicBezTo>
                  <a:cubicBezTo>
                    <a:pt x="189" y="1946"/>
                    <a:pt x="628" y="1360"/>
                    <a:pt x="1047" y="816"/>
                  </a:cubicBezTo>
                  <a:cubicBezTo>
                    <a:pt x="1340" y="419"/>
                    <a:pt x="1779" y="293"/>
                    <a:pt x="2219" y="167"/>
                  </a:cubicBezTo>
                  <a:cubicBezTo>
                    <a:pt x="2637" y="42"/>
                    <a:pt x="3035" y="0"/>
                    <a:pt x="3453" y="251"/>
                  </a:cubicBezTo>
                  <a:cubicBezTo>
                    <a:pt x="3683" y="377"/>
                    <a:pt x="3976" y="398"/>
                    <a:pt x="4227" y="419"/>
                  </a:cubicBezTo>
                  <a:cubicBezTo>
                    <a:pt x="5378" y="565"/>
                    <a:pt x="6299" y="1088"/>
                    <a:pt x="6989" y="2051"/>
                  </a:cubicBezTo>
                  <a:cubicBezTo>
                    <a:pt x="7052" y="2176"/>
                    <a:pt x="7157" y="2302"/>
                    <a:pt x="7198" y="2448"/>
                  </a:cubicBezTo>
                  <a:cubicBezTo>
                    <a:pt x="7261" y="2992"/>
                    <a:pt x="7408" y="3536"/>
                    <a:pt x="7366" y="4059"/>
                  </a:cubicBezTo>
                  <a:cubicBezTo>
                    <a:pt x="7261" y="5210"/>
                    <a:pt x="6738" y="6152"/>
                    <a:pt x="5671" y="6696"/>
                  </a:cubicBezTo>
                  <a:cubicBezTo>
                    <a:pt x="5148" y="6905"/>
                    <a:pt x="4688" y="7156"/>
                    <a:pt x="4165" y="7093"/>
                  </a:cubicBezTo>
                  <a:close/>
                  <a:moveTo>
                    <a:pt x="1068" y="3327"/>
                  </a:moveTo>
                  <a:cubicBezTo>
                    <a:pt x="1152" y="3724"/>
                    <a:pt x="1193" y="4122"/>
                    <a:pt x="1277" y="4478"/>
                  </a:cubicBezTo>
                  <a:cubicBezTo>
                    <a:pt x="1340" y="4645"/>
                    <a:pt x="1444" y="4813"/>
                    <a:pt x="1570" y="4917"/>
                  </a:cubicBezTo>
                  <a:cubicBezTo>
                    <a:pt x="1989" y="5231"/>
                    <a:pt x="2386" y="5587"/>
                    <a:pt x="2846" y="5796"/>
                  </a:cubicBezTo>
                  <a:cubicBezTo>
                    <a:pt x="3767" y="6214"/>
                    <a:pt x="4709" y="6214"/>
                    <a:pt x="5525" y="5545"/>
                  </a:cubicBezTo>
                  <a:cubicBezTo>
                    <a:pt x="6257" y="4980"/>
                    <a:pt x="6613" y="4185"/>
                    <a:pt x="6341" y="3201"/>
                  </a:cubicBezTo>
                  <a:cubicBezTo>
                    <a:pt x="6320" y="3076"/>
                    <a:pt x="6341" y="2888"/>
                    <a:pt x="6320" y="2762"/>
                  </a:cubicBezTo>
                  <a:cubicBezTo>
                    <a:pt x="6299" y="2595"/>
                    <a:pt x="6236" y="2469"/>
                    <a:pt x="6173" y="2344"/>
                  </a:cubicBezTo>
                  <a:cubicBezTo>
                    <a:pt x="5566" y="1444"/>
                    <a:pt x="4667" y="1109"/>
                    <a:pt x="3662" y="1130"/>
                  </a:cubicBezTo>
                  <a:cubicBezTo>
                    <a:pt x="3265" y="1151"/>
                    <a:pt x="2888" y="1235"/>
                    <a:pt x="2470" y="1193"/>
                  </a:cubicBezTo>
                  <a:cubicBezTo>
                    <a:pt x="2135" y="1130"/>
                    <a:pt x="1842" y="1297"/>
                    <a:pt x="1612" y="1569"/>
                  </a:cubicBezTo>
                  <a:cubicBezTo>
                    <a:pt x="1235" y="2134"/>
                    <a:pt x="1089" y="2699"/>
                    <a:pt x="1068" y="33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10;p53">
              <a:extLst>
                <a:ext uri="{FF2B5EF4-FFF2-40B4-BE49-F238E27FC236}">
                  <a16:creationId xmlns:a16="http://schemas.microsoft.com/office/drawing/2014/main" id="{CA718D0D-1567-1DD9-405F-5047340EA7F1}"/>
                </a:ext>
              </a:extLst>
            </p:cNvPr>
            <p:cNvSpPr/>
            <p:nvPr/>
          </p:nvSpPr>
          <p:spPr>
            <a:xfrm flipH="1">
              <a:off x="6143625" y="4126725"/>
              <a:ext cx="51300" cy="34550"/>
            </a:xfrm>
            <a:custGeom>
              <a:avLst/>
              <a:gdLst/>
              <a:ahLst/>
              <a:cxnLst/>
              <a:rect l="l" t="t" r="r" b="b"/>
              <a:pathLst>
                <a:path w="2052" h="1382" extrusionOk="0">
                  <a:moveTo>
                    <a:pt x="2051" y="461"/>
                  </a:moveTo>
                  <a:cubicBezTo>
                    <a:pt x="1968" y="587"/>
                    <a:pt x="1926" y="712"/>
                    <a:pt x="1842" y="796"/>
                  </a:cubicBezTo>
                  <a:cubicBezTo>
                    <a:pt x="1570" y="984"/>
                    <a:pt x="1277" y="1193"/>
                    <a:pt x="1005" y="1319"/>
                  </a:cubicBezTo>
                  <a:cubicBezTo>
                    <a:pt x="817" y="1382"/>
                    <a:pt x="587" y="1361"/>
                    <a:pt x="398" y="1319"/>
                  </a:cubicBezTo>
                  <a:cubicBezTo>
                    <a:pt x="84" y="1235"/>
                    <a:pt x="1" y="775"/>
                    <a:pt x="273" y="587"/>
                  </a:cubicBezTo>
                  <a:cubicBezTo>
                    <a:pt x="566" y="377"/>
                    <a:pt x="880" y="189"/>
                    <a:pt x="1214" y="63"/>
                  </a:cubicBezTo>
                  <a:cubicBezTo>
                    <a:pt x="1361" y="1"/>
                    <a:pt x="1570" y="1"/>
                    <a:pt x="1737" y="84"/>
                  </a:cubicBezTo>
                  <a:cubicBezTo>
                    <a:pt x="1842" y="105"/>
                    <a:pt x="1947" y="294"/>
                    <a:pt x="2051" y="4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11;p53">
              <a:extLst>
                <a:ext uri="{FF2B5EF4-FFF2-40B4-BE49-F238E27FC236}">
                  <a16:creationId xmlns:a16="http://schemas.microsoft.com/office/drawing/2014/main" id="{400588B7-E180-E14D-E70D-164E5B72FDB4}"/>
                </a:ext>
              </a:extLst>
            </p:cNvPr>
            <p:cNvSpPr/>
            <p:nvPr/>
          </p:nvSpPr>
          <p:spPr>
            <a:xfrm flipH="1">
              <a:off x="6059925" y="3892900"/>
              <a:ext cx="25150" cy="47625"/>
            </a:xfrm>
            <a:custGeom>
              <a:avLst/>
              <a:gdLst/>
              <a:ahLst/>
              <a:cxnLst/>
              <a:rect l="l" t="t" r="r" b="b"/>
              <a:pathLst>
                <a:path w="1006" h="1905" extrusionOk="0">
                  <a:moveTo>
                    <a:pt x="1" y="838"/>
                  </a:moveTo>
                  <a:cubicBezTo>
                    <a:pt x="84" y="629"/>
                    <a:pt x="168" y="357"/>
                    <a:pt x="273" y="126"/>
                  </a:cubicBezTo>
                  <a:cubicBezTo>
                    <a:pt x="294" y="43"/>
                    <a:pt x="482" y="1"/>
                    <a:pt x="587" y="22"/>
                  </a:cubicBezTo>
                  <a:cubicBezTo>
                    <a:pt x="691" y="43"/>
                    <a:pt x="817" y="147"/>
                    <a:pt x="838" y="231"/>
                  </a:cubicBezTo>
                  <a:cubicBezTo>
                    <a:pt x="921" y="712"/>
                    <a:pt x="984" y="1173"/>
                    <a:pt x="1005" y="1654"/>
                  </a:cubicBezTo>
                  <a:cubicBezTo>
                    <a:pt x="1005" y="1717"/>
                    <a:pt x="880" y="1842"/>
                    <a:pt x="775" y="1884"/>
                  </a:cubicBezTo>
                  <a:cubicBezTo>
                    <a:pt x="670" y="1905"/>
                    <a:pt x="503" y="1905"/>
                    <a:pt x="419" y="1821"/>
                  </a:cubicBezTo>
                  <a:cubicBezTo>
                    <a:pt x="105" y="1612"/>
                    <a:pt x="64" y="1256"/>
                    <a:pt x="1" y="8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12;p53">
              <a:extLst>
                <a:ext uri="{FF2B5EF4-FFF2-40B4-BE49-F238E27FC236}">
                  <a16:creationId xmlns:a16="http://schemas.microsoft.com/office/drawing/2014/main" id="{232039CC-3C6E-0155-2695-465D62153DC8}"/>
                </a:ext>
              </a:extLst>
            </p:cNvPr>
            <p:cNvSpPr/>
            <p:nvPr/>
          </p:nvSpPr>
          <p:spPr>
            <a:xfrm flipH="1">
              <a:off x="5876325" y="4086450"/>
              <a:ext cx="31425" cy="31925"/>
            </a:xfrm>
            <a:custGeom>
              <a:avLst/>
              <a:gdLst/>
              <a:ahLst/>
              <a:cxnLst/>
              <a:rect l="l" t="t" r="r" b="b"/>
              <a:pathLst>
                <a:path w="1257" h="1277" extrusionOk="0">
                  <a:moveTo>
                    <a:pt x="1256" y="879"/>
                  </a:moveTo>
                  <a:cubicBezTo>
                    <a:pt x="1235" y="942"/>
                    <a:pt x="1173" y="1026"/>
                    <a:pt x="1131" y="1068"/>
                  </a:cubicBezTo>
                  <a:cubicBezTo>
                    <a:pt x="901" y="1256"/>
                    <a:pt x="608" y="1277"/>
                    <a:pt x="377" y="1151"/>
                  </a:cubicBezTo>
                  <a:cubicBezTo>
                    <a:pt x="168" y="1026"/>
                    <a:pt x="1" y="670"/>
                    <a:pt x="64" y="440"/>
                  </a:cubicBezTo>
                  <a:cubicBezTo>
                    <a:pt x="85" y="335"/>
                    <a:pt x="189" y="231"/>
                    <a:pt x="294" y="189"/>
                  </a:cubicBezTo>
                  <a:cubicBezTo>
                    <a:pt x="649" y="1"/>
                    <a:pt x="1256" y="419"/>
                    <a:pt x="1256" y="8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13;p53">
              <a:extLst>
                <a:ext uri="{FF2B5EF4-FFF2-40B4-BE49-F238E27FC236}">
                  <a16:creationId xmlns:a16="http://schemas.microsoft.com/office/drawing/2014/main" id="{24229ED1-E924-6E9B-32CB-D0B582527B5B}"/>
                </a:ext>
              </a:extLst>
            </p:cNvPr>
            <p:cNvSpPr/>
            <p:nvPr/>
          </p:nvSpPr>
          <p:spPr>
            <a:xfrm flipH="1">
              <a:off x="5955850" y="3954625"/>
              <a:ext cx="33500" cy="30375"/>
            </a:xfrm>
            <a:custGeom>
              <a:avLst/>
              <a:gdLst/>
              <a:ahLst/>
              <a:cxnLst/>
              <a:rect l="l" t="t" r="r" b="b"/>
              <a:pathLst>
                <a:path w="1340" h="1215" extrusionOk="0">
                  <a:moveTo>
                    <a:pt x="336" y="1214"/>
                  </a:moveTo>
                  <a:cubicBezTo>
                    <a:pt x="231" y="1173"/>
                    <a:pt x="64" y="1110"/>
                    <a:pt x="43" y="1026"/>
                  </a:cubicBezTo>
                  <a:cubicBezTo>
                    <a:pt x="1" y="901"/>
                    <a:pt x="22" y="712"/>
                    <a:pt x="64" y="608"/>
                  </a:cubicBezTo>
                  <a:cubicBezTo>
                    <a:pt x="168" y="461"/>
                    <a:pt x="356" y="294"/>
                    <a:pt x="545" y="189"/>
                  </a:cubicBezTo>
                  <a:cubicBezTo>
                    <a:pt x="817" y="1"/>
                    <a:pt x="1110" y="43"/>
                    <a:pt x="1193" y="231"/>
                  </a:cubicBezTo>
                  <a:cubicBezTo>
                    <a:pt x="1340" y="482"/>
                    <a:pt x="1235" y="921"/>
                    <a:pt x="963" y="1026"/>
                  </a:cubicBezTo>
                  <a:cubicBezTo>
                    <a:pt x="775" y="1110"/>
                    <a:pt x="566" y="1173"/>
                    <a:pt x="336" y="12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14;p53">
              <a:extLst>
                <a:ext uri="{FF2B5EF4-FFF2-40B4-BE49-F238E27FC236}">
                  <a16:creationId xmlns:a16="http://schemas.microsoft.com/office/drawing/2014/main" id="{58435FC4-5E2E-C866-1D57-02ACD945045E}"/>
                </a:ext>
              </a:extLst>
            </p:cNvPr>
            <p:cNvSpPr/>
            <p:nvPr/>
          </p:nvSpPr>
          <p:spPr>
            <a:xfrm flipH="1">
              <a:off x="5947475" y="4162300"/>
              <a:ext cx="30875" cy="35075"/>
            </a:xfrm>
            <a:custGeom>
              <a:avLst/>
              <a:gdLst/>
              <a:ahLst/>
              <a:cxnLst/>
              <a:rect l="l" t="t" r="r" b="b"/>
              <a:pathLst>
                <a:path w="1235" h="1403" extrusionOk="0">
                  <a:moveTo>
                    <a:pt x="1193" y="670"/>
                  </a:moveTo>
                  <a:cubicBezTo>
                    <a:pt x="1235" y="1130"/>
                    <a:pt x="900" y="1402"/>
                    <a:pt x="523" y="1235"/>
                  </a:cubicBezTo>
                  <a:cubicBezTo>
                    <a:pt x="188" y="1047"/>
                    <a:pt x="0" y="837"/>
                    <a:pt x="105" y="524"/>
                  </a:cubicBezTo>
                  <a:cubicBezTo>
                    <a:pt x="147" y="356"/>
                    <a:pt x="293" y="210"/>
                    <a:pt x="419" y="105"/>
                  </a:cubicBezTo>
                  <a:cubicBezTo>
                    <a:pt x="565" y="0"/>
                    <a:pt x="774" y="63"/>
                    <a:pt x="921" y="231"/>
                  </a:cubicBezTo>
                  <a:cubicBezTo>
                    <a:pt x="1025" y="398"/>
                    <a:pt x="1130" y="565"/>
                    <a:pt x="1193"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115;p53">
              <a:extLst>
                <a:ext uri="{FF2B5EF4-FFF2-40B4-BE49-F238E27FC236}">
                  <a16:creationId xmlns:a16="http://schemas.microsoft.com/office/drawing/2014/main" id="{2BDA1E96-AD57-1598-10D6-2493B646DB7D}"/>
                </a:ext>
              </a:extLst>
            </p:cNvPr>
            <p:cNvSpPr/>
            <p:nvPr/>
          </p:nvSpPr>
          <p:spPr>
            <a:xfrm flipH="1">
              <a:off x="6043725" y="4168575"/>
              <a:ext cx="18325" cy="32450"/>
            </a:xfrm>
            <a:custGeom>
              <a:avLst/>
              <a:gdLst/>
              <a:ahLst/>
              <a:cxnLst/>
              <a:rect l="l" t="t" r="r" b="b"/>
              <a:pathLst>
                <a:path w="733" h="1298" extrusionOk="0">
                  <a:moveTo>
                    <a:pt x="293" y="1"/>
                  </a:moveTo>
                  <a:cubicBezTo>
                    <a:pt x="503" y="398"/>
                    <a:pt x="628" y="607"/>
                    <a:pt x="712" y="817"/>
                  </a:cubicBezTo>
                  <a:cubicBezTo>
                    <a:pt x="733" y="921"/>
                    <a:pt x="628" y="1110"/>
                    <a:pt x="544" y="1193"/>
                  </a:cubicBezTo>
                  <a:cubicBezTo>
                    <a:pt x="419" y="1298"/>
                    <a:pt x="168" y="1193"/>
                    <a:pt x="105" y="1005"/>
                  </a:cubicBezTo>
                  <a:cubicBezTo>
                    <a:pt x="0" y="712"/>
                    <a:pt x="21" y="461"/>
                    <a:pt x="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1116;p53">
              <a:extLst>
                <a:ext uri="{FF2B5EF4-FFF2-40B4-BE49-F238E27FC236}">
                  <a16:creationId xmlns:a16="http://schemas.microsoft.com/office/drawing/2014/main" id="{BB079052-7DAD-9C49-9E1F-B4E791FE191A}"/>
                </a:ext>
              </a:extLst>
            </p:cNvPr>
            <p:cNvGrpSpPr/>
            <p:nvPr/>
          </p:nvGrpSpPr>
          <p:grpSpPr>
            <a:xfrm>
              <a:off x="7047525" y="3892375"/>
              <a:ext cx="487025" cy="489125"/>
              <a:chOff x="7047525" y="3892375"/>
              <a:chExt cx="487025" cy="489125"/>
            </a:xfrm>
          </p:grpSpPr>
          <p:sp>
            <p:nvSpPr>
              <p:cNvPr id="166" name="Google Shape;1117;p53">
                <a:extLst>
                  <a:ext uri="{FF2B5EF4-FFF2-40B4-BE49-F238E27FC236}">
                    <a16:creationId xmlns:a16="http://schemas.microsoft.com/office/drawing/2014/main" id="{71D296AE-26AC-19F9-5C8E-4D8A1D5461C0}"/>
                  </a:ext>
                </a:extLst>
              </p:cNvPr>
              <p:cNvSpPr/>
              <p:nvPr/>
            </p:nvSpPr>
            <p:spPr>
              <a:xfrm flipH="1">
                <a:off x="7087800" y="4105800"/>
                <a:ext cx="177350" cy="192000"/>
              </a:xfrm>
              <a:custGeom>
                <a:avLst/>
                <a:gdLst/>
                <a:ahLst/>
                <a:cxnLst/>
                <a:rect l="l" t="t" r="r" b="b"/>
                <a:pathLst>
                  <a:path w="7094" h="7680" extrusionOk="0">
                    <a:moveTo>
                      <a:pt x="1423" y="1"/>
                    </a:moveTo>
                    <a:cubicBezTo>
                      <a:pt x="1946" y="398"/>
                      <a:pt x="2197" y="900"/>
                      <a:pt x="2490" y="1361"/>
                    </a:cubicBezTo>
                    <a:cubicBezTo>
                      <a:pt x="2616" y="1570"/>
                      <a:pt x="2699" y="1821"/>
                      <a:pt x="2888" y="1988"/>
                    </a:cubicBezTo>
                    <a:cubicBezTo>
                      <a:pt x="3473" y="2595"/>
                      <a:pt x="4059" y="3244"/>
                      <a:pt x="4520" y="3955"/>
                    </a:cubicBezTo>
                    <a:cubicBezTo>
                      <a:pt x="4771" y="4269"/>
                      <a:pt x="5001" y="4583"/>
                      <a:pt x="5231" y="4918"/>
                    </a:cubicBezTo>
                    <a:cubicBezTo>
                      <a:pt x="5524" y="5315"/>
                      <a:pt x="5775" y="5713"/>
                      <a:pt x="6173" y="6027"/>
                    </a:cubicBezTo>
                    <a:cubicBezTo>
                      <a:pt x="6549" y="6320"/>
                      <a:pt x="6779" y="6759"/>
                      <a:pt x="7093" y="7115"/>
                    </a:cubicBezTo>
                    <a:cubicBezTo>
                      <a:pt x="6445" y="7680"/>
                      <a:pt x="5670" y="7470"/>
                      <a:pt x="4938" y="7596"/>
                    </a:cubicBezTo>
                    <a:cubicBezTo>
                      <a:pt x="4248" y="6947"/>
                      <a:pt x="3557" y="6257"/>
                      <a:pt x="3034" y="5441"/>
                    </a:cubicBezTo>
                    <a:cubicBezTo>
                      <a:pt x="2323" y="4374"/>
                      <a:pt x="1548" y="3349"/>
                      <a:pt x="816" y="2302"/>
                    </a:cubicBezTo>
                    <a:cubicBezTo>
                      <a:pt x="691" y="2135"/>
                      <a:pt x="544" y="1988"/>
                      <a:pt x="398" y="1821"/>
                    </a:cubicBezTo>
                    <a:cubicBezTo>
                      <a:pt x="0" y="1361"/>
                      <a:pt x="0" y="1235"/>
                      <a:pt x="230" y="775"/>
                    </a:cubicBezTo>
                    <a:cubicBezTo>
                      <a:pt x="439" y="356"/>
                      <a:pt x="711" y="64"/>
                      <a:pt x="1235" y="210"/>
                    </a:cubicBezTo>
                    <a:cubicBezTo>
                      <a:pt x="1235" y="189"/>
                      <a:pt x="1318" y="84"/>
                      <a:pt x="14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118;p53">
                <a:extLst>
                  <a:ext uri="{FF2B5EF4-FFF2-40B4-BE49-F238E27FC236}">
                    <a16:creationId xmlns:a16="http://schemas.microsoft.com/office/drawing/2014/main" id="{C302D430-A60B-4B8F-C8AC-A21F6A78C498}"/>
                  </a:ext>
                </a:extLst>
              </p:cNvPr>
              <p:cNvSpPr/>
              <p:nvPr/>
            </p:nvSpPr>
            <p:spPr>
              <a:xfrm flipH="1">
                <a:off x="7071075" y="4308775"/>
                <a:ext cx="55475" cy="45525"/>
              </a:xfrm>
              <a:custGeom>
                <a:avLst/>
                <a:gdLst/>
                <a:ahLst/>
                <a:cxnLst/>
                <a:rect l="l" t="t" r="r" b="b"/>
                <a:pathLst>
                  <a:path w="2219" h="1821" extrusionOk="0">
                    <a:moveTo>
                      <a:pt x="1863" y="1820"/>
                    </a:moveTo>
                    <a:cubicBezTo>
                      <a:pt x="1319" y="1235"/>
                      <a:pt x="503" y="1025"/>
                      <a:pt x="1" y="314"/>
                    </a:cubicBezTo>
                    <a:cubicBezTo>
                      <a:pt x="629" y="188"/>
                      <a:pt x="1173" y="105"/>
                      <a:pt x="1737" y="0"/>
                    </a:cubicBezTo>
                    <a:cubicBezTo>
                      <a:pt x="1758" y="0"/>
                      <a:pt x="1779" y="21"/>
                      <a:pt x="1800" y="21"/>
                    </a:cubicBezTo>
                    <a:cubicBezTo>
                      <a:pt x="1905" y="356"/>
                      <a:pt x="2051" y="712"/>
                      <a:pt x="2156" y="1046"/>
                    </a:cubicBezTo>
                    <a:cubicBezTo>
                      <a:pt x="2219" y="1297"/>
                      <a:pt x="2219" y="1569"/>
                      <a:pt x="1863" y="182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119;p53">
                <a:extLst>
                  <a:ext uri="{FF2B5EF4-FFF2-40B4-BE49-F238E27FC236}">
                    <a16:creationId xmlns:a16="http://schemas.microsoft.com/office/drawing/2014/main" id="{C74A0BC6-6F7B-F3DB-4977-7CB23B4E9CA5}"/>
                  </a:ext>
                </a:extLst>
              </p:cNvPr>
              <p:cNvSpPr/>
              <p:nvPr/>
            </p:nvSpPr>
            <p:spPr>
              <a:xfrm flipH="1">
                <a:off x="7047525" y="4077025"/>
                <a:ext cx="244825" cy="304475"/>
              </a:xfrm>
              <a:custGeom>
                <a:avLst/>
                <a:gdLst/>
                <a:ahLst/>
                <a:cxnLst/>
                <a:rect l="l" t="t" r="r" b="b"/>
                <a:pathLst>
                  <a:path w="9793" h="12179" extrusionOk="0">
                    <a:moveTo>
                      <a:pt x="1883" y="1"/>
                    </a:moveTo>
                    <a:cubicBezTo>
                      <a:pt x="2783" y="419"/>
                      <a:pt x="3473" y="1089"/>
                      <a:pt x="3976" y="1884"/>
                    </a:cubicBezTo>
                    <a:cubicBezTo>
                      <a:pt x="4289" y="2407"/>
                      <a:pt x="4708" y="2826"/>
                      <a:pt x="5126" y="3286"/>
                    </a:cubicBezTo>
                    <a:cubicBezTo>
                      <a:pt x="5775" y="3956"/>
                      <a:pt x="6403" y="4667"/>
                      <a:pt x="6905" y="5483"/>
                    </a:cubicBezTo>
                    <a:cubicBezTo>
                      <a:pt x="7135" y="5860"/>
                      <a:pt x="7365" y="6257"/>
                      <a:pt x="7805" y="6466"/>
                    </a:cubicBezTo>
                    <a:cubicBezTo>
                      <a:pt x="7909" y="6529"/>
                      <a:pt x="7993" y="6634"/>
                      <a:pt x="8077" y="6696"/>
                    </a:cubicBezTo>
                    <a:cubicBezTo>
                      <a:pt x="8537" y="7324"/>
                      <a:pt x="9018" y="7952"/>
                      <a:pt x="9458" y="8580"/>
                    </a:cubicBezTo>
                    <a:cubicBezTo>
                      <a:pt x="9332" y="9249"/>
                      <a:pt x="9332" y="9835"/>
                      <a:pt x="9625" y="10421"/>
                    </a:cubicBezTo>
                    <a:cubicBezTo>
                      <a:pt x="9792" y="10818"/>
                      <a:pt x="9750" y="11258"/>
                      <a:pt x="9750" y="11676"/>
                    </a:cubicBezTo>
                    <a:cubicBezTo>
                      <a:pt x="9750" y="11990"/>
                      <a:pt x="9478" y="12178"/>
                      <a:pt x="9165" y="12116"/>
                    </a:cubicBezTo>
                    <a:cubicBezTo>
                      <a:pt x="8955" y="12074"/>
                      <a:pt x="8746" y="11990"/>
                      <a:pt x="8621" y="11823"/>
                    </a:cubicBezTo>
                    <a:cubicBezTo>
                      <a:pt x="8411" y="11593"/>
                      <a:pt x="8160" y="11488"/>
                      <a:pt x="7867" y="11362"/>
                    </a:cubicBezTo>
                    <a:cubicBezTo>
                      <a:pt x="6905" y="10944"/>
                      <a:pt x="6173" y="10191"/>
                      <a:pt x="5461" y="9458"/>
                    </a:cubicBezTo>
                    <a:cubicBezTo>
                      <a:pt x="5356" y="9354"/>
                      <a:pt x="5294" y="9186"/>
                      <a:pt x="5231" y="9061"/>
                    </a:cubicBezTo>
                    <a:cubicBezTo>
                      <a:pt x="5168" y="8956"/>
                      <a:pt x="5126" y="8831"/>
                      <a:pt x="5022" y="8768"/>
                    </a:cubicBezTo>
                    <a:cubicBezTo>
                      <a:pt x="4394" y="8412"/>
                      <a:pt x="4017" y="7805"/>
                      <a:pt x="3620" y="7220"/>
                    </a:cubicBezTo>
                    <a:cubicBezTo>
                      <a:pt x="3369" y="6864"/>
                      <a:pt x="3139" y="6466"/>
                      <a:pt x="2846" y="6111"/>
                    </a:cubicBezTo>
                    <a:cubicBezTo>
                      <a:pt x="2574" y="5734"/>
                      <a:pt x="2260" y="5399"/>
                      <a:pt x="1988" y="5064"/>
                    </a:cubicBezTo>
                    <a:cubicBezTo>
                      <a:pt x="1486" y="4458"/>
                      <a:pt x="963" y="3851"/>
                      <a:pt x="460" y="3223"/>
                    </a:cubicBezTo>
                    <a:cubicBezTo>
                      <a:pt x="105" y="2763"/>
                      <a:pt x="0" y="2177"/>
                      <a:pt x="167" y="1654"/>
                    </a:cubicBezTo>
                    <a:cubicBezTo>
                      <a:pt x="335" y="1194"/>
                      <a:pt x="628" y="733"/>
                      <a:pt x="1067" y="461"/>
                    </a:cubicBezTo>
                    <a:cubicBezTo>
                      <a:pt x="1318" y="315"/>
                      <a:pt x="1569" y="189"/>
                      <a:pt x="1883" y="1"/>
                    </a:cubicBezTo>
                    <a:close/>
                    <a:moveTo>
                      <a:pt x="2511" y="1152"/>
                    </a:moveTo>
                    <a:cubicBezTo>
                      <a:pt x="2406" y="1235"/>
                      <a:pt x="2323" y="1340"/>
                      <a:pt x="2260" y="1340"/>
                    </a:cubicBezTo>
                    <a:cubicBezTo>
                      <a:pt x="1737" y="1194"/>
                      <a:pt x="1486" y="1466"/>
                      <a:pt x="1276" y="1884"/>
                    </a:cubicBezTo>
                    <a:cubicBezTo>
                      <a:pt x="1046" y="2365"/>
                      <a:pt x="1046" y="2512"/>
                      <a:pt x="1423" y="2930"/>
                    </a:cubicBezTo>
                    <a:cubicBezTo>
                      <a:pt x="1569" y="3098"/>
                      <a:pt x="1716" y="3244"/>
                      <a:pt x="1841" y="3432"/>
                    </a:cubicBezTo>
                    <a:cubicBezTo>
                      <a:pt x="2615" y="4479"/>
                      <a:pt x="3369" y="5504"/>
                      <a:pt x="4080" y="6571"/>
                    </a:cubicBezTo>
                    <a:cubicBezTo>
                      <a:pt x="4624" y="7408"/>
                      <a:pt x="5294" y="8098"/>
                      <a:pt x="5984" y="8726"/>
                    </a:cubicBezTo>
                    <a:cubicBezTo>
                      <a:pt x="6717" y="8580"/>
                      <a:pt x="7470" y="8768"/>
                      <a:pt x="8118" y="8245"/>
                    </a:cubicBezTo>
                    <a:cubicBezTo>
                      <a:pt x="7825" y="7889"/>
                      <a:pt x="7595" y="7408"/>
                      <a:pt x="7198" y="7157"/>
                    </a:cubicBezTo>
                    <a:cubicBezTo>
                      <a:pt x="6779" y="6843"/>
                      <a:pt x="6549" y="6445"/>
                      <a:pt x="6256" y="6048"/>
                    </a:cubicBezTo>
                    <a:cubicBezTo>
                      <a:pt x="6026" y="5734"/>
                      <a:pt x="5796" y="5420"/>
                      <a:pt x="5566" y="5085"/>
                    </a:cubicBezTo>
                    <a:cubicBezTo>
                      <a:pt x="5064" y="4374"/>
                      <a:pt x="4520" y="3746"/>
                      <a:pt x="3913" y="3119"/>
                    </a:cubicBezTo>
                    <a:cubicBezTo>
                      <a:pt x="3766" y="2972"/>
                      <a:pt x="3662" y="2700"/>
                      <a:pt x="3515" y="2491"/>
                    </a:cubicBezTo>
                    <a:cubicBezTo>
                      <a:pt x="3264" y="2051"/>
                      <a:pt x="2992" y="1549"/>
                      <a:pt x="2511" y="1152"/>
                    </a:cubicBezTo>
                    <a:close/>
                    <a:moveTo>
                      <a:pt x="8495" y="11090"/>
                    </a:moveTo>
                    <a:cubicBezTo>
                      <a:pt x="8851" y="10860"/>
                      <a:pt x="8851" y="10567"/>
                      <a:pt x="8788" y="10316"/>
                    </a:cubicBezTo>
                    <a:cubicBezTo>
                      <a:pt x="8683" y="9982"/>
                      <a:pt x="8579" y="9626"/>
                      <a:pt x="8432" y="9291"/>
                    </a:cubicBezTo>
                    <a:cubicBezTo>
                      <a:pt x="8411" y="9291"/>
                      <a:pt x="8390" y="9249"/>
                      <a:pt x="8349" y="9270"/>
                    </a:cubicBezTo>
                    <a:cubicBezTo>
                      <a:pt x="7805" y="9375"/>
                      <a:pt x="7261" y="9479"/>
                      <a:pt x="6633" y="9584"/>
                    </a:cubicBezTo>
                    <a:cubicBezTo>
                      <a:pt x="7135" y="10295"/>
                      <a:pt x="7972" y="10505"/>
                      <a:pt x="8495" y="110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120;p53">
                <a:extLst>
                  <a:ext uri="{FF2B5EF4-FFF2-40B4-BE49-F238E27FC236}">
                    <a16:creationId xmlns:a16="http://schemas.microsoft.com/office/drawing/2014/main" id="{A1F5BA60-BA19-71D4-AD05-4381486770DB}"/>
                  </a:ext>
                </a:extLst>
              </p:cNvPr>
              <p:cNvSpPr/>
              <p:nvPr/>
            </p:nvSpPr>
            <p:spPr>
              <a:xfrm flipH="1">
                <a:off x="7382300" y="3976075"/>
                <a:ext cx="131850" cy="225475"/>
              </a:xfrm>
              <a:custGeom>
                <a:avLst/>
                <a:gdLst/>
                <a:ahLst/>
                <a:cxnLst/>
                <a:rect l="l" t="t" r="r" b="b"/>
                <a:pathLst>
                  <a:path w="5274" h="9019" extrusionOk="0">
                    <a:moveTo>
                      <a:pt x="3976" y="1"/>
                    </a:moveTo>
                    <a:cubicBezTo>
                      <a:pt x="4311" y="1"/>
                      <a:pt x="4625" y="43"/>
                      <a:pt x="4855" y="335"/>
                    </a:cubicBezTo>
                    <a:cubicBezTo>
                      <a:pt x="5273" y="775"/>
                      <a:pt x="5210" y="1319"/>
                      <a:pt x="5001" y="1779"/>
                    </a:cubicBezTo>
                    <a:cubicBezTo>
                      <a:pt x="4792" y="2219"/>
                      <a:pt x="4729" y="2721"/>
                      <a:pt x="4541" y="3139"/>
                    </a:cubicBezTo>
                    <a:cubicBezTo>
                      <a:pt x="4311" y="3704"/>
                      <a:pt x="4227" y="4311"/>
                      <a:pt x="4081" y="4876"/>
                    </a:cubicBezTo>
                    <a:cubicBezTo>
                      <a:pt x="3913" y="5357"/>
                      <a:pt x="3662" y="5797"/>
                      <a:pt x="3432" y="6278"/>
                    </a:cubicBezTo>
                    <a:cubicBezTo>
                      <a:pt x="3265" y="6592"/>
                      <a:pt x="3118" y="6905"/>
                      <a:pt x="2972" y="7261"/>
                    </a:cubicBezTo>
                    <a:cubicBezTo>
                      <a:pt x="2804" y="7784"/>
                      <a:pt x="2658" y="8370"/>
                      <a:pt x="2114" y="8705"/>
                    </a:cubicBezTo>
                    <a:cubicBezTo>
                      <a:pt x="1863" y="8851"/>
                      <a:pt x="1591" y="9019"/>
                      <a:pt x="1277" y="8956"/>
                    </a:cubicBezTo>
                    <a:cubicBezTo>
                      <a:pt x="942" y="8914"/>
                      <a:pt x="628" y="8851"/>
                      <a:pt x="314" y="8789"/>
                    </a:cubicBezTo>
                    <a:cubicBezTo>
                      <a:pt x="105" y="8726"/>
                      <a:pt x="0" y="8433"/>
                      <a:pt x="126" y="8266"/>
                    </a:cubicBezTo>
                    <a:cubicBezTo>
                      <a:pt x="419" y="7868"/>
                      <a:pt x="461" y="7408"/>
                      <a:pt x="565" y="6968"/>
                    </a:cubicBezTo>
                    <a:cubicBezTo>
                      <a:pt x="586" y="6843"/>
                      <a:pt x="628" y="6738"/>
                      <a:pt x="670" y="6633"/>
                    </a:cubicBezTo>
                    <a:cubicBezTo>
                      <a:pt x="1360" y="4981"/>
                      <a:pt x="2030" y="3307"/>
                      <a:pt x="2741" y="1675"/>
                    </a:cubicBezTo>
                    <a:cubicBezTo>
                      <a:pt x="3076" y="670"/>
                      <a:pt x="3118" y="691"/>
                      <a:pt x="39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21;p53">
                <a:extLst>
                  <a:ext uri="{FF2B5EF4-FFF2-40B4-BE49-F238E27FC236}">
                    <a16:creationId xmlns:a16="http://schemas.microsoft.com/office/drawing/2014/main" id="{B3ABD6DE-E405-ED7B-1D23-D2CED8F3221C}"/>
                  </a:ext>
                </a:extLst>
              </p:cNvPr>
              <p:cNvSpPr/>
              <p:nvPr/>
            </p:nvSpPr>
            <p:spPr>
              <a:xfrm flipH="1">
                <a:off x="7371850" y="3934750"/>
                <a:ext cx="29325" cy="35075"/>
              </a:xfrm>
              <a:custGeom>
                <a:avLst/>
                <a:gdLst/>
                <a:ahLst/>
                <a:cxnLst/>
                <a:rect l="l" t="t" r="r" b="b"/>
                <a:pathLst>
                  <a:path w="1173" h="1403" extrusionOk="0">
                    <a:moveTo>
                      <a:pt x="942" y="1403"/>
                    </a:moveTo>
                    <a:cubicBezTo>
                      <a:pt x="608" y="1277"/>
                      <a:pt x="294" y="1152"/>
                      <a:pt x="1" y="1047"/>
                    </a:cubicBezTo>
                    <a:cubicBezTo>
                      <a:pt x="482" y="231"/>
                      <a:pt x="587" y="126"/>
                      <a:pt x="1068" y="1"/>
                    </a:cubicBezTo>
                    <a:cubicBezTo>
                      <a:pt x="1173" y="461"/>
                      <a:pt x="1026" y="921"/>
                      <a:pt x="942" y="140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22;p53">
                <a:extLst>
                  <a:ext uri="{FF2B5EF4-FFF2-40B4-BE49-F238E27FC236}">
                    <a16:creationId xmlns:a16="http://schemas.microsoft.com/office/drawing/2014/main" id="{E7BCF2B2-25DE-F7EA-2ACE-E1A74251369A}"/>
                  </a:ext>
                </a:extLst>
              </p:cNvPr>
              <p:cNvSpPr/>
              <p:nvPr/>
            </p:nvSpPr>
            <p:spPr>
              <a:xfrm flipH="1">
                <a:off x="7351975" y="3892375"/>
                <a:ext cx="182575" cy="327500"/>
              </a:xfrm>
              <a:custGeom>
                <a:avLst/>
                <a:gdLst/>
                <a:ahLst/>
                <a:cxnLst/>
                <a:rect l="l" t="t" r="r" b="b"/>
                <a:pathLst>
                  <a:path w="7303" h="13100" extrusionOk="0">
                    <a:moveTo>
                      <a:pt x="7240" y="1173"/>
                    </a:moveTo>
                    <a:cubicBezTo>
                      <a:pt x="7135" y="2010"/>
                      <a:pt x="7073" y="2930"/>
                      <a:pt x="6968" y="3809"/>
                    </a:cubicBezTo>
                    <a:cubicBezTo>
                      <a:pt x="6926" y="4123"/>
                      <a:pt x="6884" y="4395"/>
                      <a:pt x="6654" y="4646"/>
                    </a:cubicBezTo>
                    <a:cubicBezTo>
                      <a:pt x="6508" y="4771"/>
                      <a:pt x="6570" y="5064"/>
                      <a:pt x="6466" y="5253"/>
                    </a:cubicBezTo>
                    <a:cubicBezTo>
                      <a:pt x="6047" y="5901"/>
                      <a:pt x="6194" y="6738"/>
                      <a:pt x="5754" y="7387"/>
                    </a:cubicBezTo>
                    <a:cubicBezTo>
                      <a:pt x="5713" y="7492"/>
                      <a:pt x="5650" y="7638"/>
                      <a:pt x="5671" y="7743"/>
                    </a:cubicBezTo>
                    <a:cubicBezTo>
                      <a:pt x="5754" y="8433"/>
                      <a:pt x="5252" y="8998"/>
                      <a:pt x="5148" y="9647"/>
                    </a:cubicBezTo>
                    <a:cubicBezTo>
                      <a:pt x="5127" y="9772"/>
                      <a:pt x="5001" y="9898"/>
                      <a:pt x="4917" y="10044"/>
                    </a:cubicBezTo>
                    <a:cubicBezTo>
                      <a:pt x="4729" y="10379"/>
                      <a:pt x="4541" y="10693"/>
                      <a:pt x="4457" y="11111"/>
                    </a:cubicBezTo>
                    <a:cubicBezTo>
                      <a:pt x="4206" y="11969"/>
                      <a:pt x="3767" y="12722"/>
                      <a:pt x="2804" y="12994"/>
                    </a:cubicBezTo>
                    <a:cubicBezTo>
                      <a:pt x="2616" y="13036"/>
                      <a:pt x="2428" y="13099"/>
                      <a:pt x="2281" y="13099"/>
                    </a:cubicBezTo>
                    <a:cubicBezTo>
                      <a:pt x="1779" y="13078"/>
                      <a:pt x="1319" y="13015"/>
                      <a:pt x="816" y="12974"/>
                    </a:cubicBezTo>
                    <a:cubicBezTo>
                      <a:pt x="419" y="12911"/>
                      <a:pt x="189" y="12681"/>
                      <a:pt x="168" y="12304"/>
                    </a:cubicBezTo>
                    <a:cubicBezTo>
                      <a:pt x="105" y="11865"/>
                      <a:pt x="0" y="11404"/>
                      <a:pt x="272" y="10986"/>
                    </a:cubicBezTo>
                    <a:cubicBezTo>
                      <a:pt x="335" y="10839"/>
                      <a:pt x="419" y="10693"/>
                      <a:pt x="419" y="10567"/>
                    </a:cubicBezTo>
                    <a:cubicBezTo>
                      <a:pt x="440" y="9898"/>
                      <a:pt x="796" y="9333"/>
                      <a:pt x="1047" y="8747"/>
                    </a:cubicBezTo>
                    <a:cubicBezTo>
                      <a:pt x="1444" y="7868"/>
                      <a:pt x="1800" y="6948"/>
                      <a:pt x="2197" y="6069"/>
                    </a:cubicBezTo>
                    <a:cubicBezTo>
                      <a:pt x="2469" y="5483"/>
                      <a:pt x="2720" y="4876"/>
                      <a:pt x="3013" y="4311"/>
                    </a:cubicBezTo>
                    <a:cubicBezTo>
                      <a:pt x="3160" y="3997"/>
                      <a:pt x="3411" y="3704"/>
                      <a:pt x="3641" y="3411"/>
                    </a:cubicBezTo>
                    <a:cubicBezTo>
                      <a:pt x="3850" y="3160"/>
                      <a:pt x="4101" y="2951"/>
                      <a:pt x="4206" y="2616"/>
                    </a:cubicBezTo>
                    <a:cubicBezTo>
                      <a:pt x="4269" y="2428"/>
                      <a:pt x="4499" y="2303"/>
                      <a:pt x="4625" y="2135"/>
                    </a:cubicBezTo>
                    <a:cubicBezTo>
                      <a:pt x="4897" y="1842"/>
                      <a:pt x="5210" y="1570"/>
                      <a:pt x="5399" y="1214"/>
                    </a:cubicBezTo>
                    <a:cubicBezTo>
                      <a:pt x="5629" y="754"/>
                      <a:pt x="6047" y="482"/>
                      <a:pt x="6466" y="252"/>
                    </a:cubicBezTo>
                    <a:cubicBezTo>
                      <a:pt x="6926" y="1"/>
                      <a:pt x="7303" y="231"/>
                      <a:pt x="7282" y="775"/>
                    </a:cubicBezTo>
                    <a:cubicBezTo>
                      <a:pt x="7282" y="901"/>
                      <a:pt x="7240" y="984"/>
                      <a:pt x="7240" y="1173"/>
                    </a:cubicBezTo>
                    <a:close/>
                    <a:moveTo>
                      <a:pt x="4792" y="3349"/>
                    </a:moveTo>
                    <a:cubicBezTo>
                      <a:pt x="3934" y="4039"/>
                      <a:pt x="3892" y="4039"/>
                      <a:pt x="3495" y="4960"/>
                    </a:cubicBezTo>
                    <a:cubicBezTo>
                      <a:pt x="2804" y="6613"/>
                      <a:pt x="2135" y="8287"/>
                      <a:pt x="1444" y="9940"/>
                    </a:cubicBezTo>
                    <a:cubicBezTo>
                      <a:pt x="1381" y="10044"/>
                      <a:pt x="1360" y="10170"/>
                      <a:pt x="1340" y="10274"/>
                    </a:cubicBezTo>
                    <a:cubicBezTo>
                      <a:pt x="1256" y="10714"/>
                      <a:pt x="1172" y="11153"/>
                      <a:pt x="879" y="11551"/>
                    </a:cubicBezTo>
                    <a:cubicBezTo>
                      <a:pt x="754" y="11739"/>
                      <a:pt x="858" y="12032"/>
                      <a:pt x="1068" y="12074"/>
                    </a:cubicBezTo>
                    <a:cubicBezTo>
                      <a:pt x="1381" y="12158"/>
                      <a:pt x="1716" y="12199"/>
                      <a:pt x="2030" y="12262"/>
                    </a:cubicBezTo>
                    <a:cubicBezTo>
                      <a:pt x="2344" y="12304"/>
                      <a:pt x="2616" y="12178"/>
                      <a:pt x="2867" y="11990"/>
                    </a:cubicBezTo>
                    <a:cubicBezTo>
                      <a:pt x="3432" y="11655"/>
                      <a:pt x="3557" y="11090"/>
                      <a:pt x="3746" y="10567"/>
                    </a:cubicBezTo>
                    <a:cubicBezTo>
                      <a:pt x="3871" y="10212"/>
                      <a:pt x="4018" y="9898"/>
                      <a:pt x="4185" y="9563"/>
                    </a:cubicBezTo>
                    <a:cubicBezTo>
                      <a:pt x="4415" y="9124"/>
                      <a:pt x="4708" y="8684"/>
                      <a:pt x="4834" y="8182"/>
                    </a:cubicBezTo>
                    <a:cubicBezTo>
                      <a:pt x="5022" y="7596"/>
                      <a:pt x="5064" y="7010"/>
                      <a:pt x="5315" y="6424"/>
                    </a:cubicBezTo>
                    <a:cubicBezTo>
                      <a:pt x="5482" y="6006"/>
                      <a:pt x="5545" y="5504"/>
                      <a:pt x="5754" y="5064"/>
                    </a:cubicBezTo>
                    <a:cubicBezTo>
                      <a:pt x="5985" y="4625"/>
                      <a:pt x="6068" y="4081"/>
                      <a:pt x="5629" y="3621"/>
                    </a:cubicBezTo>
                    <a:cubicBezTo>
                      <a:pt x="5420" y="3391"/>
                      <a:pt x="5106" y="3349"/>
                      <a:pt x="4792" y="3349"/>
                    </a:cubicBezTo>
                    <a:close/>
                    <a:moveTo>
                      <a:pt x="6277" y="3098"/>
                    </a:moveTo>
                    <a:cubicBezTo>
                      <a:pt x="6361" y="2637"/>
                      <a:pt x="6487" y="2198"/>
                      <a:pt x="6403" y="1696"/>
                    </a:cubicBezTo>
                    <a:cubicBezTo>
                      <a:pt x="5922" y="1821"/>
                      <a:pt x="5775" y="1926"/>
                      <a:pt x="5336" y="2742"/>
                    </a:cubicBezTo>
                    <a:cubicBezTo>
                      <a:pt x="5650" y="2847"/>
                      <a:pt x="5943" y="2972"/>
                      <a:pt x="6277" y="309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1123;p53">
              <a:extLst>
                <a:ext uri="{FF2B5EF4-FFF2-40B4-BE49-F238E27FC236}">
                  <a16:creationId xmlns:a16="http://schemas.microsoft.com/office/drawing/2014/main" id="{AB05512C-E109-2A2C-F52C-ED5A61BB76AE}"/>
                </a:ext>
              </a:extLst>
            </p:cNvPr>
            <p:cNvSpPr/>
            <p:nvPr/>
          </p:nvSpPr>
          <p:spPr>
            <a:xfrm flipH="1">
              <a:off x="5926550" y="2700250"/>
              <a:ext cx="906550" cy="554525"/>
            </a:xfrm>
            <a:custGeom>
              <a:avLst/>
              <a:gdLst/>
              <a:ahLst/>
              <a:cxnLst/>
              <a:rect l="l" t="t" r="r" b="b"/>
              <a:pathLst>
                <a:path w="36262" h="22181" extrusionOk="0">
                  <a:moveTo>
                    <a:pt x="34169" y="21552"/>
                  </a:moveTo>
                  <a:cubicBezTo>
                    <a:pt x="34588" y="20381"/>
                    <a:pt x="34588" y="19230"/>
                    <a:pt x="34630" y="18037"/>
                  </a:cubicBezTo>
                  <a:cubicBezTo>
                    <a:pt x="34630" y="17974"/>
                    <a:pt x="34609" y="17870"/>
                    <a:pt x="34588" y="17786"/>
                  </a:cubicBezTo>
                  <a:cubicBezTo>
                    <a:pt x="34525" y="17723"/>
                    <a:pt x="34462" y="17681"/>
                    <a:pt x="34378" y="17661"/>
                  </a:cubicBezTo>
                  <a:cubicBezTo>
                    <a:pt x="34337" y="17661"/>
                    <a:pt x="34253" y="17702"/>
                    <a:pt x="34211" y="17723"/>
                  </a:cubicBezTo>
                  <a:cubicBezTo>
                    <a:pt x="34127" y="17891"/>
                    <a:pt x="34065" y="18058"/>
                    <a:pt x="34044" y="18225"/>
                  </a:cubicBezTo>
                  <a:cubicBezTo>
                    <a:pt x="33939" y="18916"/>
                    <a:pt x="33814" y="19606"/>
                    <a:pt x="33730" y="20318"/>
                  </a:cubicBezTo>
                  <a:cubicBezTo>
                    <a:pt x="33583" y="21301"/>
                    <a:pt x="32726" y="21950"/>
                    <a:pt x="31972" y="22075"/>
                  </a:cubicBezTo>
                  <a:cubicBezTo>
                    <a:pt x="31177" y="22180"/>
                    <a:pt x="30319" y="21782"/>
                    <a:pt x="29880" y="21071"/>
                  </a:cubicBezTo>
                  <a:cubicBezTo>
                    <a:pt x="29713" y="20862"/>
                    <a:pt x="29545" y="20653"/>
                    <a:pt x="29336" y="20506"/>
                  </a:cubicBezTo>
                  <a:cubicBezTo>
                    <a:pt x="28436" y="19774"/>
                    <a:pt x="27934" y="18832"/>
                    <a:pt x="27913" y="17681"/>
                  </a:cubicBezTo>
                  <a:cubicBezTo>
                    <a:pt x="27913" y="17409"/>
                    <a:pt x="27871" y="17179"/>
                    <a:pt x="27578" y="17054"/>
                  </a:cubicBezTo>
                  <a:cubicBezTo>
                    <a:pt x="27097" y="17075"/>
                    <a:pt x="26741" y="17305"/>
                    <a:pt x="26407" y="17619"/>
                  </a:cubicBezTo>
                  <a:cubicBezTo>
                    <a:pt x="25946" y="18037"/>
                    <a:pt x="25444" y="18393"/>
                    <a:pt x="24900" y="18665"/>
                  </a:cubicBezTo>
                  <a:cubicBezTo>
                    <a:pt x="24565" y="18853"/>
                    <a:pt x="24251" y="19125"/>
                    <a:pt x="23938" y="19355"/>
                  </a:cubicBezTo>
                  <a:cubicBezTo>
                    <a:pt x="23205" y="19962"/>
                    <a:pt x="22389" y="20422"/>
                    <a:pt x="21510" y="20799"/>
                  </a:cubicBezTo>
                  <a:cubicBezTo>
                    <a:pt x="21071" y="20966"/>
                    <a:pt x="20611" y="21176"/>
                    <a:pt x="20150" y="21343"/>
                  </a:cubicBezTo>
                  <a:cubicBezTo>
                    <a:pt x="19209" y="21699"/>
                    <a:pt x="18267" y="21762"/>
                    <a:pt x="17305" y="21343"/>
                  </a:cubicBezTo>
                  <a:cubicBezTo>
                    <a:pt x="17054" y="21238"/>
                    <a:pt x="16803" y="21155"/>
                    <a:pt x="16572" y="21050"/>
                  </a:cubicBezTo>
                  <a:cubicBezTo>
                    <a:pt x="16510" y="20946"/>
                    <a:pt x="16489" y="20904"/>
                    <a:pt x="16489" y="20841"/>
                  </a:cubicBezTo>
                  <a:cubicBezTo>
                    <a:pt x="16677" y="19565"/>
                    <a:pt x="16949" y="18330"/>
                    <a:pt x="17681" y="17242"/>
                  </a:cubicBezTo>
                  <a:cubicBezTo>
                    <a:pt x="17828" y="17033"/>
                    <a:pt x="17995" y="16865"/>
                    <a:pt x="18163" y="16656"/>
                  </a:cubicBezTo>
                  <a:cubicBezTo>
                    <a:pt x="18288" y="16510"/>
                    <a:pt x="18456" y="16342"/>
                    <a:pt x="18518" y="16154"/>
                  </a:cubicBezTo>
                  <a:cubicBezTo>
                    <a:pt x="18916" y="15359"/>
                    <a:pt x="19502" y="14689"/>
                    <a:pt x="20171" y="14104"/>
                  </a:cubicBezTo>
                  <a:cubicBezTo>
                    <a:pt x="20297" y="13957"/>
                    <a:pt x="20464" y="13852"/>
                    <a:pt x="20590" y="13727"/>
                  </a:cubicBezTo>
                  <a:cubicBezTo>
                    <a:pt x="20820" y="13497"/>
                    <a:pt x="20862" y="13204"/>
                    <a:pt x="20674" y="12974"/>
                  </a:cubicBezTo>
                  <a:cubicBezTo>
                    <a:pt x="20506" y="12764"/>
                    <a:pt x="20192" y="12681"/>
                    <a:pt x="19941" y="12869"/>
                  </a:cubicBezTo>
                  <a:cubicBezTo>
                    <a:pt x="19523" y="13183"/>
                    <a:pt x="19104" y="13476"/>
                    <a:pt x="18728" y="13852"/>
                  </a:cubicBezTo>
                  <a:cubicBezTo>
                    <a:pt x="18205" y="14417"/>
                    <a:pt x="17765" y="15045"/>
                    <a:pt x="17305" y="15631"/>
                  </a:cubicBezTo>
                  <a:cubicBezTo>
                    <a:pt x="17116" y="15903"/>
                    <a:pt x="16886" y="16091"/>
                    <a:pt x="16614" y="16217"/>
                  </a:cubicBezTo>
                  <a:cubicBezTo>
                    <a:pt x="16217" y="16405"/>
                    <a:pt x="15861" y="16572"/>
                    <a:pt x="15484" y="16824"/>
                  </a:cubicBezTo>
                  <a:cubicBezTo>
                    <a:pt x="14522" y="17472"/>
                    <a:pt x="13455" y="17933"/>
                    <a:pt x="12388" y="18330"/>
                  </a:cubicBezTo>
                  <a:cubicBezTo>
                    <a:pt x="12137" y="18414"/>
                    <a:pt x="11907" y="18497"/>
                    <a:pt x="11697" y="18602"/>
                  </a:cubicBezTo>
                  <a:cubicBezTo>
                    <a:pt x="10358" y="19188"/>
                    <a:pt x="8935" y="19293"/>
                    <a:pt x="7492" y="19334"/>
                  </a:cubicBezTo>
                  <a:cubicBezTo>
                    <a:pt x="6969" y="19334"/>
                    <a:pt x="6466" y="19334"/>
                    <a:pt x="5943" y="19460"/>
                  </a:cubicBezTo>
                  <a:cubicBezTo>
                    <a:pt x="5629" y="19544"/>
                    <a:pt x="5295" y="19376"/>
                    <a:pt x="4960" y="19397"/>
                  </a:cubicBezTo>
                  <a:cubicBezTo>
                    <a:pt x="4290" y="19439"/>
                    <a:pt x="3767" y="19167"/>
                    <a:pt x="3244" y="18874"/>
                  </a:cubicBezTo>
                  <a:cubicBezTo>
                    <a:pt x="2993" y="18728"/>
                    <a:pt x="2721" y="18560"/>
                    <a:pt x="2595" y="18288"/>
                  </a:cubicBezTo>
                  <a:cubicBezTo>
                    <a:pt x="2470" y="17974"/>
                    <a:pt x="2156" y="17786"/>
                    <a:pt x="1863" y="17598"/>
                  </a:cubicBezTo>
                  <a:cubicBezTo>
                    <a:pt x="1612" y="17451"/>
                    <a:pt x="1361" y="17263"/>
                    <a:pt x="1131" y="17075"/>
                  </a:cubicBezTo>
                  <a:cubicBezTo>
                    <a:pt x="608" y="16719"/>
                    <a:pt x="524" y="16196"/>
                    <a:pt x="733" y="15610"/>
                  </a:cubicBezTo>
                  <a:cubicBezTo>
                    <a:pt x="817" y="15359"/>
                    <a:pt x="943" y="15087"/>
                    <a:pt x="1110" y="14878"/>
                  </a:cubicBezTo>
                  <a:cubicBezTo>
                    <a:pt x="1612" y="14229"/>
                    <a:pt x="2135" y="13580"/>
                    <a:pt x="2784" y="13078"/>
                  </a:cubicBezTo>
                  <a:cubicBezTo>
                    <a:pt x="3307" y="12660"/>
                    <a:pt x="3830" y="12220"/>
                    <a:pt x="4332" y="11802"/>
                  </a:cubicBezTo>
                  <a:cubicBezTo>
                    <a:pt x="4395" y="11718"/>
                    <a:pt x="4458" y="11614"/>
                    <a:pt x="4562" y="11446"/>
                  </a:cubicBezTo>
                  <a:cubicBezTo>
                    <a:pt x="4353" y="11404"/>
                    <a:pt x="4186" y="11383"/>
                    <a:pt x="4060" y="11342"/>
                  </a:cubicBezTo>
                  <a:cubicBezTo>
                    <a:pt x="3516" y="11237"/>
                    <a:pt x="2993" y="11195"/>
                    <a:pt x="2449" y="11070"/>
                  </a:cubicBezTo>
                  <a:cubicBezTo>
                    <a:pt x="2240" y="11007"/>
                    <a:pt x="2051" y="10902"/>
                    <a:pt x="1863" y="10798"/>
                  </a:cubicBezTo>
                  <a:cubicBezTo>
                    <a:pt x="1466" y="10567"/>
                    <a:pt x="1110" y="10274"/>
                    <a:pt x="712" y="10044"/>
                  </a:cubicBezTo>
                  <a:cubicBezTo>
                    <a:pt x="419" y="9877"/>
                    <a:pt x="294" y="9626"/>
                    <a:pt x="168" y="9333"/>
                  </a:cubicBezTo>
                  <a:cubicBezTo>
                    <a:pt x="1" y="9019"/>
                    <a:pt x="43" y="8768"/>
                    <a:pt x="189" y="8475"/>
                  </a:cubicBezTo>
                  <a:cubicBezTo>
                    <a:pt x="587" y="7826"/>
                    <a:pt x="984" y="7199"/>
                    <a:pt x="1612" y="6697"/>
                  </a:cubicBezTo>
                  <a:cubicBezTo>
                    <a:pt x="2261" y="6173"/>
                    <a:pt x="2972" y="5776"/>
                    <a:pt x="3704" y="5378"/>
                  </a:cubicBezTo>
                  <a:cubicBezTo>
                    <a:pt x="3935" y="5253"/>
                    <a:pt x="4228" y="5253"/>
                    <a:pt x="4479" y="5232"/>
                  </a:cubicBezTo>
                  <a:cubicBezTo>
                    <a:pt x="4688" y="5211"/>
                    <a:pt x="4918" y="5274"/>
                    <a:pt x="5106" y="5211"/>
                  </a:cubicBezTo>
                  <a:cubicBezTo>
                    <a:pt x="5588" y="5002"/>
                    <a:pt x="6111" y="4939"/>
                    <a:pt x="6592" y="4813"/>
                  </a:cubicBezTo>
                  <a:cubicBezTo>
                    <a:pt x="7261" y="4646"/>
                    <a:pt x="7889" y="4500"/>
                    <a:pt x="8580" y="4583"/>
                  </a:cubicBezTo>
                  <a:cubicBezTo>
                    <a:pt x="8977" y="4625"/>
                    <a:pt x="9040" y="4520"/>
                    <a:pt x="9207" y="3914"/>
                  </a:cubicBezTo>
                  <a:cubicBezTo>
                    <a:pt x="8663" y="3704"/>
                    <a:pt x="8349" y="3223"/>
                    <a:pt x="7910" y="2763"/>
                  </a:cubicBezTo>
                  <a:cubicBezTo>
                    <a:pt x="7847" y="2428"/>
                    <a:pt x="7847" y="2031"/>
                    <a:pt x="8036" y="1654"/>
                  </a:cubicBezTo>
                  <a:cubicBezTo>
                    <a:pt x="8559" y="1570"/>
                    <a:pt x="8998" y="1717"/>
                    <a:pt x="9500" y="1779"/>
                  </a:cubicBezTo>
                  <a:cubicBezTo>
                    <a:pt x="9835" y="2219"/>
                    <a:pt x="10212" y="2637"/>
                    <a:pt x="10714" y="2868"/>
                  </a:cubicBezTo>
                  <a:cubicBezTo>
                    <a:pt x="11028" y="3035"/>
                    <a:pt x="11342" y="2930"/>
                    <a:pt x="11404" y="2596"/>
                  </a:cubicBezTo>
                  <a:cubicBezTo>
                    <a:pt x="11509" y="2198"/>
                    <a:pt x="11551" y="1800"/>
                    <a:pt x="11614" y="1382"/>
                  </a:cubicBezTo>
                  <a:cubicBezTo>
                    <a:pt x="12095" y="859"/>
                    <a:pt x="12660" y="671"/>
                    <a:pt x="13392" y="838"/>
                  </a:cubicBezTo>
                  <a:cubicBezTo>
                    <a:pt x="13706" y="922"/>
                    <a:pt x="14062" y="922"/>
                    <a:pt x="14417" y="943"/>
                  </a:cubicBezTo>
                  <a:cubicBezTo>
                    <a:pt x="14522" y="1173"/>
                    <a:pt x="14627" y="1382"/>
                    <a:pt x="14731" y="1591"/>
                  </a:cubicBezTo>
                  <a:cubicBezTo>
                    <a:pt x="14836" y="1800"/>
                    <a:pt x="14961" y="2010"/>
                    <a:pt x="15129" y="2198"/>
                  </a:cubicBezTo>
                  <a:cubicBezTo>
                    <a:pt x="15338" y="2428"/>
                    <a:pt x="15631" y="2449"/>
                    <a:pt x="15840" y="2177"/>
                  </a:cubicBezTo>
                  <a:cubicBezTo>
                    <a:pt x="16008" y="1905"/>
                    <a:pt x="16259" y="1759"/>
                    <a:pt x="16572" y="1654"/>
                  </a:cubicBezTo>
                  <a:cubicBezTo>
                    <a:pt x="17933" y="1194"/>
                    <a:pt x="19293" y="671"/>
                    <a:pt x="20674" y="357"/>
                  </a:cubicBezTo>
                  <a:cubicBezTo>
                    <a:pt x="21866" y="85"/>
                    <a:pt x="23163" y="1"/>
                    <a:pt x="24419" y="147"/>
                  </a:cubicBezTo>
                  <a:cubicBezTo>
                    <a:pt x="25256" y="252"/>
                    <a:pt x="26114" y="336"/>
                    <a:pt x="26951" y="461"/>
                  </a:cubicBezTo>
                  <a:cubicBezTo>
                    <a:pt x="27202" y="503"/>
                    <a:pt x="27495" y="566"/>
                    <a:pt x="27725" y="712"/>
                  </a:cubicBezTo>
                  <a:cubicBezTo>
                    <a:pt x="28499" y="1089"/>
                    <a:pt x="29231" y="1549"/>
                    <a:pt x="29985" y="1926"/>
                  </a:cubicBezTo>
                  <a:cubicBezTo>
                    <a:pt x="30298" y="2093"/>
                    <a:pt x="30403" y="2324"/>
                    <a:pt x="30382" y="2658"/>
                  </a:cubicBezTo>
                  <a:cubicBezTo>
                    <a:pt x="30319" y="3056"/>
                    <a:pt x="30173" y="3370"/>
                    <a:pt x="29796" y="3537"/>
                  </a:cubicBezTo>
                  <a:cubicBezTo>
                    <a:pt x="29713" y="3558"/>
                    <a:pt x="29608" y="3579"/>
                    <a:pt x="29545" y="3558"/>
                  </a:cubicBezTo>
                  <a:cubicBezTo>
                    <a:pt x="29357" y="3495"/>
                    <a:pt x="29168" y="3453"/>
                    <a:pt x="29022" y="3370"/>
                  </a:cubicBezTo>
                  <a:cubicBezTo>
                    <a:pt x="28248" y="2972"/>
                    <a:pt x="27411" y="2805"/>
                    <a:pt x="26553" y="2721"/>
                  </a:cubicBezTo>
                  <a:cubicBezTo>
                    <a:pt x="25298" y="2596"/>
                    <a:pt x="24063" y="2428"/>
                    <a:pt x="22808" y="2303"/>
                  </a:cubicBezTo>
                  <a:cubicBezTo>
                    <a:pt x="22598" y="2282"/>
                    <a:pt x="22389" y="2303"/>
                    <a:pt x="22117" y="2303"/>
                  </a:cubicBezTo>
                  <a:cubicBezTo>
                    <a:pt x="22034" y="2533"/>
                    <a:pt x="21971" y="2805"/>
                    <a:pt x="21866" y="3119"/>
                  </a:cubicBezTo>
                  <a:cubicBezTo>
                    <a:pt x="22640" y="3223"/>
                    <a:pt x="23310" y="3286"/>
                    <a:pt x="24021" y="3370"/>
                  </a:cubicBezTo>
                  <a:cubicBezTo>
                    <a:pt x="25109" y="3495"/>
                    <a:pt x="26197" y="3600"/>
                    <a:pt x="27285" y="3746"/>
                  </a:cubicBezTo>
                  <a:cubicBezTo>
                    <a:pt x="27495" y="3767"/>
                    <a:pt x="27704" y="3851"/>
                    <a:pt x="27892" y="3914"/>
                  </a:cubicBezTo>
                  <a:cubicBezTo>
                    <a:pt x="28227" y="4060"/>
                    <a:pt x="28562" y="4186"/>
                    <a:pt x="28917" y="4332"/>
                  </a:cubicBezTo>
                  <a:cubicBezTo>
                    <a:pt x="29168" y="4479"/>
                    <a:pt x="29440" y="4625"/>
                    <a:pt x="29692" y="4813"/>
                  </a:cubicBezTo>
                  <a:cubicBezTo>
                    <a:pt x="29880" y="4918"/>
                    <a:pt x="30005" y="5106"/>
                    <a:pt x="30215" y="5169"/>
                  </a:cubicBezTo>
                  <a:cubicBezTo>
                    <a:pt x="31177" y="5629"/>
                    <a:pt x="31847" y="6362"/>
                    <a:pt x="32328" y="7241"/>
                  </a:cubicBezTo>
                  <a:cubicBezTo>
                    <a:pt x="32474" y="7513"/>
                    <a:pt x="32726" y="7722"/>
                    <a:pt x="32935" y="7931"/>
                  </a:cubicBezTo>
                  <a:cubicBezTo>
                    <a:pt x="33562" y="8475"/>
                    <a:pt x="33981" y="9103"/>
                    <a:pt x="34169" y="9919"/>
                  </a:cubicBezTo>
                  <a:cubicBezTo>
                    <a:pt x="34253" y="10274"/>
                    <a:pt x="34399" y="10588"/>
                    <a:pt x="34630" y="10902"/>
                  </a:cubicBezTo>
                  <a:cubicBezTo>
                    <a:pt x="35090" y="11509"/>
                    <a:pt x="35362" y="12158"/>
                    <a:pt x="35571" y="12869"/>
                  </a:cubicBezTo>
                  <a:cubicBezTo>
                    <a:pt x="35634" y="13078"/>
                    <a:pt x="35655" y="13287"/>
                    <a:pt x="35759" y="13497"/>
                  </a:cubicBezTo>
                  <a:cubicBezTo>
                    <a:pt x="36262" y="14585"/>
                    <a:pt x="36157" y="15736"/>
                    <a:pt x="36073" y="16928"/>
                  </a:cubicBezTo>
                  <a:cubicBezTo>
                    <a:pt x="36031" y="17681"/>
                    <a:pt x="35990" y="18435"/>
                    <a:pt x="35969" y="19188"/>
                  </a:cubicBezTo>
                  <a:cubicBezTo>
                    <a:pt x="35948" y="19857"/>
                    <a:pt x="35739" y="20443"/>
                    <a:pt x="35362" y="21008"/>
                  </a:cubicBezTo>
                  <a:cubicBezTo>
                    <a:pt x="35090" y="21448"/>
                    <a:pt x="34734" y="21678"/>
                    <a:pt x="34169" y="2155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24;p53">
              <a:extLst>
                <a:ext uri="{FF2B5EF4-FFF2-40B4-BE49-F238E27FC236}">
                  <a16:creationId xmlns:a16="http://schemas.microsoft.com/office/drawing/2014/main" id="{F94748E1-1D93-6A0F-733A-F3B375B62385}"/>
                </a:ext>
              </a:extLst>
            </p:cNvPr>
            <p:cNvSpPr/>
            <p:nvPr/>
          </p:nvSpPr>
          <p:spPr>
            <a:xfrm flipH="1">
              <a:off x="5983575" y="3148025"/>
              <a:ext cx="878275" cy="420500"/>
            </a:xfrm>
            <a:custGeom>
              <a:avLst/>
              <a:gdLst/>
              <a:ahLst/>
              <a:cxnLst/>
              <a:rect l="l" t="t" r="r" b="b"/>
              <a:pathLst>
                <a:path w="35131" h="16820" extrusionOk="0">
                  <a:moveTo>
                    <a:pt x="17032" y="1"/>
                  </a:moveTo>
                  <a:lnTo>
                    <a:pt x="17032" y="1"/>
                  </a:lnTo>
                  <a:cubicBezTo>
                    <a:pt x="16509" y="273"/>
                    <a:pt x="16153" y="503"/>
                    <a:pt x="15735" y="691"/>
                  </a:cubicBezTo>
                  <a:cubicBezTo>
                    <a:pt x="14689" y="1130"/>
                    <a:pt x="13642" y="1528"/>
                    <a:pt x="12596" y="1946"/>
                  </a:cubicBezTo>
                  <a:cubicBezTo>
                    <a:pt x="11906" y="2219"/>
                    <a:pt x="11194" y="2365"/>
                    <a:pt x="10441" y="2407"/>
                  </a:cubicBezTo>
                  <a:cubicBezTo>
                    <a:pt x="9709" y="2470"/>
                    <a:pt x="8997" y="2491"/>
                    <a:pt x="8307" y="2783"/>
                  </a:cubicBezTo>
                  <a:cubicBezTo>
                    <a:pt x="8150" y="2846"/>
                    <a:pt x="7967" y="2862"/>
                    <a:pt x="7776" y="2862"/>
                  </a:cubicBezTo>
                  <a:cubicBezTo>
                    <a:pt x="7585" y="2862"/>
                    <a:pt x="7386" y="2846"/>
                    <a:pt x="7198" y="2846"/>
                  </a:cubicBezTo>
                  <a:cubicBezTo>
                    <a:pt x="6884" y="2846"/>
                    <a:pt x="6591" y="2804"/>
                    <a:pt x="6277" y="2783"/>
                  </a:cubicBezTo>
                  <a:cubicBezTo>
                    <a:pt x="5712" y="2742"/>
                    <a:pt x="5126" y="2637"/>
                    <a:pt x="4645" y="2323"/>
                  </a:cubicBezTo>
                  <a:cubicBezTo>
                    <a:pt x="4634" y="2318"/>
                    <a:pt x="4621" y="2315"/>
                    <a:pt x="4607" y="2315"/>
                  </a:cubicBezTo>
                  <a:cubicBezTo>
                    <a:pt x="4568" y="2315"/>
                    <a:pt x="4518" y="2334"/>
                    <a:pt x="4457" y="2365"/>
                  </a:cubicBezTo>
                  <a:cubicBezTo>
                    <a:pt x="4436" y="2574"/>
                    <a:pt x="4436" y="2783"/>
                    <a:pt x="4373" y="2993"/>
                  </a:cubicBezTo>
                  <a:cubicBezTo>
                    <a:pt x="4352" y="3139"/>
                    <a:pt x="4290" y="3265"/>
                    <a:pt x="4248" y="3432"/>
                  </a:cubicBezTo>
                  <a:cubicBezTo>
                    <a:pt x="4180" y="3583"/>
                    <a:pt x="4046" y="3680"/>
                    <a:pt x="3909" y="3680"/>
                  </a:cubicBezTo>
                  <a:cubicBezTo>
                    <a:pt x="3875" y="3680"/>
                    <a:pt x="3841" y="3675"/>
                    <a:pt x="3808" y="3662"/>
                  </a:cubicBezTo>
                  <a:cubicBezTo>
                    <a:pt x="3662" y="3620"/>
                    <a:pt x="3557" y="3474"/>
                    <a:pt x="3515" y="3348"/>
                  </a:cubicBezTo>
                  <a:cubicBezTo>
                    <a:pt x="3453" y="3244"/>
                    <a:pt x="3453" y="3118"/>
                    <a:pt x="3494" y="2993"/>
                  </a:cubicBezTo>
                  <a:cubicBezTo>
                    <a:pt x="3536" y="2595"/>
                    <a:pt x="3348" y="2260"/>
                    <a:pt x="3201" y="1946"/>
                  </a:cubicBezTo>
                  <a:cubicBezTo>
                    <a:pt x="2971" y="1528"/>
                    <a:pt x="2595" y="1172"/>
                    <a:pt x="2239" y="858"/>
                  </a:cubicBezTo>
                  <a:cubicBezTo>
                    <a:pt x="1998" y="673"/>
                    <a:pt x="1786" y="578"/>
                    <a:pt x="1582" y="578"/>
                  </a:cubicBezTo>
                  <a:cubicBezTo>
                    <a:pt x="1395" y="578"/>
                    <a:pt x="1215" y="657"/>
                    <a:pt x="1025" y="817"/>
                  </a:cubicBezTo>
                  <a:cubicBezTo>
                    <a:pt x="607" y="1172"/>
                    <a:pt x="251" y="1591"/>
                    <a:pt x="209" y="2198"/>
                  </a:cubicBezTo>
                  <a:cubicBezTo>
                    <a:pt x="188" y="2511"/>
                    <a:pt x="168" y="2804"/>
                    <a:pt x="105" y="3118"/>
                  </a:cubicBezTo>
                  <a:cubicBezTo>
                    <a:pt x="0" y="3662"/>
                    <a:pt x="84" y="4123"/>
                    <a:pt x="419" y="4583"/>
                  </a:cubicBezTo>
                  <a:cubicBezTo>
                    <a:pt x="523" y="4729"/>
                    <a:pt x="607" y="4897"/>
                    <a:pt x="712" y="5043"/>
                  </a:cubicBezTo>
                  <a:cubicBezTo>
                    <a:pt x="942" y="5441"/>
                    <a:pt x="1256" y="5692"/>
                    <a:pt x="1674" y="5859"/>
                  </a:cubicBezTo>
                  <a:cubicBezTo>
                    <a:pt x="2030" y="5985"/>
                    <a:pt x="2365" y="6152"/>
                    <a:pt x="2720" y="6299"/>
                  </a:cubicBezTo>
                  <a:cubicBezTo>
                    <a:pt x="2825" y="6822"/>
                    <a:pt x="2888" y="7282"/>
                    <a:pt x="3013" y="7721"/>
                  </a:cubicBezTo>
                  <a:cubicBezTo>
                    <a:pt x="3411" y="9040"/>
                    <a:pt x="3934" y="10295"/>
                    <a:pt x="5001" y="11278"/>
                  </a:cubicBezTo>
                  <a:cubicBezTo>
                    <a:pt x="5189" y="11425"/>
                    <a:pt x="5378" y="11613"/>
                    <a:pt x="5503" y="11802"/>
                  </a:cubicBezTo>
                  <a:cubicBezTo>
                    <a:pt x="6026" y="12576"/>
                    <a:pt x="6758" y="13099"/>
                    <a:pt x="7533" y="13601"/>
                  </a:cubicBezTo>
                  <a:cubicBezTo>
                    <a:pt x="8014" y="13894"/>
                    <a:pt x="8453" y="14229"/>
                    <a:pt x="8935" y="14480"/>
                  </a:cubicBezTo>
                  <a:cubicBezTo>
                    <a:pt x="9939" y="15087"/>
                    <a:pt x="10964" y="15714"/>
                    <a:pt x="12178" y="15923"/>
                  </a:cubicBezTo>
                  <a:cubicBezTo>
                    <a:pt x="13057" y="16091"/>
                    <a:pt x="13977" y="16237"/>
                    <a:pt x="14856" y="16363"/>
                  </a:cubicBezTo>
                  <a:cubicBezTo>
                    <a:pt x="15484" y="16467"/>
                    <a:pt x="16153" y="16530"/>
                    <a:pt x="16781" y="16614"/>
                  </a:cubicBezTo>
                  <a:cubicBezTo>
                    <a:pt x="17611" y="16701"/>
                    <a:pt x="18452" y="16819"/>
                    <a:pt x="19295" y="16819"/>
                  </a:cubicBezTo>
                  <a:cubicBezTo>
                    <a:pt x="19663" y="16819"/>
                    <a:pt x="20032" y="16797"/>
                    <a:pt x="20401" y="16739"/>
                  </a:cubicBezTo>
                  <a:cubicBezTo>
                    <a:pt x="20966" y="16656"/>
                    <a:pt x="21510" y="16677"/>
                    <a:pt x="22054" y="16614"/>
                  </a:cubicBezTo>
                  <a:cubicBezTo>
                    <a:pt x="23623" y="16321"/>
                    <a:pt x="25171" y="15944"/>
                    <a:pt x="26678" y="15484"/>
                  </a:cubicBezTo>
                  <a:cubicBezTo>
                    <a:pt x="26950" y="15400"/>
                    <a:pt x="27201" y="15317"/>
                    <a:pt x="27473" y="15191"/>
                  </a:cubicBezTo>
                  <a:cubicBezTo>
                    <a:pt x="28205" y="14856"/>
                    <a:pt x="28917" y="14522"/>
                    <a:pt x="29607" y="14166"/>
                  </a:cubicBezTo>
                  <a:cubicBezTo>
                    <a:pt x="29858" y="14040"/>
                    <a:pt x="30172" y="13936"/>
                    <a:pt x="30298" y="13726"/>
                  </a:cubicBezTo>
                  <a:cubicBezTo>
                    <a:pt x="30507" y="13371"/>
                    <a:pt x="30863" y="13203"/>
                    <a:pt x="31135" y="12910"/>
                  </a:cubicBezTo>
                  <a:cubicBezTo>
                    <a:pt x="31846" y="12074"/>
                    <a:pt x="32620" y="11299"/>
                    <a:pt x="33164" y="10358"/>
                  </a:cubicBezTo>
                  <a:cubicBezTo>
                    <a:pt x="33959" y="8998"/>
                    <a:pt x="34566" y="7512"/>
                    <a:pt x="34922" y="5943"/>
                  </a:cubicBezTo>
                  <a:cubicBezTo>
                    <a:pt x="35047" y="5462"/>
                    <a:pt x="35131" y="5022"/>
                    <a:pt x="35047" y="4457"/>
                  </a:cubicBezTo>
                  <a:lnTo>
                    <a:pt x="35047" y="4457"/>
                  </a:lnTo>
                  <a:cubicBezTo>
                    <a:pt x="34880" y="4562"/>
                    <a:pt x="34733" y="4604"/>
                    <a:pt x="34608" y="4708"/>
                  </a:cubicBezTo>
                  <a:cubicBezTo>
                    <a:pt x="34130" y="5106"/>
                    <a:pt x="33594" y="5252"/>
                    <a:pt x="33041" y="5252"/>
                  </a:cubicBezTo>
                  <a:cubicBezTo>
                    <a:pt x="32722" y="5252"/>
                    <a:pt x="32398" y="5203"/>
                    <a:pt x="32076" y="5127"/>
                  </a:cubicBezTo>
                  <a:cubicBezTo>
                    <a:pt x="31281" y="4939"/>
                    <a:pt x="30590" y="4520"/>
                    <a:pt x="30026" y="3934"/>
                  </a:cubicBezTo>
                  <a:cubicBezTo>
                    <a:pt x="29356" y="3202"/>
                    <a:pt x="28645" y="2470"/>
                    <a:pt x="28226" y="1528"/>
                  </a:cubicBezTo>
                  <a:cubicBezTo>
                    <a:pt x="28122" y="1319"/>
                    <a:pt x="27975" y="1130"/>
                    <a:pt x="27829" y="921"/>
                  </a:cubicBezTo>
                  <a:cubicBezTo>
                    <a:pt x="27054" y="1486"/>
                    <a:pt x="26301" y="2009"/>
                    <a:pt x="25569" y="2532"/>
                  </a:cubicBezTo>
                  <a:cubicBezTo>
                    <a:pt x="25004" y="2930"/>
                    <a:pt x="24460" y="3327"/>
                    <a:pt x="23853" y="3620"/>
                  </a:cubicBezTo>
                  <a:cubicBezTo>
                    <a:pt x="23058" y="4039"/>
                    <a:pt x="22179" y="4374"/>
                    <a:pt x="21321" y="4687"/>
                  </a:cubicBezTo>
                  <a:cubicBezTo>
                    <a:pt x="20865" y="4844"/>
                    <a:pt x="20360" y="4953"/>
                    <a:pt x="19853" y="4953"/>
                  </a:cubicBezTo>
                  <a:cubicBezTo>
                    <a:pt x="19616" y="4953"/>
                    <a:pt x="19378" y="4929"/>
                    <a:pt x="19145" y="4876"/>
                  </a:cubicBezTo>
                  <a:cubicBezTo>
                    <a:pt x="18497" y="4708"/>
                    <a:pt x="17848" y="4562"/>
                    <a:pt x="17220" y="4311"/>
                  </a:cubicBezTo>
                  <a:cubicBezTo>
                    <a:pt x="16697" y="4143"/>
                    <a:pt x="16300" y="3432"/>
                    <a:pt x="16362" y="2846"/>
                  </a:cubicBezTo>
                  <a:cubicBezTo>
                    <a:pt x="16404" y="2491"/>
                    <a:pt x="16488" y="2114"/>
                    <a:pt x="16572" y="1779"/>
                  </a:cubicBezTo>
                  <a:cubicBezTo>
                    <a:pt x="16697" y="1235"/>
                    <a:pt x="16844" y="691"/>
                    <a:pt x="170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25;p53">
              <a:extLst>
                <a:ext uri="{FF2B5EF4-FFF2-40B4-BE49-F238E27FC236}">
                  <a16:creationId xmlns:a16="http://schemas.microsoft.com/office/drawing/2014/main" id="{D4AA2197-8F7E-3520-565E-8051B17F5E2F}"/>
                </a:ext>
              </a:extLst>
            </p:cNvPr>
            <p:cNvSpPr/>
            <p:nvPr/>
          </p:nvSpPr>
          <p:spPr>
            <a:xfrm flipH="1">
              <a:off x="6342400" y="3482275"/>
              <a:ext cx="620950" cy="312850"/>
            </a:xfrm>
            <a:custGeom>
              <a:avLst/>
              <a:gdLst/>
              <a:ahLst/>
              <a:cxnLst/>
              <a:rect l="l" t="t" r="r" b="b"/>
              <a:pathLst>
                <a:path w="24838" h="12514" extrusionOk="0">
                  <a:moveTo>
                    <a:pt x="14815" y="3558"/>
                  </a:moveTo>
                  <a:cubicBezTo>
                    <a:pt x="14940" y="4102"/>
                    <a:pt x="15045" y="4604"/>
                    <a:pt x="15192" y="5085"/>
                  </a:cubicBezTo>
                  <a:cubicBezTo>
                    <a:pt x="15254" y="5357"/>
                    <a:pt x="15338" y="5608"/>
                    <a:pt x="15443" y="5880"/>
                  </a:cubicBezTo>
                  <a:cubicBezTo>
                    <a:pt x="15610" y="6236"/>
                    <a:pt x="15819" y="6592"/>
                    <a:pt x="16280" y="6634"/>
                  </a:cubicBezTo>
                  <a:cubicBezTo>
                    <a:pt x="16782" y="7052"/>
                    <a:pt x="17430" y="7031"/>
                    <a:pt x="18016" y="7115"/>
                  </a:cubicBezTo>
                  <a:cubicBezTo>
                    <a:pt x="18184" y="7136"/>
                    <a:pt x="18456" y="7073"/>
                    <a:pt x="18602" y="6968"/>
                  </a:cubicBezTo>
                  <a:cubicBezTo>
                    <a:pt x="19439" y="6320"/>
                    <a:pt x="20255" y="5650"/>
                    <a:pt x="21092" y="4960"/>
                  </a:cubicBezTo>
                  <a:cubicBezTo>
                    <a:pt x="21176" y="4876"/>
                    <a:pt x="21218" y="4771"/>
                    <a:pt x="21322" y="4646"/>
                  </a:cubicBezTo>
                  <a:cubicBezTo>
                    <a:pt x="21824" y="4709"/>
                    <a:pt x="22347" y="4750"/>
                    <a:pt x="22871" y="4771"/>
                  </a:cubicBezTo>
                  <a:cubicBezTo>
                    <a:pt x="23394" y="4813"/>
                    <a:pt x="23896" y="4771"/>
                    <a:pt x="24461" y="4771"/>
                  </a:cubicBezTo>
                  <a:cubicBezTo>
                    <a:pt x="24649" y="5127"/>
                    <a:pt x="24733" y="5483"/>
                    <a:pt x="24712" y="5901"/>
                  </a:cubicBezTo>
                  <a:cubicBezTo>
                    <a:pt x="24670" y="6215"/>
                    <a:pt x="24628" y="6529"/>
                    <a:pt x="24670" y="6822"/>
                  </a:cubicBezTo>
                  <a:cubicBezTo>
                    <a:pt x="24837" y="7387"/>
                    <a:pt x="24670" y="7973"/>
                    <a:pt x="24670" y="8538"/>
                  </a:cubicBezTo>
                  <a:cubicBezTo>
                    <a:pt x="24649" y="9040"/>
                    <a:pt x="24419" y="9416"/>
                    <a:pt x="24042" y="9730"/>
                  </a:cubicBezTo>
                  <a:cubicBezTo>
                    <a:pt x="23310" y="10316"/>
                    <a:pt x="22536" y="10902"/>
                    <a:pt x="21615" y="11111"/>
                  </a:cubicBezTo>
                  <a:cubicBezTo>
                    <a:pt x="20632" y="11320"/>
                    <a:pt x="19648" y="11760"/>
                    <a:pt x="18602" y="11781"/>
                  </a:cubicBezTo>
                  <a:cubicBezTo>
                    <a:pt x="18142" y="11823"/>
                    <a:pt x="17661" y="11990"/>
                    <a:pt x="17179" y="11948"/>
                  </a:cubicBezTo>
                  <a:cubicBezTo>
                    <a:pt x="17033" y="11948"/>
                    <a:pt x="16886" y="12032"/>
                    <a:pt x="16761" y="12074"/>
                  </a:cubicBezTo>
                  <a:cubicBezTo>
                    <a:pt x="16384" y="12262"/>
                    <a:pt x="16028" y="12346"/>
                    <a:pt x="15610" y="12283"/>
                  </a:cubicBezTo>
                  <a:cubicBezTo>
                    <a:pt x="15254" y="12262"/>
                    <a:pt x="14920" y="12304"/>
                    <a:pt x="14606" y="12304"/>
                  </a:cubicBezTo>
                  <a:cubicBezTo>
                    <a:pt x="14355" y="12304"/>
                    <a:pt x="14062" y="12346"/>
                    <a:pt x="13790" y="12304"/>
                  </a:cubicBezTo>
                  <a:cubicBezTo>
                    <a:pt x="13455" y="12283"/>
                    <a:pt x="13141" y="12262"/>
                    <a:pt x="12806" y="12388"/>
                  </a:cubicBezTo>
                  <a:cubicBezTo>
                    <a:pt x="12471" y="12513"/>
                    <a:pt x="12074" y="12471"/>
                    <a:pt x="11697" y="12388"/>
                  </a:cubicBezTo>
                  <a:cubicBezTo>
                    <a:pt x="11446" y="11948"/>
                    <a:pt x="11467" y="11467"/>
                    <a:pt x="11488" y="10986"/>
                  </a:cubicBezTo>
                  <a:cubicBezTo>
                    <a:pt x="11551" y="10421"/>
                    <a:pt x="11551" y="9877"/>
                    <a:pt x="11446" y="9333"/>
                  </a:cubicBezTo>
                  <a:cubicBezTo>
                    <a:pt x="11425" y="9123"/>
                    <a:pt x="11425" y="8914"/>
                    <a:pt x="11425" y="8705"/>
                  </a:cubicBezTo>
                  <a:cubicBezTo>
                    <a:pt x="11425" y="8496"/>
                    <a:pt x="11467" y="8266"/>
                    <a:pt x="11425" y="8077"/>
                  </a:cubicBezTo>
                  <a:cubicBezTo>
                    <a:pt x="11321" y="7575"/>
                    <a:pt x="11342" y="7115"/>
                    <a:pt x="11342" y="6613"/>
                  </a:cubicBezTo>
                  <a:cubicBezTo>
                    <a:pt x="11342" y="6278"/>
                    <a:pt x="11279" y="5964"/>
                    <a:pt x="11258" y="5608"/>
                  </a:cubicBezTo>
                  <a:cubicBezTo>
                    <a:pt x="11237" y="5378"/>
                    <a:pt x="11216" y="5148"/>
                    <a:pt x="11174" y="4876"/>
                  </a:cubicBezTo>
                  <a:cubicBezTo>
                    <a:pt x="11153" y="4437"/>
                    <a:pt x="10944" y="4081"/>
                    <a:pt x="10714" y="3704"/>
                  </a:cubicBezTo>
                  <a:cubicBezTo>
                    <a:pt x="10609" y="3579"/>
                    <a:pt x="10421" y="3495"/>
                    <a:pt x="10254" y="3453"/>
                  </a:cubicBezTo>
                  <a:cubicBezTo>
                    <a:pt x="9584" y="3181"/>
                    <a:pt x="8956" y="3453"/>
                    <a:pt x="8308" y="3558"/>
                  </a:cubicBezTo>
                  <a:cubicBezTo>
                    <a:pt x="8161" y="3579"/>
                    <a:pt x="8036" y="3704"/>
                    <a:pt x="7931" y="3809"/>
                  </a:cubicBezTo>
                  <a:cubicBezTo>
                    <a:pt x="7722" y="4039"/>
                    <a:pt x="7575" y="4290"/>
                    <a:pt x="7199" y="4248"/>
                  </a:cubicBezTo>
                  <a:cubicBezTo>
                    <a:pt x="7115" y="4248"/>
                    <a:pt x="6969" y="4437"/>
                    <a:pt x="6948" y="4562"/>
                  </a:cubicBezTo>
                  <a:cubicBezTo>
                    <a:pt x="6885" y="4750"/>
                    <a:pt x="6948" y="4939"/>
                    <a:pt x="6906" y="5127"/>
                  </a:cubicBezTo>
                  <a:lnTo>
                    <a:pt x="6843" y="6215"/>
                  </a:lnTo>
                  <a:cubicBezTo>
                    <a:pt x="6801" y="6550"/>
                    <a:pt x="6801" y="6906"/>
                    <a:pt x="6843" y="7219"/>
                  </a:cubicBezTo>
                  <a:cubicBezTo>
                    <a:pt x="6906" y="8475"/>
                    <a:pt x="7052" y="9688"/>
                    <a:pt x="7115" y="10944"/>
                  </a:cubicBezTo>
                  <a:cubicBezTo>
                    <a:pt x="7157" y="11195"/>
                    <a:pt x="7115" y="11425"/>
                    <a:pt x="7115" y="11634"/>
                  </a:cubicBezTo>
                  <a:cubicBezTo>
                    <a:pt x="6906" y="11844"/>
                    <a:pt x="6738" y="11760"/>
                    <a:pt x="6571" y="11760"/>
                  </a:cubicBezTo>
                  <a:cubicBezTo>
                    <a:pt x="6236" y="11739"/>
                    <a:pt x="5901" y="11697"/>
                    <a:pt x="5588" y="11718"/>
                  </a:cubicBezTo>
                  <a:cubicBezTo>
                    <a:pt x="5295" y="11739"/>
                    <a:pt x="5065" y="11655"/>
                    <a:pt x="4813" y="11509"/>
                  </a:cubicBezTo>
                  <a:cubicBezTo>
                    <a:pt x="4688" y="11425"/>
                    <a:pt x="4562" y="11341"/>
                    <a:pt x="4395" y="11300"/>
                  </a:cubicBezTo>
                  <a:cubicBezTo>
                    <a:pt x="3412" y="11007"/>
                    <a:pt x="2575" y="10463"/>
                    <a:pt x="1842" y="9751"/>
                  </a:cubicBezTo>
                  <a:cubicBezTo>
                    <a:pt x="1612" y="9521"/>
                    <a:pt x="1298" y="9395"/>
                    <a:pt x="1005" y="9165"/>
                  </a:cubicBezTo>
                  <a:cubicBezTo>
                    <a:pt x="817" y="9040"/>
                    <a:pt x="629" y="8935"/>
                    <a:pt x="503" y="8789"/>
                  </a:cubicBezTo>
                  <a:cubicBezTo>
                    <a:pt x="43" y="8266"/>
                    <a:pt x="1" y="8119"/>
                    <a:pt x="419" y="7512"/>
                  </a:cubicBezTo>
                  <a:cubicBezTo>
                    <a:pt x="1089" y="6508"/>
                    <a:pt x="1821" y="5566"/>
                    <a:pt x="2784" y="4834"/>
                  </a:cubicBezTo>
                  <a:cubicBezTo>
                    <a:pt x="2930" y="4730"/>
                    <a:pt x="3077" y="4604"/>
                    <a:pt x="3181" y="4458"/>
                  </a:cubicBezTo>
                  <a:cubicBezTo>
                    <a:pt x="3621" y="3934"/>
                    <a:pt x="4144" y="3558"/>
                    <a:pt x="4709" y="3223"/>
                  </a:cubicBezTo>
                  <a:cubicBezTo>
                    <a:pt x="5085" y="3014"/>
                    <a:pt x="5378" y="2658"/>
                    <a:pt x="5650" y="2365"/>
                  </a:cubicBezTo>
                  <a:cubicBezTo>
                    <a:pt x="6655" y="1361"/>
                    <a:pt x="7805" y="608"/>
                    <a:pt x="9061" y="1"/>
                  </a:cubicBezTo>
                  <a:cubicBezTo>
                    <a:pt x="10860" y="1382"/>
                    <a:pt x="12743" y="2637"/>
                    <a:pt x="14815" y="35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26;p53">
              <a:extLst>
                <a:ext uri="{FF2B5EF4-FFF2-40B4-BE49-F238E27FC236}">
                  <a16:creationId xmlns:a16="http://schemas.microsoft.com/office/drawing/2014/main" id="{1971AD6B-4AD8-705D-3F04-6424998C8EC4}"/>
                </a:ext>
              </a:extLst>
            </p:cNvPr>
            <p:cNvSpPr/>
            <p:nvPr/>
          </p:nvSpPr>
          <p:spPr>
            <a:xfrm flipH="1">
              <a:off x="6820500" y="3420550"/>
              <a:ext cx="381900" cy="290350"/>
            </a:xfrm>
            <a:custGeom>
              <a:avLst/>
              <a:gdLst/>
              <a:ahLst/>
              <a:cxnLst/>
              <a:rect l="l" t="t" r="r" b="b"/>
              <a:pathLst>
                <a:path w="15276" h="11614" extrusionOk="0">
                  <a:moveTo>
                    <a:pt x="5964" y="11613"/>
                  </a:moveTo>
                  <a:cubicBezTo>
                    <a:pt x="5315" y="11551"/>
                    <a:pt x="4730" y="11572"/>
                    <a:pt x="4248" y="11237"/>
                  </a:cubicBezTo>
                  <a:cubicBezTo>
                    <a:pt x="3453" y="11195"/>
                    <a:pt x="2909" y="10672"/>
                    <a:pt x="2282" y="10337"/>
                  </a:cubicBezTo>
                  <a:cubicBezTo>
                    <a:pt x="1528" y="9919"/>
                    <a:pt x="838" y="9312"/>
                    <a:pt x="294" y="8621"/>
                  </a:cubicBezTo>
                  <a:cubicBezTo>
                    <a:pt x="106" y="8349"/>
                    <a:pt x="1" y="8098"/>
                    <a:pt x="64" y="7743"/>
                  </a:cubicBezTo>
                  <a:cubicBezTo>
                    <a:pt x="85" y="7533"/>
                    <a:pt x="126" y="7324"/>
                    <a:pt x="126" y="7115"/>
                  </a:cubicBezTo>
                  <a:cubicBezTo>
                    <a:pt x="106" y="6152"/>
                    <a:pt x="587" y="5378"/>
                    <a:pt x="1005" y="4562"/>
                  </a:cubicBezTo>
                  <a:cubicBezTo>
                    <a:pt x="1110" y="4374"/>
                    <a:pt x="1256" y="4227"/>
                    <a:pt x="1382" y="4060"/>
                  </a:cubicBezTo>
                  <a:cubicBezTo>
                    <a:pt x="2072" y="3432"/>
                    <a:pt x="2826" y="2972"/>
                    <a:pt x="3663" y="2553"/>
                  </a:cubicBezTo>
                  <a:cubicBezTo>
                    <a:pt x="4060" y="2344"/>
                    <a:pt x="4458" y="2281"/>
                    <a:pt x="4897" y="2386"/>
                  </a:cubicBezTo>
                  <a:cubicBezTo>
                    <a:pt x="5839" y="2595"/>
                    <a:pt x="6822" y="2679"/>
                    <a:pt x="7764" y="2867"/>
                  </a:cubicBezTo>
                  <a:cubicBezTo>
                    <a:pt x="8496" y="2993"/>
                    <a:pt x="9165" y="2784"/>
                    <a:pt x="9814" y="2512"/>
                  </a:cubicBezTo>
                  <a:cubicBezTo>
                    <a:pt x="10588" y="2198"/>
                    <a:pt x="11383" y="1842"/>
                    <a:pt x="12158" y="1528"/>
                  </a:cubicBezTo>
                  <a:cubicBezTo>
                    <a:pt x="12199" y="1507"/>
                    <a:pt x="12220" y="1507"/>
                    <a:pt x="12220" y="1465"/>
                  </a:cubicBezTo>
                  <a:cubicBezTo>
                    <a:pt x="12430" y="608"/>
                    <a:pt x="13099" y="398"/>
                    <a:pt x="13831" y="252"/>
                  </a:cubicBezTo>
                  <a:cubicBezTo>
                    <a:pt x="14062" y="189"/>
                    <a:pt x="14313" y="168"/>
                    <a:pt x="14543" y="105"/>
                  </a:cubicBezTo>
                  <a:cubicBezTo>
                    <a:pt x="14982" y="1"/>
                    <a:pt x="15066" y="64"/>
                    <a:pt x="15275" y="691"/>
                  </a:cubicBezTo>
                  <a:cubicBezTo>
                    <a:pt x="14752" y="984"/>
                    <a:pt x="14208" y="1256"/>
                    <a:pt x="13622" y="1361"/>
                  </a:cubicBezTo>
                  <a:cubicBezTo>
                    <a:pt x="13015" y="1465"/>
                    <a:pt x="12555" y="1821"/>
                    <a:pt x="12032" y="2030"/>
                  </a:cubicBezTo>
                  <a:cubicBezTo>
                    <a:pt x="11948" y="2051"/>
                    <a:pt x="11844" y="2093"/>
                    <a:pt x="11823" y="2177"/>
                  </a:cubicBezTo>
                  <a:cubicBezTo>
                    <a:pt x="11551" y="2784"/>
                    <a:pt x="10965" y="2909"/>
                    <a:pt x="10442" y="3139"/>
                  </a:cubicBezTo>
                  <a:cubicBezTo>
                    <a:pt x="9961" y="3349"/>
                    <a:pt x="9605" y="3621"/>
                    <a:pt x="9312" y="4039"/>
                  </a:cubicBezTo>
                  <a:cubicBezTo>
                    <a:pt x="9145" y="4248"/>
                    <a:pt x="8977" y="4478"/>
                    <a:pt x="8768" y="4667"/>
                  </a:cubicBezTo>
                  <a:cubicBezTo>
                    <a:pt x="7868" y="5441"/>
                    <a:pt x="7303" y="6445"/>
                    <a:pt x="6676" y="7429"/>
                  </a:cubicBezTo>
                  <a:cubicBezTo>
                    <a:pt x="6571" y="7596"/>
                    <a:pt x="6487" y="7784"/>
                    <a:pt x="6466" y="7931"/>
                  </a:cubicBezTo>
                  <a:cubicBezTo>
                    <a:pt x="6404" y="8349"/>
                    <a:pt x="6320" y="8768"/>
                    <a:pt x="6069" y="9144"/>
                  </a:cubicBezTo>
                  <a:cubicBezTo>
                    <a:pt x="6006" y="9877"/>
                    <a:pt x="5734" y="10567"/>
                    <a:pt x="5943" y="11300"/>
                  </a:cubicBezTo>
                  <a:cubicBezTo>
                    <a:pt x="5964" y="11341"/>
                    <a:pt x="5943" y="11404"/>
                    <a:pt x="5964" y="116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27;p53">
              <a:extLst>
                <a:ext uri="{FF2B5EF4-FFF2-40B4-BE49-F238E27FC236}">
                  <a16:creationId xmlns:a16="http://schemas.microsoft.com/office/drawing/2014/main" id="{D65D4ACE-6C1B-29F1-52CE-EE091B01AB9E}"/>
                </a:ext>
              </a:extLst>
            </p:cNvPr>
            <p:cNvSpPr/>
            <p:nvPr/>
          </p:nvSpPr>
          <p:spPr>
            <a:xfrm flipH="1">
              <a:off x="6757225" y="3440425"/>
              <a:ext cx="275150" cy="343700"/>
            </a:xfrm>
            <a:custGeom>
              <a:avLst/>
              <a:gdLst/>
              <a:ahLst/>
              <a:cxnLst/>
              <a:rect l="l" t="t" r="r" b="b"/>
              <a:pathLst>
                <a:path w="11006" h="13748" extrusionOk="0">
                  <a:moveTo>
                    <a:pt x="5461" y="13748"/>
                  </a:moveTo>
                  <a:cubicBezTo>
                    <a:pt x="4833" y="13685"/>
                    <a:pt x="4394" y="13685"/>
                    <a:pt x="3955" y="13559"/>
                  </a:cubicBezTo>
                  <a:cubicBezTo>
                    <a:pt x="3599" y="13497"/>
                    <a:pt x="3264" y="13329"/>
                    <a:pt x="2929" y="13204"/>
                  </a:cubicBezTo>
                  <a:cubicBezTo>
                    <a:pt x="2406" y="12974"/>
                    <a:pt x="1988" y="12555"/>
                    <a:pt x="1402" y="12388"/>
                  </a:cubicBezTo>
                  <a:cubicBezTo>
                    <a:pt x="1235" y="12346"/>
                    <a:pt x="1067" y="12053"/>
                    <a:pt x="942" y="11844"/>
                  </a:cubicBezTo>
                  <a:cubicBezTo>
                    <a:pt x="711" y="11446"/>
                    <a:pt x="523" y="11028"/>
                    <a:pt x="314" y="10609"/>
                  </a:cubicBezTo>
                  <a:cubicBezTo>
                    <a:pt x="0" y="9898"/>
                    <a:pt x="42" y="9207"/>
                    <a:pt x="356" y="8496"/>
                  </a:cubicBezTo>
                  <a:cubicBezTo>
                    <a:pt x="460" y="8266"/>
                    <a:pt x="565" y="7973"/>
                    <a:pt x="607" y="7701"/>
                  </a:cubicBezTo>
                  <a:cubicBezTo>
                    <a:pt x="628" y="7324"/>
                    <a:pt x="816" y="7031"/>
                    <a:pt x="983" y="6717"/>
                  </a:cubicBezTo>
                  <a:cubicBezTo>
                    <a:pt x="1507" y="5860"/>
                    <a:pt x="2092" y="5043"/>
                    <a:pt x="2846" y="4353"/>
                  </a:cubicBezTo>
                  <a:cubicBezTo>
                    <a:pt x="3264" y="3997"/>
                    <a:pt x="3494" y="3474"/>
                    <a:pt x="3976" y="3181"/>
                  </a:cubicBezTo>
                  <a:cubicBezTo>
                    <a:pt x="4520" y="2826"/>
                    <a:pt x="5064" y="2428"/>
                    <a:pt x="5629" y="2051"/>
                  </a:cubicBezTo>
                  <a:cubicBezTo>
                    <a:pt x="5670" y="2030"/>
                    <a:pt x="5733" y="1989"/>
                    <a:pt x="5775" y="1947"/>
                  </a:cubicBezTo>
                  <a:cubicBezTo>
                    <a:pt x="6486" y="1779"/>
                    <a:pt x="7114" y="1403"/>
                    <a:pt x="7742" y="1047"/>
                  </a:cubicBezTo>
                  <a:cubicBezTo>
                    <a:pt x="8244" y="754"/>
                    <a:pt x="8788" y="566"/>
                    <a:pt x="9290" y="294"/>
                  </a:cubicBezTo>
                  <a:cubicBezTo>
                    <a:pt x="9562" y="106"/>
                    <a:pt x="9876" y="1"/>
                    <a:pt x="10274" y="1"/>
                  </a:cubicBezTo>
                  <a:cubicBezTo>
                    <a:pt x="10483" y="210"/>
                    <a:pt x="10713" y="419"/>
                    <a:pt x="11006" y="670"/>
                  </a:cubicBezTo>
                  <a:cubicBezTo>
                    <a:pt x="10755" y="942"/>
                    <a:pt x="10462" y="1089"/>
                    <a:pt x="10169" y="1256"/>
                  </a:cubicBezTo>
                  <a:cubicBezTo>
                    <a:pt x="9165" y="1779"/>
                    <a:pt x="8286" y="2512"/>
                    <a:pt x="7512" y="3286"/>
                  </a:cubicBezTo>
                  <a:cubicBezTo>
                    <a:pt x="7177" y="3621"/>
                    <a:pt x="6800" y="3976"/>
                    <a:pt x="6361" y="4186"/>
                  </a:cubicBezTo>
                  <a:cubicBezTo>
                    <a:pt x="5942" y="4395"/>
                    <a:pt x="5608" y="4709"/>
                    <a:pt x="5294" y="5043"/>
                  </a:cubicBezTo>
                  <a:cubicBezTo>
                    <a:pt x="5022" y="5295"/>
                    <a:pt x="4792" y="5567"/>
                    <a:pt x="4499" y="5797"/>
                  </a:cubicBezTo>
                  <a:cubicBezTo>
                    <a:pt x="3641" y="6445"/>
                    <a:pt x="3013" y="7324"/>
                    <a:pt x="2364" y="8161"/>
                  </a:cubicBezTo>
                  <a:cubicBezTo>
                    <a:pt x="2155" y="8412"/>
                    <a:pt x="1988" y="8705"/>
                    <a:pt x="1758" y="8956"/>
                  </a:cubicBezTo>
                  <a:cubicBezTo>
                    <a:pt x="1527" y="9228"/>
                    <a:pt x="1486" y="9479"/>
                    <a:pt x="1527" y="9793"/>
                  </a:cubicBezTo>
                  <a:cubicBezTo>
                    <a:pt x="1590" y="10693"/>
                    <a:pt x="2092" y="11362"/>
                    <a:pt x="2804" y="11802"/>
                  </a:cubicBezTo>
                  <a:cubicBezTo>
                    <a:pt x="3411" y="12158"/>
                    <a:pt x="3955" y="12576"/>
                    <a:pt x="4499" y="13015"/>
                  </a:cubicBezTo>
                  <a:cubicBezTo>
                    <a:pt x="4792" y="13266"/>
                    <a:pt x="5085" y="13434"/>
                    <a:pt x="5461" y="137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28;p53">
              <a:extLst>
                <a:ext uri="{FF2B5EF4-FFF2-40B4-BE49-F238E27FC236}">
                  <a16:creationId xmlns:a16="http://schemas.microsoft.com/office/drawing/2014/main" id="{0F422AEB-F03B-330F-08EB-C8BEBED529F8}"/>
                </a:ext>
              </a:extLst>
            </p:cNvPr>
            <p:cNvSpPr/>
            <p:nvPr/>
          </p:nvSpPr>
          <p:spPr>
            <a:xfrm flipH="1">
              <a:off x="6870200" y="2991100"/>
              <a:ext cx="114575" cy="183100"/>
            </a:xfrm>
            <a:custGeom>
              <a:avLst/>
              <a:gdLst/>
              <a:ahLst/>
              <a:cxnLst/>
              <a:rect l="l" t="t" r="r" b="b"/>
              <a:pathLst>
                <a:path w="4583" h="7324" extrusionOk="0">
                  <a:moveTo>
                    <a:pt x="293" y="7324"/>
                  </a:moveTo>
                  <a:cubicBezTo>
                    <a:pt x="272" y="6696"/>
                    <a:pt x="0" y="6089"/>
                    <a:pt x="147" y="5462"/>
                  </a:cubicBezTo>
                  <a:cubicBezTo>
                    <a:pt x="251" y="4980"/>
                    <a:pt x="251" y="4415"/>
                    <a:pt x="377" y="3934"/>
                  </a:cubicBezTo>
                  <a:cubicBezTo>
                    <a:pt x="670" y="2888"/>
                    <a:pt x="1318" y="2009"/>
                    <a:pt x="1988" y="1172"/>
                  </a:cubicBezTo>
                  <a:cubicBezTo>
                    <a:pt x="2072" y="1068"/>
                    <a:pt x="2176" y="1026"/>
                    <a:pt x="2281" y="963"/>
                  </a:cubicBezTo>
                  <a:cubicBezTo>
                    <a:pt x="2574" y="837"/>
                    <a:pt x="2783" y="649"/>
                    <a:pt x="2992" y="419"/>
                  </a:cubicBezTo>
                  <a:cubicBezTo>
                    <a:pt x="3348" y="1"/>
                    <a:pt x="3829" y="63"/>
                    <a:pt x="4143" y="503"/>
                  </a:cubicBezTo>
                  <a:cubicBezTo>
                    <a:pt x="4227" y="628"/>
                    <a:pt x="4310" y="754"/>
                    <a:pt x="4352" y="900"/>
                  </a:cubicBezTo>
                  <a:cubicBezTo>
                    <a:pt x="4499" y="2135"/>
                    <a:pt x="4582" y="3411"/>
                    <a:pt x="3850" y="4520"/>
                  </a:cubicBezTo>
                  <a:cubicBezTo>
                    <a:pt x="3557" y="5001"/>
                    <a:pt x="3243" y="5441"/>
                    <a:pt x="2971" y="5901"/>
                  </a:cubicBezTo>
                  <a:cubicBezTo>
                    <a:pt x="2657" y="6487"/>
                    <a:pt x="2072" y="6717"/>
                    <a:pt x="1569" y="7052"/>
                  </a:cubicBezTo>
                  <a:cubicBezTo>
                    <a:pt x="1465" y="7115"/>
                    <a:pt x="1339" y="7156"/>
                    <a:pt x="1235" y="7156"/>
                  </a:cubicBezTo>
                  <a:cubicBezTo>
                    <a:pt x="942" y="7240"/>
                    <a:pt x="670" y="7282"/>
                    <a:pt x="293" y="732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29;p53">
              <a:extLst>
                <a:ext uri="{FF2B5EF4-FFF2-40B4-BE49-F238E27FC236}">
                  <a16:creationId xmlns:a16="http://schemas.microsoft.com/office/drawing/2014/main" id="{A4917BD2-2F3F-14D0-7D2D-9E7E508640D4}"/>
                </a:ext>
              </a:extLst>
            </p:cNvPr>
            <p:cNvSpPr/>
            <p:nvPr/>
          </p:nvSpPr>
          <p:spPr>
            <a:xfrm flipH="1">
              <a:off x="7126525" y="3076875"/>
              <a:ext cx="188325" cy="86350"/>
            </a:xfrm>
            <a:custGeom>
              <a:avLst/>
              <a:gdLst/>
              <a:ahLst/>
              <a:cxnLst/>
              <a:rect l="l" t="t" r="r" b="b"/>
              <a:pathLst>
                <a:path w="7533" h="3454" extrusionOk="0">
                  <a:moveTo>
                    <a:pt x="7533" y="1131"/>
                  </a:moveTo>
                  <a:cubicBezTo>
                    <a:pt x="7010" y="1570"/>
                    <a:pt x="6508" y="2010"/>
                    <a:pt x="5984" y="2407"/>
                  </a:cubicBezTo>
                  <a:cubicBezTo>
                    <a:pt x="5775" y="2554"/>
                    <a:pt x="5482" y="2658"/>
                    <a:pt x="5231" y="2721"/>
                  </a:cubicBezTo>
                  <a:cubicBezTo>
                    <a:pt x="4227" y="2930"/>
                    <a:pt x="3243" y="3056"/>
                    <a:pt x="2281" y="3286"/>
                  </a:cubicBezTo>
                  <a:cubicBezTo>
                    <a:pt x="1611" y="3453"/>
                    <a:pt x="984" y="3265"/>
                    <a:pt x="356" y="3181"/>
                  </a:cubicBezTo>
                  <a:cubicBezTo>
                    <a:pt x="147" y="3160"/>
                    <a:pt x="0" y="2909"/>
                    <a:pt x="84" y="2700"/>
                  </a:cubicBezTo>
                  <a:cubicBezTo>
                    <a:pt x="335" y="2093"/>
                    <a:pt x="502" y="1403"/>
                    <a:pt x="1193" y="1131"/>
                  </a:cubicBezTo>
                  <a:cubicBezTo>
                    <a:pt x="1570" y="963"/>
                    <a:pt x="1904" y="733"/>
                    <a:pt x="2218" y="503"/>
                  </a:cubicBezTo>
                  <a:cubicBezTo>
                    <a:pt x="2762" y="106"/>
                    <a:pt x="3411" y="1"/>
                    <a:pt x="4039" y="22"/>
                  </a:cubicBezTo>
                  <a:cubicBezTo>
                    <a:pt x="4583" y="43"/>
                    <a:pt x="5127" y="85"/>
                    <a:pt x="5671" y="147"/>
                  </a:cubicBezTo>
                  <a:cubicBezTo>
                    <a:pt x="6403" y="231"/>
                    <a:pt x="7093" y="503"/>
                    <a:pt x="7533" y="113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130;p53">
              <a:extLst>
                <a:ext uri="{FF2B5EF4-FFF2-40B4-BE49-F238E27FC236}">
                  <a16:creationId xmlns:a16="http://schemas.microsoft.com/office/drawing/2014/main" id="{E1EF83AB-78CD-0FA5-B51F-E73AC252B7E9}"/>
                </a:ext>
              </a:extLst>
            </p:cNvPr>
            <p:cNvSpPr/>
            <p:nvPr/>
          </p:nvSpPr>
          <p:spPr>
            <a:xfrm flipH="1">
              <a:off x="6462725" y="3580100"/>
              <a:ext cx="101500" cy="57575"/>
            </a:xfrm>
            <a:custGeom>
              <a:avLst/>
              <a:gdLst/>
              <a:ahLst/>
              <a:cxnLst/>
              <a:rect l="l" t="t" r="r" b="b"/>
              <a:pathLst>
                <a:path w="4060" h="2303" extrusionOk="0">
                  <a:moveTo>
                    <a:pt x="4060" y="586"/>
                  </a:moveTo>
                  <a:cubicBezTo>
                    <a:pt x="3893" y="775"/>
                    <a:pt x="3830" y="879"/>
                    <a:pt x="3746" y="942"/>
                  </a:cubicBezTo>
                  <a:cubicBezTo>
                    <a:pt x="3369" y="1256"/>
                    <a:pt x="2951" y="1528"/>
                    <a:pt x="2616" y="1863"/>
                  </a:cubicBezTo>
                  <a:cubicBezTo>
                    <a:pt x="2135" y="2302"/>
                    <a:pt x="1654" y="2260"/>
                    <a:pt x="1089" y="2030"/>
                  </a:cubicBezTo>
                  <a:cubicBezTo>
                    <a:pt x="942" y="1946"/>
                    <a:pt x="754" y="1884"/>
                    <a:pt x="607" y="1779"/>
                  </a:cubicBezTo>
                  <a:cubicBezTo>
                    <a:pt x="461" y="1716"/>
                    <a:pt x="335" y="1591"/>
                    <a:pt x="315" y="1465"/>
                  </a:cubicBezTo>
                  <a:cubicBezTo>
                    <a:pt x="168" y="1026"/>
                    <a:pt x="22" y="545"/>
                    <a:pt x="1" y="21"/>
                  </a:cubicBezTo>
                  <a:cubicBezTo>
                    <a:pt x="733" y="1"/>
                    <a:pt x="1361" y="293"/>
                    <a:pt x="2009" y="377"/>
                  </a:cubicBezTo>
                  <a:cubicBezTo>
                    <a:pt x="2616" y="398"/>
                    <a:pt x="3265" y="482"/>
                    <a:pt x="4060" y="5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131;p53">
              <a:extLst>
                <a:ext uri="{FF2B5EF4-FFF2-40B4-BE49-F238E27FC236}">
                  <a16:creationId xmlns:a16="http://schemas.microsoft.com/office/drawing/2014/main" id="{999C6CF3-AEE3-3B58-C5BC-AA3BCF21E831}"/>
                </a:ext>
              </a:extLst>
            </p:cNvPr>
            <p:cNvSpPr/>
            <p:nvPr/>
          </p:nvSpPr>
          <p:spPr>
            <a:xfrm flipH="1">
              <a:off x="6702825" y="3583250"/>
              <a:ext cx="70100" cy="216575"/>
            </a:xfrm>
            <a:custGeom>
              <a:avLst/>
              <a:gdLst/>
              <a:ahLst/>
              <a:cxnLst/>
              <a:rect l="l" t="t" r="r" b="b"/>
              <a:pathLst>
                <a:path w="2804" h="8663" extrusionOk="0">
                  <a:moveTo>
                    <a:pt x="2720" y="8349"/>
                  </a:moveTo>
                  <a:cubicBezTo>
                    <a:pt x="2344" y="8453"/>
                    <a:pt x="1988" y="8558"/>
                    <a:pt x="1632" y="8642"/>
                  </a:cubicBezTo>
                  <a:cubicBezTo>
                    <a:pt x="1528" y="8662"/>
                    <a:pt x="1402" y="8621"/>
                    <a:pt x="1256" y="8621"/>
                  </a:cubicBezTo>
                  <a:cubicBezTo>
                    <a:pt x="1025" y="8349"/>
                    <a:pt x="795" y="8077"/>
                    <a:pt x="607" y="7825"/>
                  </a:cubicBezTo>
                  <a:cubicBezTo>
                    <a:pt x="419" y="6152"/>
                    <a:pt x="251" y="4520"/>
                    <a:pt x="84" y="2888"/>
                  </a:cubicBezTo>
                  <a:cubicBezTo>
                    <a:pt x="84" y="2804"/>
                    <a:pt x="63" y="2699"/>
                    <a:pt x="63" y="2636"/>
                  </a:cubicBezTo>
                  <a:cubicBezTo>
                    <a:pt x="188" y="2030"/>
                    <a:pt x="105" y="1423"/>
                    <a:pt x="0" y="816"/>
                  </a:cubicBezTo>
                  <a:cubicBezTo>
                    <a:pt x="0" y="774"/>
                    <a:pt x="42" y="711"/>
                    <a:pt x="63" y="649"/>
                  </a:cubicBezTo>
                  <a:cubicBezTo>
                    <a:pt x="565" y="188"/>
                    <a:pt x="1235" y="272"/>
                    <a:pt x="1841" y="63"/>
                  </a:cubicBezTo>
                  <a:cubicBezTo>
                    <a:pt x="2030" y="0"/>
                    <a:pt x="2260" y="126"/>
                    <a:pt x="2469" y="147"/>
                  </a:cubicBezTo>
                  <a:cubicBezTo>
                    <a:pt x="2511" y="293"/>
                    <a:pt x="2595" y="398"/>
                    <a:pt x="2595" y="502"/>
                  </a:cubicBezTo>
                  <a:cubicBezTo>
                    <a:pt x="2595" y="1255"/>
                    <a:pt x="2804" y="1988"/>
                    <a:pt x="2699" y="2762"/>
                  </a:cubicBezTo>
                  <a:cubicBezTo>
                    <a:pt x="2657" y="3139"/>
                    <a:pt x="2595" y="3536"/>
                    <a:pt x="2720" y="3934"/>
                  </a:cubicBezTo>
                  <a:cubicBezTo>
                    <a:pt x="2762" y="4017"/>
                    <a:pt x="2783" y="4122"/>
                    <a:pt x="2783" y="4185"/>
                  </a:cubicBezTo>
                  <a:lnTo>
                    <a:pt x="2783" y="6842"/>
                  </a:lnTo>
                  <a:cubicBezTo>
                    <a:pt x="2720" y="7344"/>
                    <a:pt x="2720" y="7805"/>
                    <a:pt x="2720" y="834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132;p53">
              <a:extLst>
                <a:ext uri="{FF2B5EF4-FFF2-40B4-BE49-F238E27FC236}">
                  <a16:creationId xmlns:a16="http://schemas.microsoft.com/office/drawing/2014/main" id="{D76E6B03-DD5D-276A-855E-E253CCE03096}"/>
                </a:ext>
              </a:extLst>
            </p:cNvPr>
            <p:cNvSpPr/>
            <p:nvPr/>
          </p:nvSpPr>
          <p:spPr>
            <a:xfrm flipH="1">
              <a:off x="6697050" y="3801900"/>
              <a:ext cx="60725" cy="62275"/>
            </a:xfrm>
            <a:custGeom>
              <a:avLst/>
              <a:gdLst/>
              <a:ahLst/>
              <a:cxnLst/>
              <a:rect l="l" t="t" r="r" b="b"/>
              <a:pathLst>
                <a:path w="2429" h="2491" extrusionOk="0">
                  <a:moveTo>
                    <a:pt x="2428" y="2281"/>
                  </a:moveTo>
                  <a:cubicBezTo>
                    <a:pt x="2010" y="2344"/>
                    <a:pt x="1675" y="2490"/>
                    <a:pt x="1340" y="2490"/>
                  </a:cubicBezTo>
                  <a:cubicBezTo>
                    <a:pt x="922" y="2490"/>
                    <a:pt x="503" y="2385"/>
                    <a:pt x="85" y="2302"/>
                  </a:cubicBezTo>
                  <a:cubicBezTo>
                    <a:pt x="64" y="2302"/>
                    <a:pt x="22" y="2197"/>
                    <a:pt x="1" y="2134"/>
                  </a:cubicBezTo>
                  <a:cubicBezTo>
                    <a:pt x="210" y="1925"/>
                    <a:pt x="440" y="2072"/>
                    <a:pt x="691" y="2072"/>
                  </a:cubicBezTo>
                  <a:cubicBezTo>
                    <a:pt x="901" y="2030"/>
                    <a:pt x="1110" y="2072"/>
                    <a:pt x="1319" y="2009"/>
                  </a:cubicBezTo>
                  <a:cubicBezTo>
                    <a:pt x="1382" y="1988"/>
                    <a:pt x="1487" y="1862"/>
                    <a:pt x="1528" y="1758"/>
                  </a:cubicBezTo>
                  <a:cubicBezTo>
                    <a:pt x="1528" y="1653"/>
                    <a:pt x="1466" y="1507"/>
                    <a:pt x="1382" y="1444"/>
                  </a:cubicBezTo>
                  <a:cubicBezTo>
                    <a:pt x="1277" y="1360"/>
                    <a:pt x="1131" y="1297"/>
                    <a:pt x="963" y="1276"/>
                  </a:cubicBezTo>
                  <a:cubicBezTo>
                    <a:pt x="691" y="1235"/>
                    <a:pt x="378" y="1172"/>
                    <a:pt x="85" y="1130"/>
                  </a:cubicBezTo>
                  <a:cubicBezTo>
                    <a:pt x="1" y="837"/>
                    <a:pt x="127" y="712"/>
                    <a:pt x="378" y="649"/>
                  </a:cubicBezTo>
                  <a:cubicBezTo>
                    <a:pt x="419" y="628"/>
                    <a:pt x="503" y="628"/>
                    <a:pt x="545" y="649"/>
                  </a:cubicBezTo>
                  <a:cubicBezTo>
                    <a:pt x="1215" y="816"/>
                    <a:pt x="1738" y="607"/>
                    <a:pt x="2177" y="0"/>
                  </a:cubicBezTo>
                  <a:cubicBezTo>
                    <a:pt x="2428" y="419"/>
                    <a:pt x="2323" y="753"/>
                    <a:pt x="2323" y="1088"/>
                  </a:cubicBezTo>
                  <a:cubicBezTo>
                    <a:pt x="2323" y="1444"/>
                    <a:pt x="2386" y="1800"/>
                    <a:pt x="2428" y="228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133;p53">
              <a:extLst>
                <a:ext uri="{FF2B5EF4-FFF2-40B4-BE49-F238E27FC236}">
                  <a16:creationId xmlns:a16="http://schemas.microsoft.com/office/drawing/2014/main" id="{42F5F8EE-037D-20E0-554E-BE82DCC123E2}"/>
                </a:ext>
              </a:extLst>
            </p:cNvPr>
            <p:cNvSpPr/>
            <p:nvPr/>
          </p:nvSpPr>
          <p:spPr>
            <a:xfrm flipH="1">
              <a:off x="6696025" y="3890300"/>
              <a:ext cx="49700" cy="66450"/>
            </a:xfrm>
            <a:custGeom>
              <a:avLst/>
              <a:gdLst/>
              <a:ahLst/>
              <a:cxnLst/>
              <a:rect l="l" t="t" r="r" b="b"/>
              <a:pathLst>
                <a:path w="1988" h="2658" extrusionOk="0">
                  <a:moveTo>
                    <a:pt x="0" y="84"/>
                  </a:moveTo>
                  <a:cubicBezTo>
                    <a:pt x="586" y="42"/>
                    <a:pt x="1214" y="398"/>
                    <a:pt x="1821" y="0"/>
                  </a:cubicBezTo>
                  <a:cubicBezTo>
                    <a:pt x="1988" y="984"/>
                    <a:pt x="1611" y="1758"/>
                    <a:pt x="1277" y="2658"/>
                  </a:cubicBezTo>
                  <a:cubicBezTo>
                    <a:pt x="670" y="1779"/>
                    <a:pt x="377" y="921"/>
                    <a:pt x="0" y="8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134;p53">
              <a:extLst>
                <a:ext uri="{FF2B5EF4-FFF2-40B4-BE49-F238E27FC236}">
                  <a16:creationId xmlns:a16="http://schemas.microsoft.com/office/drawing/2014/main" id="{3F5FAC70-F524-341F-00C2-BE84D6CCD991}"/>
                </a:ext>
              </a:extLst>
            </p:cNvPr>
            <p:cNvSpPr/>
            <p:nvPr/>
          </p:nvSpPr>
          <p:spPr>
            <a:xfrm flipH="1">
              <a:off x="6554775" y="3286650"/>
              <a:ext cx="194625" cy="197750"/>
            </a:xfrm>
            <a:custGeom>
              <a:avLst/>
              <a:gdLst/>
              <a:ahLst/>
              <a:cxnLst/>
              <a:rect l="l" t="t" r="r" b="b"/>
              <a:pathLst>
                <a:path w="7785" h="7910" extrusionOk="0">
                  <a:moveTo>
                    <a:pt x="7638" y="3202"/>
                  </a:moveTo>
                  <a:cubicBezTo>
                    <a:pt x="7722" y="1883"/>
                    <a:pt x="7094" y="649"/>
                    <a:pt x="5504" y="377"/>
                  </a:cubicBezTo>
                  <a:cubicBezTo>
                    <a:pt x="3244" y="0"/>
                    <a:pt x="147" y="1277"/>
                    <a:pt x="84" y="3850"/>
                  </a:cubicBezTo>
                  <a:cubicBezTo>
                    <a:pt x="1" y="6759"/>
                    <a:pt x="3328" y="7909"/>
                    <a:pt x="5629" y="6926"/>
                  </a:cubicBezTo>
                  <a:cubicBezTo>
                    <a:pt x="6675" y="6487"/>
                    <a:pt x="7491" y="5545"/>
                    <a:pt x="7701" y="4415"/>
                  </a:cubicBezTo>
                  <a:cubicBezTo>
                    <a:pt x="7784" y="3997"/>
                    <a:pt x="7742" y="3578"/>
                    <a:pt x="7638" y="32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135;p53">
              <a:extLst>
                <a:ext uri="{FF2B5EF4-FFF2-40B4-BE49-F238E27FC236}">
                  <a16:creationId xmlns:a16="http://schemas.microsoft.com/office/drawing/2014/main" id="{ADE67683-F385-E0DA-7529-4AD6B548BCD1}"/>
                </a:ext>
              </a:extLst>
            </p:cNvPr>
            <p:cNvSpPr/>
            <p:nvPr/>
          </p:nvSpPr>
          <p:spPr>
            <a:xfrm flipH="1">
              <a:off x="6051575" y="3377150"/>
              <a:ext cx="182575" cy="162175"/>
            </a:xfrm>
            <a:custGeom>
              <a:avLst/>
              <a:gdLst/>
              <a:ahLst/>
              <a:cxnLst/>
              <a:rect l="l" t="t" r="r" b="b"/>
              <a:pathLst>
                <a:path w="7303" h="6487" extrusionOk="0">
                  <a:moveTo>
                    <a:pt x="3118" y="356"/>
                  </a:moveTo>
                  <a:cubicBezTo>
                    <a:pt x="1256" y="691"/>
                    <a:pt x="1" y="2134"/>
                    <a:pt x="314" y="4038"/>
                  </a:cubicBezTo>
                  <a:cubicBezTo>
                    <a:pt x="607" y="5880"/>
                    <a:pt x="2700" y="6486"/>
                    <a:pt x="4143" y="5587"/>
                  </a:cubicBezTo>
                  <a:cubicBezTo>
                    <a:pt x="5169" y="5231"/>
                    <a:pt x="6131" y="4394"/>
                    <a:pt x="6466" y="3473"/>
                  </a:cubicBezTo>
                  <a:cubicBezTo>
                    <a:pt x="7303" y="1256"/>
                    <a:pt x="5022" y="0"/>
                    <a:pt x="3118" y="3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136;p53">
              <a:extLst>
                <a:ext uri="{FF2B5EF4-FFF2-40B4-BE49-F238E27FC236}">
                  <a16:creationId xmlns:a16="http://schemas.microsoft.com/office/drawing/2014/main" id="{5C4DC5C0-08E7-9967-BC78-7CB0B0C02F9F}"/>
                </a:ext>
              </a:extLst>
            </p:cNvPr>
            <p:cNvSpPr/>
            <p:nvPr/>
          </p:nvSpPr>
          <p:spPr>
            <a:xfrm flipH="1">
              <a:off x="5900400" y="2677775"/>
              <a:ext cx="1442175" cy="1318200"/>
            </a:xfrm>
            <a:custGeom>
              <a:avLst/>
              <a:gdLst/>
              <a:ahLst/>
              <a:cxnLst/>
              <a:rect l="l" t="t" r="r" b="b"/>
              <a:pathLst>
                <a:path w="57687" h="52728" extrusionOk="0">
                  <a:moveTo>
                    <a:pt x="50887" y="5231"/>
                  </a:moveTo>
                  <a:cubicBezTo>
                    <a:pt x="51765" y="5608"/>
                    <a:pt x="52288" y="6152"/>
                    <a:pt x="52812" y="6696"/>
                  </a:cubicBezTo>
                  <a:cubicBezTo>
                    <a:pt x="52874" y="6780"/>
                    <a:pt x="52937" y="6842"/>
                    <a:pt x="53000" y="6905"/>
                  </a:cubicBezTo>
                  <a:cubicBezTo>
                    <a:pt x="53397" y="7428"/>
                    <a:pt x="53669" y="8035"/>
                    <a:pt x="54234" y="8474"/>
                  </a:cubicBezTo>
                  <a:cubicBezTo>
                    <a:pt x="54695" y="8893"/>
                    <a:pt x="55071" y="9458"/>
                    <a:pt x="55427" y="9981"/>
                  </a:cubicBezTo>
                  <a:cubicBezTo>
                    <a:pt x="55615" y="10211"/>
                    <a:pt x="55699" y="10525"/>
                    <a:pt x="55825" y="10818"/>
                  </a:cubicBezTo>
                  <a:cubicBezTo>
                    <a:pt x="56013" y="11236"/>
                    <a:pt x="56159" y="11655"/>
                    <a:pt x="56473" y="12010"/>
                  </a:cubicBezTo>
                  <a:cubicBezTo>
                    <a:pt x="56641" y="12220"/>
                    <a:pt x="56766" y="12492"/>
                    <a:pt x="56808" y="12743"/>
                  </a:cubicBezTo>
                  <a:cubicBezTo>
                    <a:pt x="57038" y="13475"/>
                    <a:pt x="57185" y="14228"/>
                    <a:pt x="57373" y="14961"/>
                  </a:cubicBezTo>
                  <a:cubicBezTo>
                    <a:pt x="57394" y="15023"/>
                    <a:pt x="57394" y="15107"/>
                    <a:pt x="57394" y="15149"/>
                  </a:cubicBezTo>
                  <a:cubicBezTo>
                    <a:pt x="57457" y="16467"/>
                    <a:pt x="57687" y="17764"/>
                    <a:pt x="57498" y="19083"/>
                  </a:cubicBezTo>
                  <a:cubicBezTo>
                    <a:pt x="57415" y="19731"/>
                    <a:pt x="57373" y="20401"/>
                    <a:pt x="57289" y="21091"/>
                  </a:cubicBezTo>
                  <a:cubicBezTo>
                    <a:pt x="57185" y="21845"/>
                    <a:pt x="56892" y="22556"/>
                    <a:pt x="56348" y="23016"/>
                  </a:cubicBezTo>
                  <a:cubicBezTo>
                    <a:pt x="55825" y="23477"/>
                    <a:pt x="55636" y="24042"/>
                    <a:pt x="55343" y="24586"/>
                  </a:cubicBezTo>
                  <a:cubicBezTo>
                    <a:pt x="55197" y="24878"/>
                    <a:pt x="55113" y="25213"/>
                    <a:pt x="55071" y="25569"/>
                  </a:cubicBezTo>
                  <a:cubicBezTo>
                    <a:pt x="54967" y="26657"/>
                    <a:pt x="54465" y="27599"/>
                    <a:pt x="53962" y="28540"/>
                  </a:cubicBezTo>
                  <a:cubicBezTo>
                    <a:pt x="53607" y="29231"/>
                    <a:pt x="53251" y="29900"/>
                    <a:pt x="52791" y="30507"/>
                  </a:cubicBezTo>
                  <a:cubicBezTo>
                    <a:pt x="52665" y="30653"/>
                    <a:pt x="52602" y="30904"/>
                    <a:pt x="52498" y="31072"/>
                  </a:cubicBezTo>
                  <a:cubicBezTo>
                    <a:pt x="52184" y="31783"/>
                    <a:pt x="51744" y="32411"/>
                    <a:pt x="51117" y="32892"/>
                  </a:cubicBezTo>
                  <a:cubicBezTo>
                    <a:pt x="50677" y="33227"/>
                    <a:pt x="50280" y="33583"/>
                    <a:pt x="49840" y="33897"/>
                  </a:cubicBezTo>
                  <a:cubicBezTo>
                    <a:pt x="49317" y="34273"/>
                    <a:pt x="48752" y="34587"/>
                    <a:pt x="48167" y="34943"/>
                  </a:cubicBezTo>
                  <a:lnTo>
                    <a:pt x="48648" y="35445"/>
                  </a:lnTo>
                  <a:cubicBezTo>
                    <a:pt x="49485" y="36156"/>
                    <a:pt x="50322" y="36868"/>
                    <a:pt x="51200" y="37558"/>
                  </a:cubicBezTo>
                  <a:cubicBezTo>
                    <a:pt x="51640" y="37914"/>
                    <a:pt x="51996" y="38290"/>
                    <a:pt x="52247" y="38814"/>
                  </a:cubicBezTo>
                  <a:cubicBezTo>
                    <a:pt x="52393" y="39190"/>
                    <a:pt x="52623" y="39504"/>
                    <a:pt x="53000" y="39734"/>
                  </a:cubicBezTo>
                  <a:cubicBezTo>
                    <a:pt x="53230" y="39902"/>
                    <a:pt x="53397" y="40111"/>
                    <a:pt x="53523" y="40362"/>
                  </a:cubicBezTo>
                  <a:cubicBezTo>
                    <a:pt x="53628" y="40571"/>
                    <a:pt x="53753" y="40780"/>
                    <a:pt x="53921" y="40990"/>
                  </a:cubicBezTo>
                  <a:cubicBezTo>
                    <a:pt x="54067" y="41220"/>
                    <a:pt x="54130" y="41492"/>
                    <a:pt x="54172" y="41743"/>
                  </a:cubicBezTo>
                  <a:cubicBezTo>
                    <a:pt x="54297" y="42454"/>
                    <a:pt x="54276" y="43145"/>
                    <a:pt x="54234" y="43835"/>
                  </a:cubicBezTo>
                  <a:cubicBezTo>
                    <a:pt x="54172" y="44463"/>
                    <a:pt x="53879" y="44861"/>
                    <a:pt x="53335" y="45091"/>
                  </a:cubicBezTo>
                  <a:cubicBezTo>
                    <a:pt x="52623" y="45363"/>
                    <a:pt x="51933" y="45677"/>
                    <a:pt x="51200" y="45886"/>
                  </a:cubicBezTo>
                  <a:cubicBezTo>
                    <a:pt x="50259" y="46137"/>
                    <a:pt x="49317" y="46388"/>
                    <a:pt x="48334" y="46555"/>
                  </a:cubicBezTo>
                  <a:cubicBezTo>
                    <a:pt x="47790" y="46660"/>
                    <a:pt x="47267" y="46765"/>
                    <a:pt x="46765" y="47037"/>
                  </a:cubicBezTo>
                  <a:cubicBezTo>
                    <a:pt x="45990" y="47434"/>
                    <a:pt x="45154" y="47706"/>
                    <a:pt x="44296" y="47978"/>
                  </a:cubicBezTo>
                  <a:cubicBezTo>
                    <a:pt x="44128" y="48020"/>
                    <a:pt x="44003" y="48104"/>
                    <a:pt x="43898" y="48125"/>
                  </a:cubicBezTo>
                  <a:cubicBezTo>
                    <a:pt x="43584" y="48627"/>
                    <a:pt x="43312" y="49108"/>
                    <a:pt x="43040" y="49568"/>
                  </a:cubicBezTo>
                  <a:cubicBezTo>
                    <a:pt x="42747" y="49987"/>
                    <a:pt x="42433" y="50405"/>
                    <a:pt x="42329" y="50928"/>
                  </a:cubicBezTo>
                  <a:cubicBezTo>
                    <a:pt x="42329" y="50949"/>
                    <a:pt x="42308" y="50991"/>
                    <a:pt x="42308" y="51012"/>
                  </a:cubicBezTo>
                  <a:cubicBezTo>
                    <a:pt x="42161" y="51263"/>
                    <a:pt x="41952" y="51410"/>
                    <a:pt x="41722" y="51347"/>
                  </a:cubicBezTo>
                  <a:cubicBezTo>
                    <a:pt x="41513" y="51305"/>
                    <a:pt x="41366" y="51117"/>
                    <a:pt x="41325" y="50887"/>
                  </a:cubicBezTo>
                  <a:cubicBezTo>
                    <a:pt x="41304" y="50510"/>
                    <a:pt x="41283" y="50154"/>
                    <a:pt x="41492" y="49798"/>
                  </a:cubicBezTo>
                  <a:cubicBezTo>
                    <a:pt x="41534" y="49694"/>
                    <a:pt x="41597" y="49589"/>
                    <a:pt x="41680" y="49464"/>
                  </a:cubicBezTo>
                  <a:cubicBezTo>
                    <a:pt x="41366" y="49380"/>
                    <a:pt x="41157" y="49547"/>
                    <a:pt x="40948" y="49589"/>
                  </a:cubicBezTo>
                  <a:cubicBezTo>
                    <a:pt x="40739" y="49652"/>
                    <a:pt x="40550" y="49736"/>
                    <a:pt x="40341" y="49798"/>
                  </a:cubicBezTo>
                  <a:cubicBezTo>
                    <a:pt x="40236" y="49861"/>
                    <a:pt x="40132" y="49945"/>
                    <a:pt x="40027" y="49966"/>
                  </a:cubicBezTo>
                  <a:cubicBezTo>
                    <a:pt x="39818" y="50050"/>
                    <a:pt x="39588" y="49987"/>
                    <a:pt x="39441" y="49840"/>
                  </a:cubicBezTo>
                  <a:cubicBezTo>
                    <a:pt x="39316" y="49673"/>
                    <a:pt x="39295" y="49380"/>
                    <a:pt x="39420" y="49234"/>
                  </a:cubicBezTo>
                  <a:cubicBezTo>
                    <a:pt x="39588" y="49045"/>
                    <a:pt x="39755" y="48899"/>
                    <a:pt x="39944" y="48731"/>
                  </a:cubicBezTo>
                  <a:cubicBezTo>
                    <a:pt x="40027" y="48648"/>
                    <a:pt x="40132" y="48585"/>
                    <a:pt x="40236" y="48501"/>
                  </a:cubicBezTo>
                  <a:cubicBezTo>
                    <a:pt x="40027" y="48438"/>
                    <a:pt x="39818" y="48438"/>
                    <a:pt x="39609" y="48376"/>
                  </a:cubicBezTo>
                  <a:cubicBezTo>
                    <a:pt x="39379" y="48313"/>
                    <a:pt x="39232" y="48104"/>
                    <a:pt x="39232" y="47894"/>
                  </a:cubicBezTo>
                  <a:cubicBezTo>
                    <a:pt x="39232" y="47685"/>
                    <a:pt x="39400" y="47497"/>
                    <a:pt x="39630" y="47455"/>
                  </a:cubicBezTo>
                  <a:cubicBezTo>
                    <a:pt x="40383" y="47350"/>
                    <a:pt x="41115" y="47225"/>
                    <a:pt x="41889" y="47141"/>
                  </a:cubicBezTo>
                  <a:cubicBezTo>
                    <a:pt x="42141" y="47120"/>
                    <a:pt x="42433" y="47225"/>
                    <a:pt x="42685" y="47267"/>
                  </a:cubicBezTo>
                  <a:cubicBezTo>
                    <a:pt x="43040" y="47329"/>
                    <a:pt x="43312" y="47288"/>
                    <a:pt x="43647" y="47141"/>
                  </a:cubicBezTo>
                  <a:cubicBezTo>
                    <a:pt x="44735" y="46618"/>
                    <a:pt x="45865" y="46137"/>
                    <a:pt x="46995" y="45677"/>
                  </a:cubicBezTo>
                  <a:cubicBezTo>
                    <a:pt x="47267" y="45572"/>
                    <a:pt x="47560" y="45509"/>
                    <a:pt x="47874" y="45467"/>
                  </a:cubicBezTo>
                  <a:cubicBezTo>
                    <a:pt x="49610" y="45174"/>
                    <a:pt x="51284" y="44735"/>
                    <a:pt x="53000" y="43982"/>
                  </a:cubicBezTo>
                  <a:cubicBezTo>
                    <a:pt x="53209" y="43417"/>
                    <a:pt x="53230" y="42852"/>
                    <a:pt x="53125" y="42224"/>
                  </a:cubicBezTo>
                  <a:cubicBezTo>
                    <a:pt x="53000" y="41429"/>
                    <a:pt x="52665" y="40801"/>
                    <a:pt x="52079" y="40278"/>
                  </a:cubicBezTo>
                  <a:cubicBezTo>
                    <a:pt x="51807" y="40027"/>
                    <a:pt x="51556" y="39692"/>
                    <a:pt x="51389" y="39337"/>
                  </a:cubicBezTo>
                  <a:cubicBezTo>
                    <a:pt x="51180" y="38960"/>
                    <a:pt x="50908" y="38646"/>
                    <a:pt x="50573" y="38374"/>
                  </a:cubicBezTo>
                  <a:cubicBezTo>
                    <a:pt x="49443" y="37433"/>
                    <a:pt x="48355" y="36470"/>
                    <a:pt x="47225" y="35529"/>
                  </a:cubicBezTo>
                  <a:cubicBezTo>
                    <a:pt x="47183" y="35508"/>
                    <a:pt x="47162" y="35508"/>
                    <a:pt x="47099" y="35466"/>
                  </a:cubicBezTo>
                  <a:cubicBezTo>
                    <a:pt x="46472" y="35654"/>
                    <a:pt x="45781" y="35842"/>
                    <a:pt x="45091" y="36031"/>
                  </a:cubicBezTo>
                  <a:cubicBezTo>
                    <a:pt x="44338" y="36219"/>
                    <a:pt x="43563" y="36407"/>
                    <a:pt x="42789" y="36575"/>
                  </a:cubicBezTo>
                  <a:cubicBezTo>
                    <a:pt x="42266" y="36679"/>
                    <a:pt x="41806" y="36889"/>
                    <a:pt x="41534" y="37391"/>
                  </a:cubicBezTo>
                  <a:cubicBezTo>
                    <a:pt x="41513" y="37412"/>
                    <a:pt x="41513" y="37433"/>
                    <a:pt x="41492" y="37454"/>
                  </a:cubicBezTo>
                  <a:cubicBezTo>
                    <a:pt x="40864" y="37914"/>
                    <a:pt x="40864" y="38562"/>
                    <a:pt x="41011" y="39190"/>
                  </a:cubicBezTo>
                  <a:cubicBezTo>
                    <a:pt x="41157" y="39734"/>
                    <a:pt x="41073" y="40278"/>
                    <a:pt x="40990" y="40801"/>
                  </a:cubicBezTo>
                  <a:cubicBezTo>
                    <a:pt x="40969" y="40948"/>
                    <a:pt x="40969" y="41073"/>
                    <a:pt x="40885" y="41157"/>
                  </a:cubicBezTo>
                  <a:cubicBezTo>
                    <a:pt x="40571" y="41513"/>
                    <a:pt x="40529" y="41994"/>
                    <a:pt x="40383" y="42392"/>
                  </a:cubicBezTo>
                  <a:cubicBezTo>
                    <a:pt x="40320" y="42684"/>
                    <a:pt x="40132" y="42873"/>
                    <a:pt x="39860" y="42998"/>
                  </a:cubicBezTo>
                  <a:cubicBezTo>
                    <a:pt x="39379" y="43270"/>
                    <a:pt x="38897" y="43521"/>
                    <a:pt x="38395" y="43731"/>
                  </a:cubicBezTo>
                  <a:cubicBezTo>
                    <a:pt x="37705" y="44024"/>
                    <a:pt x="37035" y="44379"/>
                    <a:pt x="36261" y="44421"/>
                  </a:cubicBezTo>
                  <a:cubicBezTo>
                    <a:pt x="35989" y="44421"/>
                    <a:pt x="35738" y="44568"/>
                    <a:pt x="35508" y="44693"/>
                  </a:cubicBezTo>
                  <a:cubicBezTo>
                    <a:pt x="34001" y="45467"/>
                    <a:pt x="32411" y="45614"/>
                    <a:pt x="30800" y="45384"/>
                  </a:cubicBezTo>
                  <a:cubicBezTo>
                    <a:pt x="30653" y="45363"/>
                    <a:pt x="30528" y="45300"/>
                    <a:pt x="30423" y="45363"/>
                  </a:cubicBezTo>
                  <a:cubicBezTo>
                    <a:pt x="29607" y="45614"/>
                    <a:pt x="28770" y="45363"/>
                    <a:pt x="27975" y="45509"/>
                  </a:cubicBezTo>
                  <a:cubicBezTo>
                    <a:pt x="27661" y="45572"/>
                    <a:pt x="27306" y="45509"/>
                    <a:pt x="26950" y="45509"/>
                  </a:cubicBezTo>
                  <a:cubicBezTo>
                    <a:pt x="26783" y="45886"/>
                    <a:pt x="26783" y="46200"/>
                    <a:pt x="26866" y="46534"/>
                  </a:cubicBezTo>
                  <a:cubicBezTo>
                    <a:pt x="26950" y="46827"/>
                    <a:pt x="27055" y="47120"/>
                    <a:pt x="27159" y="47392"/>
                  </a:cubicBezTo>
                  <a:cubicBezTo>
                    <a:pt x="27264" y="47664"/>
                    <a:pt x="27285" y="47915"/>
                    <a:pt x="27138" y="48187"/>
                  </a:cubicBezTo>
                  <a:cubicBezTo>
                    <a:pt x="26783" y="48710"/>
                    <a:pt x="26573" y="49254"/>
                    <a:pt x="26552" y="49882"/>
                  </a:cubicBezTo>
                  <a:cubicBezTo>
                    <a:pt x="26552" y="49966"/>
                    <a:pt x="26532" y="50070"/>
                    <a:pt x="26511" y="50133"/>
                  </a:cubicBezTo>
                  <a:cubicBezTo>
                    <a:pt x="26301" y="50740"/>
                    <a:pt x="26092" y="51347"/>
                    <a:pt x="26029" y="51995"/>
                  </a:cubicBezTo>
                  <a:cubicBezTo>
                    <a:pt x="26008" y="52309"/>
                    <a:pt x="25820" y="52581"/>
                    <a:pt x="25485" y="52686"/>
                  </a:cubicBezTo>
                  <a:cubicBezTo>
                    <a:pt x="25297" y="52728"/>
                    <a:pt x="25109" y="52707"/>
                    <a:pt x="25004" y="52519"/>
                  </a:cubicBezTo>
                  <a:cubicBezTo>
                    <a:pt x="24586" y="51807"/>
                    <a:pt x="24209" y="51117"/>
                    <a:pt x="23811" y="50384"/>
                  </a:cubicBezTo>
                  <a:cubicBezTo>
                    <a:pt x="23728" y="50217"/>
                    <a:pt x="23644" y="50029"/>
                    <a:pt x="23602" y="49861"/>
                  </a:cubicBezTo>
                  <a:cubicBezTo>
                    <a:pt x="23498" y="49464"/>
                    <a:pt x="23309" y="49192"/>
                    <a:pt x="22870" y="49129"/>
                  </a:cubicBezTo>
                  <a:cubicBezTo>
                    <a:pt x="22744" y="49087"/>
                    <a:pt x="22598" y="48962"/>
                    <a:pt x="22556" y="48836"/>
                  </a:cubicBezTo>
                  <a:cubicBezTo>
                    <a:pt x="22347" y="48501"/>
                    <a:pt x="22179" y="48125"/>
                    <a:pt x="22012" y="47790"/>
                  </a:cubicBezTo>
                  <a:cubicBezTo>
                    <a:pt x="21761" y="47309"/>
                    <a:pt x="21489" y="46869"/>
                    <a:pt x="21740" y="46325"/>
                  </a:cubicBezTo>
                  <a:cubicBezTo>
                    <a:pt x="21133" y="45823"/>
                    <a:pt x="20485" y="45593"/>
                    <a:pt x="19857" y="45279"/>
                  </a:cubicBezTo>
                  <a:cubicBezTo>
                    <a:pt x="19710" y="45195"/>
                    <a:pt x="19438" y="45258"/>
                    <a:pt x="19229" y="45300"/>
                  </a:cubicBezTo>
                  <a:cubicBezTo>
                    <a:pt x="18811" y="45467"/>
                    <a:pt x="18392" y="45425"/>
                    <a:pt x="17974" y="45384"/>
                  </a:cubicBezTo>
                  <a:cubicBezTo>
                    <a:pt x="17639" y="45321"/>
                    <a:pt x="17304" y="45279"/>
                    <a:pt x="16990" y="45279"/>
                  </a:cubicBezTo>
                  <a:cubicBezTo>
                    <a:pt x="16153" y="45300"/>
                    <a:pt x="15463" y="44881"/>
                    <a:pt x="14710" y="44672"/>
                  </a:cubicBezTo>
                  <a:cubicBezTo>
                    <a:pt x="14584" y="44651"/>
                    <a:pt x="14480" y="44484"/>
                    <a:pt x="14333" y="44421"/>
                  </a:cubicBezTo>
                  <a:cubicBezTo>
                    <a:pt x="14208" y="44337"/>
                    <a:pt x="14103" y="44170"/>
                    <a:pt x="13977" y="44170"/>
                  </a:cubicBezTo>
                  <a:cubicBezTo>
                    <a:pt x="13224" y="44065"/>
                    <a:pt x="12847" y="43500"/>
                    <a:pt x="12450" y="42956"/>
                  </a:cubicBezTo>
                  <a:cubicBezTo>
                    <a:pt x="12387" y="42852"/>
                    <a:pt x="12324" y="42747"/>
                    <a:pt x="12220" y="42580"/>
                  </a:cubicBezTo>
                  <a:cubicBezTo>
                    <a:pt x="11718" y="42538"/>
                    <a:pt x="11174" y="42433"/>
                    <a:pt x="10630" y="42371"/>
                  </a:cubicBezTo>
                  <a:cubicBezTo>
                    <a:pt x="10211" y="42329"/>
                    <a:pt x="9814" y="42245"/>
                    <a:pt x="9395" y="42057"/>
                  </a:cubicBezTo>
                  <a:cubicBezTo>
                    <a:pt x="8851" y="41806"/>
                    <a:pt x="8307" y="41555"/>
                    <a:pt x="7742" y="41303"/>
                  </a:cubicBezTo>
                  <a:cubicBezTo>
                    <a:pt x="7365" y="41115"/>
                    <a:pt x="7010" y="40885"/>
                    <a:pt x="6696" y="40592"/>
                  </a:cubicBezTo>
                  <a:cubicBezTo>
                    <a:pt x="6152" y="40132"/>
                    <a:pt x="5545" y="39713"/>
                    <a:pt x="5106" y="39107"/>
                  </a:cubicBezTo>
                  <a:cubicBezTo>
                    <a:pt x="4750" y="38583"/>
                    <a:pt x="4541" y="38060"/>
                    <a:pt x="4604" y="37412"/>
                  </a:cubicBezTo>
                  <a:cubicBezTo>
                    <a:pt x="4708" y="36742"/>
                    <a:pt x="4771" y="36073"/>
                    <a:pt x="4855" y="35382"/>
                  </a:cubicBezTo>
                  <a:lnTo>
                    <a:pt x="4855" y="35005"/>
                  </a:lnTo>
                  <a:lnTo>
                    <a:pt x="3913" y="34294"/>
                  </a:lnTo>
                  <a:cubicBezTo>
                    <a:pt x="3285" y="33876"/>
                    <a:pt x="3076" y="33185"/>
                    <a:pt x="2762" y="32557"/>
                  </a:cubicBezTo>
                  <a:cubicBezTo>
                    <a:pt x="2700" y="32432"/>
                    <a:pt x="2700" y="32285"/>
                    <a:pt x="2720" y="32118"/>
                  </a:cubicBezTo>
                  <a:cubicBezTo>
                    <a:pt x="2825" y="31093"/>
                    <a:pt x="2930" y="30047"/>
                    <a:pt x="3097" y="29042"/>
                  </a:cubicBezTo>
                  <a:cubicBezTo>
                    <a:pt x="3202" y="28435"/>
                    <a:pt x="3327" y="27829"/>
                    <a:pt x="3557" y="27285"/>
                  </a:cubicBezTo>
                  <a:cubicBezTo>
                    <a:pt x="4352" y="25506"/>
                    <a:pt x="4980" y="23644"/>
                    <a:pt x="5859" y="21886"/>
                  </a:cubicBezTo>
                  <a:cubicBezTo>
                    <a:pt x="6152" y="21321"/>
                    <a:pt x="6487" y="20777"/>
                    <a:pt x="6801" y="20212"/>
                  </a:cubicBezTo>
                  <a:cubicBezTo>
                    <a:pt x="6863" y="20108"/>
                    <a:pt x="6884" y="20003"/>
                    <a:pt x="6968" y="19794"/>
                  </a:cubicBezTo>
                  <a:cubicBezTo>
                    <a:pt x="6340" y="19899"/>
                    <a:pt x="5817" y="19961"/>
                    <a:pt x="5273" y="20066"/>
                  </a:cubicBezTo>
                  <a:cubicBezTo>
                    <a:pt x="4980" y="20108"/>
                    <a:pt x="4666" y="20171"/>
                    <a:pt x="4373" y="20254"/>
                  </a:cubicBezTo>
                  <a:cubicBezTo>
                    <a:pt x="3348" y="20589"/>
                    <a:pt x="2344" y="20505"/>
                    <a:pt x="1298" y="20359"/>
                  </a:cubicBezTo>
                  <a:cubicBezTo>
                    <a:pt x="837" y="20296"/>
                    <a:pt x="503" y="20045"/>
                    <a:pt x="189" y="19752"/>
                  </a:cubicBezTo>
                  <a:cubicBezTo>
                    <a:pt x="84" y="19668"/>
                    <a:pt x="42" y="19480"/>
                    <a:pt x="42" y="19334"/>
                  </a:cubicBezTo>
                  <a:cubicBezTo>
                    <a:pt x="42" y="19020"/>
                    <a:pt x="0" y="18706"/>
                    <a:pt x="105" y="18413"/>
                  </a:cubicBezTo>
                  <a:cubicBezTo>
                    <a:pt x="461" y="17555"/>
                    <a:pt x="712" y="16614"/>
                    <a:pt x="1716" y="16195"/>
                  </a:cubicBezTo>
                  <a:cubicBezTo>
                    <a:pt x="2135" y="16007"/>
                    <a:pt x="2511" y="15777"/>
                    <a:pt x="2888" y="15484"/>
                  </a:cubicBezTo>
                  <a:cubicBezTo>
                    <a:pt x="3536" y="14982"/>
                    <a:pt x="4290" y="14919"/>
                    <a:pt x="5064" y="14961"/>
                  </a:cubicBezTo>
                  <a:cubicBezTo>
                    <a:pt x="5754" y="15023"/>
                    <a:pt x="6466" y="15086"/>
                    <a:pt x="7156" y="15254"/>
                  </a:cubicBezTo>
                  <a:cubicBezTo>
                    <a:pt x="7951" y="15442"/>
                    <a:pt x="8684" y="15819"/>
                    <a:pt x="9186" y="16551"/>
                  </a:cubicBezTo>
                  <a:cubicBezTo>
                    <a:pt x="9374" y="16823"/>
                    <a:pt x="9583" y="17074"/>
                    <a:pt x="9772" y="17346"/>
                  </a:cubicBezTo>
                  <a:cubicBezTo>
                    <a:pt x="9688" y="17681"/>
                    <a:pt x="9479" y="17869"/>
                    <a:pt x="9207" y="17974"/>
                  </a:cubicBezTo>
                  <a:cubicBezTo>
                    <a:pt x="8872" y="18099"/>
                    <a:pt x="8684" y="18371"/>
                    <a:pt x="8558" y="18685"/>
                  </a:cubicBezTo>
                  <a:cubicBezTo>
                    <a:pt x="8370" y="19062"/>
                    <a:pt x="8140" y="19417"/>
                    <a:pt x="7889" y="19773"/>
                  </a:cubicBezTo>
                  <a:cubicBezTo>
                    <a:pt x="7177" y="20819"/>
                    <a:pt x="6696" y="21970"/>
                    <a:pt x="6215" y="23121"/>
                  </a:cubicBezTo>
                  <a:cubicBezTo>
                    <a:pt x="6131" y="23288"/>
                    <a:pt x="6047" y="23456"/>
                    <a:pt x="6026" y="23644"/>
                  </a:cubicBezTo>
                  <a:cubicBezTo>
                    <a:pt x="5796" y="24690"/>
                    <a:pt x="5378" y="25694"/>
                    <a:pt x="4917" y="26657"/>
                  </a:cubicBezTo>
                  <a:cubicBezTo>
                    <a:pt x="4332" y="27954"/>
                    <a:pt x="4080" y="29314"/>
                    <a:pt x="3976" y="30737"/>
                  </a:cubicBezTo>
                  <a:cubicBezTo>
                    <a:pt x="3955" y="30967"/>
                    <a:pt x="3976" y="31239"/>
                    <a:pt x="3913" y="31469"/>
                  </a:cubicBezTo>
                  <a:cubicBezTo>
                    <a:pt x="3746" y="32013"/>
                    <a:pt x="3871" y="32495"/>
                    <a:pt x="4143" y="32955"/>
                  </a:cubicBezTo>
                  <a:cubicBezTo>
                    <a:pt x="4373" y="33373"/>
                    <a:pt x="4708" y="33666"/>
                    <a:pt x="5169" y="33855"/>
                  </a:cubicBezTo>
                  <a:lnTo>
                    <a:pt x="5524" y="34022"/>
                  </a:lnTo>
                  <a:cubicBezTo>
                    <a:pt x="5922" y="33394"/>
                    <a:pt x="6487" y="32934"/>
                    <a:pt x="7073" y="32495"/>
                  </a:cubicBezTo>
                  <a:cubicBezTo>
                    <a:pt x="7575" y="32097"/>
                    <a:pt x="8140" y="31804"/>
                    <a:pt x="8726" y="31511"/>
                  </a:cubicBezTo>
                  <a:cubicBezTo>
                    <a:pt x="9290" y="31239"/>
                    <a:pt x="9897" y="31072"/>
                    <a:pt x="10567" y="31197"/>
                  </a:cubicBezTo>
                  <a:cubicBezTo>
                    <a:pt x="11153" y="31302"/>
                    <a:pt x="11718" y="31344"/>
                    <a:pt x="12303" y="31386"/>
                  </a:cubicBezTo>
                  <a:cubicBezTo>
                    <a:pt x="12722" y="31407"/>
                    <a:pt x="13140" y="31490"/>
                    <a:pt x="13559" y="31344"/>
                  </a:cubicBezTo>
                  <a:cubicBezTo>
                    <a:pt x="13705" y="31281"/>
                    <a:pt x="13915" y="31302"/>
                    <a:pt x="14103" y="31344"/>
                  </a:cubicBezTo>
                  <a:cubicBezTo>
                    <a:pt x="14500" y="31407"/>
                    <a:pt x="14856" y="31365"/>
                    <a:pt x="15254" y="31197"/>
                  </a:cubicBezTo>
                  <a:cubicBezTo>
                    <a:pt x="15902" y="30967"/>
                    <a:pt x="16530" y="30674"/>
                    <a:pt x="17053" y="30193"/>
                  </a:cubicBezTo>
                  <a:cubicBezTo>
                    <a:pt x="17241" y="30005"/>
                    <a:pt x="17513" y="29879"/>
                    <a:pt x="17744" y="29712"/>
                  </a:cubicBezTo>
                  <a:cubicBezTo>
                    <a:pt x="17681" y="28875"/>
                    <a:pt x="17158" y="28247"/>
                    <a:pt x="17011" y="27473"/>
                  </a:cubicBezTo>
                  <a:cubicBezTo>
                    <a:pt x="16844" y="26699"/>
                    <a:pt x="16467" y="25966"/>
                    <a:pt x="16195" y="25234"/>
                  </a:cubicBezTo>
                  <a:cubicBezTo>
                    <a:pt x="15944" y="24544"/>
                    <a:pt x="15672" y="23811"/>
                    <a:pt x="15421" y="23100"/>
                  </a:cubicBezTo>
                  <a:cubicBezTo>
                    <a:pt x="15149" y="22368"/>
                    <a:pt x="14898" y="21614"/>
                    <a:pt x="14626" y="20840"/>
                  </a:cubicBezTo>
                  <a:cubicBezTo>
                    <a:pt x="14417" y="20694"/>
                    <a:pt x="14208" y="20526"/>
                    <a:pt x="13998" y="20359"/>
                  </a:cubicBezTo>
                  <a:cubicBezTo>
                    <a:pt x="13810" y="20192"/>
                    <a:pt x="13705" y="19982"/>
                    <a:pt x="13684" y="19731"/>
                  </a:cubicBezTo>
                  <a:cubicBezTo>
                    <a:pt x="13475" y="18308"/>
                    <a:pt x="13454" y="18016"/>
                    <a:pt x="13705" y="16635"/>
                  </a:cubicBezTo>
                  <a:cubicBezTo>
                    <a:pt x="13810" y="16132"/>
                    <a:pt x="13998" y="15651"/>
                    <a:pt x="14228" y="15170"/>
                  </a:cubicBezTo>
                  <a:cubicBezTo>
                    <a:pt x="14542" y="14563"/>
                    <a:pt x="14940" y="14019"/>
                    <a:pt x="15337" y="13496"/>
                  </a:cubicBezTo>
                  <a:cubicBezTo>
                    <a:pt x="15588" y="13140"/>
                    <a:pt x="15881" y="12764"/>
                    <a:pt x="16363" y="12575"/>
                  </a:cubicBezTo>
                  <a:cubicBezTo>
                    <a:pt x="16509" y="12534"/>
                    <a:pt x="16635" y="12345"/>
                    <a:pt x="16739" y="12220"/>
                  </a:cubicBezTo>
                  <a:cubicBezTo>
                    <a:pt x="17304" y="11592"/>
                    <a:pt x="18811" y="11592"/>
                    <a:pt x="19250" y="12366"/>
                  </a:cubicBezTo>
                  <a:cubicBezTo>
                    <a:pt x="19501" y="12785"/>
                    <a:pt x="19731" y="13161"/>
                    <a:pt x="19773" y="13684"/>
                  </a:cubicBezTo>
                  <a:cubicBezTo>
                    <a:pt x="19836" y="14417"/>
                    <a:pt x="19878" y="15149"/>
                    <a:pt x="19752" y="15860"/>
                  </a:cubicBezTo>
                  <a:cubicBezTo>
                    <a:pt x="19710" y="16091"/>
                    <a:pt x="19669" y="16342"/>
                    <a:pt x="19606" y="16551"/>
                  </a:cubicBezTo>
                  <a:cubicBezTo>
                    <a:pt x="19125" y="17764"/>
                    <a:pt x="18413" y="18832"/>
                    <a:pt x="17618" y="19836"/>
                  </a:cubicBezTo>
                  <a:cubicBezTo>
                    <a:pt x="17534" y="19940"/>
                    <a:pt x="17430" y="19982"/>
                    <a:pt x="17325" y="20066"/>
                  </a:cubicBezTo>
                  <a:cubicBezTo>
                    <a:pt x="17011" y="20254"/>
                    <a:pt x="16697" y="20464"/>
                    <a:pt x="16384" y="20610"/>
                  </a:cubicBezTo>
                  <a:cubicBezTo>
                    <a:pt x="16174" y="20715"/>
                    <a:pt x="15944" y="20777"/>
                    <a:pt x="15651" y="20840"/>
                  </a:cubicBezTo>
                  <a:cubicBezTo>
                    <a:pt x="15777" y="21217"/>
                    <a:pt x="15944" y="21552"/>
                    <a:pt x="16070" y="21928"/>
                  </a:cubicBezTo>
                  <a:cubicBezTo>
                    <a:pt x="16572" y="23225"/>
                    <a:pt x="17053" y="24544"/>
                    <a:pt x="17534" y="25862"/>
                  </a:cubicBezTo>
                  <a:cubicBezTo>
                    <a:pt x="17744" y="26490"/>
                    <a:pt x="18078" y="27075"/>
                    <a:pt x="18246" y="27745"/>
                  </a:cubicBezTo>
                  <a:cubicBezTo>
                    <a:pt x="18350" y="28226"/>
                    <a:pt x="18727" y="28645"/>
                    <a:pt x="19020" y="29147"/>
                  </a:cubicBezTo>
                  <a:cubicBezTo>
                    <a:pt x="19229" y="29147"/>
                    <a:pt x="19459" y="29168"/>
                    <a:pt x="19627" y="29084"/>
                  </a:cubicBezTo>
                  <a:cubicBezTo>
                    <a:pt x="20192" y="28791"/>
                    <a:pt x="20778" y="29000"/>
                    <a:pt x="21322" y="29105"/>
                  </a:cubicBezTo>
                  <a:cubicBezTo>
                    <a:pt x="21489" y="29147"/>
                    <a:pt x="21594" y="29356"/>
                    <a:pt x="21719" y="29461"/>
                  </a:cubicBezTo>
                  <a:cubicBezTo>
                    <a:pt x="21803" y="29523"/>
                    <a:pt x="21907" y="29565"/>
                    <a:pt x="22054" y="29670"/>
                  </a:cubicBezTo>
                  <a:cubicBezTo>
                    <a:pt x="22054" y="29482"/>
                    <a:pt x="22075" y="29398"/>
                    <a:pt x="22054" y="29314"/>
                  </a:cubicBezTo>
                  <a:cubicBezTo>
                    <a:pt x="21845" y="28875"/>
                    <a:pt x="21614" y="28456"/>
                    <a:pt x="21426" y="27996"/>
                  </a:cubicBezTo>
                  <a:cubicBezTo>
                    <a:pt x="21280" y="27578"/>
                    <a:pt x="21133" y="27117"/>
                    <a:pt x="21029" y="26678"/>
                  </a:cubicBezTo>
                  <a:cubicBezTo>
                    <a:pt x="20924" y="26218"/>
                    <a:pt x="20757" y="25862"/>
                    <a:pt x="20380" y="25527"/>
                  </a:cubicBezTo>
                  <a:cubicBezTo>
                    <a:pt x="19857" y="25067"/>
                    <a:pt x="19438" y="24481"/>
                    <a:pt x="18999" y="23958"/>
                  </a:cubicBezTo>
                  <a:cubicBezTo>
                    <a:pt x="18978" y="23916"/>
                    <a:pt x="18915" y="23853"/>
                    <a:pt x="18915" y="23811"/>
                  </a:cubicBezTo>
                  <a:cubicBezTo>
                    <a:pt x="18769" y="23121"/>
                    <a:pt x="18560" y="22451"/>
                    <a:pt x="18455" y="21761"/>
                  </a:cubicBezTo>
                  <a:cubicBezTo>
                    <a:pt x="18288" y="20694"/>
                    <a:pt x="18560" y="19773"/>
                    <a:pt x="19438" y="19104"/>
                  </a:cubicBezTo>
                  <a:cubicBezTo>
                    <a:pt x="19731" y="18894"/>
                    <a:pt x="19941" y="18580"/>
                    <a:pt x="20171" y="18329"/>
                  </a:cubicBezTo>
                  <a:cubicBezTo>
                    <a:pt x="19669" y="16948"/>
                    <a:pt x="20024" y="15819"/>
                    <a:pt x="20882" y="14814"/>
                  </a:cubicBezTo>
                  <a:cubicBezTo>
                    <a:pt x="21384" y="14228"/>
                    <a:pt x="21907" y="13684"/>
                    <a:pt x="22451" y="13078"/>
                  </a:cubicBezTo>
                  <a:cubicBezTo>
                    <a:pt x="22430" y="12889"/>
                    <a:pt x="22221" y="12931"/>
                    <a:pt x="22075" y="12847"/>
                  </a:cubicBezTo>
                  <a:cubicBezTo>
                    <a:pt x="21635" y="12554"/>
                    <a:pt x="21217" y="12262"/>
                    <a:pt x="20778" y="12031"/>
                  </a:cubicBezTo>
                  <a:cubicBezTo>
                    <a:pt x="20254" y="11738"/>
                    <a:pt x="19920" y="11320"/>
                    <a:pt x="19627" y="10776"/>
                  </a:cubicBezTo>
                  <a:cubicBezTo>
                    <a:pt x="19334" y="10148"/>
                    <a:pt x="19397" y="9583"/>
                    <a:pt x="19669" y="9018"/>
                  </a:cubicBezTo>
                  <a:cubicBezTo>
                    <a:pt x="20338" y="7763"/>
                    <a:pt x="21301" y="6800"/>
                    <a:pt x="22598" y="6256"/>
                  </a:cubicBezTo>
                  <a:cubicBezTo>
                    <a:pt x="23100" y="6047"/>
                    <a:pt x="23623" y="5838"/>
                    <a:pt x="24125" y="5650"/>
                  </a:cubicBezTo>
                  <a:cubicBezTo>
                    <a:pt x="24418" y="5545"/>
                    <a:pt x="24732" y="5545"/>
                    <a:pt x="25004" y="5503"/>
                  </a:cubicBezTo>
                  <a:cubicBezTo>
                    <a:pt x="25088" y="5503"/>
                    <a:pt x="25213" y="5524"/>
                    <a:pt x="25276" y="5461"/>
                  </a:cubicBezTo>
                  <a:cubicBezTo>
                    <a:pt x="26008" y="5001"/>
                    <a:pt x="26950" y="5147"/>
                    <a:pt x="27682" y="4792"/>
                  </a:cubicBezTo>
                  <a:cubicBezTo>
                    <a:pt x="27808" y="4583"/>
                    <a:pt x="27620" y="4499"/>
                    <a:pt x="27557" y="4394"/>
                  </a:cubicBezTo>
                  <a:cubicBezTo>
                    <a:pt x="27515" y="4352"/>
                    <a:pt x="27473" y="4290"/>
                    <a:pt x="27452" y="4248"/>
                  </a:cubicBezTo>
                  <a:cubicBezTo>
                    <a:pt x="27285" y="3892"/>
                    <a:pt x="27410" y="2323"/>
                    <a:pt x="27661" y="2009"/>
                  </a:cubicBezTo>
                  <a:cubicBezTo>
                    <a:pt x="27829" y="1758"/>
                    <a:pt x="28101" y="1590"/>
                    <a:pt x="28436" y="1632"/>
                  </a:cubicBezTo>
                  <a:cubicBezTo>
                    <a:pt x="29021" y="1674"/>
                    <a:pt x="29586" y="1758"/>
                    <a:pt x="30172" y="1842"/>
                  </a:cubicBezTo>
                  <a:cubicBezTo>
                    <a:pt x="30298" y="1862"/>
                    <a:pt x="30423" y="1967"/>
                    <a:pt x="30549" y="2051"/>
                  </a:cubicBezTo>
                  <a:cubicBezTo>
                    <a:pt x="30695" y="2155"/>
                    <a:pt x="30821" y="2281"/>
                    <a:pt x="30946" y="2406"/>
                  </a:cubicBezTo>
                  <a:cubicBezTo>
                    <a:pt x="31009" y="2323"/>
                    <a:pt x="31072" y="2281"/>
                    <a:pt x="31072" y="2260"/>
                  </a:cubicBezTo>
                  <a:cubicBezTo>
                    <a:pt x="31072" y="1549"/>
                    <a:pt x="31679" y="1277"/>
                    <a:pt x="32160" y="1026"/>
                  </a:cubicBezTo>
                  <a:cubicBezTo>
                    <a:pt x="32474" y="837"/>
                    <a:pt x="32850" y="795"/>
                    <a:pt x="33227" y="795"/>
                  </a:cubicBezTo>
                  <a:cubicBezTo>
                    <a:pt x="33834" y="816"/>
                    <a:pt x="34420" y="921"/>
                    <a:pt x="35047" y="1005"/>
                  </a:cubicBezTo>
                  <a:cubicBezTo>
                    <a:pt x="35445" y="1046"/>
                    <a:pt x="35738" y="1235"/>
                    <a:pt x="35884" y="1590"/>
                  </a:cubicBezTo>
                  <a:cubicBezTo>
                    <a:pt x="35947" y="1695"/>
                    <a:pt x="35989" y="1800"/>
                    <a:pt x="36073" y="1988"/>
                  </a:cubicBezTo>
                  <a:cubicBezTo>
                    <a:pt x="36303" y="1904"/>
                    <a:pt x="36554" y="1862"/>
                    <a:pt x="36763" y="1779"/>
                  </a:cubicBezTo>
                  <a:cubicBezTo>
                    <a:pt x="38060" y="1172"/>
                    <a:pt x="39441" y="816"/>
                    <a:pt x="40801" y="377"/>
                  </a:cubicBezTo>
                  <a:cubicBezTo>
                    <a:pt x="41115" y="272"/>
                    <a:pt x="41471" y="230"/>
                    <a:pt x="41806" y="189"/>
                  </a:cubicBezTo>
                  <a:lnTo>
                    <a:pt x="43521" y="21"/>
                  </a:lnTo>
                  <a:cubicBezTo>
                    <a:pt x="43793" y="0"/>
                    <a:pt x="44086" y="0"/>
                    <a:pt x="44338" y="63"/>
                  </a:cubicBezTo>
                  <a:lnTo>
                    <a:pt x="47162" y="377"/>
                  </a:lnTo>
                  <a:cubicBezTo>
                    <a:pt x="47853" y="440"/>
                    <a:pt x="48480" y="607"/>
                    <a:pt x="49045" y="963"/>
                  </a:cubicBezTo>
                  <a:cubicBezTo>
                    <a:pt x="49694" y="1360"/>
                    <a:pt x="50364" y="1737"/>
                    <a:pt x="51033" y="2093"/>
                  </a:cubicBezTo>
                  <a:cubicBezTo>
                    <a:pt x="51577" y="2386"/>
                    <a:pt x="51828" y="2846"/>
                    <a:pt x="51828" y="3432"/>
                  </a:cubicBezTo>
                  <a:lnTo>
                    <a:pt x="51828" y="3620"/>
                  </a:lnTo>
                  <a:cubicBezTo>
                    <a:pt x="51765" y="4248"/>
                    <a:pt x="51640" y="4792"/>
                    <a:pt x="50887" y="5231"/>
                  </a:cubicBezTo>
                  <a:close/>
                  <a:moveTo>
                    <a:pt x="54548" y="22451"/>
                  </a:moveTo>
                  <a:cubicBezTo>
                    <a:pt x="55113" y="22577"/>
                    <a:pt x="55469" y="22347"/>
                    <a:pt x="55699" y="21970"/>
                  </a:cubicBezTo>
                  <a:cubicBezTo>
                    <a:pt x="56055" y="21426"/>
                    <a:pt x="56243" y="20819"/>
                    <a:pt x="56285" y="20171"/>
                  </a:cubicBezTo>
                  <a:cubicBezTo>
                    <a:pt x="56327" y="19417"/>
                    <a:pt x="56348" y="18664"/>
                    <a:pt x="56390" y="17890"/>
                  </a:cubicBezTo>
                  <a:cubicBezTo>
                    <a:pt x="56494" y="16739"/>
                    <a:pt x="56599" y="15588"/>
                    <a:pt x="56076" y="14479"/>
                  </a:cubicBezTo>
                  <a:cubicBezTo>
                    <a:pt x="56013" y="14291"/>
                    <a:pt x="55950" y="14061"/>
                    <a:pt x="55908" y="13852"/>
                  </a:cubicBezTo>
                  <a:cubicBezTo>
                    <a:pt x="55699" y="13140"/>
                    <a:pt x="55406" y="12450"/>
                    <a:pt x="54967" y="11885"/>
                  </a:cubicBezTo>
                  <a:cubicBezTo>
                    <a:pt x="54716" y="11592"/>
                    <a:pt x="54569" y="11257"/>
                    <a:pt x="54485" y="10881"/>
                  </a:cubicBezTo>
                  <a:cubicBezTo>
                    <a:pt x="54297" y="10085"/>
                    <a:pt x="53879" y="9458"/>
                    <a:pt x="53251" y="8893"/>
                  </a:cubicBezTo>
                  <a:cubicBezTo>
                    <a:pt x="53021" y="8684"/>
                    <a:pt x="52791" y="8474"/>
                    <a:pt x="52665" y="8223"/>
                  </a:cubicBezTo>
                  <a:cubicBezTo>
                    <a:pt x="52163" y="7303"/>
                    <a:pt x="51514" y="6591"/>
                    <a:pt x="50531" y="6152"/>
                  </a:cubicBezTo>
                  <a:cubicBezTo>
                    <a:pt x="50364" y="6068"/>
                    <a:pt x="50196" y="5901"/>
                    <a:pt x="50008" y="5796"/>
                  </a:cubicBezTo>
                  <a:cubicBezTo>
                    <a:pt x="49757" y="5629"/>
                    <a:pt x="49485" y="5440"/>
                    <a:pt x="49234" y="5315"/>
                  </a:cubicBezTo>
                  <a:cubicBezTo>
                    <a:pt x="48899" y="5168"/>
                    <a:pt x="48543" y="5022"/>
                    <a:pt x="48208" y="4896"/>
                  </a:cubicBezTo>
                  <a:cubicBezTo>
                    <a:pt x="47999" y="4813"/>
                    <a:pt x="47811" y="4750"/>
                    <a:pt x="47602" y="4708"/>
                  </a:cubicBezTo>
                  <a:cubicBezTo>
                    <a:pt x="46514" y="4583"/>
                    <a:pt x="45446" y="4457"/>
                    <a:pt x="44338" y="4352"/>
                  </a:cubicBezTo>
                  <a:cubicBezTo>
                    <a:pt x="43668" y="4269"/>
                    <a:pt x="42957" y="4164"/>
                    <a:pt x="42203" y="4080"/>
                  </a:cubicBezTo>
                  <a:cubicBezTo>
                    <a:pt x="42266" y="3767"/>
                    <a:pt x="42350" y="3536"/>
                    <a:pt x="42433" y="3285"/>
                  </a:cubicBezTo>
                  <a:cubicBezTo>
                    <a:pt x="42726" y="3285"/>
                    <a:pt x="42936" y="3243"/>
                    <a:pt x="43145" y="3285"/>
                  </a:cubicBezTo>
                  <a:cubicBezTo>
                    <a:pt x="44400" y="3411"/>
                    <a:pt x="45614" y="3557"/>
                    <a:pt x="46869" y="3704"/>
                  </a:cubicBezTo>
                  <a:cubicBezTo>
                    <a:pt x="47748" y="3767"/>
                    <a:pt x="48543" y="3934"/>
                    <a:pt x="49338" y="4352"/>
                  </a:cubicBezTo>
                  <a:cubicBezTo>
                    <a:pt x="49485" y="4436"/>
                    <a:pt x="49673" y="4478"/>
                    <a:pt x="49861" y="4541"/>
                  </a:cubicBezTo>
                  <a:cubicBezTo>
                    <a:pt x="49945" y="4562"/>
                    <a:pt x="50050" y="4562"/>
                    <a:pt x="50112" y="4499"/>
                  </a:cubicBezTo>
                  <a:cubicBezTo>
                    <a:pt x="50489" y="4331"/>
                    <a:pt x="50636" y="4039"/>
                    <a:pt x="50698" y="3641"/>
                  </a:cubicBezTo>
                  <a:cubicBezTo>
                    <a:pt x="50719" y="3285"/>
                    <a:pt x="50615" y="3076"/>
                    <a:pt x="50301" y="2909"/>
                  </a:cubicBezTo>
                  <a:cubicBezTo>
                    <a:pt x="49547" y="2490"/>
                    <a:pt x="48815" y="2072"/>
                    <a:pt x="48062" y="1674"/>
                  </a:cubicBezTo>
                  <a:cubicBezTo>
                    <a:pt x="47811" y="1549"/>
                    <a:pt x="47539" y="1507"/>
                    <a:pt x="47267" y="1444"/>
                  </a:cubicBezTo>
                  <a:cubicBezTo>
                    <a:pt x="46430" y="1318"/>
                    <a:pt x="45572" y="1235"/>
                    <a:pt x="44735" y="1130"/>
                  </a:cubicBezTo>
                  <a:cubicBezTo>
                    <a:pt x="43480" y="984"/>
                    <a:pt x="42224" y="1046"/>
                    <a:pt x="40990" y="1339"/>
                  </a:cubicBezTo>
                  <a:cubicBezTo>
                    <a:pt x="39609" y="1653"/>
                    <a:pt x="38249" y="2176"/>
                    <a:pt x="36889" y="2616"/>
                  </a:cubicBezTo>
                  <a:cubicBezTo>
                    <a:pt x="36596" y="2720"/>
                    <a:pt x="36366" y="2867"/>
                    <a:pt x="36156" y="3139"/>
                  </a:cubicBezTo>
                  <a:cubicBezTo>
                    <a:pt x="35968" y="3411"/>
                    <a:pt x="35675" y="3411"/>
                    <a:pt x="35445" y="3181"/>
                  </a:cubicBezTo>
                  <a:cubicBezTo>
                    <a:pt x="35299" y="2992"/>
                    <a:pt x="35194" y="2783"/>
                    <a:pt x="35047" y="2574"/>
                  </a:cubicBezTo>
                  <a:cubicBezTo>
                    <a:pt x="34943" y="2365"/>
                    <a:pt x="34838" y="2155"/>
                    <a:pt x="34734" y="1925"/>
                  </a:cubicBezTo>
                  <a:cubicBezTo>
                    <a:pt x="34378" y="1883"/>
                    <a:pt x="34043" y="1883"/>
                    <a:pt x="33729" y="1821"/>
                  </a:cubicBezTo>
                  <a:cubicBezTo>
                    <a:pt x="32997" y="1653"/>
                    <a:pt x="32411" y="1862"/>
                    <a:pt x="31951" y="2365"/>
                  </a:cubicBezTo>
                  <a:cubicBezTo>
                    <a:pt x="31867" y="2804"/>
                    <a:pt x="31846" y="3202"/>
                    <a:pt x="31741" y="3557"/>
                  </a:cubicBezTo>
                  <a:cubicBezTo>
                    <a:pt x="31658" y="3934"/>
                    <a:pt x="31344" y="4039"/>
                    <a:pt x="31030" y="3850"/>
                  </a:cubicBezTo>
                  <a:cubicBezTo>
                    <a:pt x="30528" y="3599"/>
                    <a:pt x="30172" y="3202"/>
                    <a:pt x="29817" y="2762"/>
                  </a:cubicBezTo>
                  <a:cubicBezTo>
                    <a:pt x="29356" y="2699"/>
                    <a:pt x="28875" y="2511"/>
                    <a:pt x="28352" y="2616"/>
                  </a:cubicBezTo>
                  <a:cubicBezTo>
                    <a:pt x="28205" y="3013"/>
                    <a:pt x="28205" y="3390"/>
                    <a:pt x="28226" y="3746"/>
                  </a:cubicBezTo>
                  <a:cubicBezTo>
                    <a:pt x="28666" y="4185"/>
                    <a:pt x="28980" y="4687"/>
                    <a:pt x="29545" y="4896"/>
                  </a:cubicBezTo>
                  <a:cubicBezTo>
                    <a:pt x="29356" y="5503"/>
                    <a:pt x="29273" y="5608"/>
                    <a:pt x="28917" y="5545"/>
                  </a:cubicBezTo>
                  <a:cubicBezTo>
                    <a:pt x="28226" y="5482"/>
                    <a:pt x="27599" y="5629"/>
                    <a:pt x="26929" y="5796"/>
                  </a:cubicBezTo>
                  <a:cubicBezTo>
                    <a:pt x="26427" y="5922"/>
                    <a:pt x="25925" y="5964"/>
                    <a:pt x="25423" y="6173"/>
                  </a:cubicBezTo>
                  <a:cubicBezTo>
                    <a:pt x="25255" y="6256"/>
                    <a:pt x="25004" y="6173"/>
                    <a:pt x="24795" y="6215"/>
                  </a:cubicBezTo>
                  <a:cubicBezTo>
                    <a:pt x="24544" y="6236"/>
                    <a:pt x="24251" y="6256"/>
                    <a:pt x="24021" y="6361"/>
                  </a:cubicBezTo>
                  <a:cubicBezTo>
                    <a:pt x="23288" y="6738"/>
                    <a:pt x="22577" y="7156"/>
                    <a:pt x="21928" y="7679"/>
                  </a:cubicBezTo>
                  <a:cubicBezTo>
                    <a:pt x="21301" y="8160"/>
                    <a:pt x="20903" y="8788"/>
                    <a:pt x="20506" y="9458"/>
                  </a:cubicBezTo>
                  <a:cubicBezTo>
                    <a:pt x="20338" y="9730"/>
                    <a:pt x="20338" y="10002"/>
                    <a:pt x="20485" y="10316"/>
                  </a:cubicBezTo>
                  <a:cubicBezTo>
                    <a:pt x="20610" y="10609"/>
                    <a:pt x="20778" y="10839"/>
                    <a:pt x="21029" y="11027"/>
                  </a:cubicBezTo>
                  <a:cubicBezTo>
                    <a:pt x="21426" y="11257"/>
                    <a:pt x="21803" y="11508"/>
                    <a:pt x="22179" y="11780"/>
                  </a:cubicBezTo>
                  <a:cubicBezTo>
                    <a:pt x="22368" y="11885"/>
                    <a:pt x="22556" y="12010"/>
                    <a:pt x="22765" y="12031"/>
                  </a:cubicBezTo>
                  <a:cubicBezTo>
                    <a:pt x="23288" y="12136"/>
                    <a:pt x="23832" y="12220"/>
                    <a:pt x="24376" y="12324"/>
                  </a:cubicBezTo>
                  <a:cubicBezTo>
                    <a:pt x="24523" y="12345"/>
                    <a:pt x="24669" y="12387"/>
                    <a:pt x="24879" y="12429"/>
                  </a:cubicBezTo>
                  <a:cubicBezTo>
                    <a:pt x="24774" y="12596"/>
                    <a:pt x="24732" y="12722"/>
                    <a:pt x="24648" y="12764"/>
                  </a:cubicBezTo>
                  <a:cubicBezTo>
                    <a:pt x="24146" y="13224"/>
                    <a:pt x="23623" y="13663"/>
                    <a:pt x="23100" y="14061"/>
                  </a:cubicBezTo>
                  <a:cubicBezTo>
                    <a:pt x="22451" y="14542"/>
                    <a:pt x="21928" y="15212"/>
                    <a:pt x="21426" y="15860"/>
                  </a:cubicBezTo>
                  <a:cubicBezTo>
                    <a:pt x="21280" y="16070"/>
                    <a:pt x="21175" y="16321"/>
                    <a:pt x="21070" y="16593"/>
                  </a:cubicBezTo>
                  <a:cubicBezTo>
                    <a:pt x="20861" y="17158"/>
                    <a:pt x="20924" y="17660"/>
                    <a:pt x="21447" y="18057"/>
                  </a:cubicBezTo>
                  <a:cubicBezTo>
                    <a:pt x="21698" y="18246"/>
                    <a:pt x="21949" y="18413"/>
                    <a:pt x="22179" y="18580"/>
                  </a:cubicBezTo>
                  <a:cubicBezTo>
                    <a:pt x="22472" y="18769"/>
                    <a:pt x="22765" y="18936"/>
                    <a:pt x="22912" y="19250"/>
                  </a:cubicBezTo>
                  <a:cubicBezTo>
                    <a:pt x="23058" y="19564"/>
                    <a:pt x="23309" y="19731"/>
                    <a:pt x="23581" y="19857"/>
                  </a:cubicBezTo>
                  <a:cubicBezTo>
                    <a:pt x="24104" y="20150"/>
                    <a:pt x="24648" y="20443"/>
                    <a:pt x="25276" y="20380"/>
                  </a:cubicBezTo>
                  <a:cubicBezTo>
                    <a:pt x="25611" y="20359"/>
                    <a:pt x="25946" y="20505"/>
                    <a:pt x="26260" y="20443"/>
                  </a:cubicBezTo>
                  <a:cubicBezTo>
                    <a:pt x="26783" y="20296"/>
                    <a:pt x="27285" y="20296"/>
                    <a:pt x="27808" y="20296"/>
                  </a:cubicBezTo>
                  <a:cubicBezTo>
                    <a:pt x="29252" y="20296"/>
                    <a:pt x="30653" y="20171"/>
                    <a:pt x="32013" y="19564"/>
                  </a:cubicBezTo>
                  <a:cubicBezTo>
                    <a:pt x="32265" y="19459"/>
                    <a:pt x="32474" y="19396"/>
                    <a:pt x="32704" y="19313"/>
                  </a:cubicBezTo>
                  <a:cubicBezTo>
                    <a:pt x="33792" y="18915"/>
                    <a:pt x="34838" y="18455"/>
                    <a:pt x="35822" y="17785"/>
                  </a:cubicBezTo>
                  <a:cubicBezTo>
                    <a:pt x="36177" y="17555"/>
                    <a:pt x="36554" y="17367"/>
                    <a:pt x="36931" y="17199"/>
                  </a:cubicBezTo>
                  <a:cubicBezTo>
                    <a:pt x="37223" y="17053"/>
                    <a:pt x="37433" y="16886"/>
                    <a:pt x="37621" y="16614"/>
                  </a:cubicBezTo>
                  <a:cubicBezTo>
                    <a:pt x="38060" y="16007"/>
                    <a:pt x="38542" y="15379"/>
                    <a:pt x="39065" y="14835"/>
                  </a:cubicBezTo>
                  <a:cubicBezTo>
                    <a:pt x="39400" y="14479"/>
                    <a:pt x="39839" y="14166"/>
                    <a:pt x="40257" y="13852"/>
                  </a:cubicBezTo>
                  <a:cubicBezTo>
                    <a:pt x="40529" y="13663"/>
                    <a:pt x="40843" y="13747"/>
                    <a:pt x="40990" y="13956"/>
                  </a:cubicBezTo>
                  <a:cubicBezTo>
                    <a:pt x="41157" y="14166"/>
                    <a:pt x="41115" y="14438"/>
                    <a:pt x="40906" y="14710"/>
                  </a:cubicBezTo>
                  <a:cubicBezTo>
                    <a:pt x="40780" y="14835"/>
                    <a:pt x="40655" y="14940"/>
                    <a:pt x="40488" y="15065"/>
                  </a:cubicBezTo>
                  <a:cubicBezTo>
                    <a:pt x="39818" y="15651"/>
                    <a:pt x="39232" y="16300"/>
                    <a:pt x="38856" y="17137"/>
                  </a:cubicBezTo>
                  <a:cubicBezTo>
                    <a:pt x="38772" y="17325"/>
                    <a:pt x="38604" y="17471"/>
                    <a:pt x="38479" y="17639"/>
                  </a:cubicBezTo>
                  <a:cubicBezTo>
                    <a:pt x="38332" y="17827"/>
                    <a:pt x="38165" y="17995"/>
                    <a:pt x="38019" y="18204"/>
                  </a:cubicBezTo>
                  <a:cubicBezTo>
                    <a:pt x="37286" y="19313"/>
                    <a:pt x="36993" y="20547"/>
                    <a:pt x="36805" y="21824"/>
                  </a:cubicBezTo>
                  <a:cubicBezTo>
                    <a:pt x="36805" y="21865"/>
                    <a:pt x="36868" y="21928"/>
                    <a:pt x="36889" y="22033"/>
                  </a:cubicBezTo>
                  <a:cubicBezTo>
                    <a:pt x="37119" y="22117"/>
                    <a:pt x="37391" y="22179"/>
                    <a:pt x="37621" y="22326"/>
                  </a:cubicBezTo>
                  <a:cubicBezTo>
                    <a:pt x="38563" y="22744"/>
                    <a:pt x="39525" y="22681"/>
                    <a:pt x="40467" y="22326"/>
                  </a:cubicBezTo>
                  <a:cubicBezTo>
                    <a:pt x="40906" y="22137"/>
                    <a:pt x="41366" y="21949"/>
                    <a:pt x="41827" y="21761"/>
                  </a:cubicBezTo>
                  <a:cubicBezTo>
                    <a:pt x="42726" y="21405"/>
                    <a:pt x="43521" y="20924"/>
                    <a:pt x="44254" y="20338"/>
                  </a:cubicBezTo>
                  <a:cubicBezTo>
                    <a:pt x="44568" y="20087"/>
                    <a:pt x="44882" y="19836"/>
                    <a:pt x="45237" y="19648"/>
                  </a:cubicBezTo>
                  <a:cubicBezTo>
                    <a:pt x="45781" y="19355"/>
                    <a:pt x="46283" y="19020"/>
                    <a:pt x="46723" y="18601"/>
                  </a:cubicBezTo>
                  <a:cubicBezTo>
                    <a:pt x="47058" y="18288"/>
                    <a:pt x="47455" y="18057"/>
                    <a:pt x="47895" y="18036"/>
                  </a:cubicBezTo>
                  <a:cubicBezTo>
                    <a:pt x="48187" y="18162"/>
                    <a:pt x="48208" y="18392"/>
                    <a:pt x="48229" y="18664"/>
                  </a:cubicBezTo>
                  <a:cubicBezTo>
                    <a:pt x="48292" y="19815"/>
                    <a:pt x="48752" y="20756"/>
                    <a:pt x="49652" y="21468"/>
                  </a:cubicBezTo>
                  <a:cubicBezTo>
                    <a:pt x="49861" y="21635"/>
                    <a:pt x="50071" y="21845"/>
                    <a:pt x="50196" y="22054"/>
                  </a:cubicBezTo>
                  <a:cubicBezTo>
                    <a:pt x="50636" y="22744"/>
                    <a:pt x="51535" y="23163"/>
                    <a:pt x="52288" y="23037"/>
                  </a:cubicBezTo>
                  <a:cubicBezTo>
                    <a:pt x="53084" y="22953"/>
                    <a:pt x="53921" y="22284"/>
                    <a:pt x="54046" y="21301"/>
                  </a:cubicBezTo>
                  <a:cubicBezTo>
                    <a:pt x="54151" y="20589"/>
                    <a:pt x="54255" y="19899"/>
                    <a:pt x="54360" y="19208"/>
                  </a:cubicBezTo>
                  <a:cubicBezTo>
                    <a:pt x="54381" y="19020"/>
                    <a:pt x="54465" y="18852"/>
                    <a:pt x="54548" y="18706"/>
                  </a:cubicBezTo>
                  <a:cubicBezTo>
                    <a:pt x="54569" y="18643"/>
                    <a:pt x="54653" y="18601"/>
                    <a:pt x="54695" y="18622"/>
                  </a:cubicBezTo>
                  <a:cubicBezTo>
                    <a:pt x="54778" y="18664"/>
                    <a:pt x="54862" y="18706"/>
                    <a:pt x="54904" y="18769"/>
                  </a:cubicBezTo>
                  <a:cubicBezTo>
                    <a:pt x="54967" y="18832"/>
                    <a:pt x="54988" y="18936"/>
                    <a:pt x="54967" y="19020"/>
                  </a:cubicBezTo>
                  <a:cubicBezTo>
                    <a:pt x="54988" y="20087"/>
                    <a:pt x="54988" y="21280"/>
                    <a:pt x="54548" y="22451"/>
                  </a:cubicBezTo>
                  <a:close/>
                  <a:moveTo>
                    <a:pt x="21991" y="25109"/>
                  </a:moveTo>
                  <a:cubicBezTo>
                    <a:pt x="22096" y="25632"/>
                    <a:pt x="22138" y="26092"/>
                    <a:pt x="22263" y="26531"/>
                  </a:cubicBezTo>
                  <a:cubicBezTo>
                    <a:pt x="22661" y="27871"/>
                    <a:pt x="23184" y="29126"/>
                    <a:pt x="24251" y="30088"/>
                  </a:cubicBezTo>
                  <a:cubicBezTo>
                    <a:pt x="24439" y="30235"/>
                    <a:pt x="24627" y="30423"/>
                    <a:pt x="24753" y="30612"/>
                  </a:cubicBezTo>
                  <a:cubicBezTo>
                    <a:pt x="25276" y="31386"/>
                    <a:pt x="26008" y="31909"/>
                    <a:pt x="26804" y="32411"/>
                  </a:cubicBezTo>
                  <a:cubicBezTo>
                    <a:pt x="27264" y="32704"/>
                    <a:pt x="27703" y="33039"/>
                    <a:pt x="28184" y="33311"/>
                  </a:cubicBezTo>
                  <a:cubicBezTo>
                    <a:pt x="29210" y="33897"/>
                    <a:pt x="30214" y="34524"/>
                    <a:pt x="31428" y="34733"/>
                  </a:cubicBezTo>
                  <a:cubicBezTo>
                    <a:pt x="32306" y="34901"/>
                    <a:pt x="33227" y="35047"/>
                    <a:pt x="34127" y="35194"/>
                  </a:cubicBezTo>
                  <a:cubicBezTo>
                    <a:pt x="34754" y="35298"/>
                    <a:pt x="35403" y="35340"/>
                    <a:pt x="36031" y="35424"/>
                  </a:cubicBezTo>
                  <a:cubicBezTo>
                    <a:pt x="37223" y="35549"/>
                    <a:pt x="38437" y="35738"/>
                    <a:pt x="39672" y="35549"/>
                  </a:cubicBezTo>
                  <a:cubicBezTo>
                    <a:pt x="40216" y="35466"/>
                    <a:pt x="40760" y="35508"/>
                    <a:pt x="41304" y="35424"/>
                  </a:cubicBezTo>
                  <a:cubicBezTo>
                    <a:pt x="42873" y="35131"/>
                    <a:pt x="44421" y="34775"/>
                    <a:pt x="45949" y="34294"/>
                  </a:cubicBezTo>
                  <a:cubicBezTo>
                    <a:pt x="46200" y="34210"/>
                    <a:pt x="46472" y="34148"/>
                    <a:pt x="46723" y="34001"/>
                  </a:cubicBezTo>
                  <a:cubicBezTo>
                    <a:pt x="47455" y="33666"/>
                    <a:pt x="48167" y="33332"/>
                    <a:pt x="48878" y="32997"/>
                  </a:cubicBezTo>
                  <a:cubicBezTo>
                    <a:pt x="49108" y="32850"/>
                    <a:pt x="49422" y="32746"/>
                    <a:pt x="49547" y="32536"/>
                  </a:cubicBezTo>
                  <a:cubicBezTo>
                    <a:pt x="49757" y="32181"/>
                    <a:pt x="50133" y="32013"/>
                    <a:pt x="50384" y="31741"/>
                  </a:cubicBezTo>
                  <a:cubicBezTo>
                    <a:pt x="51096" y="30884"/>
                    <a:pt x="51870" y="30109"/>
                    <a:pt x="52435" y="29168"/>
                  </a:cubicBezTo>
                  <a:cubicBezTo>
                    <a:pt x="53209" y="27808"/>
                    <a:pt x="53816" y="26322"/>
                    <a:pt x="54172" y="24753"/>
                  </a:cubicBezTo>
                  <a:cubicBezTo>
                    <a:pt x="54276" y="24272"/>
                    <a:pt x="54360" y="23811"/>
                    <a:pt x="54318" y="23225"/>
                  </a:cubicBezTo>
                  <a:cubicBezTo>
                    <a:pt x="54130" y="23330"/>
                    <a:pt x="54004" y="23393"/>
                    <a:pt x="53858" y="23497"/>
                  </a:cubicBezTo>
                  <a:cubicBezTo>
                    <a:pt x="53105" y="24125"/>
                    <a:pt x="52226" y="24125"/>
                    <a:pt x="51326" y="23916"/>
                  </a:cubicBezTo>
                  <a:cubicBezTo>
                    <a:pt x="50552" y="23728"/>
                    <a:pt x="49840" y="23309"/>
                    <a:pt x="49296" y="22702"/>
                  </a:cubicBezTo>
                  <a:cubicBezTo>
                    <a:pt x="48606" y="21970"/>
                    <a:pt x="47895" y="21238"/>
                    <a:pt x="47476" y="20296"/>
                  </a:cubicBezTo>
                  <a:cubicBezTo>
                    <a:pt x="47371" y="20087"/>
                    <a:pt x="47225" y="19920"/>
                    <a:pt x="47099" y="19710"/>
                  </a:cubicBezTo>
                  <a:cubicBezTo>
                    <a:pt x="46304" y="20275"/>
                    <a:pt x="45551" y="20798"/>
                    <a:pt x="44819" y="21321"/>
                  </a:cubicBezTo>
                  <a:cubicBezTo>
                    <a:pt x="44275" y="21719"/>
                    <a:pt x="43710" y="22117"/>
                    <a:pt x="43124" y="22389"/>
                  </a:cubicBezTo>
                  <a:cubicBezTo>
                    <a:pt x="42308" y="22807"/>
                    <a:pt x="41450" y="23163"/>
                    <a:pt x="40571" y="23477"/>
                  </a:cubicBezTo>
                  <a:cubicBezTo>
                    <a:pt x="39902" y="23707"/>
                    <a:pt x="39148" y="23832"/>
                    <a:pt x="38416" y="23644"/>
                  </a:cubicBezTo>
                  <a:cubicBezTo>
                    <a:pt x="37747" y="23497"/>
                    <a:pt x="37098" y="23330"/>
                    <a:pt x="36470" y="23100"/>
                  </a:cubicBezTo>
                  <a:cubicBezTo>
                    <a:pt x="35947" y="22912"/>
                    <a:pt x="35550" y="22221"/>
                    <a:pt x="35612" y="21635"/>
                  </a:cubicBezTo>
                  <a:cubicBezTo>
                    <a:pt x="35654" y="21280"/>
                    <a:pt x="35738" y="20903"/>
                    <a:pt x="35822" y="20568"/>
                  </a:cubicBezTo>
                  <a:cubicBezTo>
                    <a:pt x="35947" y="20024"/>
                    <a:pt x="36115" y="19459"/>
                    <a:pt x="36282" y="18790"/>
                  </a:cubicBezTo>
                  <a:cubicBezTo>
                    <a:pt x="35759" y="19041"/>
                    <a:pt x="35403" y="19292"/>
                    <a:pt x="34985" y="19459"/>
                  </a:cubicBezTo>
                  <a:cubicBezTo>
                    <a:pt x="33938" y="19920"/>
                    <a:pt x="32892" y="20296"/>
                    <a:pt x="31846" y="20715"/>
                  </a:cubicBezTo>
                  <a:cubicBezTo>
                    <a:pt x="31156" y="21008"/>
                    <a:pt x="30465" y="21133"/>
                    <a:pt x="29691" y="21196"/>
                  </a:cubicBezTo>
                  <a:cubicBezTo>
                    <a:pt x="28959" y="21238"/>
                    <a:pt x="28268" y="21280"/>
                    <a:pt x="27557" y="21552"/>
                  </a:cubicBezTo>
                  <a:cubicBezTo>
                    <a:pt x="27243" y="21698"/>
                    <a:pt x="26824" y="21635"/>
                    <a:pt x="26448" y="21635"/>
                  </a:cubicBezTo>
                  <a:cubicBezTo>
                    <a:pt x="26134" y="21635"/>
                    <a:pt x="25862" y="21593"/>
                    <a:pt x="25548" y="21552"/>
                  </a:cubicBezTo>
                  <a:cubicBezTo>
                    <a:pt x="24962" y="21531"/>
                    <a:pt x="24397" y="21426"/>
                    <a:pt x="23895" y="21112"/>
                  </a:cubicBezTo>
                  <a:cubicBezTo>
                    <a:pt x="23874" y="21091"/>
                    <a:pt x="23791" y="21112"/>
                    <a:pt x="23707" y="21133"/>
                  </a:cubicBezTo>
                  <a:cubicBezTo>
                    <a:pt x="23686" y="21342"/>
                    <a:pt x="23686" y="21552"/>
                    <a:pt x="23623" y="21761"/>
                  </a:cubicBezTo>
                  <a:cubicBezTo>
                    <a:pt x="23602" y="21928"/>
                    <a:pt x="23560" y="22054"/>
                    <a:pt x="23498" y="22221"/>
                  </a:cubicBezTo>
                  <a:cubicBezTo>
                    <a:pt x="23414" y="22389"/>
                    <a:pt x="23247" y="22493"/>
                    <a:pt x="23058" y="22451"/>
                  </a:cubicBezTo>
                  <a:cubicBezTo>
                    <a:pt x="22933" y="22389"/>
                    <a:pt x="22828" y="22263"/>
                    <a:pt x="22765" y="22137"/>
                  </a:cubicBezTo>
                  <a:cubicBezTo>
                    <a:pt x="22723" y="22033"/>
                    <a:pt x="22723" y="21907"/>
                    <a:pt x="22744" y="21761"/>
                  </a:cubicBezTo>
                  <a:cubicBezTo>
                    <a:pt x="22786" y="21384"/>
                    <a:pt x="22619" y="21029"/>
                    <a:pt x="22451" y="20715"/>
                  </a:cubicBezTo>
                  <a:cubicBezTo>
                    <a:pt x="22221" y="20296"/>
                    <a:pt x="21845" y="19961"/>
                    <a:pt x="21489" y="19648"/>
                  </a:cubicBezTo>
                  <a:cubicBezTo>
                    <a:pt x="21050" y="19292"/>
                    <a:pt x="20673" y="19250"/>
                    <a:pt x="20275" y="19606"/>
                  </a:cubicBezTo>
                  <a:cubicBezTo>
                    <a:pt x="19857" y="19961"/>
                    <a:pt x="19501" y="20380"/>
                    <a:pt x="19480" y="20987"/>
                  </a:cubicBezTo>
                  <a:cubicBezTo>
                    <a:pt x="19438" y="21301"/>
                    <a:pt x="19417" y="21573"/>
                    <a:pt x="19376" y="21907"/>
                  </a:cubicBezTo>
                  <a:cubicBezTo>
                    <a:pt x="19271" y="22451"/>
                    <a:pt x="19334" y="22912"/>
                    <a:pt x="19689" y="23372"/>
                  </a:cubicBezTo>
                  <a:cubicBezTo>
                    <a:pt x="19794" y="23518"/>
                    <a:pt x="19857" y="23686"/>
                    <a:pt x="19961" y="23832"/>
                  </a:cubicBezTo>
                  <a:cubicBezTo>
                    <a:pt x="20213" y="24230"/>
                    <a:pt x="20526" y="24481"/>
                    <a:pt x="20945" y="24648"/>
                  </a:cubicBezTo>
                  <a:cubicBezTo>
                    <a:pt x="21280" y="24837"/>
                    <a:pt x="21594" y="24962"/>
                    <a:pt x="21991" y="25109"/>
                  </a:cubicBezTo>
                  <a:close/>
                  <a:moveTo>
                    <a:pt x="29984" y="35738"/>
                  </a:moveTo>
                  <a:cubicBezTo>
                    <a:pt x="27912" y="34796"/>
                    <a:pt x="26029" y="33562"/>
                    <a:pt x="24188" y="32202"/>
                  </a:cubicBezTo>
                  <a:cubicBezTo>
                    <a:pt x="22933" y="32808"/>
                    <a:pt x="21782" y="33583"/>
                    <a:pt x="20778" y="34587"/>
                  </a:cubicBezTo>
                  <a:cubicBezTo>
                    <a:pt x="20485" y="34901"/>
                    <a:pt x="20171" y="35215"/>
                    <a:pt x="19836" y="35424"/>
                  </a:cubicBezTo>
                  <a:cubicBezTo>
                    <a:pt x="19271" y="35759"/>
                    <a:pt x="18706" y="36156"/>
                    <a:pt x="18288" y="36679"/>
                  </a:cubicBezTo>
                  <a:cubicBezTo>
                    <a:pt x="18162" y="36805"/>
                    <a:pt x="18037" y="36930"/>
                    <a:pt x="17911" y="37035"/>
                  </a:cubicBezTo>
                  <a:cubicBezTo>
                    <a:pt x="16928" y="37767"/>
                    <a:pt x="16237" y="38709"/>
                    <a:pt x="15547" y="39713"/>
                  </a:cubicBezTo>
                  <a:cubicBezTo>
                    <a:pt x="15149" y="40299"/>
                    <a:pt x="15149" y="40467"/>
                    <a:pt x="15630" y="40990"/>
                  </a:cubicBezTo>
                  <a:cubicBezTo>
                    <a:pt x="15756" y="41157"/>
                    <a:pt x="15965" y="41262"/>
                    <a:pt x="16132" y="41387"/>
                  </a:cubicBezTo>
                  <a:cubicBezTo>
                    <a:pt x="16404" y="41575"/>
                    <a:pt x="16697" y="41722"/>
                    <a:pt x="16969" y="41952"/>
                  </a:cubicBezTo>
                  <a:cubicBezTo>
                    <a:pt x="17723" y="42664"/>
                    <a:pt x="18560" y="43187"/>
                    <a:pt x="19522" y="43500"/>
                  </a:cubicBezTo>
                  <a:cubicBezTo>
                    <a:pt x="19648" y="43563"/>
                    <a:pt x="19815" y="43605"/>
                    <a:pt x="19941" y="43710"/>
                  </a:cubicBezTo>
                  <a:cubicBezTo>
                    <a:pt x="20171" y="43898"/>
                    <a:pt x="20422" y="43940"/>
                    <a:pt x="20694" y="43919"/>
                  </a:cubicBezTo>
                  <a:cubicBezTo>
                    <a:pt x="21050" y="43898"/>
                    <a:pt x="21384" y="43940"/>
                    <a:pt x="21698" y="43961"/>
                  </a:cubicBezTo>
                  <a:cubicBezTo>
                    <a:pt x="21886" y="43961"/>
                    <a:pt x="22054" y="44065"/>
                    <a:pt x="22242" y="43835"/>
                  </a:cubicBezTo>
                  <a:cubicBezTo>
                    <a:pt x="22242" y="43647"/>
                    <a:pt x="22263" y="43417"/>
                    <a:pt x="22242" y="43166"/>
                  </a:cubicBezTo>
                  <a:cubicBezTo>
                    <a:pt x="22138" y="41910"/>
                    <a:pt x="22033" y="40676"/>
                    <a:pt x="21949" y="39420"/>
                  </a:cubicBezTo>
                  <a:cubicBezTo>
                    <a:pt x="21928" y="39086"/>
                    <a:pt x="21949" y="38730"/>
                    <a:pt x="21949" y="38437"/>
                  </a:cubicBezTo>
                  <a:lnTo>
                    <a:pt x="22033" y="37328"/>
                  </a:lnTo>
                  <a:cubicBezTo>
                    <a:pt x="22033" y="37140"/>
                    <a:pt x="22012" y="36972"/>
                    <a:pt x="22054" y="36784"/>
                  </a:cubicBezTo>
                  <a:cubicBezTo>
                    <a:pt x="22096" y="36638"/>
                    <a:pt x="22242" y="36449"/>
                    <a:pt x="22326" y="36470"/>
                  </a:cubicBezTo>
                  <a:cubicBezTo>
                    <a:pt x="22682" y="36491"/>
                    <a:pt x="22849" y="36219"/>
                    <a:pt x="23058" y="36010"/>
                  </a:cubicBezTo>
                  <a:cubicBezTo>
                    <a:pt x="23163" y="35905"/>
                    <a:pt x="23288" y="35780"/>
                    <a:pt x="23414" y="35759"/>
                  </a:cubicBezTo>
                  <a:cubicBezTo>
                    <a:pt x="24083" y="35654"/>
                    <a:pt x="24732" y="35382"/>
                    <a:pt x="25381" y="35654"/>
                  </a:cubicBezTo>
                  <a:cubicBezTo>
                    <a:pt x="25548" y="35696"/>
                    <a:pt x="25757" y="35780"/>
                    <a:pt x="25820" y="35905"/>
                  </a:cubicBezTo>
                  <a:cubicBezTo>
                    <a:pt x="26071" y="36261"/>
                    <a:pt x="26301" y="36617"/>
                    <a:pt x="26301" y="37098"/>
                  </a:cubicBezTo>
                  <a:cubicBezTo>
                    <a:pt x="26301" y="37328"/>
                    <a:pt x="26343" y="37558"/>
                    <a:pt x="26385" y="37830"/>
                  </a:cubicBezTo>
                  <a:cubicBezTo>
                    <a:pt x="26406" y="38165"/>
                    <a:pt x="26448" y="38479"/>
                    <a:pt x="26448" y="38814"/>
                  </a:cubicBezTo>
                  <a:cubicBezTo>
                    <a:pt x="26427" y="39316"/>
                    <a:pt x="26406" y="39776"/>
                    <a:pt x="26532" y="40278"/>
                  </a:cubicBezTo>
                  <a:cubicBezTo>
                    <a:pt x="26594" y="40487"/>
                    <a:pt x="26532" y="40697"/>
                    <a:pt x="26532" y="40906"/>
                  </a:cubicBezTo>
                  <a:cubicBezTo>
                    <a:pt x="26532" y="41115"/>
                    <a:pt x="26511" y="41324"/>
                    <a:pt x="26552" y="41534"/>
                  </a:cubicBezTo>
                  <a:cubicBezTo>
                    <a:pt x="26657" y="42078"/>
                    <a:pt x="26657" y="42643"/>
                    <a:pt x="26615" y="43187"/>
                  </a:cubicBezTo>
                  <a:cubicBezTo>
                    <a:pt x="26594" y="43647"/>
                    <a:pt x="26552" y="44149"/>
                    <a:pt x="26824" y="44588"/>
                  </a:cubicBezTo>
                  <a:cubicBezTo>
                    <a:pt x="27222" y="44672"/>
                    <a:pt x="27578" y="44735"/>
                    <a:pt x="27912" y="44588"/>
                  </a:cubicBezTo>
                  <a:cubicBezTo>
                    <a:pt x="28268" y="44463"/>
                    <a:pt x="28582" y="44484"/>
                    <a:pt x="28917" y="44526"/>
                  </a:cubicBezTo>
                  <a:cubicBezTo>
                    <a:pt x="29168" y="44547"/>
                    <a:pt x="29461" y="44526"/>
                    <a:pt x="29733" y="44526"/>
                  </a:cubicBezTo>
                  <a:cubicBezTo>
                    <a:pt x="30068" y="44526"/>
                    <a:pt x="30402" y="44463"/>
                    <a:pt x="30716" y="44484"/>
                  </a:cubicBezTo>
                  <a:cubicBezTo>
                    <a:pt x="31135" y="44526"/>
                    <a:pt x="31511" y="44463"/>
                    <a:pt x="31867" y="44275"/>
                  </a:cubicBezTo>
                  <a:cubicBezTo>
                    <a:pt x="31993" y="44212"/>
                    <a:pt x="32160" y="44128"/>
                    <a:pt x="32286" y="44149"/>
                  </a:cubicBezTo>
                  <a:cubicBezTo>
                    <a:pt x="32788" y="44212"/>
                    <a:pt x="33248" y="44003"/>
                    <a:pt x="33729" y="44003"/>
                  </a:cubicBezTo>
                  <a:cubicBezTo>
                    <a:pt x="34775" y="43961"/>
                    <a:pt x="35738" y="43542"/>
                    <a:pt x="36742" y="43312"/>
                  </a:cubicBezTo>
                  <a:cubicBezTo>
                    <a:pt x="37642" y="43103"/>
                    <a:pt x="38437" y="42538"/>
                    <a:pt x="39169" y="41931"/>
                  </a:cubicBezTo>
                  <a:cubicBezTo>
                    <a:pt x="39525" y="41617"/>
                    <a:pt x="39776" y="41283"/>
                    <a:pt x="39797" y="40759"/>
                  </a:cubicBezTo>
                  <a:cubicBezTo>
                    <a:pt x="39818" y="40174"/>
                    <a:pt x="39944" y="39609"/>
                    <a:pt x="39797" y="39023"/>
                  </a:cubicBezTo>
                  <a:cubicBezTo>
                    <a:pt x="39713" y="38730"/>
                    <a:pt x="39797" y="38416"/>
                    <a:pt x="39818" y="38102"/>
                  </a:cubicBezTo>
                  <a:cubicBezTo>
                    <a:pt x="39839" y="37726"/>
                    <a:pt x="39776" y="37328"/>
                    <a:pt x="39588" y="36993"/>
                  </a:cubicBezTo>
                  <a:cubicBezTo>
                    <a:pt x="39044" y="36993"/>
                    <a:pt x="38521" y="37014"/>
                    <a:pt x="37998" y="36993"/>
                  </a:cubicBezTo>
                  <a:cubicBezTo>
                    <a:pt x="37475" y="36951"/>
                    <a:pt x="36972" y="36889"/>
                    <a:pt x="36449" y="36847"/>
                  </a:cubicBezTo>
                  <a:cubicBezTo>
                    <a:pt x="36345" y="36993"/>
                    <a:pt x="36282" y="37119"/>
                    <a:pt x="36219" y="37161"/>
                  </a:cubicBezTo>
                  <a:cubicBezTo>
                    <a:pt x="35403" y="37851"/>
                    <a:pt x="34566" y="38521"/>
                    <a:pt x="33729" y="39190"/>
                  </a:cubicBezTo>
                  <a:cubicBezTo>
                    <a:pt x="33562" y="39295"/>
                    <a:pt x="33311" y="39337"/>
                    <a:pt x="33122" y="39316"/>
                  </a:cubicBezTo>
                  <a:cubicBezTo>
                    <a:pt x="32516" y="39232"/>
                    <a:pt x="31888" y="39253"/>
                    <a:pt x="31407" y="38835"/>
                  </a:cubicBezTo>
                  <a:cubicBezTo>
                    <a:pt x="30925" y="38793"/>
                    <a:pt x="30716" y="38458"/>
                    <a:pt x="30570" y="38081"/>
                  </a:cubicBezTo>
                  <a:cubicBezTo>
                    <a:pt x="30465" y="37830"/>
                    <a:pt x="30361" y="37600"/>
                    <a:pt x="30298" y="37307"/>
                  </a:cubicBezTo>
                  <a:cubicBezTo>
                    <a:pt x="30214" y="36784"/>
                    <a:pt x="30109" y="36282"/>
                    <a:pt x="29984" y="35738"/>
                  </a:cubicBezTo>
                  <a:close/>
                  <a:moveTo>
                    <a:pt x="11571" y="41324"/>
                  </a:moveTo>
                  <a:cubicBezTo>
                    <a:pt x="11550" y="41115"/>
                    <a:pt x="11571" y="41052"/>
                    <a:pt x="11550" y="40969"/>
                  </a:cubicBezTo>
                  <a:cubicBezTo>
                    <a:pt x="11320" y="40236"/>
                    <a:pt x="11592" y="39525"/>
                    <a:pt x="11676" y="38793"/>
                  </a:cubicBezTo>
                  <a:cubicBezTo>
                    <a:pt x="11948" y="38437"/>
                    <a:pt x="12011" y="38039"/>
                    <a:pt x="12073" y="37600"/>
                  </a:cubicBezTo>
                  <a:cubicBezTo>
                    <a:pt x="12094" y="37412"/>
                    <a:pt x="12178" y="37244"/>
                    <a:pt x="12283" y="37098"/>
                  </a:cubicBezTo>
                  <a:cubicBezTo>
                    <a:pt x="12910" y="36135"/>
                    <a:pt x="13475" y="35110"/>
                    <a:pt x="14375" y="34315"/>
                  </a:cubicBezTo>
                  <a:cubicBezTo>
                    <a:pt x="14584" y="34148"/>
                    <a:pt x="14772" y="33938"/>
                    <a:pt x="14919" y="33687"/>
                  </a:cubicBezTo>
                  <a:cubicBezTo>
                    <a:pt x="15212" y="33269"/>
                    <a:pt x="15568" y="33018"/>
                    <a:pt x="16049" y="32808"/>
                  </a:cubicBezTo>
                  <a:cubicBezTo>
                    <a:pt x="16572" y="32578"/>
                    <a:pt x="17179" y="32432"/>
                    <a:pt x="17430" y="31846"/>
                  </a:cubicBezTo>
                  <a:cubicBezTo>
                    <a:pt x="17451" y="31762"/>
                    <a:pt x="17555" y="31700"/>
                    <a:pt x="17639" y="31679"/>
                  </a:cubicBezTo>
                  <a:cubicBezTo>
                    <a:pt x="18162" y="31469"/>
                    <a:pt x="18664" y="31135"/>
                    <a:pt x="19229" y="31030"/>
                  </a:cubicBezTo>
                  <a:cubicBezTo>
                    <a:pt x="19836" y="30925"/>
                    <a:pt x="20359" y="30632"/>
                    <a:pt x="20882" y="30340"/>
                  </a:cubicBezTo>
                  <a:cubicBezTo>
                    <a:pt x="20673" y="29712"/>
                    <a:pt x="20589" y="29670"/>
                    <a:pt x="20150" y="29775"/>
                  </a:cubicBezTo>
                  <a:cubicBezTo>
                    <a:pt x="19920" y="29816"/>
                    <a:pt x="19689" y="29837"/>
                    <a:pt x="19438" y="29900"/>
                  </a:cubicBezTo>
                  <a:cubicBezTo>
                    <a:pt x="18706" y="30068"/>
                    <a:pt x="18037" y="30277"/>
                    <a:pt x="17827" y="31135"/>
                  </a:cubicBezTo>
                  <a:cubicBezTo>
                    <a:pt x="17827" y="31156"/>
                    <a:pt x="17806" y="31176"/>
                    <a:pt x="17765" y="31176"/>
                  </a:cubicBezTo>
                  <a:cubicBezTo>
                    <a:pt x="16990" y="31532"/>
                    <a:pt x="16195" y="31867"/>
                    <a:pt x="15421" y="32181"/>
                  </a:cubicBezTo>
                  <a:cubicBezTo>
                    <a:pt x="14772" y="32432"/>
                    <a:pt x="14103" y="32683"/>
                    <a:pt x="13371" y="32516"/>
                  </a:cubicBezTo>
                  <a:cubicBezTo>
                    <a:pt x="12408" y="32327"/>
                    <a:pt x="11446" y="32223"/>
                    <a:pt x="10504" y="32055"/>
                  </a:cubicBezTo>
                  <a:cubicBezTo>
                    <a:pt x="10065" y="31951"/>
                    <a:pt x="9667" y="32013"/>
                    <a:pt x="9270" y="32202"/>
                  </a:cubicBezTo>
                  <a:cubicBezTo>
                    <a:pt x="8454" y="32620"/>
                    <a:pt x="7679" y="33101"/>
                    <a:pt x="6989" y="33729"/>
                  </a:cubicBezTo>
                  <a:cubicBezTo>
                    <a:pt x="6842" y="33876"/>
                    <a:pt x="6675" y="34043"/>
                    <a:pt x="6612" y="34210"/>
                  </a:cubicBezTo>
                  <a:cubicBezTo>
                    <a:pt x="6194" y="35026"/>
                    <a:pt x="5713" y="35822"/>
                    <a:pt x="5733" y="36784"/>
                  </a:cubicBezTo>
                  <a:cubicBezTo>
                    <a:pt x="5733" y="36993"/>
                    <a:pt x="5713" y="37202"/>
                    <a:pt x="5671" y="37412"/>
                  </a:cubicBezTo>
                  <a:cubicBezTo>
                    <a:pt x="5608" y="37726"/>
                    <a:pt x="5713" y="37998"/>
                    <a:pt x="5901" y="38270"/>
                  </a:cubicBezTo>
                  <a:cubicBezTo>
                    <a:pt x="6424" y="38981"/>
                    <a:pt x="7093" y="39567"/>
                    <a:pt x="7889" y="39985"/>
                  </a:cubicBezTo>
                  <a:cubicBezTo>
                    <a:pt x="8516" y="40341"/>
                    <a:pt x="9060" y="40864"/>
                    <a:pt x="9855" y="40885"/>
                  </a:cubicBezTo>
                  <a:cubicBezTo>
                    <a:pt x="10316" y="41283"/>
                    <a:pt x="10922" y="41262"/>
                    <a:pt x="11571" y="41324"/>
                  </a:cubicBezTo>
                  <a:close/>
                  <a:moveTo>
                    <a:pt x="17869" y="44254"/>
                  </a:moveTo>
                  <a:cubicBezTo>
                    <a:pt x="17451" y="43940"/>
                    <a:pt x="17200" y="43731"/>
                    <a:pt x="16928" y="43521"/>
                  </a:cubicBezTo>
                  <a:cubicBezTo>
                    <a:pt x="16384" y="43082"/>
                    <a:pt x="15840" y="42664"/>
                    <a:pt x="15233" y="42308"/>
                  </a:cubicBezTo>
                  <a:cubicBezTo>
                    <a:pt x="14500" y="41848"/>
                    <a:pt x="14040" y="41199"/>
                    <a:pt x="13956" y="40299"/>
                  </a:cubicBezTo>
                  <a:cubicBezTo>
                    <a:pt x="13935" y="39985"/>
                    <a:pt x="13956" y="39713"/>
                    <a:pt x="14187" y="39462"/>
                  </a:cubicBezTo>
                  <a:cubicBezTo>
                    <a:pt x="14396" y="39211"/>
                    <a:pt x="14584" y="38918"/>
                    <a:pt x="14793" y="38667"/>
                  </a:cubicBezTo>
                  <a:cubicBezTo>
                    <a:pt x="15442" y="37788"/>
                    <a:pt x="16070" y="36951"/>
                    <a:pt x="16928" y="36303"/>
                  </a:cubicBezTo>
                  <a:cubicBezTo>
                    <a:pt x="17221" y="36073"/>
                    <a:pt x="17493" y="35801"/>
                    <a:pt x="17723" y="35549"/>
                  </a:cubicBezTo>
                  <a:cubicBezTo>
                    <a:pt x="18037" y="35215"/>
                    <a:pt x="18371" y="34901"/>
                    <a:pt x="18790" y="34692"/>
                  </a:cubicBezTo>
                  <a:cubicBezTo>
                    <a:pt x="19229" y="34482"/>
                    <a:pt x="19585" y="34127"/>
                    <a:pt x="19941" y="33792"/>
                  </a:cubicBezTo>
                  <a:cubicBezTo>
                    <a:pt x="20736" y="32976"/>
                    <a:pt x="21594" y="32285"/>
                    <a:pt x="22619" y="31762"/>
                  </a:cubicBezTo>
                  <a:cubicBezTo>
                    <a:pt x="22891" y="31595"/>
                    <a:pt x="23184" y="31469"/>
                    <a:pt x="23456" y="31176"/>
                  </a:cubicBezTo>
                  <a:cubicBezTo>
                    <a:pt x="23184" y="30925"/>
                    <a:pt x="22933" y="30695"/>
                    <a:pt x="22702" y="30507"/>
                  </a:cubicBezTo>
                  <a:cubicBezTo>
                    <a:pt x="22326" y="30507"/>
                    <a:pt x="22033" y="30612"/>
                    <a:pt x="21719" y="30800"/>
                  </a:cubicBezTo>
                  <a:cubicBezTo>
                    <a:pt x="21217" y="31072"/>
                    <a:pt x="20652" y="31260"/>
                    <a:pt x="20171" y="31553"/>
                  </a:cubicBezTo>
                  <a:cubicBezTo>
                    <a:pt x="19543" y="31930"/>
                    <a:pt x="18915" y="32285"/>
                    <a:pt x="18204" y="32453"/>
                  </a:cubicBezTo>
                  <a:cubicBezTo>
                    <a:pt x="18162" y="32495"/>
                    <a:pt x="18099" y="32516"/>
                    <a:pt x="18057" y="32557"/>
                  </a:cubicBezTo>
                  <a:cubicBezTo>
                    <a:pt x="17513" y="32955"/>
                    <a:pt x="16948" y="33353"/>
                    <a:pt x="16404" y="33687"/>
                  </a:cubicBezTo>
                  <a:cubicBezTo>
                    <a:pt x="15944" y="34001"/>
                    <a:pt x="15672" y="34524"/>
                    <a:pt x="15275" y="34859"/>
                  </a:cubicBezTo>
                  <a:cubicBezTo>
                    <a:pt x="14521" y="35549"/>
                    <a:pt x="13956" y="36366"/>
                    <a:pt x="13433" y="37223"/>
                  </a:cubicBezTo>
                  <a:cubicBezTo>
                    <a:pt x="13245" y="37537"/>
                    <a:pt x="13057" y="37851"/>
                    <a:pt x="13036" y="38207"/>
                  </a:cubicBezTo>
                  <a:cubicBezTo>
                    <a:pt x="13015" y="38479"/>
                    <a:pt x="12910" y="38730"/>
                    <a:pt x="12806" y="39002"/>
                  </a:cubicBezTo>
                  <a:cubicBezTo>
                    <a:pt x="12492" y="39713"/>
                    <a:pt x="12429" y="40404"/>
                    <a:pt x="12743" y="41115"/>
                  </a:cubicBezTo>
                  <a:cubicBezTo>
                    <a:pt x="12931" y="41534"/>
                    <a:pt x="13140" y="41952"/>
                    <a:pt x="13371" y="42350"/>
                  </a:cubicBezTo>
                  <a:cubicBezTo>
                    <a:pt x="13496" y="42559"/>
                    <a:pt x="13643" y="42852"/>
                    <a:pt x="13852" y="42894"/>
                  </a:cubicBezTo>
                  <a:cubicBezTo>
                    <a:pt x="14417" y="43061"/>
                    <a:pt x="14835" y="43480"/>
                    <a:pt x="15358" y="43710"/>
                  </a:cubicBezTo>
                  <a:cubicBezTo>
                    <a:pt x="15693" y="43877"/>
                    <a:pt x="16049" y="44024"/>
                    <a:pt x="16384" y="44065"/>
                  </a:cubicBezTo>
                  <a:cubicBezTo>
                    <a:pt x="16802" y="44191"/>
                    <a:pt x="17283" y="44212"/>
                    <a:pt x="17869" y="44254"/>
                  </a:cubicBezTo>
                  <a:close/>
                  <a:moveTo>
                    <a:pt x="14605" y="19857"/>
                  </a:moveTo>
                  <a:cubicBezTo>
                    <a:pt x="14982" y="19815"/>
                    <a:pt x="15254" y="19773"/>
                    <a:pt x="15547" y="19731"/>
                  </a:cubicBezTo>
                  <a:cubicBezTo>
                    <a:pt x="15651" y="19710"/>
                    <a:pt x="15777" y="19668"/>
                    <a:pt x="15881" y="19627"/>
                  </a:cubicBezTo>
                  <a:cubicBezTo>
                    <a:pt x="16384" y="19313"/>
                    <a:pt x="16969" y="19041"/>
                    <a:pt x="17283" y="18476"/>
                  </a:cubicBezTo>
                  <a:cubicBezTo>
                    <a:pt x="17534" y="17995"/>
                    <a:pt x="17848" y="17555"/>
                    <a:pt x="18162" y="17095"/>
                  </a:cubicBezTo>
                  <a:cubicBezTo>
                    <a:pt x="18894" y="15965"/>
                    <a:pt x="18853" y="14710"/>
                    <a:pt x="18664" y="13454"/>
                  </a:cubicBezTo>
                  <a:cubicBezTo>
                    <a:pt x="18643" y="13329"/>
                    <a:pt x="18560" y="13161"/>
                    <a:pt x="18455" y="13057"/>
                  </a:cubicBezTo>
                  <a:cubicBezTo>
                    <a:pt x="18141" y="12617"/>
                    <a:pt x="17660" y="12554"/>
                    <a:pt x="17304" y="12973"/>
                  </a:cubicBezTo>
                  <a:cubicBezTo>
                    <a:pt x="17095" y="13224"/>
                    <a:pt x="16865" y="13391"/>
                    <a:pt x="16593" y="13538"/>
                  </a:cubicBezTo>
                  <a:cubicBezTo>
                    <a:pt x="16488" y="13580"/>
                    <a:pt x="16384" y="13663"/>
                    <a:pt x="16300" y="13747"/>
                  </a:cubicBezTo>
                  <a:cubicBezTo>
                    <a:pt x="15630" y="14584"/>
                    <a:pt x="14982" y="15421"/>
                    <a:pt x="14689" y="16488"/>
                  </a:cubicBezTo>
                  <a:cubicBezTo>
                    <a:pt x="14563" y="16990"/>
                    <a:pt x="14563" y="17513"/>
                    <a:pt x="14459" y="18036"/>
                  </a:cubicBezTo>
                  <a:cubicBezTo>
                    <a:pt x="14354" y="18664"/>
                    <a:pt x="14584" y="19229"/>
                    <a:pt x="14605" y="19857"/>
                  </a:cubicBezTo>
                  <a:close/>
                  <a:moveTo>
                    <a:pt x="25506" y="44568"/>
                  </a:moveTo>
                  <a:lnTo>
                    <a:pt x="25506" y="43061"/>
                  </a:lnTo>
                  <a:lnTo>
                    <a:pt x="25506" y="40425"/>
                  </a:lnTo>
                  <a:cubicBezTo>
                    <a:pt x="25506" y="40341"/>
                    <a:pt x="25485" y="40236"/>
                    <a:pt x="25464" y="40153"/>
                  </a:cubicBezTo>
                  <a:cubicBezTo>
                    <a:pt x="25339" y="39755"/>
                    <a:pt x="25381" y="39379"/>
                    <a:pt x="25443" y="38981"/>
                  </a:cubicBezTo>
                  <a:cubicBezTo>
                    <a:pt x="25548" y="38228"/>
                    <a:pt x="25339" y="37495"/>
                    <a:pt x="25339" y="36721"/>
                  </a:cubicBezTo>
                  <a:cubicBezTo>
                    <a:pt x="25339" y="36617"/>
                    <a:pt x="25255" y="36491"/>
                    <a:pt x="25192" y="36366"/>
                  </a:cubicBezTo>
                  <a:cubicBezTo>
                    <a:pt x="24983" y="36345"/>
                    <a:pt x="24753" y="36240"/>
                    <a:pt x="24565" y="36282"/>
                  </a:cubicBezTo>
                  <a:cubicBezTo>
                    <a:pt x="23979" y="36491"/>
                    <a:pt x="23288" y="36407"/>
                    <a:pt x="22786" y="36868"/>
                  </a:cubicBezTo>
                  <a:cubicBezTo>
                    <a:pt x="22765" y="36930"/>
                    <a:pt x="22744" y="36993"/>
                    <a:pt x="22744" y="37035"/>
                  </a:cubicBezTo>
                  <a:cubicBezTo>
                    <a:pt x="22849" y="37642"/>
                    <a:pt x="22933" y="38249"/>
                    <a:pt x="22786" y="38855"/>
                  </a:cubicBezTo>
                  <a:cubicBezTo>
                    <a:pt x="22765" y="38918"/>
                    <a:pt x="22786" y="39023"/>
                    <a:pt x="22807" y="39107"/>
                  </a:cubicBezTo>
                  <a:cubicBezTo>
                    <a:pt x="22995" y="40759"/>
                    <a:pt x="23163" y="42371"/>
                    <a:pt x="23330" y="44044"/>
                  </a:cubicBezTo>
                  <a:cubicBezTo>
                    <a:pt x="23560" y="44296"/>
                    <a:pt x="23749" y="44547"/>
                    <a:pt x="24000" y="44840"/>
                  </a:cubicBezTo>
                  <a:cubicBezTo>
                    <a:pt x="24125" y="44840"/>
                    <a:pt x="24230" y="44881"/>
                    <a:pt x="24355" y="44861"/>
                  </a:cubicBezTo>
                  <a:cubicBezTo>
                    <a:pt x="24753" y="44777"/>
                    <a:pt x="25088" y="44672"/>
                    <a:pt x="25506" y="44568"/>
                  </a:cubicBezTo>
                  <a:close/>
                  <a:moveTo>
                    <a:pt x="8642" y="17095"/>
                  </a:moveTo>
                  <a:cubicBezTo>
                    <a:pt x="8202" y="16467"/>
                    <a:pt x="7512" y="16216"/>
                    <a:pt x="6780" y="16111"/>
                  </a:cubicBezTo>
                  <a:cubicBezTo>
                    <a:pt x="6236" y="16049"/>
                    <a:pt x="5692" y="16007"/>
                    <a:pt x="5148" y="15986"/>
                  </a:cubicBezTo>
                  <a:cubicBezTo>
                    <a:pt x="4478" y="15965"/>
                    <a:pt x="3892" y="16070"/>
                    <a:pt x="3327" y="16446"/>
                  </a:cubicBezTo>
                  <a:cubicBezTo>
                    <a:pt x="3013" y="16697"/>
                    <a:pt x="2679" y="16927"/>
                    <a:pt x="2302" y="17074"/>
                  </a:cubicBezTo>
                  <a:cubicBezTo>
                    <a:pt x="1611" y="17388"/>
                    <a:pt x="1444" y="18057"/>
                    <a:pt x="1193" y="18643"/>
                  </a:cubicBezTo>
                  <a:cubicBezTo>
                    <a:pt x="1109" y="18852"/>
                    <a:pt x="1256" y="19124"/>
                    <a:pt x="1465" y="19145"/>
                  </a:cubicBezTo>
                  <a:cubicBezTo>
                    <a:pt x="2093" y="19208"/>
                    <a:pt x="2720" y="19376"/>
                    <a:pt x="3390" y="19250"/>
                  </a:cubicBezTo>
                  <a:cubicBezTo>
                    <a:pt x="4352" y="19041"/>
                    <a:pt x="5378" y="18894"/>
                    <a:pt x="6340" y="18685"/>
                  </a:cubicBezTo>
                  <a:cubicBezTo>
                    <a:pt x="6591" y="18622"/>
                    <a:pt x="6884" y="18518"/>
                    <a:pt x="7093" y="18371"/>
                  </a:cubicBezTo>
                  <a:cubicBezTo>
                    <a:pt x="7617" y="17974"/>
                    <a:pt x="8119" y="17534"/>
                    <a:pt x="8642" y="17095"/>
                  </a:cubicBezTo>
                  <a:close/>
                  <a:moveTo>
                    <a:pt x="35194" y="36679"/>
                  </a:moveTo>
                  <a:cubicBezTo>
                    <a:pt x="34399" y="36575"/>
                    <a:pt x="33771" y="36491"/>
                    <a:pt x="33122" y="36449"/>
                  </a:cubicBezTo>
                  <a:cubicBezTo>
                    <a:pt x="32474" y="36386"/>
                    <a:pt x="31846" y="36094"/>
                    <a:pt x="31114" y="36094"/>
                  </a:cubicBezTo>
                  <a:cubicBezTo>
                    <a:pt x="31135" y="36617"/>
                    <a:pt x="31302" y="37098"/>
                    <a:pt x="31428" y="37537"/>
                  </a:cubicBezTo>
                  <a:cubicBezTo>
                    <a:pt x="31469" y="37663"/>
                    <a:pt x="31595" y="37767"/>
                    <a:pt x="31700" y="37851"/>
                  </a:cubicBezTo>
                  <a:cubicBezTo>
                    <a:pt x="31867" y="37956"/>
                    <a:pt x="32013" y="38018"/>
                    <a:pt x="32202" y="38081"/>
                  </a:cubicBezTo>
                  <a:cubicBezTo>
                    <a:pt x="32725" y="38332"/>
                    <a:pt x="33227" y="38374"/>
                    <a:pt x="33729" y="37935"/>
                  </a:cubicBezTo>
                  <a:cubicBezTo>
                    <a:pt x="34085" y="37621"/>
                    <a:pt x="34482" y="37328"/>
                    <a:pt x="34859" y="37014"/>
                  </a:cubicBezTo>
                  <a:cubicBezTo>
                    <a:pt x="34964" y="36972"/>
                    <a:pt x="35027" y="36868"/>
                    <a:pt x="35194" y="36679"/>
                  </a:cubicBezTo>
                  <a:close/>
                  <a:moveTo>
                    <a:pt x="25820" y="47246"/>
                  </a:moveTo>
                  <a:cubicBezTo>
                    <a:pt x="25778" y="46765"/>
                    <a:pt x="25715" y="46409"/>
                    <a:pt x="25695" y="46032"/>
                  </a:cubicBezTo>
                  <a:cubicBezTo>
                    <a:pt x="25674" y="45697"/>
                    <a:pt x="25778" y="45321"/>
                    <a:pt x="25548" y="44944"/>
                  </a:cubicBezTo>
                  <a:cubicBezTo>
                    <a:pt x="25130" y="45572"/>
                    <a:pt x="24565" y="45739"/>
                    <a:pt x="23916" y="45593"/>
                  </a:cubicBezTo>
                  <a:cubicBezTo>
                    <a:pt x="23874" y="45572"/>
                    <a:pt x="23791" y="45593"/>
                    <a:pt x="23728" y="45593"/>
                  </a:cubicBezTo>
                  <a:cubicBezTo>
                    <a:pt x="23498" y="45677"/>
                    <a:pt x="23372" y="45781"/>
                    <a:pt x="23456" y="46053"/>
                  </a:cubicBezTo>
                  <a:cubicBezTo>
                    <a:pt x="23728" y="46116"/>
                    <a:pt x="24042" y="46137"/>
                    <a:pt x="24335" y="46221"/>
                  </a:cubicBezTo>
                  <a:cubicBezTo>
                    <a:pt x="24502" y="46241"/>
                    <a:pt x="24648" y="46304"/>
                    <a:pt x="24753" y="46367"/>
                  </a:cubicBezTo>
                  <a:cubicBezTo>
                    <a:pt x="24837" y="46430"/>
                    <a:pt x="24920" y="46576"/>
                    <a:pt x="24879" y="46702"/>
                  </a:cubicBezTo>
                  <a:cubicBezTo>
                    <a:pt x="24879" y="46785"/>
                    <a:pt x="24774" y="46932"/>
                    <a:pt x="24669" y="46953"/>
                  </a:cubicBezTo>
                  <a:cubicBezTo>
                    <a:pt x="24460" y="47016"/>
                    <a:pt x="24251" y="47016"/>
                    <a:pt x="24042" y="47016"/>
                  </a:cubicBezTo>
                  <a:cubicBezTo>
                    <a:pt x="23811" y="47037"/>
                    <a:pt x="23581" y="46869"/>
                    <a:pt x="23372" y="47078"/>
                  </a:cubicBezTo>
                  <a:cubicBezTo>
                    <a:pt x="23393" y="47141"/>
                    <a:pt x="23414" y="47246"/>
                    <a:pt x="23456" y="47246"/>
                  </a:cubicBezTo>
                  <a:cubicBezTo>
                    <a:pt x="23874" y="47309"/>
                    <a:pt x="24293" y="47434"/>
                    <a:pt x="24711" y="47434"/>
                  </a:cubicBezTo>
                  <a:cubicBezTo>
                    <a:pt x="25067" y="47455"/>
                    <a:pt x="25443" y="47329"/>
                    <a:pt x="25820" y="47246"/>
                  </a:cubicBezTo>
                  <a:close/>
                  <a:moveTo>
                    <a:pt x="23874" y="48585"/>
                  </a:moveTo>
                  <a:cubicBezTo>
                    <a:pt x="24251" y="49422"/>
                    <a:pt x="24544" y="50280"/>
                    <a:pt x="25151" y="51138"/>
                  </a:cubicBezTo>
                  <a:cubicBezTo>
                    <a:pt x="25485" y="50217"/>
                    <a:pt x="25862" y="49464"/>
                    <a:pt x="25695" y="48459"/>
                  </a:cubicBezTo>
                  <a:cubicBezTo>
                    <a:pt x="25088" y="48899"/>
                    <a:pt x="24502" y="48522"/>
                    <a:pt x="23874" y="48585"/>
                  </a:cubicBezTo>
                  <a:close/>
                  <a:moveTo>
                    <a:pt x="22200" y="45028"/>
                  </a:moveTo>
                  <a:cubicBezTo>
                    <a:pt x="22158" y="44965"/>
                    <a:pt x="22138" y="44923"/>
                    <a:pt x="22117" y="44881"/>
                  </a:cubicBezTo>
                  <a:cubicBezTo>
                    <a:pt x="22054" y="44861"/>
                    <a:pt x="22012" y="44923"/>
                    <a:pt x="21949" y="44923"/>
                  </a:cubicBezTo>
                  <a:cubicBezTo>
                    <a:pt x="21991" y="44965"/>
                    <a:pt x="22012" y="45028"/>
                    <a:pt x="22054" y="45049"/>
                  </a:cubicBezTo>
                  <a:cubicBezTo>
                    <a:pt x="22096" y="45049"/>
                    <a:pt x="22138" y="45028"/>
                    <a:pt x="22200" y="4502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137;p53">
              <a:extLst>
                <a:ext uri="{FF2B5EF4-FFF2-40B4-BE49-F238E27FC236}">
                  <a16:creationId xmlns:a16="http://schemas.microsoft.com/office/drawing/2014/main" id="{FCFAF28D-12ED-A299-16C5-924A54595615}"/>
                </a:ext>
              </a:extLst>
            </p:cNvPr>
            <p:cNvSpPr/>
            <p:nvPr/>
          </p:nvSpPr>
          <p:spPr>
            <a:xfrm flipH="1">
              <a:off x="6287475" y="3398600"/>
              <a:ext cx="301850" cy="153800"/>
            </a:xfrm>
            <a:custGeom>
              <a:avLst/>
              <a:gdLst/>
              <a:ahLst/>
              <a:cxnLst/>
              <a:rect l="l" t="t" r="r" b="b"/>
              <a:pathLst>
                <a:path w="12074" h="6152" extrusionOk="0">
                  <a:moveTo>
                    <a:pt x="858" y="0"/>
                  </a:moveTo>
                  <a:cubicBezTo>
                    <a:pt x="1172" y="314"/>
                    <a:pt x="1277" y="670"/>
                    <a:pt x="1277" y="1088"/>
                  </a:cubicBezTo>
                  <a:cubicBezTo>
                    <a:pt x="1277" y="1779"/>
                    <a:pt x="1549" y="2323"/>
                    <a:pt x="2072" y="2741"/>
                  </a:cubicBezTo>
                  <a:cubicBezTo>
                    <a:pt x="2553" y="3097"/>
                    <a:pt x="2951" y="3599"/>
                    <a:pt x="3599" y="3703"/>
                  </a:cubicBezTo>
                  <a:cubicBezTo>
                    <a:pt x="3641" y="3703"/>
                    <a:pt x="3725" y="3766"/>
                    <a:pt x="3746" y="3787"/>
                  </a:cubicBezTo>
                  <a:cubicBezTo>
                    <a:pt x="4101" y="4227"/>
                    <a:pt x="4645" y="4248"/>
                    <a:pt x="5106" y="4478"/>
                  </a:cubicBezTo>
                  <a:cubicBezTo>
                    <a:pt x="5985" y="4833"/>
                    <a:pt x="6884" y="4833"/>
                    <a:pt x="7805" y="4959"/>
                  </a:cubicBezTo>
                  <a:cubicBezTo>
                    <a:pt x="8035" y="5001"/>
                    <a:pt x="8307" y="4938"/>
                    <a:pt x="8516" y="4854"/>
                  </a:cubicBezTo>
                  <a:cubicBezTo>
                    <a:pt x="9249" y="4603"/>
                    <a:pt x="10023" y="4394"/>
                    <a:pt x="10713" y="3975"/>
                  </a:cubicBezTo>
                  <a:cubicBezTo>
                    <a:pt x="11048" y="3766"/>
                    <a:pt x="11404" y="3787"/>
                    <a:pt x="11780" y="3871"/>
                  </a:cubicBezTo>
                  <a:cubicBezTo>
                    <a:pt x="11885" y="3892"/>
                    <a:pt x="12011" y="4080"/>
                    <a:pt x="12031" y="4185"/>
                  </a:cubicBezTo>
                  <a:cubicBezTo>
                    <a:pt x="12073" y="4310"/>
                    <a:pt x="11969" y="4540"/>
                    <a:pt x="11885" y="4582"/>
                  </a:cubicBezTo>
                  <a:cubicBezTo>
                    <a:pt x="11257" y="4708"/>
                    <a:pt x="10881" y="5252"/>
                    <a:pt x="10295" y="5440"/>
                  </a:cubicBezTo>
                  <a:cubicBezTo>
                    <a:pt x="9709" y="5587"/>
                    <a:pt x="9144" y="5859"/>
                    <a:pt x="8558" y="6068"/>
                  </a:cubicBezTo>
                  <a:cubicBezTo>
                    <a:pt x="8328" y="6152"/>
                    <a:pt x="8098" y="6152"/>
                    <a:pt x="7826" y="6110"/>
                  </a:cubicBezTo>
                  <a:cubicBezTo>
                    <a:pt x="6529" y="6068"/>
                    <a:pt x="5231" y="5733"/>
                    <a:pt x="3976" y="5356"/>
                  </a:cubicBezTo>
                  <a:cubicBezTo>
                    <a:pt x="3955" y="5356"/>
                    <a:pt x="3934" y="5336"/>
                    <a:pt x="3913" y="5336"/>
                  </a:cubicBezTo>
                  <a:cubicBezTo>
                    <a:pt x="2867" y="4729"/>
                    <a:pt x="1758" y="4185"/>
                    <a:pt x="942" y="3243"/>
                  </a:cubicBezTo>
                  <a:cubicBezTo>
                    <a:pt x="461" y="2636"/>
                    <a:pt x="0" y="1967"/>
                    <a:pt x="168" y="1088"/>
                  </a:cubicBezTo>
                  <a:cubicBezTo>
                    <a:pt x="272" y="649"/>
                    <a:pt x="440" y="251"/>
                    <a:pt x="8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138;p53">
              <a:extLst>
                <a:ext uri="{FF2B5EF4-FFF2-40B4-BE49-F238E27FC236}">
                  <a16:creationId xmlns:a16="http://schemas.microsoft.com/office/drawing/2014/main" id="{97FF0AFC-6E3E-4B76-EB50-D798BA211D42}"/>
                </a:ext>
              </a:extLst>
            </p:cNvPr>
            <p:cNvSpPr/>
            <p:nvPr/>
          </p:nvSpPr>
          <p:spPr>
            <a:xfrm flipH="1">
              <a:off x="6511375" y="3285600"/>
              <a:ext cx="52850" cy="48675"/>
            </a:xfrm>
            <a:custGeom>
              <a:avLst/>
              <a:gdLst/>
              <a:ahLst/>
              <a:cxnLst/>
              <a:rect l="l" t="t" r="r" b="b"/>
              <a:pathLst>
                <a:path w="2114" h="1947" extrusionOk="0">
                  <a:moveTo>
                    <a:pt x="2114" y="817"/>
                  </a:moveTo>
                  <a:cubicBezTo>
                    <a:pt x="2114" y="1549"/>
                    <a:pt x="1696" y="1946"/>
                    <a:pt x="963" y="1905"/>
                  </a:cubicBezTo>
                  <a:cubicBezTo>
                    <a:pt x="294" y="1842"/>
                    <a:pt x="1" y="1256"/>
                    <a:pt x="335" y="649"/>
                  </a:cubicBezTo>
                  <a:cubicBezTo>
                    <a:pt x="587" y="231"/>
                    <a:pt x="1110" y="1"/>
                    <a:pt x="1570" y="105"/>
                  </a:cubicBezTo>
                  <a:cubicBezTo>
                    <a:pt x="1988" y="231"/>
                    <a:pt x="2114" y="419"/>
                    <a:pt x="2114" y="8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139;p53">
              <a:extLst>
                <a:ext uri="{FF2B5EF4-FFF2-40B4-BE49-F238E27FC236}">
                  <a16:creationId xmlns:a16="http://schemas.microsoft.com/office/drawing/2014/main" id="{B8EC095C-DE01-E075-B7F4-E18D3F890C3A}"/>
                </a:ext>
              </a:extLst>
            </p:cNvPr>
            <p:cNvSpPr/>
            <p:nvPr/>
          </p:nvSpPr>
          <p:spPr>
            <a:xfrm flipH="1">
              <a:off x="6192800" y="3356750"/>
              <a:ext cx="45525" cy="53375"/>
            </a:xfrm>
            <a:custGeom>
              <a:avLst/>
              <a:gdLst/>
              <a:ahLst/>
              <a:cxnLst/>
              <a:rect l="l" t="t" r="r" b="b"/>
              <a:pathLst>
                <a:path w="1821" h="2135" extrusionOk="0">
                  <a:moveTo>
                    <a:pt x="1779" y="1088"/>
                  </a:moveTo>
                  <a:cubicBezTo>
                    <a:pt x="1779" y="1130"/>
                    <a:pt x="1779" y="1193"/>
                    <a:pt x="1737" y="1297"/>
                  </a:cubicBezTo>
                  <a:cubicBezTo>
                    <a:pt x="1653" y="1904"/>
                    <a:pt x="1109" y="2134"/>
                    <a:pt x="586" y="1820"/>
                  </a:cubicBezTo>
                  <a:cubicBezTo>
                    <a:pt x="126" y="1507"/>
                    <a:pt x="0" y="732"/>
                    <a:pt x="335" y="293"/>
                  </a:cubicBezTo>
                  <a:cubicBezTo>
                    <a:pt x="419" y="188"/>
                    <a:pt x="565" y="84"/>
                    <a:pt x="691" y="84"/>
                  </a:cubicBezTo>
                  <a:cubicBezTo>
                    <a:pt x="1569" y="0"/>
                    <a:pt x="1820" y="335"/>
                    <a:pt x="1779" y="108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42;p15">
            <a:extLst>
              <a:ext uri="{FF2B5EF4-FFF2-40B4-BE49-F238E27FC236}">
                <a16:creationId xmlns:a16="http://schemas.microsoft.com/office/drawing/2014/main" id="{B16F8A4F-5489-9533-B99D-A9F4AEBCE803}"/>
              </a:ext>
            </a:extLst>
          </p:cNvPr>
          <p:cNvGrpSpPr/>
          <p:nvPr/>
        </p:nvGrpSpPr>
        <p:grpSpPr>
          <a:xfrm>
            <a:off x="11465903" y="-105559"/>
            <a:ext cx="805861" cy="1657796"/>
            <a:chOff x="2449930" y="2556776"/>
            <a:chExt cx="1339065" cy="3009185"/>
          </a:xfrm>
        </p:grpSpPr>
        <p:sp>
          <p:nvSpPr>
            <p:cNvPr id="173" name="Google Shape;143;p15">
              <a:extLst>
                <a:ext uri="{FF2B5EF4-FFF2-40B4-BE49-F238E27FC236}">
                  <a16:creationId xmlns:a16="http://schemas.microsoft.com/office/drawing/2014/main" id="{C1FF0393-C274-7589-9314-3AD16A4D4800}"/>
                </a:ext>
              </a:extLst>
            </p:cNvPr>
            <p:cNvSpPr/>
            <p:nvPr/>
          </p:nvSpPr>
          <p:spPr>
            <a:xfrm>
              <a:off x="2449930" y="2556776"/>
              <a:ext cx="1339065" cy="2243750"/>
            </a:xfrm>
            <a:custGeom>
              <a:avLst/>
              <a:gdLst/>
              <a:ahLst/>
              <a:cxnLst/>
              <a:rect l="l" t="t" r="r" b="b"/>
              <a:pathLst>
                <a:path w="62727" h="105106" extrusionOk="0">
                  <a:moveTo>
                    <a:pt x="31083" y="0"/>
                  </a:moveTo>
                  <a:cubicBezTo>
                    <a:pt x="30660" y="0"/>
                    <a:pt x="30078" y="77"/>
                    <a:pt x="29410" y="366"/>
                  </a:cubicBezTo>
                  <a:cubicBezTo>
                    <a:pt x="23250" y="2407"/>
                    <a:pt x="21611" y="16772"/>
                    <a:pt x="21172" y="24241"/>
                  </a:cubicBezTo>
                  <a:cubicBezTo>
                    <a:pt x="21082" y="25817"/>
                    <a:pt x="20271" y="27035"/>
                    <a:pt x="19296" y="27035"/>
                  </a:cubicBezTo>
                  <a:cubicBezTo>
                    <a:pt x="19260" y="27035"/>
                    <a:pt x="19224" y="27033"/>
                    <a:pt x="19188" y="27030"/>
                  </a:cubicBezTo>
                  <a:cubicBezTo>
                    <a:pt x="19071" y="27019"/>
                    <a:pt x="18950" y="27014"/>
                    <a:pt x="18825" y="27014"/>
                  </a:cubicBezTo>
                  <a:cubicBezTo>
                    <a:pt x="16566" y="27014"/>
                    <a:pt x="13102" y="28718"/>
                    <a:pt x="11108" y="31917"/>
                  </a:cubicBezTo>
                  <a:cubicBezTo>
                    <a:pt x="8196" y="36601"/>
                    <a:pt x="8495" y="49895"/>
                    <a:pt x="8858" y="56599"/>
                  </a:cubicBezTo>
                  <a:cubicBezTo>
                    <a:pt x="8957" y="58430"/>
                    <a:pt x="8037" y="59917"/>
                    <a:pt x="6895" y="59917"/>
                  </a:cubicBezTo>
                  <a:cubicBezTo>
                    <a:pt x="6888" y="59917"/>
                    <a:pt x="6881" y="59917"/>
                    <a:pt x="6874" y="59917"/>
                  </a:cubicBezTo>
                  <a:cubicBezTo>
                    <a:pt x="6854" y="59917"/>
                    <a:pt x="6835" y="59916"/>
                    <a:pt x="6815" y="59916"/>
                  </a:cubicBezTo>
                  <a:cubicBezTo>
                    <a:pt x="2657" y="59916"/>
                    <a:pt x="1204" y="66933"/>
                    <a:pt x="1204" y="66933"/>
                  </a:cubicBezTo>
                  <a:cubicBezTo>
                    <a:pt x="170" y="70668"/>
                    <a:pt x="0" y="74469"/>
                    <a:pt x="472" y="78249"/>
                  </a:cubicBezTo>
                  <a:cubicBezTo>
                    <a:pt x="2716" y="96150"/>
                    <a:pt x="17018" y="105106"/>
                    <a:pt x="31329" y="105106"/>
                  </a:cubicBezTo>
                  <a:cubicBezTo>
                    <a:pt x="45614" y="105106"/>
                    <a:pt x="59909" y="96183"/>
                    <a:pt x="62231" y="78325"/>
                  </a:cubicBezTo>
                  <a:cubicBezTo>
                    <a:pt x="62727" y="74520"/>
                    <a:pt x="62566" y="70692"/>
                    <a:pt x="61526" y="66933"/>
                  </a:cubicBezTo>
                  <a:cubicBezTo>
                    <a:pt x="61526" y="66933"/>
                    <a:pt x="60070" y="59916"/>
                    <a:pt x="55912" y="59916"/>
                  </a:cubicBezTo>
                  <a:cubicBezTo>
                    <a:pt x="55892" y="59916"/>
                    <a:pt x="55872" y="59917"/>
                    <a:pt x="55853" y="59917"/>
                  </a:cubicBezTo>
                  <a:cubicBezTo>
                    <a:pt x="55846" y="59917"/>
                    <a:pt x="55839" y="59917"/>
                    <a:pt x="55832" y="59917"/>
                  </a:cubicBezTo>
                  <a:cubicBezTo>
                    <a:pt x="54689" y="59917"/>
                    <a:pt x="53770" y="58430"/>
                    <a:pt x="53869" y="56599"/>
                  </a:cubicBezTo>
                  <a:cubicBezTo>
                    <a:pt x="54232" y="49895"/>
                    <a:pt x="54534" y="36601"/>
                    <a:pt x="51619" y="31917"/>
                  </a:cubicBezTo>
                  <a:cubicBezTo>
                    <a:pt x="49627" y="28718"/>
                    <a:pt x="46161" y="27014"/>
                    <a:pt x="43904" y="27014"/>
                  </a:cubicBezTo>
                  <a:cubicBezTo>
                    <a:pt x="43780" y="27014"/>
                    <a:pt x="43659" y="27019"/>
                    <a:pt x="43542" y="27030"/>
                  </a:cubicBezTo>
                  <a:cubicBezTo>
                    <a:pt x="43505" y="27033"/>
                    <a:pt x="43470" y="27035"/>
                    <a:pt x="43434" y="27035"/>
                  </a:cubicBezTo>
                  <a:cubicBezTo>
                    <a:pt x="42459" y="27035"/>
                    <a:pt x="41648" y="25817"/>
                    <a:pt x="41555" y="24241"/>
                  </a:cubicBezTo>
                  <a:cubicBezTo>
                    <a:pt x="41119" y="16772"/>
                    <a:pt x="39480" y="2407"/>
                    <a:pt x="33317" y="366"/>
                  </a:cubicBezTo>
                  <a:cubicBezTo>
                    <a:pt x="32649" y="77"/>
                    <a:pt x="32066" y="0"/>
                    <a:pt x="31644" y="0"/>
                  </a:cubicBezTo>
                  <a:cubicBezTo>
                    <a:pt x="31540" y="0"/>
                    <a:pt x="31447" y="5"/>
                    <a:pt x="31363" y="12"/>
                  </a:cubicBezTo>
                  <a:cubicBezTo>
                    <a:pt x="31280" y="5"/>
                    <a:pt x="31186" y="0"/>
                    <a:pt x="31083" y="0"/>
                  </a:cubicBezTo>
                  <a:close/>
                </a:path>
              </a:pathLst>
            </a:custGeom>
            <a:solidFill>
              <a:srgbClr val="9AD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44;p15">
              <a:extLst>
                <a:ext uri="{FF2B5EF4-FFF2-40B4-BE49-F238E27FC236}">
                  <a16:creationId xmlns:a16="http://schemas.microsoft.com/office/drawing/2014/main" id="{4BC177C7-3F55-5B01-0546-0C82809E50B3}"/>
                </a:ext>
              </a:extLst>
            </p:cNvPr>
            <p:cNvSpPr/>
            <p:nvPr/>
          </p:nvSpPr>
          <p:spPr>
            <a:xfrm>
              <a:off x="2876464" y="3265233"/>
              <a:ext cx="475943" cy="2300727"/>
            </a:xfrm>
            <a:custGeom>
              <a:avLst/>
              <a:gdLst/>
              <a:ahLst/>
              <a:cxnLst/>
              <a:rect l="l" t="t" r="r" b="b"/>
              <a:pathLst>
                <a:path w="22295" h="107775" extrusionOk="0">
                  <a:moveTo>
                    <a:pt x="11420" y="1"/>
                  </a:moveTo>
                  <a:cubicBezTo>
                    <a:pt x="10633" y="1"/>
                    <a:pt x="9998" y="639"/>
                    <a:pt x="9998" y="1425"/>
                  </a:cubicBezTo>
                  <a:lnTo>
                    <a:pt x="9998" y="44649"/>
                  </a:lnTo>
                  <a:lnTo>
                    <a:pt x="1966" y="35011"/>
                  </a:lnTo>
                  <a:cubicBezTo>
                    <a:pt x="1760" y="34764"/>
                    <a:pt x="1464" y="34636"/>
                    <a:pt x="1167" y="34636"/>
                  </a:cubicBezTo>
                  <a:cubicBezTo>
                    <a:pt x="933" y="34636"/>
                    <a:pt x="697" y="34715"/>
                    <a:pt x="503" y="34878"/>
                  </a:cubicBezTo>
                  <a:cubicBezTo>
                    <a:pt x="61" y="35244"/>
                    <a:pt x="1" y="35900"/>
                    <a:pt x="370" y="36342"/>
                  </a:cubicBezTo>
                  <a:lnTo>
                    <a:pt x="9998" y="47894"/>
                  </a:lnTo>
                  <a:lnTo>
                    <a:pt x="9998" y="106350"/>
                  </a:lnTo>
                  <a:cubicBezTo>
                    <a:pt x="9998" y="107136"/>
                    <a:pt x="10633" y="107774"/>
                    <a:pt x="11420" y="107774"/>
                  </a:cubicBezTo>
                  <a:cubicBezTo>
                    <a:pt x="12206" y="107774"/>
                    <a:pt x="12844" y="107136"/>
                    <a:pt x="12844" y="106350"/>
                  </a:cubicBezTo>
                  <a:lnTo>
                    <a:pt x="12844" y="34905"/>
                  </a:lnTo>
                  <a:lnTo>
                    <a:pt x="21944" y="24414"/>
                  </a:lnTo>
                  <a:cubicBezTo>
                    <a:pt x="22294" y="23997"/>
                    <a:pt x="22246" y="23377"/>
                    <a:pt x="21835" y="23020"/>
                  </a:cubicBezTo>
                  <a:cubicBezTo>
                    <a:pt x="21646" y="22857"/>
                    <a:pt x="21414" y="22776"/>
                    <a:pt x="21183" y="22776"/>
                  </a:cubicBezTo>
                  <a:cubicBezTo>
                    <a:pt x="20909" y="22776"/>
                    <a:pt x="20637" y="22889"/>
                    <a:pt x="20441" y="23108"/>
                  </a:cubicBezTo>
                  <a:lnTo>
                    <a:pt x="20441" y="23111"/>
                  </a:lnTo>
                  <a:lnTo>
                    <a:pt x="12844" y="31866"/>
                  </a:lnTo>
                  <a:lnTo>
                    <a:pt x="12844" y="19413"/>
                  </a:lnTo>
                  <a:lnTo>
                    <a:pt x="21944" y="8922"/>
                  </a:lnTo>
                  <a:cubicBezTo>
                    <a:pt x="22294" y="8505"/>
                    <a:pt x="22246" y="7885"/>
                    <a:pt x="21835" y="7528"/>
                  </a:cubicBezTo>
                  <a:cubicBezTo>
                    <a:pt x="21646" y="7364"/>
                    <a:pt x="21414" y="7284"/>
                    <a:pt x="21183" y="7284"/>
                  </a:cubicBezTo>
                  <a:cubicBezTo>
                    <a:pt x="20909" y="7284"/>
                    <a:pt x="20637" y="7396"/>
                    <a:pt x="20441" y="7615"/>
                  </a:cubicBezTo>
                  <a:lnTo>
                    <a:pt x="12844" y="16373"/>
                  </a:lnTo>
                  <a:lnTo>
                    <a:pt x="12844" y="1425"/>
                  </a:lnTo>
                  <a:cubicBezTo>
                    <a:pt x="12844" y="639"/>
                    <a:pt x="12206" y="1"/>
                    <a:pt x="11420" y="1"/>
                  </a:cubicBezTo>
                  <a:close/>
                </a:path>
              </a:pathLst>
            </a:custGeom>
            <a:solidFill>
              <a:srgbClr val="373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180684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591"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13"/>
          <p:cNvPicPr preferRelativeResize="0"/>
          <p:nvPr/>
        </p:nvPicPr>
        <p:blipFill rotWithShape="1">
          <a:blip r:embed="rId3">
            <a:alphaModFix/>
          </a:blip>
          <a:srcRect/>
          <a:stretch/>
        </p:blipFill>
        <p:spPr>
          <a:xfrm>
            <a:off x="0" y="-10053"/>
            <a:ext cx="12192000" cy="1083306"/>
          </a:xfrm>
          <a:prstGeom prst="rect">
            <a:avLst/>
          </a:prstGeom>
          <a:noFill/>
          <a:ln>
            <a:noFill/>
          </a:ln>
        </p:spPr>
      </p:pic>
      <p:sp>
        <p:nvSpPr>
          <p:cNvPr id="245" name="Google Shape;245;p13"/>
          <p:cNvSpPr txBox="1"/>
          <p:nvPr/>
        </p:nvSpPr>
        <p:spPr>
          <a:xfrm>
            <a:off x="539852" y="208434"/>
            <a:ext cx="87456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dk1"/>
                </a:solidFill>
                <a:latin typeface="Arial"/>
                <a:ea typeface="Arial"/>
                <a:cs typeface="Arial"/>
                <a:sym typeface="Arial"/>
              </a:rPr>
              <a:t>II. </a:t>
            </a:r>
            <a:r>
              <a:rPr lang="vi-VN" sz="3600" b="1" dirty="0">
                <a:solidFill>
                  <a:schemeClr val="dk1"/>
                </a:solidFill>
                <a:latin typeface="Arial"/>
                <a:ea typeface="Arial"/>
                <a:cs typeface="Arial"/>
                <a:sym typeface="Arial"/>
              </a:rPr>
              <a:t>WRITING</a:t>
            </a:r>
            <a:endParaRPr sz="3600" b="1" dirty="0">
              <a:solidFill>
                <a:schemeClr val="dk1"/>
              </a:solidFill>
              <a:latin typeface="Arial"/>
              <a:ea typeface="Arial"/>
              <a:cs typeface="Arial"/>
              <a:sym typeface="Arial"/>
            </a:endParaRPr>
          </a:p>
        </p:txBody>
      </p:sp>
      <p:sp>
        <p:nvSpPr>
          <p:cNvPr id="246" name="Google Shape;246;p13"/>
          <p:cNvSpPr txBox="1"/>
          <p:nvPr/>
        </p:nvSpPr>
        <p:spPr>
          <a:xfrm>
            <a:off x="1004358" y="1379084"/>
            <a:ext cx="741574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a:solidFill>
                  <a:schemeClr val="dk1"/>
                </a:solidFill>
                <a:latin typeface="Calibri"/>
                <a:ea typeface="Calibri"/>
                <a:cs typeface="Calibri"/>
                <a:sym typeface="Calibri"/>
              </a:rPr>
              <a:t>Tick the traffic problems in big cities in Viet Nam.</a:t>
            </a:r>
            <a:endParaRPr sz="2400" b="1">
              <a:solidFill>
                <a:schemeClr val="dk1"/>
              </a:solidFill>
              <a:latin typeface="Calibri"/>
              <a:ea typeface="Calibri"/>
              <a:cs typeface="Calibri"/>
              <a:sym typeface="Calibri"/>
            </a:endParaRPr>
          </a:p>
        </p:txBody>
      </p:sp>
      <p:sp>
        <p:nvSpPr>
          <p:cNvPr id="247" name="Google Shape;247;p13"/>
          <p:cNvSpPr/>
          <p:nvPr/>
        </p:nvSpPr>
        <p:spPr>
          <a:xfrm>
            <a:off x="487067" y="1357587"/>
            <a:ext cx="502606" cy="502606"/>
          </a:xfrm>
          <a:prstGeom prst="roundRect">
            <a:avLst>
              <a:gd name="adj" fmla="val 16667"/>
            </a:avLst>
          </a:prstGeom>
          <a:solidFill>
            <a:srgbClr val="0FB7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48DA4"/>
              </a:solidFill>
              <a:latin typeface="Calibri"/>
              <a:ea typeface="Calibri"/>
              <a:cs typeface="Calibri"/>
              <a:sym typeface="Calibri"/>
            </a:endParaRPr>
          </a:p>
        </p:txBody>
      </p:sp>
      <p:sp>
        <p:nvSpPr>
          <p:cNvPr id="248" name="Google Shape;248;p13"/>
          <p:cNvSpPr txBox="1"/>
          <p:nvPr/>
        </p:nvSpPr>
        <p:spPr>
          <a:xfrm>
            <a:off x="539852" y="1254947"/>
            <a:ext cx="39703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lt1"/>
                </a:solidFill>
                <a:latin typeface="Open Sans"/>
                <a:ea typeface="Open Sans"/>
                <a:cs typeface="Open Sans"/>
                <a:sym typeface="Open Sans"/>
              </a:rPr>
              <a:t>4</a:t>
            </a:r>
            <a:endParaRPr dirty="0"/>
          </a:p>
        </p:txBody>
      </p:sp>
      <p:sp>
        <p:nvSpPr>
          <p:cNvPr id="249" name="Google Shape;249;p13"/>
          <p:cNvSpPr/>
          <p:nvPr/>
        </p:nvSpPr>
        <p:spPr>
          <a:xfrm>
            <a:off x="6631781" y="1962833"/>
            <a:ext cx="19861353" cy="4571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50" name="Google Shape;250;p13"/>
          <p:cNvPicPr preferRelativeResize="0"/>
          <p:nvPr/>
        </p:nvPicPr>
        <p:blipFill rotWithShape="1">
          <a:blip r:embed="rId4">
            <a:alphaModFix/>
          </a:blip>
          <a:srcRect/>
          <a:stretch/>
        </p:blipFill>
        <p:spPr>
          <a:xfrm>
            <a:off x="6445280" y="2355617"/>
            <a:ext cx="4280829" cy="3847395"/>
          </a:xfrm>
          <a:prstGeom prst="rect">
            <a:avLst/>
          </a:prstGeom>
          <a:noFill/>
          <a:ln>
            <a:noFill/>
          </a:ln>
        </p:spPr>
      </p:pic>
      <p:pic>
        <p:nvPicPr>
          <p:cNvPr id="251" name="Google Shape;251;p13"/>
          <p:cNvPicPr preferRelativeResize="0"/>
          <p:nvPr/>
        </p:nvPicPr>
        <p:blipFill rotWithShape="1">
          <a:blip r:embed="rId5">
            <a:alphaModFix/>
          </a:blip>
          <a:srcRect/>
          <a:stretch/>
        </p:blipFill>
        <p:spPr>
          <a:xfrm>
            <a:off x="892205" y="2364437"/>
            <a:ext cx="5553075" cy="3838575"/>
          </a:xfrm>
          <a:prstGeom prst="rect">
            <a:avLst/>
          </a:prstGeom>
          <a:noFill/>
          <a:ln>
            <a:noFill/>
          </a:ln>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618FBED-D449-AD80-2D88-0E7C8769423E}"/>
                  </a:ext>
                </a:extLst>
              </p:cNvPr>
              <p:cNvSpPr txBox="1"/>
              <p:nvPr/>
            </p:nvSpPr>
            <p:spPr>
              <a:xfrm>
                <a:off x="1004358" y="2364437"/>
                <a:ext cx="578636" cy="6155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000" i="1" smtClean="0">
                          <a:solidFill>
                            <a:srgbClr val="FF0000"/>
                          </a:solidFill>
                          <a:latin typeface="Cambria Math" panose="02040503050406030204" pitchFamily="18" charset="0"/>
                          <a:sym typeface="Wingdings 2" panose="05020102010507070707" pitchFamily="18" charset="2"/>
                        </a:rPr>
                        <m:t></m:t>
                      </m:r>
                    </m:oMath>
                  </m:oMathPara>
                </a14:m>
                <a:endParaRPr lang="en-US" sz="4000" dirty="0">
                  <a:solidFill>
                    <a:srgbClr val="FF0000"/>
                  </a:solidFill>
                </a:endParaRPr>
              </a:p>
            </p:txBody>
          </p:sp>
        </mc:Choice>
        <mc:Fallback xmlns="">
          <p:sp>
            <p:nvSpPr>
              <p:cNvPr id="2" name="TextBox 1">
                <a:extLst>
                  <a:ext uri="{FF2B5EF4-FFF2-40B4-BE49-F238E27FC236}">
                    <a16:creationId xmlns:a16="http://schemas.microsoft.com/office/drawing/2014/main" id="{A618FBED-D449-AD80-2D88-0E7C8769423E}"/>
                  </a:ext>
                </a:extLst>
              </p:cNvPr>
              <p:cNvSpPr txBox="1">
                <a:spLocks noRot="1" noChangeAspect="1" noMove="1" noResize="1" noEditPoints="1" noAdjustHandles="1" noChangeArrowheads="1" noChangeShapeType="1" noTextEdit="1"/>
              </p:cNvSpPr>
              <p:nvPr/>
            </p:nvSpPr>
            <p:spPr>
              <a:xfrm>
                <a:off x="1004358" y="2364437"/>
                <a:ext cx="578636" cy="61555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C532C82-4F2F-72D4-CB1E-A933FB8DAF07}"/>
                  </a:ext>
                </a:extLst>
              </p:cNvPr>
              <p:cNvSpPr txBox="1"/>
              <p:nvPr/>
            </p:nvSpPr>
            <p:spPr>
              <a:xfrm>
                <a:off x="1004358" y="2836706"/>
                <a:ext cx="578636" cy="6155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000" i="1" smtClean="0">
                          <a:solidFill>
                            <a:srgbClr val="FF0000"/>
                          </a:solidFill>
                          <a:latin typeface="Cambria Math" panose="02040503050406030204" pitchFamily="18" charset="0"/>
                          <a:sym typeface="Wingdings 2" panose="05020102010507070707" pitchFamily="18" charset="2"/>
                        </a:rPr>
                        <m:t></m:t>
                      </m:r>
                    </m:oMath>
                  </m:oMathPara>
                </a14:m>
                <a:endParaRPr lang="en-US" sz="4000" dirty="0">
                  <a:solidFill>
                    <a:srgbClr val="FF0000"/>
                  </a:solidFill>
                </a:endParaRPr>
              </a:p>
            </p:txBody>
          </p:sp>
        </mc:Choice>
        <mc:Fallback xmlns="">
          <p:sp>
            <p:nvSpPr>
              <p:cNvPr id="3" name="TextBox 2">
                <a:extLst>
                  <a:ext uri="{FF2B5EF4-FFF2-40B4-BE49-F238E27FC236}">
                    <a16:creationId xmlns:a16="http://schemas.microsoft.com/office/drawing/2014/main" id="{EC532C82-4F2F-72D4-CB1E-A933FB8DAF07}"/>
                  </a:ext>
                </a:extLst>
              </p:cNvPr>
              <p:cNvSpPr txBox="1">
                <a:spLocks noRot="1" noChangeAspect="1" noMove="1" noResize="1" noEditPoints="1" noAdjustHandles="1" noChangeArrowheads="1" noChangeShapeType="1" noTextEdit="1"/>
              </p:cNvSpPr>
              <p:nvPr/>
            </p:nvSpPr>
            <p:spPr>
              <a:xfrm>
                <a:off x="1004358" y="2836706"/>
                <a:ext cx="578636" cy="61555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0FFAE7D-55C5-F5D9-6CC4-98D4A09EFAC0}"/>
                  </a:ext>
                </a:extLst>
              </p:cNvPr>
              <p:cNvSpPr txBox="1"/>
              <p:nvPr/>
            </p:nvSpPr>
            <p:spPr>
              <a:xfrm>
                <a:off x="1004358" y="3375501"/>
                <a:ext cx="578636" cy="6155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000" i="1" smtClean="0">
                          <a:solidFill>
                            <a:srgbClr val="FF0000"/>
                          </a:solidFill>
                          <a:latin typeface="Cambria Math" panose="02040503050406030204" pitchFamily="18" charset="0"/>
                          <a:sym typeface="Wingdings 2" panose="05020102010507070707" pitchFamily="18" charset="2"/>
                        </a:rPr>
                        <m:t></m:t>
                      </m:r>
                    </m:oMath>
                  </m:oMathPara>
                </a14:m>
                <a:endParaRPr lang="en-US" sz="4000" dirty="0">
                  <a:solidFill>
                    <a:srgbClr val="FF0000"/>
                  </a:solidFill>
                </a:endParaRPr>
              </a:p>
            </p:txBody>
          </p:sp>
        </mc:Choice>
        <mc:Fallback xmlns="">
          <p:sp>
            <p:nvSpPr>
              <p:cNvPr id="4" name="TextBox 3">
                <a:extLst>
                  <a:ext uri="{FF2B5EF4-FFF2-40B4-BE49-F238E27FC236}">
                    <a16:creationId xmlns:a16="http://schemas.microsoft.com/office/drawing/2014/main" id="{A0FFAE7D-55C5-F5D9-6CC4-98D4A09EFAC0}"/>
                  </a:ext>
                </a:extLst>
              </p:cNvPr>
              <p:cNvSpPr txBox="1">
                <a:spLocks noRot="1" noChangeAspect="1" noMove="1" noResize="1" noEditPoints="1" noAdjustHandles="1" noChangeArrowheads="1" noChangeShapeType="1" noTextEdit="1"/>
              </p:cNvSpPr>
              <p:nvPr/>
            </p:nvSpPr>
            <p:spPr>
              <a:xfrm>
                <a:off x="1004358" y="3375501"/>
                <a:ext cx="578636" cy="61555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37E0646-4899-2BCF-A4AF-4F1B411E7E16}"/>
                  </a:ext>
                </a:extLst>
              </p:cNvPr>
              <p:cNvSpPr txBox="1"/>
              <p:nvPr/>
            </p:nvSpPr>
            <p:spPr>
              <a:xfrm>
                <a:off x="1004358" y="4279314"/>
                <a:ext cx="578636" cy="6155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000" i="1" smtClean="0">
                          <a:solidFill>
                            <a:srgbClr val="FF0000"/>
                          </a:solidFill>
                          <a:latin typeface="Cambria Math" panose="02040503050406030204" pitchFamily="18" charset="0"/>
                          <a:sym typeface="Wingdings 2" panose="05020102010507070707" pitchFamily="18" charset="2"/>
                        </a:rPr>
                        <m:t></m:t>
                      </m:r>
                    </m:oMath>
                  </m:oMathPara>
                </a14:m>
                <a:endParaRPr lang="en-US" sz="4000" dirty="0">
                  <a:solidFill>
                    <a:srgbClr val="FF0000"/>
                  </a:solidFill>
                </a:endParaRPr>
              </a:p>
            </p:txBody>
          </p:sp>
        </mc:Choice>
        <mc:Fallback xmlns="">
          <p:sp>
            <p:nvSpPr>
              <p:cNvPr id="5" name="TextBox 4">
                <a:extLst>
                  <a:ext uri="{FF2B5EF4-FFF2-40B4-BE49-F238E27FC236}">
                    <a16:creationId xmlns:a16="http://schemas.microsoft.com/office/drawing/2014/main" id="{537E0646-4899-2BCF-A4AF-4F1B411E7E16}"/>
                  </a:ext>
                </a:extLst>
              </p:cNvPr>
              <p:cNvSpPr txBox="1">
                <a:spLocks noRot="1" noChangeAspect="1" noMove="1" noResize="1" noEditPoints="1" noAdjustHandles="1" noChangeArrowheads="1" noChangeShapeType="1" noTextEdit="1"/>
              </p:cNvSpPr>
              <p:nvPr/>
            </p:nvSpPr>
            <p:spPr>
              <a:xfrm>
                <a:off x="1004358" y="4279314"/>
                <a:ext cx="578636" cy="615553"/>
              </a:xfrm>
              <a:prstGeom prst="rect">
                <a:avLst/>
              </a:prstGeom>
              <a:blipFill>
                <a:blip r:embed="rId9"/>
                <a:stretch>
                  <a:fillRect/>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93;p23">
            <a:extLst>
              <a:ext uri="{FF2B5EF4-FFF2-40B4-BE49-F238E27FC236}">
                <a16:creationId xmlns:a16="http://schemas.microsoft.com/office/drawing/2014/main" id="{FA888C9C-2105-46EF-8941-1BC69B1E0B18}"/>
              </a:ext>
            </a:extLst>
          </p:cNvPr>
          <p:cNvSpPr txBox="1">
            <a:spLocks/>
          </p:cNvSpPr>
          <p:nvPr/>
        </p:nvSpPr>
        <p:spPr>
          <a:xfrm>
            <a:off x="2905759" y="-13879"/>
            <a:ext cx="6686115" cy="439604"/>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chemeClr val="dk1"/>
              </a:buClr>
              <a:buSzPts val="1100"/>
            </a:pPr>
            <a:r>
              <a:rPr lang="en-US" sz="2400" b="1" dirty="0">
                <a:solidFill>
                  <a:srgbClr val="FF0000"/>
                </a:solidFill>
                <a:latin typeface="Fira Sans Extra Condensed" panose="020B0503050000020004" pitchFamily="34" charset="0"/>
              </a:rPr>
              <a:t>Rearrange the words to make meaningful sentences. </a:t>
            </a:r>
            <a:endParaRPr lang="en-US" sz="2000" b="1" dirty="0">
              <a:solidFill>
                <a:srgbClr val="C00000"/>
              </a:solidFill>
              <a:latin typeface="Fira Sans Extra Condensed" panose="020B0503050000020004" pitchFamily="34" charset="0"/>
            </a:endParaRPr>
          </a:p>
        </p:txBody>
      </p:sp>
      <p:sp>
        <p:nvSpPr>
          <p:cNvPr id="11" name="TextBox 10">
            <a:extLst>
              <a:ext uri="{FF2B5EF4-FFF2-40B4-BE49-F238E27FC236}">
                <a16:creationId xmlns:a16="http://schemas.microsoft.com/office/drawing/2014/main" id="{7AFBE729-5D37-E92A-A33D-A5C502021481}"/>
              </a:ext>
            </a:extLst>
          </p:cNvPr>
          <p:cNvSpPr txBox="1"/>
          <p:nvPr/>
        </p:nvSpPr>
        <p:spPr>
          <a:xfrm>
            <a:off x="508000" y="700045"/>
            <a:ext cx="11480800" cy="5734903"/>
          </a:xfrm>
          <a:prstGeom prst="rect">
            <a:avLst/>
          </a:prstGeom>
          <a:noFill/>
        </p:spPr>
        <p:txBody>
          <a:bodyPr wrap="square">
            <a:spAutoFit/>
          </a:bodyPr>
          <a:lstStyle/>
          <a:p>
            <a:pPr marL="0" marR="0">
              <a:spcBef>
                <a:spcPts val="0"/>
              </a:spcBef>
              <a:spcAft>
                <a:spcPts val="800"/>
              </a:spcAf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1. too many/ traffic problems/ One of the/ people/ in our big cities/ using the roads./ is that</a:t>
            </a:r>
          </a:p>
          <a:p>
            <a:pPr marL="285750" marR="0" indent="-285750">
              <a:spcBef>
                <a:spcPts val="0"/>
              </a:spcBef>
              <a:spcAft>
                <a:spcPts val="800"/>
              </a:spcAft>
              <a:buFont typeface="Wingdings" panose="05000000000000000000" pitchFamily="2" charset="2"/>
              <a:buChar char="Ø"/>
              <a:tabLst>
                <a:tab pos="5772150" algn="l"/>
              </a:tabLs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____________________________________________________________________________	</a:t>
            </a:r>
          </a:p>
          <a:p>
            <a:pPr marL="0" marR="0">
              <a:spcBef>
                <a:spcPts val="0"/>
              </a:spcBef>
              <a:spcAft>
                <a:spcPts val="800"/>
              </a:spcAf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2. too many/ on the road/ There are/ vehicles</a:t>
            </a:r>
          </a:p>
          <a:p>
            <a:pPr marL="285750" indent="-285750">
              <a:spcAft>
                <a:spcPts val="800"/>
              </a:spcAft>
              <a:buFont typeface="Wingdings" panose="05000000000000000000" pitchFamily="2" charset="2"/>
              <a:buChar char="Ø"/>
              <a:tabLst>
                <a:tab pos="5772150" algn="l"/>
              </a:tabLs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____________________________________________________________________________		</a:t>
            </a:r>
          </a:p>
          <a:p>
            <a:pPr marL="0" marR="0">
              <a:spcBef>
                <a:spcPts val="0"/>
              </a:spcBef>
              <a:spcAft>
                <a:spcPts val="800"/>
              </a:spcAf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3. are/ bumpy and narrow/ Many roads</a:t>
            </a:r>
          </a:p>
          <a:p>
            <a:pPr marL="285750" indent="-285750">
              <a:spcAft>
                <a:spcPts val="800"/>
              </a:spcAft>
              <a:buFont typeface="Wingdings" panose="05000000000000000000" pitchFamily="2" charset="2"/>
              <a:buChar char="Ø"/>
              <a:tabLst>
                <a:tab pos="5772150" algn="l"/>
              </a:tabLs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____________________________________________________________________________		</a:t>
            </a:r>
          </a:p>
          <a:p>
            <a:pPr marL="0" marR="0">
              <a:spcBef>
                <a:spcPts val="0"/>
              </a:spcBef>
              <a:spcAft>
                <a:spcPts val="800"/>
              </a:spcAf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4. accidents/ everyday./ There are/ traffic</a:t>
            </a:r>
          </a:p>
          <a:p>
            <a:pPr marL="285750" indent="-285750">
              <a:spcAft>
                <a:spcPts val="800"/>
              </a:spcAft>
              <a:buFont typeface="Wingdings" panose="05000000000000000000" pitchFamily="2" charset="2"/>
              <a:buChar char="Ø"/>
              <a:tabLst>
                <a:tab pos="5772150" algn="l"/>
              </a:tabLs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____________________________________________________________________________		</a:t>
            </a:r>
          </a:p>
          <a:p>
            <a:pPr>
              <a:spcAft>
                <a:spcPts val="800"/>
              </a:spcAft>
              <a:tabLst>
                <a:tab pos="5772150" algn="l"/>
              </a:tabLs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5. young children/ dangerously./ ride/ Many/ their bikes</a:t>
            </a:r>
          </a:p>
          <a:p>
            <a:pPr marL="285750" indent="-285750">
              <a:spcAft>
                <a:spcPts val="800"/>
              </a:spcAft>
              <a:buFont typeface="Wingdings" panose="05000000000000000000" pitchFamily="2" charset="2"/>
              <a:buChar char="Ø"/>
              <a:tabLst>
                <a:tab pos="5772150" algn="l"/>
              </a:tabLs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 ____________________________________________________________________________		</a:t>
            </a:r>
          </a:p>
          <a:p>
            <a:pPr marL="0" marR="0">
              <a:spcBef>
                <a:spcPts val="0"/>
              </a:spcBef>
              <a:spcAft>
                <a:spcPts val="800"/>
              </a:spcAf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6. do not/ people/ the traffic rules./ Some/ obey</a:t>
            </a:r>
          </a:p>
          <a:p>
            <a:pPr marL="285750" indent="-285750">
              <a:spcAft>
                <a:spcPts val="800"/>
              </a:spcAft>
              <a:buFont typeface="Wingdings" panose="05000000000000000000" pitchFamily="2" charset="2"/>
              <a:buChar char="Ø"/>
              <a:tabLst>
                <a:tab pos="5772150" algn="l"/>
              </a:tabLs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____________________________________________________________________________		</a:t>
            </a:r>
          </a:p>
          <a:p>
            <a:pPr marL="0" marR="0">
              <a:spcBef>
                <a:spcPts val="0"/>
              </a:spcBef>
              <a:spcAft>
                <a:spcPts val="800"/>
              </a:spcAft>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7. are not/ Some roads/ good/ condition/ in</a:t>
            </a:r>
          </a:p>
          <a:p>
            <a:pPr marL="285750" indent="-285750">
              <a:buFont typeface="Wingdings" panose="05000000000000000000" pitchFamily="2" charset="2"/>
              <a:buChar char="Ø"/>
            </a:pPr>
            <a:r>
              <a:rPr lang="en-US" sz="20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____________________________________________________________________________	</a:t>
            </a:r>
            <a:r>
              <a:rPr lang="en-US" sz="2000" dirty="0">
                <a:solidFill>
                  <a:srgbClr val="002060"/>
                </a:solidFill>
                <a:effectLst/>
                <a:latin typeface="Arial Rounded MT Bold" panose="020F0704030504030204" pitchFamily="34" charset="0"/>
                <a:ea typeface="Calibri" panose="020F0502020204030204" pitchFamily="34" charset="0"/>
              </a:rPr>
              <a:t>	</a:t>
            </a:r>
            <a:endParaRPr lang="en-US" sz="2000" dirty="0">
              <a:solidFill>
                <a:srgbClr val="002060"/>
              </a:solidFill>
              <a:latin typeface="Arial Rounded MT Bold" panose="020F0704030504030204" pitchFamily="34" charset="0"/>
            </a:endParaRPr>
          </a:p>
        </p:txBody>
      </p:sp>
      <p:grpSp>
        <p:nvGrpSpPr>
          <p:cNvPr id="17" name="Google Shape;142;p15">
            <a:extLst>
              <a:ext uri="{FF2B5EF4-FFF2-40B4-BE49-F238E27FC236}">
                <a16:creationId xmlns:a16="http://schemas.microsoft.com/office/drawing/2014/main" id="{904E87DF-C52A-EA92-FB5A-9049E312E5F0}"/>
              </a:ext>
            </a:extLst>
          </p:cNvPr>
          <p:cNvGrpSpPr/>
          <p:nvPr/>
        </p:nvGrpSpPr>
        <p:grpSpPr>
          <a:xfrm>
            <a:off x="11198663" y="5517228"/>
            <a:ext cx="394542" cy="1060316"/>
            <a:chOff x="2449930" y="2556776"/>
            <a:chExt cx="1339065" cy="3009185"/>
          </a:xfrm>
        </p:grpSpPr>
        <p:sp>
          <p:nvSpPr>
            <p:cNvPr id="18" name="Google Shape;143;p15">
              <a:extLst>
                <a:ext uri="{FF2B5EF4-FFF2-40B4-BE49-F238E27FC236}">
                  <a16:creationId xmlns:a16="http://schemas.microsoft.com/office/drawing/2014/main" id="{3C10CE3F-A755-3AD8-14AE-043514042078}"/>
                </a:ext>
              </a:extLst>
            </p:cNvPr>
            <p:cNvSpPr/>
            <p:nvPr/>
          </p:nvSpPr>
          <p:spPr>
            <a:xfrm>
              <a:off x="2449930" y="2556776"/>
              <a:ext cx="1339065" cy="2243750"/>
            </a:xfrm>
            <a:custGeom>
              <a:avLst/>
              <a:gdLst/>
              <a:ahLst/>
              <a:cxnLst/>
              <a:rect l="l" t="t" r="r" b="b"/>
              <a:pathLst>
                <a:path w="62727" h="105106" extrusionOk="0">
                  <a:moveTo>
                    <a:pt x="31083" y="0"/>
                  </a:moveTo>
                  <a:cubicBezTo>
                    <a:pt x="30660" y="0"/>
                    <a:pt x="30078" y="77"/>
                    <a:pt x="29410" y="366"/>
                  </a:cubicBezTo>
                  <a:cubicBezTo>
                    <a:pt x="23250" y="2407"/>
                    <a:pt x="21611" y="16772"/>
                    <a:pt x="21172" y="24241"/>
                  </a:cubicBezTo>
                  <a:cubicBezTo>
                    <a:pt x="21082" y="25817"/>
                    <a:pt x="20271" y="27035"/>
                    <a:pt x="19296" y="27035"/>
                  </a:cubicBezTo>
                  <a:cubicBezTo>
                    <a:pt x="19260" y="27035"/>
                    <a:pt x="19224" y="27033"/>
                    <a:pt x="19188" y="27030"/>
                  </a:cubicBezTo>
                  <a:cubicBezTo>
                    <a:pt x="19071" y="27019"/>
                    <a:pt x="18950" y="27014"/>
                    <a:pt x="18825" y="27014"/>
                  </a:cubicBezTo>
                  <a:cubicBezTo>
                    <a:pt x="16566" y="27014"/>
                    <a:pt x="13102" y="28718"/>
                    <a:pt x="11108" y="31917"/>
                  </a:cubicBezTo>
                  <a:cubicBezTo>
                    <a:pt x="8196" y="36601"/>
                    <a:pt x="8495" y="49895"/>
                    <a:pt x="8858" y="56599"/>
                  </a:cubicBezTo>
                  <a:cubicBezTo>
                    <a:pt x="8957" y="58430"/>
                    <a:pt x="8037" y="59917"/>
                    <a:pt x="6895" y="59917"/>
                  </a:cubicBezTo>
                  <a:cubicBezTo>
                    <a:pt x="6888" y="59917"/>
                    <a:pt x="6881" y="59917"/>
                    <a:pt x="6874" y="59917"/>
                  </a:cubicBezTo>
                  <a:cubicBezTo>
                    <a:pt x="6854" y="59917"/>
                    <a:pt x="6835" y="59916"/>
                    <a:pt x="6815" y="59916"/>
                  </a:cubicBezTo>
                  <a:cubicBezTo>
                    <a:pt x="2657" y="59916"/>
                    <a:pt x="1204" y="66933"/>
                    <a:pt x="1204" y="66933"/>
                  </a:cubicBezTo>
                  <a:cubicBezTo>
                    <a:pt x="170" y="70668"/>
                    <a:pt x="0" y="74469"/>
                    <a:pt x="472" y="78249"/>
                  </a:cubicBezTo>
                  <a:cubicBezTo>
                    <a:pt x="2716" y="96150"/>
                    <a:pt x="17018" y="105106"/>
                    <a:pt x="31329" y="105106"/>
                  </a:cubicBezTo>
                  <a:cubicBezTo>
                    <a:pt x="45614" y="105106"/>
                    <a:pt x="59909" y="96183"/>
                    <a:pt x="62231" y="78325"/>
                  </a:cubicBezTo>
                  <a:cubicBezTo>
                    <a:pt x="62727" y="74520"/>
                    <a:pt x="62566" y="70692"/>
                    <a:pt x="61526" y="66933"/>
                  </a:cubicBezTo>
                  <a:cubicBezTo>
                    <a:pt x="61526" y="66933"/>
                    <a:pt x="60070" y="59916"/>
                    <a:pt x="55912" y="59916"/>
                  </a:cubicBezTo>
                  <a:cubicBezTo>
                    <a:pt x="55892" y="59916"/>
                    <a:pt x="55872" y="59917"/>
                    <a:pt x="55853" y="59917"/>
                  </a:cubicBezTo>
                  <a:cubicBezTo>
                    <a:pt x="55846" y="59917"/>
                    <a:pt x="55839" y="59917"/>
                    <a:pt x="55832" y="59917"/>
                  </a:cubicBezTo>
                  <a:cubicBezTo>
                    <a:pt x="54689" y="59917"/>
                    <a:pt x="53770" y="58430"/>
                    <a:pt x="53869" y="56599"/>
                  </a:cubicBezTo>
                  <a:cubicBezTo>
                    <a:pt x="54232" y="49895"/>
                    <a:pt x="54534" y="36601"/>
                    <a:pt x="51619" y="31917"/>
                  </a:cubicBezTo>
                  <a:cubicBezTo>
                    <a:pt x="49627" y="28718"/>
                    <a:pt x="46161" y="27014"/>
                    <a:pt x="43904" y="27014"/>
                  </a:cubicBezTo>
                  <a:cubicBezTo>
                    <a:pt x="43780" y="27014"/>
                    <a:pt x="43659" y="27019"/>
                    <a:pt x="43542" y="27030"/>
                  </a:cubicBezTo>
                  <a:cubicBezTo>
                    <a:pt x="43505" y="27033"/>
                    <a:pt x="43470" y="27035"/>
                    <a:pt x="43434" y="27035"/>
                  </a:cubicBezTo>
                  <a:cubicBezTo>
                    <a:pt x="42459" y="27035"/>
                    <a:pt x="41648" y="25817"/>
                    <a:pt x="41555" y="24241"/>
                  </a:cubicBezTo>
                  <a:cubicBezTo>
                    <a:pt x="41119" y="16772"/>
                    <a:pt x="39480" y="2407"/>
                    <a:pt x="33317" y="366"/>
                  </a:cubicBezTo>
                  <a:cubicBezTo>
                    <a:pt x="32649" y="77"/>
                    <a:pt x="32066" y="0"/>
                    <a:pt x="31644" y="0"/>
                  </a:cubicBezTo>
                  <a:cubicBezTo>
                    <a:pt x="31540" y="0"/>
                    <a:pt x="31447" y="5"/>
                    <a:pt x="31363" y="12"/>
                  </a:cubicBezTo>
                  <a:cubicBezTo>
                    <a:pt x="31280" y="5"/>
                    <a:pt x="31186" y="0"/>
                    <a:pt x="31083" y="0"/>
                  </a:cubicBezTo>
                  <a:close/>
                </a:path>
              </a:pathLst>
            </a:custGeom>
            <a:solidFill>
              <a:srgbClr val="9AD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44;p15">
              <a:extLst>
                <a:ext uri="{FF2B5EF4-FFF2-40B4-BE49-F238E27FC236}">
                  <a16:creationId xmlns:a16="http://schemas.microsoft.com/office/drawing/2014/main" id="{3E239CE2-5622-DF93-EF8D-FD5592BCF28A}"/>
                </a:ext>
              </a:extLst>
            </p:cNvPr>
            <p:cNvSpPr/>
            <p:nvPr/>
          </p:nvSpPr>
          <p:spPr>
            <a:xfrm>
              <a:off x="2876464" y="3265233"/>
              <a:ext cx="475943" cy="2300727"/>
            </a:xfrm>
            <a:custGeom>
              <a:avLst/>
              <a:gdLst/>
              <a:ahLst/>
              <a:cxnLst/>
              <a:rect l="l" t="t" r="r" b="b"/>
              <a:pathLst>
                <a:path w="22295" h="107775" extrusionOk="0">
                  <a:moveTo>
                    <a:pt x="11420" y="1"/>
                  </a:moveTo>
                  <a:cubicBezTo>
                    <a:pt x="10633" y="1"/>
                    <a:pt x="9998" y="639"/>
                    <a:pt x="9998" y="1425"/>
                  </a:cubicBezTo>
                  <a:lnTo>
                    <a:pt x="9998" y="44649"/>
                  </a:lnTo>
                  <a:lnTo>
                    <a:pt x="1966" y="35011"/>
                  </a:lnTo>
                  <a:cubicBezTo>
                    <a:pt x="1760" y="34764"/>
                    <a:pt x="1464" y="34636"/>
                    <a:pt x="1167" y="34636"/>
                  </a:cubicBezTo>
                  <a:cubicBezTo>
                    <a:pt x="933" y="34636"/>
                    <a:pt x="697" y="34715"/>
                    <a:pt x="503" y="34878"/>
                  </a:cubicBezTo>
                  <a:cubicBezTo>
                    <a:pt x="61" y="35244"/>
                    <a:pt x="1" y="35900"/>
                    <a:pt x="370" y="36342"/>
                  </a:cubicBezTo>
                  <a:lnTo>
                    <a:pt x="9998" y="47894"/>
                  </a:lnTo>
                  <a:lnTo>
                    <a:pt x="9998" y="106350"/>
                  </a:lnTo>
                  <a:cubicBezTo>
                    <a:pt x="9998" y="107136"/>
                    <a:pt x="10633" y="107774"/>
                    <a:pt x="11420" y="107774"/>
                  </a:cubicBezTo>
                  <a:cubicBezTo>
                    <a:pt x="12206" y="107774"/>
                    <a:pt x="12844" y="107136"/>
                    <a:pt x="12844" y="106350"/>
                  </a:cubicBezTo>
                  <a:lnTo>
                    <a:pt x="12844" y="34905"/>
                  </a:lnTo>
                  <a:lnTo>
                    <a:pt x="21944" y="24414"/>
                  </a:lnTo>
                  <a:cubicBezTo>
                    <a:pt x="22294" y="23997"/>
                    <a:pt x="22246" y="23377"/>
                    <a:pt x="21835" y="23020"/>
                  </a:cubicBezTo>
                  <a:cubicBezTo>
                    <a:pt x="21646" y="22857"/>
                    <a:pt x="21414" y="22776"/>
                    <a:pt x="21183" y="22776"/>
                  </a:cubicBezTo>
                  <a:cubicBezTo>
                    <a:pt x="20909" y="22776"/>
                    <a:pt x="20637" y="22889"/>
                    <a:pt x="20441" y="23108"/>
                  </a:cubicBezTo>
                  <a:lnTo>
                    <a:pt x="20441" y="23111"/>
                  </a:lnTo>
                  <a:lnTo>
                    <a:pt x="12844" y="31866"/>
                  </a:lnTo>
                  <a:lnTo>
                    <a:pt x="12844" y="19413"/>
                  </a:lnTo>
                  <a:lnTo>
                    <a:pt x="21944" y="8922"/>
                  </a:lnTo>
                  <a:cubicBezTo>
                    <a:pt x="22294" y="8505"/>
                    <a:pt x="22246" y="7885"/>
                    <a:pt x="21835" y="7528"/>
                  </a:cubicBezTo>
                  <a:cubicBezTo>
                    <a:pt x="21646" y="7364"/>
                    <a:pt x="21414" y="7284"/>
                    <a:pt x="21183" y="7284"/>
                  </a:cubicBezTo>
                  <a:cubicBezTo>
                    <a:pt x="20909" y="7284"/>
                    <a:pt x="20637" y="7396"/>
                    <a:pt x="20441" y="7615"/>
                  </a:cubicBezTo>
                  <a:lnTo>
                    <a:pt x="12844" y="16373"/>
                  </a:lnTo>
                  <a:lnTo>
                    <a:pt x="12844" y="1425"/>
                  </a:lnTo>
                  <a:cubicBezTo>
                    <a:pt x="12844" y="639"/>
                    <a:pt x="12206" y="1"/>
                    <a:pt x="11420" y="1"/>
                  </a:cubicBezTo>
                  <a:close/>
                </a:path>
              </a:pathLst>
            </a:custGeom>
            <a:solidFill>
              <a:srgbClr val="373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145;p15">
            <a:extLst>
              <a:ext uri="{FF2B5EF4-FFF2-40B4-BE49-F238E27FC236}">
                <a16:creationId xmlns:a16="http://schemas.microsoft.com/office/drawing/2014/main" id="{8FFCC08F-B613-C7A8-BA54-26677344CEDF}"/>
              </a:ext>
            </a:extLst>
          </p:cNvPr>
          <p:cNvGrpSpPr/>
          <p:nvPr/>
        </p:nvGrpSpPr>
        <p:grpSpPr>
          <a:xfrm>
            <a:off x="10806785" y="5710396"/>
            <a:ext cx="545630" cy="865947"/>
            <a:chOff x="1231043" y="3326737"/>
            <a:chExt cx="1851853" cy="2457564"/>
          </a:xfrm>
        </p:grpSpPr>
        <p:sp>
          <p:nvSpPr>
            <p:cNvPr id="21" name="Google Shape;146;p15">
              <a:extLst>
                <a:ext uri="{FF2B5EF4-FFF2-40B4-BE49-F238E27FC236}">
                  <a16:creationId xmlns:a16="http://schemas.microsoft.com/office/drawing/2014/main" id="{B4A68423-A5B6-2E4F-BD17-AC92C125263E}"/>
                </a:ext>
              </a:extLst>
            </p:cNvPr>
            <p:cNvSpPr/>
            <p:nvPr/>
          </p:nvSpPr>
          <p:spPr>
            <a:xfrm>
              <a:off x="1231043" y="3326737"/>
              <a:ext cx="1851853" cy="1904112"/>
            </a:xfrm>
            <a:custGeom>
              <a:avLst/>
              <a:gdLst/>
              <a:ahLst/>
              <a:cxnLst/>
              <a:rect l="l" t="t" r="r" b="b"/>
              <a:pathLst>
                <a:path w="86748" h="89196" extrusionOk="0">
                  <a:moveTo>
                    <a:pt x="43054" y="1"/>
                  </a:moveTo>
                  <a:cubicBezTo>
                    <a:pt x="42402" y="1"/>
                    <a:pt x="41751" y="88"/>
                    <a:pt x="41123" y="262"/>
                  </a:cubicBezTo>
                  <a:cubicBezTo>
                    <a:pt x="34016" y="1728"/>
                    <a:pt x="32123" y="12041"/>
                    <a:pt x="31621" y="17405"/>
                  </a:cubicBezTo>
                  <a:cubicBezTo>
                    <a:pt x="31513" y="18538"/>
                    <a:pt x="30574" y="19411"/>
                    <a:pt x="29452" y="19411"/>
                  </a:cubicBezTo>
                  <a:cubicBezTo>
                    <a:pt x="29411" y="19411"/>
                    <a:pt x="29370" y="19410"/>
                    <a:pt x="29329" y="19407"/>
                  </a:cubicBezTo>
                  <a:cubicBezTo>
                    <a:pt x="29192" y="19400"/>
                    <a:pt x="29051" y="19396"/>
                    <a:pt x="28905" y="19396"/>
                  </a:cubicBezTo>
                  <a:cubicBezTo>
                    <a:pt x="26301" y="19396"/>
                    <a:pt x="22308" y="20621"/>
                    <a:pt x="20011" y="22918"/>
                  </a:cubicBezTo>
                  <a:cubicBezTo>
                    <a:pt x="16648" y="26278"/>
                    <a:pt x="16996" y="35825"/>
                    <a:pt x="17414" y="40637"/>
                  </a:cubicBezTo>
                  <a:cubicBezTo>
                    <a:pt x="17531" y="41954"/>
                    <a:pt x="16467" y="43020"/>
                    <a:pt x="15150" y="43020"/>
                  </a:cubicBezTo>
                  <a:cubicBezTo>
                    <a:pt x="15142" y="43020"/>
                    <a:pt x="15135" y="43020"/>
                    <a:pt x="15127" y="43020"/>
                  </a:cubicBezTo>
                  <a:cubicBezTo>
                    <a:pt x="15104" y="43020"/>
                    <a:pt x="15081" y="43019"/>
                    <a:pt x="15059" y="43019"/>
                  </a:cubicBezTo>
                  <a:cubicBezTo>
                    <a:pt x="10264" y="43019"/>
                    <a:pt x="8583" y="48058"/>
                    <a:pt x="8583" y="48058"/>
                  </a:cubicBezTo>
                  <a:cubicBezTo>
                    <a:pt x="1" y="67367"/>
                    <a:pt x="37751" y="86679"/>
                    <a:pt x="42399" y="88968"/>
                  </a:cubicBezTo>
                  <a:cubicBezTo>
                    <a:pt x="42704" y="89116"/>
                    <a:pt x="43037" y="89195"/>
                    <a:pt x="43376" y="89195"/>
                  </a:cubicBezTo>
                  <a:cubicBezTo>
                    <a:pt x="43714" y="89195"/>
                    <a:pt x="44047" y="89116"/>
                    <a:pt x="44349" y="88968"/>
                  </a:cubicBezTo>
                  <a:cubicBezTo>
                    <a:pt x="48998" y="86679"/>
                    <a:pt x="86748" y="67367"/>
                    <a:pt x="78165" y="48058"/>
                  </a:cubicBezTo>
                  <a:cubicBezTo>
                    <a:pt x="78165" y="48058"/>
                    <a:pt x="76488" y="43019"/>
                    <a:pt x="71693" y="43019"/>
                  </a:cubicBezTo>
                  <a:cubicBezTo>
                    <a:pt x="71670" y="43019"/>
                    <a:pt x="71647" y="43020"/>
                    <a:pt x="71624" y="43020"/>
                  </a:cubicBezTo>
                  <a:cubicBezTo>
                    <a:pt x="71617" y="43020"/>
                    <a:pt x="71609" y="43020"/>
                    <a:pt x="71602" y="43020"/>
                  </a:cubicBezTo>
                  <a:cubicBezTo>
                    <a:pt x="70282" y="43020"/>
                    <a:pt x="69224" y="41954"/>
                    <a:pt x="69335" y="40637"/>
                  </a:cubicBezTo>
                  <a:cubicBezTo>
                    <a:pt x="69755" y="35825"/>
                    <a:pt x="70103" y="26278"/>
                    <a:pt x="66740" y="22918"/>
                  </a:cubicBezTo>
                  <a:cubicBezTo>
                    <a:pt x="64443" y="20621"/>
                    <a:pt x="60448" y="19396"/>
                    <a:pt x="57843" y="19396"/>
                  </a:cubicBezTo>
                  <a:cubicBezTo>
                    <a:pt x="57697" y="19396"/>
                    <a:pt x="57556" y="19400"/>
                    <a:pt x="57420" y="19407"/>
                  </a:cubicBezTo>
                  <a:cubicBezTo>
                    <a:pt x="57379" y="19410"/>
                    <a:pt x="57338" y="19411"/>
                    <a:pt x="57297" y="19411"/>
                  </a:cubicBezTo>
                  <a:cubicBezTo>
                    <a:pt x="56174" y="19411"/>
                    <a:pt x="55236" y="18535"/>
                    <a:pt x="55130" y="17405"/>
                  </a:cubicBezTo>
                  <a:cubicBezTo>
                    <a:pt x="54625" y="12041"/>
                    <a:pt x="52735" y="1728"/>
                    <a:pt x="45629" y="262"/>
                  </a:cubicBezTo>
                  <a:cubicBezTo>
                    <a:pt x="44997" y="88"/>
                    <a:pt x="44348" y="1"/>
                    <a:pt x="43697" y="1"/>
                  </a:cubicBezTo>
                  <a:cubicBezTo>
                    <a:pt x="43590" y="1"/>
                    <a:pt x="43483" y="3"/>
                    <a:pt x="43376" y="8"/>
                  </a:cubicBezTo>
                  <a:cubicBezTo>
                    <a:pt x="43269" y="3"/>
                    <a:pt x="43162" y="1"/>
                    <a:pt x="43054" y="1"/>
                  </a:cubicBezTo>
                  <a:close/>
                </a:path>
              </a:pathLst>
            </a:custGeom>
            <a:solidFill>
              <a:srgbClr val="FFC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47;p15">
              <a:extLst>
                <a:ext uri="{FF2B5EF4-FFF2-40B4-BE49-F238E27FC236}">
                  <a16:creationId xmlns:a16="http://schemas.microsoft.com/office/drawing/2014/main" id="{A8937374-66B0-3E75-1C98-1BA0EEA42E11}"/>
                </a:ext>
              </a:extLst>
            </p:cNvPr>
            <p:cNvSpPr/>
            <p:nvPr/>
          </p:nvSpPr>
          <p:spPr>
            <a:xfrm>
              <a:off x="1899813" y="3980288"/>
              <a:ext cx="541266" cy="1804013"/>
            </a:xfrm>
            <a:custGeom>
              <a:avLst/>
              <a:gdLst/>
              <a:ahLst/>
              <a:cxnLst/>
              <a:rect l="l" t="t" r="r" b="b"/>
              <a:pathLst>
                <a:path w="25355" h="84507" extrusionOk="0">
                  <a:moveTo>
                    <a:pt x="12681" y="1"/>
                  </a:moveTo>
                  <a:cubicBezTo>
                    <a:pt x="12064" y="1"/>
                    <a:pt x="11565" y="500"/>
                    <a:pt x="11565" y="1117"/>
                  </a:cubicBezTo>
                  <a:lnTo>
                    <a:pt x="11565" y="34600"/>
                  </a:lnTo>
                  <a:lnTo>
                    <a:pt x="2111" y="23256"/>
                  </a:lnTo>
                  <a:cubicBezTo>
                    <a:pt x="1890" y="22990"/>
                    <a:pt x="1571" y="22854"/>
                    <a:pt x="1251" y="22854"/>
                  </a:cubicBezTo>
                  <a:cubicBezTo>
                    <a:pt x="999" y="22854"/>
                    <a:pt x="746" y="22938"/>
                    <a:pt x="539" y="23111"/>
                  </a:cubicBezTo>
                  <a:cubicBezTo>
                    <a:pt x="64" y="23507"/>
                    <a:pt x="1" y="24212"/>
                    <a:pt x="397" y="24687"/>
                  </a:cubicBezTo>
                  <a:lnTo>
                    <a:pt x="11565" y="38087"/>
                  </a:lnTo>
                  <a:lnTo>
                    <a:pt x="11565" y="83391"/>
                  </a:lnTo>
                  <a:cubicBezTo>
                    <a:pt x="11565" y="84008"/>
                    <a:pt x="12064" y="84507"/>
                    <a:pt x="12681" y="84507"/>
                  </a:cubicBezTo>
                  <a:cubicBezTo>
                    <a:pt x="13295" y="84507"/>
                    <a:pt x="13797" y="84008"/>
                    <a:pt x="13797" y="83391"/>
                  </a:cubicBezTo>
                  <a:lnTo>
                    <a:pt x="13797" y="28419"/>
                  </a:lnTo>
                  <a:lnTo>
                    <a:pt x="24950" y="15560"/>
                  </a:lnTo>
                  <a:cubicBezTo>
                    <a:pt x="25355" y="15094"/>
                    <a:pt x="25303" y="14390"/>
                    <a:pt x="24838" y="13984"/>
                  </a:cubicBezTo>
                  <a:cubicBezTo>
                    <a:pt x="24627" y="13801"/>
                    <a:pt x="24367" y="13711"/>
                    <a:pt x="24109" y="13711"/>
                  </a:cubicBezTo>
                  <a:cubicBezTo>
                    <a:pt x="23796" y="13711"/>
                    <a:pt x="23485" y="13843"/>
                    <a:pt x="23265" y="14099"/>
                  </a:cubicBezTo>
                  <a:lnTo>
                    <a:pt x="13797" y="25013"/>
                  </a:lnTo>
                  <a:lnTo>
                    <a:pt x="13797" y="1117"/>
                  </a:lnTo>
                  <a:cubicBezTo>
                    <a:pt x="13797" y="500"/>
                    <a:pt x="13298" y="1"/>
                    <a:pt x="12681" y="1"/>
                  </a:cubicBezTo>
                  <a:close/>
                </a:path>
              </a:pathLst>
            </a:custGeom>
            <a:solidFill>
              <a:srgbClr val="373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415;p38">
            <a:extLst>
              <a:ext uri="{FF2B5EF4-FFF2-40B4-BE49-F238E27FC236}">
                <a16:creationId xmlns:a16="http://schemas.microsoft.com/office/drawing/2014/main" id="{6BF4F5C8-9D39-B44E-6FBF-C171CA120A50}"/>
              </a:ext>
            </a:extLst>
          </p:cNvPr>
          <p:cNvGrpSpPr/>
          <p:nvPr/>
        </p:nvGrpSpPr>
        <p:grpSpPr>
          <a:xfrm>
            <a:off x="11275800" y="810614"/>
            <a:ext cx="741250" cy="792000"/>
            <a:chOff x="-3118700" y="2365900"/>
            <a:chExt cx="741250" cy="792000"/>
          </a:xfrm>
        </p:grpSpPr>
        <p:sp>
          <p:nvSpPr>
            <p:cNvPr id="24" name="Google Shape;416;p38">
              <a:extLst>
                <a:ext uri="{FF2B5EF4-FFF2-40B4-BE49-F238E27FC236}">
                  <a16:creationId xmlns:a16="http://schemas.microsoft.com/office/drawing/2014/main" id="{4C49741C-F455-CB4E-CBA3-015A1CBDA4C0}"/>
                </a:ext>
              </a:extLst>
            </p:cNvPr>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17;p38">
              <a:extLst>
                <a:ext uri="{FF2B5EF4-FFF2-40B4-BE49-F238E27FC236}">
                  <a16:creationId xmlns:a16="http://schemas.microsoft.com/office/drawing/2014/main" id="{8C0CBD88-8650-2916-377A-957DB925EB33}"/>
                </a:ext>
              </a:extLst>
            </p:cNvPr>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8;p38">
              <a:extLst>
                <a:ext uri="{FF2B5EF4-FFF2-40B4-BE49-F238E27FC236}">
                  <a16:creationId xmlns:a16="http://schemas.microsoft.com/office/drawing/2014/main" id="{66AF898C-645D-1DC0-4D72-5D1F9D140CD8}"/>
                </a:ext>
              </a:extLst>
            </p:cNvPr>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19;p38">
              <a:extLst>
                <a:ext uri="{FF2B5EF4-FFF2-40B4-BE49-F238E27FC236}">
                  <a16:creationId xmlns:a16="http://schemas.microsoft.com/office/drawing/2014/main" id="{12628434-9125-A944-0A2F-3D6A83493BFC}"/>
                </a:ext>
              </a:extLst>
            </p:cNvPr>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0;p38">
              <a:extLst>
                <a:ext uri="{FF2B5EF4-FFF2-40B4-BE49-F238E27FC236}">
                  <a16:creationId xmlns:a16="http://schemas.microsoft.com/office/drawing/2014/main" id="{1A2E84F4-18C0-6843-270D-7F9D06CED160}"/>
                </a:ext>
              </a:extLst>
            </p:cNvPr>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21;p38">
              <a:extLst>
                <a:ext uri="{FF2B5EF4-FFF2-40B4-BE49-F238E27FC236}">
                  <a16:creationId xmlns:a16="http://schemas.microsoft.com/office/drawing/2014/main" id="{5BA2605E-FE4D-C6C6-D6FB-937778312D06}"/>
                </a:ext>
              </a:extLst>
            </p:cNvPr>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22;p38">
              <a:extLst>
                <a:ext uri="{FF2B5EF4-FFF2-40B4-BE49-F238E27FC236}">
                  <a16:creationId xmlns:a16="http://schemas.microsoft.com/office/drawing/2014/main" id="{891FE7DD-4471-C0D6-86CB-501BF977C36B}"/>
                </a:ext>
              </a:extLst>
            </p:cNvPr>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23;p38">
              <a:extLst>
                <a:ext uri="{FF2B5EF4-FFF2-40B4-BE49-F238E27FC236}">
                  <a16:creationId xmlns:a16="http://schemas.microsoft.com/office/drawing/2014/main" id="{AA90445E-E61D-CBFC-B767-0F06164661BE}"/>
                </a:ext>
              </a:extLst>
            </p:cNvPr>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424;p38">
              <a:extLst>
                <a:ext uri="{FF2B5EF4-FFF2-40B4-BE49-F238E27FC236}">
                  <a16:creationId xmlns:a16="http://schemas.microsoft.com/office/drawing/2014/main" id="{EC822DE3-512A-47C9-1D73-BA434BBF1A39}"/>
                </a:ext>
              </a:extLst>
            </p:cNvPr>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425;p38">
              <a:extLst>
                <a:ext uri="{FF2B5EF4-FFF2-40B4-BE49-F238E27FC236}">
                  <a16:creationId xmlns:a16="http://schemas.microsoft.com/office/drawing/2014/main" id="{4D097266-775E-6528-50CF-0E23FC47BB3B}"/>
                </a:ext>
              </a:extLst>
            </p:cNvPr>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1" name="Group 2050">
            <a:extLst>
              <a:ext uri="{FF2B5EF4-FFF2-40B4-BE49-F238E27FC236}">
                <a16:creationId xmlns:a16="http://schemas.microsoft.com/office/drawing/2014/main" id="{91A4F135-78AF-B57F-DA85-CB5B05B297DD}"/>
              </a:ext>
            </a:extLst>
          </p:cNvPr>
          <p:cNvGrpSpPr/>
          <p:nvPr/>
        </p:nvGrpSpPr>
        <p:grpSpPr>
          <a:xfrm>
            <a:off x="10589763" y="1073012"/>
            <a:ext cx="608900" cy="407500"/>
            <a:chOff x="6924413" y="378025"/>
            <a:chExt cx="608900" cy="407500"/>
          </a:xfrm>
        </p:grpSpPr>
        <p:sp>
          <p:nvSpPr>
            <p:cNvPr id="2052" name="Google Shape;892;p49">
              <a:extLst>
                <a:ext uri="{FF2B5EF4-FFF2-40B4-BE49-F238E27FC236}">
                  <a16:creationId xmlns:a16="http://schemas.microsoft.com/office/drawing/2014/main" id="{6BA8E25D-4A47-6C6D-8AB5-BA7C01150868}"/>
                </a:ext>
              </a:extLst>
            </p:cNvPr>
            <p:cNvSpPr/>
            <p:nvPr/>
          </p:nvSpPr>
          <p:spPr>
            <a:xfrm>
              <a:off x="6954763" y="412025"/>
              <a:ext cx="556575" cy="353625"/>
            </a:xfrm>
            <a:custGeom>
              <a:avLst/>
              <a:gdLst/>
              <a:ahLst/>
              <a:cxnLst/>
              <a:rect l="l" t="t" r="r" b="b"/>
              <a:pathLst>
                <a:path w="22263" h="14145" extrusionOk="0">
                  <a:moveTo>
                    <a:pt x="8913" y="11257"/>
                  </a:moveTo>
                  <a:cubicBezTo>
                    <a:pt x="8495" y="11069"/>
                    <a:pt x="8160" y="11195"/>
                    <a:pt x="7825" y="11487"/>
                  </a:cubicBezTo>
                  <a:cubicBezTo>
                    <a:pt x="7302" y="11948"/>
                    <a:pt x="6696" y="12345"/>
                    <a:pt x="6110" y="12764"/>
                  </a:cubicBezTo>
                  <a:cubicBezTo>
                    <a:pt x="5670" y="13078"/>
                    <a:pt x="5147" y="13161"/>
                    <a:pt x="4603" y="13057"/>
                  </a:cubicBezTo>
                  <a:cubicBezTo>
                    <a:pt x="4101" y="12952"/>
                    <a:pt x="3599" y="12889"/>
                    <a:pt x="3118" y="12827"/>
                  </a:cubicBezTo>
                  <a:cubicBezTo>
                    <a:pt x="2825" y="12764"/>
                    <a:pt x="2678" y="12638"/>
                    <a:pt x="2657" y="12345"/>
                  </a:cubicBezTo>
                  <a:cubicBezTo>
                    <a:pt x="2657" y="12136"/>
                    <a:pt x="2615" y="11927"/>
                    <a:pt x="2678" y="11739"/>
                  </a:cubicBezTo>
                  <a:cubicBezTo>
                    <a:pt x="3013" y="10881"/>
                    <a:pt x="3139" y="9960"/>
                    <a:pt x="3724" y="9228"/>
                  </a:cubicBezTo>
                  <a:cubicBezTo>
                    <a:pt x="3829" y="9102"/>
                    <a:pt x="3913" y="8956"/>
                    <a:pt x="3996" y="8788"/>
                  </a:cubicBezTo>
                  <a:lnTo>
                    <a:pt x="3996" y="8684"/>
                  </a:lnTo>
                  <a:cubicBezTo>
                    <a:pt x="3913" y="8663"/>
                    <a:pt x="3829" y="8600"/>
                    <a:pt x="3766" y="8642"/>
                  </a:cubicBezTo>
                  <a:cubicBezTo>
                    <a:pt x="3578" y="8705"/>
                    <a:pt x="3369" y="8767"/>
                    <a:pt x="3201" y="8893"/>
                  </a:cubicBezTo>
                  <a:cubicBezTo>
                    <a:pt x="2762" y="9270"/>
                    <a:pt x="2323" y="9270"/>
                    <a:pt x="1799" y="9165"/>
                  </a:cubicBezTo>
                  <a:cubicBezTo>
                    <a:pt x="1193" y="9018"/>
                    <a:pt x="670" y="8809"/>
                    <a:pt x="251" y="8349"/>
                  </a:cubicBezTo>
                  <a:cubicBezTo>
                    <a:pt x="126" y="8182"/>
                    <a:pt x="63" y="7972"/>
                    <a:pt x="21" y="7805"/>
                  </a:cubicBezTo>
                  <a:cubicBezTo>
                    <a:pt x="0" y="7638"/>
                    <a:pt x="0" y="7449"/>
                    <a:pt x="21" y="7282"/>
                  </a:cubicBezTo>
                  <a:cubicBezTo>
                    <a:pt x="84" y="6591"/>
                    <a:pt x="356" y="5985"/>
                    <a:pt x="983" y="5671"/>
                  </a:cubicBezTo>
                  <a:cubicBezTo>
                    <a:pt x="1465" y="5441"/>
                    <a:pt x="2511" y="5566"/>
                    <a:pt x="3013" y="6236"/>
                  </a:cubicBezTo>
                  <a:cubicBezTo>
                    <a:pt x="3055" y="6298"/>
                    <a:pt x="3118" y="6403"/>
                    <a:pt x="3160" y="6403"/>
                  </a:cubicBezTo>
                  <a:cubicBezTo>
                    <a:pt x="3264" y="6445"/>
                    <a:pt x="3390" y="6403"/>
                    <a:pt x="3452" y="6361"/>
                  </a:cubicBezTo>
                  <a:cubicBezTo>
                    <a:pt x="3536" y="6277"/>
                    <a:pt x="3536" y="6152"/>
                    <a:pt x="3536" y="6026"/>
                  </a:cubicBezTo>
                  <a:cubicBezTo>
                    <a:pt x="3557" y="5566"/>
                    <a:pt x="3536" y="5127"/>
                    <a:pt x="3557" y="4687"/>
                  </a:cubicBezTo>
                  <a:cubicBezTo>
                    <a:pt x="3662" y="2951"/>
                    <a:pt x="4415" y="1591"/>
                    <a:pt x="5754" y="523"/>
                  </a:cubicBezTo>
                  <a:cubicBezTo>
                    <a:pt x="6193" y="168"/>
                    <a:pt x="6717" y="0"/>
                    <a:pt x="7323" y="0"/>
                  </a:cubicBezTo>
                  <a:cubicBezTo>
                    <a:pt x="8558" y="0"/>
                    <a:pt x="9520" y="900"/>
                    <a:pt x="9541" y="2156"/>
                  </a:cubicBezTo>
                  <a:lnTo>
                    <a:pt x="9541" y="3118"/>
                  </a:lnTo>
                  <a:cubicBezTo>
                    <a:pt x="9541" y="3327"/>
                    <a:pt x="9625" y="3536"/>
                    <a:pt x="9834" y="3620"/>
                  </a:cubicBezTo>
                  <a:cubicBezTo>
                    <a:pt x="10043" y="3725"/>
                    <a:pt x="10274" y="3620"/>
                    <a:pt x="10441" y="3390"/>
                  </a:cubicBezTo>
                  <a:cubicBezTo>
                    <a:pt x="10504" y="3285"/>
                    <a:pt x="10546" y="3181"/>
                    <a:pt x="10608" y="3097"/>
                  </a:cubicBezTo>
                  <a:cubicBezTo>
                    <a:pt x="10818" y="2804"/>
                    <a:pt x="11090" y="2532"/>
                    <a:pt x="11424" y="2428"/>
                  </a:cubicBezTo>
                  <a:cubicBezTo>
                    <a:pt x="12387" y="2156"/>
                    <a:pt x="13328" y="2176"/>
                    <a:pt x="14228" y="2783"/>
                  </a:cubicBezTo>
                  <a:cubicBezTo>
                    <a:pt x="14751" y="3139"/>
                    <a:pt x="15044" y="3641"/>
                    <a:pt x="15044" y="4269"/>
                  </a:cubicBezTo>
                  <a:lnTo>
                    <a:pt x="15044" y="5336"/>
                  </a:lnTo>
                  <a:cubicBezTo>
                    <a:pt x="15065" y="5775"/>
                    <a:pt x="15295" y="5964"/>
                    <a:pt x="15735" y="5943"/>
                  </a:cubicBezTo>
                  <a:cubicBezTo>
                    <a:pt x="15923" y="5922"/>
                    <a:pt x="16090" y="5880"/>
                    <a:pt x="16258" y="5817"/>
                  </a:cubicBezTo>
                  <a:cubicBezTo>
                    <a:pt x="16990" y="5545"/>
                    <a:pt x="17785" y="5503"/>
                    <a:pt x="18538" y="5587"/>
                  </a:cubicBezTo>
                  <a:cubicBezTo>
                    <a:pt x="19898" y="5754"/>
                    <a:pt x="21007" y="6424"/>
                    <a:pt x="21761" y="7554"/>
                  </a:cubicBezTo>
                  <a:cubicBezTo>
                    <a:pt x="22263" y="8286"/>
                    <a:pt x="22179" y="9186"/>
                    <a:pt x="21593" y="9855"/>
                  </a:cubicBezTo>
                  <a:cubicBezTo>
                    <a:pt x="20714" y="10943"/>
                    <a:pt x="19543" y="11508"/>
                    <a:pt x="18204" y="11780"/>
                  </a:cubicBezTo>
                  <a:cubicBezTo>
                    <a:pt x="17932" y="11822"/>
                    <a:pt x="17680" y="11843"/>
                    <a:pt x="17408" y="11906"/>
                  </a:cubicBezTo>
                  <a:cubicBezTo>
                    <a:pt x="16718" y="12052"/>
                    <a:pt x="16237" y="11801"/>
                    <a:pt x="15881" y="11195"/>
                  </a:cubicBezTo>
                  <a:cubicBezTo>
                    <a:pt x="15588" y="10734"/>
                    <a:pt x="15149" y="10755"/>
                    <a:pt x="14835" y="11195"/>
                  </a:cubicBezTo>
                  <a:cubicBezTo>
                    <a:pt x="14542" y="11634"/>
                    <a:pt x="14228" y="12052"/>
                    <a:pt x="13914" y="12513"/>
                  </a:cubicBezTo>
                  <a:cubicBezTo>
                    <a:pt x="13642" y="12889"/>
                    <a:pt x="13266" y="13182"/>
                    <a:pt x="12889" y="13475"/>
                  </a:cubicBezTo>
                  <a:cubicBezTo>
                    <a:pt x="12073" y="14145"/>
                    <a:pt x="10755" y="13915"/>
                    <a:pt x="10127" y="13308"/>
                  </a:cubicBezTo>
                  <a:cubicBezTo>
                    <a:pt x="9562" y="12764"/>
                    <a:pt x="9123" y="12094"/>
                    <a:pt x="8913" y="1125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893;p49">
              <a:extLst>
                <a:ext uri="{FF2B5EF4-FFF2-40B4-BE49-F238E27FC236}">
                  <a16:creationId xmlns:a16="http://schemas.microsoft.com/office/drawing/2014/main" id="{195734CD-3FCA-AF77-256B-F2528E6582CF}"/>
                </a:ext>
              </a:extLst>
            </p:cNvPr>
            <p:cNvSpPr/>
            <p:nvPr/>
          </p:nvSpPr>
          <p:spPr>
            <a:xfrm>
              <a:off x="6924413" y="378025"/>
              <a:ext cx="608900" cy="407500"/>
            </a:xfrm>
            <a:custGeom>
              <a:avLst/>
              <a:gdLst/>
              <a:ahLst/>
              <a:cxnLst/>
              <a:rect l="l" t="t" r="r" b="b"/>
              <a:pathLst>
                <a:path w="24356" h="16300" extrusionOk="0">
                  <a:moveTo>
                    <a:pt x="3976" y="6194"/>
                  </a:moveTo>
                  <a:cubicBezTo>
                    <a:pt x="3913" y="4896"/>
                    <a:pt x="4353" y="3788"/>
                    <a:pt x="5001" y="2741"/>
                  </a:cubicBezTo>
                  <a:cubicBezTo>
                    <a:pt x="5336" y="2218"/>
                    <a:pt x="5713" y="1737"/>
                    <a:pt x="6215" y="1360"/>
                  </a:cubicBezTo>
                  <a:cubicBezTo>
                    <a:pt x="6529" y="1130"/>
                    <a:pt x="6884" y="858"/>
                    <a:pt x="7261" y="712"/>
                  </a:cubicBezTo>
                  <a:cubicBezTo>
                    <a:pt x="9081" y="0"/>
                    <a:pt x="10567" y="544"/>
                    <a:pt x="11488" y="2281"/>
                  </a:cubicBezTo>
                  <a:cubicBezTo>
                    <a:pt x="11613" y="2511"/>
                    <a:pt x="11697" y="2741"/>
                    <a:pt x="11780" y="2992"/>
                  </a:cubicBezTo>
                  <a:cubicBezTo>
                    <a:pt x="11864" y="3013"/>
                    <a:pt x="11927" y="3034"/>
                    <a:pt x="11969" y="3013"/>
                  </a:cubicBezTo>
                  <a:cubicBezTo>
                    <a:pt x="12806" y="2574"/>
                    <a:pt x="13685" y="2616"/>
                    <a:pt x="14542" y="2720"/>
                  </a:cubicBezTo>
                  <a:cubicBezTo>
                    <a:pt x="15944" y="2888"/>
                    <a:pt x="17032" y="3997"/>
                    <a:pt x="17221" y="5378"/>
                  </a:cubicBezTo>
                  <a:cubicBezTo>
                    <a:pt x="17242" y="5629"/>
                    <a:pt x="17262" y="5838"/>
                    <a:pt x="17304" y="6089"/>
                  </a:cubicBezTo>
                  <a:cubicBezTo>
                    <a:pt x="17723" y="6047"/>
                    <a:pt x="18099" y="5985"/>
                    <a:pt x="18476" y="5943"/>
                  </a:cubicBezTo>
                  <a:cubicBezTo>
                    <a:pt x="20464" y="5692"/>
                    <a:pt x="22117" y="6424"/>
                    <a:pt x="23435" y="7868"/>
                  </a:cubicBezTo>
                  <a:cubicBezTo>
                    <a:pt x="24230" y="8746"/>
                    <a:pt x="24356" y="9751"/>
                    <a:pt x="24125" y="10860"/>
                  </a:cubicBezTo>
                  <a:cubicBezTo>
                    <a:pt x="24042" y="11215"/>
                    <a:pt x="23812" y="11529"/>
                    <a:pt x="23581" y="11843"/>
                  </a:cubicBezTo>
                  <a:cubicBezTo>
                    <a:pt x="22786" y="12889"/>
                    <a:pt x="21719" y="13559"/>
                    <a:pt x="20464" y="13935"/>
                  </a:cubicBezTo>
                  <a:cubicBezTo>
                    <a:pt x="19941" y="14103"/>
                    <a:pt x="19418" y="14354"/>
                    <a:pt x="18832" y="14354"/>
                  </a:cubicBezTo>
                  <a:cubicBezTo>
                    <a:pt x="18204" y="14354"/>
                    <a:pt x="17618" y="14249"/>
                    <a:pt x="17095" y="13894"/>
                  </a:cubicBezTo>
                  <a:cubicBezTo>
                    <a:pt x="16949" y="13789"/>
                    <a:pt x="16802" y="13705"/>
                    <a:pt x="16614" y="13601"/>
                  </a:cubicBezTo>
                  <a:cubicBezTo>
                    <a:pt x="16321" y="13998"/>
                    <a:pt x="15840" y="14145"/>
                    <a:pt x="15756" y="14710"/>
                  </a:cubicBezTo>
                  <a:cubicBezTo>
                    <a:pt x="15756" y="14814"/>
                    <a:pt x="15589" y="14877"/>
                    <a:pt x="15526" y="14961"/>
                  </a:cubicBezTo>
                  <a:cubicBezTo>
                    <a:pt x="15317" y="15107"/>
                    <a:pt x="15107" y="15275"/>
                    <a:pt x="14898" y="15463"/>
                  </a:cubicBezTo>
                  <a:cubicBezTo>
                    <a:pt x="14082" y="16216"/>
                    <a:pt x="13120" y="16300"/>
                    <a:pt x="12073" y="16112"/>
                  </a:cubicBezTo>
                  <a:cubicBezTo>
                    <a:pt x="11718" y="16070"/>
                    <a:pt x="11383" y="15881"/>
                    <a:pt x="11090" y="15714"/>
                  </a:cubicBezTo>
                  <a:cubicBezTo>
                    <a:pt x="10567" y="15400"/>
                    <a:pt x="10211" y="14961"/>
                    <a:pt x="9876" y="14459"/>
                  </a:cubicBezTo>
                  <a:cubicBezTo>
                    <a:pt x="9709" y="14249"/>
                    <a:pt x="9583" y="14019"/>
                    <a:pt x="9416" y="13768"/>
                  </a:cubicBezTo>
                  <a:cubicBezTo>
                    <a:pt x="9270" y="13873"/>
                    <a:pt x="9102" y="13935"/>
                    <a:pt x="8977" y="14040"/>
                  </a:cubicBezTo>
                  <a:cubicBezTo>
                    <a:pt x="8726" y="14228"/>
                    <a:pt x="8454" y="14438"/>
                    <a:pt x="8203" y="14626"/>
                  </a:cubicBezTo>
                  <a:cubicBezTo>
                    <a:pt x="6738" y="15693"/>
                    <a:pt x="5169" y="15588"/>
                    <a:pt x="3599" y="14940"/>
                  </a:cubicBezTo>
                  <a:cubicBezTo>
                    <a:pt x="3390" y="14856"/>
                    <a:pt x="3181" y="14689"/>
                    <a:pt x="2993" y="14563"/>
                  </a:cubicBezTo>
                  <a:cubicBezTo>
                    <a:pt x="2721" y="14354"/>
                    <a:pt x="2595" y="14061"/>
                    <a:pt x="2595" y="13726"/>
                  </a:cubicBezTo>
                  <a:cubicBezTo>
                    <a:pt x="2595" y="13119"/>
                    <a:pt x="2595" y="12555"/>
                    <a:pt x="2888" y="12011"/>
                  </a:cubicBezTo>
                  <a:cubicBezTo>
                    <a:pt x="2909" y="11927"/>
                    <a:pt x="2930" y="11843"/>
                    <a:pt x="2972" y="11718"/>
                  </a:cubicBezTo>
                  <a:cubicBezTo>
                    <a:pt x="2762" y="11487"/>
                    <a:pt x="2449" y="11508"/>
                    <a:pt x="2177" y="11425"/>
                  </a:cubicBezTo>
                  <a:cubicBezTo>
                    <a:pt x="1570" y="11215"/>
                    <a:pt x="1047" y="10902"/>
                    <a:pt x="628" y="10441"/>
                  </a:cubicBezTo>
                  <a:cubicBezTo>
                    <a:pt x="398" y="10190"/>
                    <a:pt x="252" y="9918"/>
                    <a:pt x="189" y="9562"/>
                  </a:cubicBezTo>
                  <a:cubicBezTo>
                    <a:pt x="0" y="8474"/>
                    <a:pt x="210" y="7449"/>
                    <a:pt x="1026" y="6612"/>
                  </a:cubicBezTo>
                  <a:cubicBezTo>
                    <a:pt x="1402" y="6215"/>
                    <a:pt x="1821" y="5985"/>
                    <a:pt x="2365" y="6047"/>
                  </a:cubicBezTo>
                  <a:cubicBezTo>
                    <a:pt x="2888" y="6089"/>
                    <a:pt x="3369" y="6152"/>
                    <a:pt x="3976" y="6194"/>
                  </a:cubicBezTo>
                  <a:close/>
                  <a:moveTo>
                    <a:pt x="10127" y="12617"/>
                  </a:moveTo>
                  <a:cubicBezTo>
                    <a:pt x="10316" y="13454"/>
                    <a:pt x="10755" y="14124"/>
                    <a:pt x="11383" y="14668"/>
                  </a:cubicBezTo>
                  <a:cubicBezTo>
                    <a:pt x="12011" y="15275"/>
                    <a:pt x="13350" y="15484"/>
                    <a:pt x="14166" y="14835"/>
                  </a:cubicBezTo>
                  <a:cubicBezTo>
                    <a:pt x="14521" y="14542"/>
                    <a:pt x="14877" y="14249"/>
                    <a:pt x="15170" y="13873"/>
                  </a:cubicBezTo>
                  <a:cubicBezTo>
                    <a:pt x="15463" y="13412"/>
                    <a:pt x="15777" y="12994"/>
                    <a:pt x="16091" y="12555"/>
                  </a:cubicBezTo>
                  <a:cubicBezTo>
                    <a:pt x="16405" y="12094"/>
                    <a:pt x="16844" y="12094"/>
                    <a:pt x="17137" y="12555"/>
                  </a:cubicBezTo>
                  <a:cubicBezTo>
                    <a:pt x="17493" y="13161"/>
                    <a:pt x="17974" y="13412"/>
                    <a:pt x="18685" y="13266"/>
                  </a:cubicBezTo>
                  <a:cubicBezTo>
                    <a:pt x="18936" y="13203"/>
                    <a:pt x="19208" y="13182"/>
                    <a:pt x="19459" y="13140"/>
                  </a:cubicBezTo>
                  <a:cubicBezTo>
                    <a:pt x="20799" y="12847"/>
                    <a:pt x="21970" y="12303"/>
                    <a:pt x="22870" y="11215"/>
                  </a:cubicBezTo>
                  <a:cubicBezTo>
                    <a:pt x="23435" y="10546"/>
                    <a:pt x="23519" y="9646"/>
                    <a:pt x="23016" y="8914"/>
                  </a:cubicBezTo>
                  <a:cubicBezTo>
                    <a:pt x="22242" y="7784"/>
                    <a:pt x="21133" y="7135"/>
                    <a:pt x="19815" y="6947"/>
                  </a:cubicBezTo>
                  <a:cubicBezTo>
                    <a:pt x="19041" y="6842"/>
                    <a:pt x="18267" y="6905"/>
                    <a:pt x="17534" y="7177"/>
                  </a:cubicBezTo>
                  <a:cubicBezTo>
                    <a:pt x="17367" y="7219"/>
                    <a:pt x="17200" y="7282"/>
                    <a:pt x="17011" y="7303"/>
                  </a:cubicBezTo>
                  <a:cubicBezTo>
                    <a:pt x="16593" y="7345"/>
                    <a:pt x="16321" y="7135"/>
                    <a:pt x="16300" y="6696"/>
                  </a:cubicBezTo>
                  <a:cubicBezTo>
                    <a:pt x="16279" y="6361"/>
                    <a:pt x="16300" y="5985"/>
                    <a:pt x="16300" y="5629"/>
                  </a:cubicBezTo>
                  <a:cubicBezTo>
                    <a:pt x="16300" y="5001"/>
                    <a:pt x="16007" y="4499"/>
                    <a:pt x="15484" y="4143"/>
                  </a:cubicBezTo>
                  <a:cubicBezTo>
                    <a:pt x="14626" y="3536"/>
                    <a:pt x="13685" y="3516"/>
                    <a:pt x="12680" y="3788"/>
                  </a:cubicBezTo>
                  <a:cubicBezTo>
                    <a:pt x="12345" y="3892"/>
                    <a:pt x="12094" y="4164"/>
                    <a:pt x="11885" y="4457"/>
                  </a:cubicBezTo>
                  <a:cubicBezTo>
                    <a:pt x="11801" y="4562"/>
                    <a:pt x="11780" y="4666"/>
                    <a:pt x="11697" y="4750"/>
                  </a:cubicBezTo>
                  <a:cubicBezTo>
                    <a:pt x="11529" y="5001"/>
                    <a:pt x="11299" y="5064"/>
                    <a:pt x="11090" y="4980"/>
                  </a:cubicBezTo>
                  <a:cubicBezTo>
                    <a:pt x="10881" y="4896"/>
                    <a:pt x="10797" y="4687"/>
                    <a:pt x="10797" y="4478"/>
                  </a:cubicBezTo>
                  <a:cubicBezTo>
                    <a:pt x="10797" y="4164"/>
                    <a:pt x="10839" y="3808"/>
                    <a:pt x="10797" y="3516"/>
                  </a:cubicBezTo>
                  <a:cubicBezTo>
                    <a:pt x="10755" y="2281"/>
                    <a:pt x="9814" y="1360"/>
                    <a:pt x="8579" y="1360"/>
                  </a:cubicBezTo>
                  <a:cubicBezTo>
                    <a:pt x="8014" y="1360"/>
                    <a:pt x="7491" y="1549"/>
                    <a:pt x="7010" y="1883"/>
                  </a:cubicBezTo>
                  <a:cubicBezTo>
                    <a:pt x="5671" y="2951"/>
                    <a:pt x="4897" y="4311"/>
                    <a:pt x="4813" y="6047"/>
                  </a:cubicBezTo>
                  <a:cubicBezTo>
                    <a:pt x="4792" y="6487"/>
                    <a:pt x="4792" y="6926"/>
                    <a:pt x="4792" y="7386"/>
                  </a:cubicBezTo>
                  <a:cubicBezTo>
                    <a:pt x="4792" y="7491"/>
                    <a:pt x="4771" y="7637"/>
                    <a:pt x="4708" y="7721"/>
                  </a:cubicBezTo>
                  <a:cubicBezTo>
                    <a:pt x="4666" y="7763"/>
                    <a:pt x="4499" y="7805"/>
                    <a:pt x="4415" y="7763"/>
                  </a:cubicBezTo>
                  <a:cubicBezTo>
                    <a:pt x="4374" y="7742"/>
                    <a:pt x="4311" y="7637"/>
                    <a:pt x="4269" y="7596"/>
                  </a:cubicBezTo>
                  <a:cubicBezTo>
                    <a:pt x="3767" y="6926"/>
                    <a:pt x="2721" y="6801"/>
                    <a:pt x="2260" y="7031"/>
                  </a:cubicBezTo>
                  <a:cubicBezTo>
                    <a:pt x="1633" y="7345"/>
                    <a:pt x="1361" y="7951"/>
                    <a:pt x="1277" y="8642"/>
                  </a:cubicBezTo>
                  <a:cubicBezTo>
                    <a:pt x="1256" y="8809"/>
                    <a:pt x="1256" y="8998"/>
                    <a:pt x="1277" y="9165"/>
                  </a:cubicBezTo>
                  <a:cubicBezTo>
                    <a:pt x="1340" y="9332"/>
                    <a:pt x="1381" y="9583"/>
                    <a:pt x="1528" y="9709"/>
                  </a:cubicBezTo>
                  <a:cubicBezTo>
                    <a:pt x="1905" y="10169"/>
                    <a:pt x="2469" y="10378"/>
                    <a:pt x="3055" y="10525"/>
                  </a:cubicBezTo>
                  <a:cubicBezTo>
                    <a:pt x="3578" y="10630"/>
                    <a:pt x="4060" y="10630"/>
                    <a:pt x="4478" y="10253"/>
                  </a:cubicBezTo>
                  <a:cubicBezTo>
                    <a:pt x="4625" y="10127"/>
                    <a:pt x="4834" y="10065"/>
                    <a:pt x="5022" y="10002"/>
                  </a:cubicBezTo>
                  <a:cubicBezTo>
                    <a:pt x="5106" y="9960"/>
                    <a:pt x="5190" y="10023"/>
                    <a:pt x="5252" y="10044"/>
                  </a:cubicBezTo>
                  <a:cubicBezTo>
                    <a:pt x="5252" y="10106"/>
                    <a:pt x="5294" y="10127"/>
                    <a:pt x="5252" y="10148"/>
                  </a:cubicBezTo>
                  <a:cubicBezTo>
                    <a:pt x="5190" y="10316"/>
                    <a:pt x="5106" y="10462"/>
                    <a:pt x="5001" y="10588"/>
                  </a:cubicBezTo>
                  <a:cubicBezTo>
                    <a:pt x="4415" y="11320"/>
                    <a:pt x="4269" y="12241"/>
                    <a:pt x="3955" y="13099"/>
                  </a:cubicBezTo>
                  <a:cubicBezTo>
                    <a:pt x="3871" y="13287"/>
                    <a:pt x="3934" y="13517"/>
                    <a:pt x="3934" y="13705"/>
                  </a:cubicBezTo>
                  <a:cubicBezTo>
                    <a:pt x="3955" y="13998"/>
                    <a:pt x="4081" y="14124"/>
                    <a:pt x="4374" y="14187"/>
                  </a:cubicBezTo>
                  <a:cubicBezTo>
                    <a:pt x="4876" y="14249"/>
                    <a:pt x="5357" y="14312"/>
                    <a:pt x="5859" y="14417"/>
                  </a:cubicBezTo>
                  <a:cubicBezTo>
                    <a:pt x="6403" y="14521"/>
                    <a:pt x="6926" y="14438"/>
                    <a:pt x="7387" y="14124"/>
                  </a:cubicBezTo>
                  <a:cubicBezTo>
                    <a:pt x="7951" y="13726"/>
                    <a:pt x="8558" y="13308"/>
                    <a:pt x="9081" y="12847"/>
                  </a:cubicBezTo>
                  <a:cubicBezTo>
                    <a:pt x="9395" y="12555"/>
                    <a:pt x="9709" y="12429"/>
                    <a:pt x="10127" y="126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4" name="Group 2053">
            <a:extLst>
              <a:ext uri="{FF2B5EF4-FFF2-40B4-BE49-F238E27FC236}">
                <a16:creationId xmlns:a16="http://schemas.microsoft.com/office/drawing/2014/main" id="{DFCCDC8C-0F74-185A-F5C0-B78C13A92827}"/>
              </a:ext>
            </a:extLst>
          </p:cNvPr>
          <p:cNvGrpSpPr/>
          <p:nvPr/>
        </p:nvGrpSpPr>
        <p:grpSpPr>
          <a:xfrm>
            <a:off x="10870125" y="419023"/>
            <a:ext cx="475525" cy="287725"/>
            <a:chOff x="7364688" y="849725"/>
            <a:chExt cx="475525" cy="287725"/>
          </a:xfrm>
        </p:grpSpPr>
        <p:sp>
          <p:nvSpPr>
            <p:cNvPr id="2055" name="Google Shape;895;p49">
              <a:extLst>
                <a:ext uri="{FF2B5EF4-FFF2-40B4-BE49-F238E27FC236}">
                  <a16:creationId xmlns:a16="http://schemas.microsoft.com/office/drawing/2014/main" id="{9A52E06A-03AA-66C0-B549-B9D28E6AC5B8}"/>
                </a:ext>
              </a:extLst>
            </p:cNvPr>
            <p:cNvSpPr/>
            <p:nvPr/>
          </p:nvSpPr>
          <p:spPr>
            <a:xfrm>
              <a:off x="7392938" y="871700"/>
              <a:ext cx="423725" cy="240125"/>
            </a:xfrm>
            <a:custGeom>
              <a:avLst/>
              <a:gdLst/>
              <a:ahLst/>
              <a:cxnLst/>
              <a:rect l="l" t="t" r="r" b="b"/>
              <a:pathLst>
                <a:path w="16949" h="9605" extrusionOk="0">
                  <a:moveTo>
                    <a:pt x="14459" y="7261"/>
                  </a:moveTo>
                  <a:cubicBezTo>
                    <a:pt x="14584" y="7889"/>
                    <a:pt x="15003" y="8370"/>
                    <a:pt x="14877" y="9081"/>
                  </a:cubicBezTo>
                  <a:cubicBezTo>
                    <a:pt x="14752" y="9165"/>
                    <a:pt x="14626" y="9291"/>
                    <a:pt x="14459" y="9311"/>
                  </a:cubicBezTo>
                  <a:cubicBezTo>
                    <a:pt x="13810" y="9416"/>
                    <a:pt x="13120" y="9521"/>
                    <a:pt x="12450" y="9563"/>
                  </a:cubicBezTo>
                  <a:cubicBezTo>
                    <a:pt x="11007" y="9604"/>
                    <a:pt x="10379" y="9311"/>
                    <a:pt x="9312" y="8244"/>
                  </a:cubicBezTo>
                  <a:cubicBezTo>
                    <a:pt x="9270" y="7931"/>
                    <a:pt x="9270" y="7617"/>
                    <a:pt x="9249" y="7303"/>
                  </a:cubicBezTo>
                  <a:cubicBezTo>
                    <a:pt x="9228" y="7114"/>
                    <a:pt x="9102" y="6968"/>
                    <a:pt x="8893" y="6989"/>
                  </a:cubicBezTo>
                  <a:cubicBezTo>
                    <a:pt x="8747" y="7010"/>
                    <a:pt x="8600" y="7094"/>
                    <a:pt x="8558" y="7219"/>
                  </a:cubicBezTo>
                  <a:cubicBezTo>
                    <a:pt x="7889" y="8747"/>
                    <a:pt x="6529" y="9102"/>
                    <a:pt x="5106" y="9249"/>
                  </a:cubicBezTo>
                  <a:cubicBezTo>
                    <a:pt x="4478" y="9291"/>
                    <a:pt x="3809" y="9186"/>
                    <a:pt x="3160" y="9102"/>
                  </a:cubicBezTo>
                  <a:cubicBezTo>
                    <a:pt x="2658" y="9060"/>
                    <a:pt x="2344" y="8747"/>
                    <a:pt x="2281" y="8244"/>
                  </a:cubicBezTo>
                  <a:cubicBezTo>
                    <a:pt x="2135" y="7533"/>
                    <a:pt x="2135" y="6842"/>
                    <a:pt x="2323" y="6152"/>
                  </a:cubicBezTo>
                  <a:cubicBezTo>
                    <a:pt x="2386" y="5964"/>
                    <a:pt x="2512" y="5796"/>
                    <a:pt x="2616" y="5608"/>
                  </a:cubicBezTo>
                  <a:cubicBezTo>
                    <a:pt x="2700" y="5441"/>
                    <a:pt x="2804" y="5315"/>
                    <a:pt x="2930" y="5106"/>
                  </a:cubicBezTo>
                  <a:cubicBezTo>
                    <a:pt x="2512" y="4980"/>
                    <a:pt x="2177" y="5085"/>
                    <a:pt x="1821" y="5022"/>
                  </a:cubicBezTo>
                  <a:cubicBezTo>
                    <a:pt x="1507" y="4980"/>
                    <a:pt x="1193" y="4897"/>
                    <a:pt x="880" y="4792"/>
                  </a:cubicBezTo>
                  <a:cubicBezTo>
                    <a:pt x="566" y="4666"/>
                    <a:pt x="231" y="4541"/>
                    <a:pt x="1" y="4164"/>
                  </a:cubicBezTo>
                  <a:cubicBezTo>
                    <a:pt x="440" y="3557"/>
                    <a:pt x="1047" y="3160"/>
                    <a:pt x="1821" y="3160"/>
                  </a:cubicBezTo>
                  <a:cubicBezTo>
                    <a:pt x="2595" y="3160"/>
                    <a:pt x="3349" y="3244"/>
                    <a:pt x="4123" y="3306"/>
                  </a:cubicBezTo>
                  <a:cubicBezTo>
                    <a:pt x="4311" y="3306"/>
                    <a:pt x="4499" y="3390"/>
                    <a:pt x="4646" y="3348"/>
                  </a:cubicBezTo>
                  <a:cubicBezTo>
                    <a:pt x="4813" y="3327"/>
                    <a:pt x="4939" y="3223"/>
                    <a:pt x="5169" y="3118"/>
                  </a:cubicBezTo>
                  <a:cubicBezTo>
                    <a:pt x="5043" y="2951"/>
                    <a:pt x="4960" y="2825"/>
                    <a:pt x="4855" y="2741"/>
                  </a:cubicBezTo>
                  <a:cubicBezTo>
                    <a:pt x="4541" y="2469"/>
                    <a:pt x="4478" y="2260"/>
                    <a:pt x="4604" y="1946"/>
                  </a:cubicBezTo>
                  <a:cubicBezTo>
                    <a:pt x="4688" y="1779"/>
                    <a:pt x="4792" y="1632"/>
                    <a:pt x="4897" y="1486"/>
                  </a:cubicBezTo>
                  <a:cubicBezTo>
                    <a:pt x="5755" y="398"/>
                    <a:pt x="6906" y="0"/>
                    <a:pt x="8245" y="147"/>
                  </a:cubicBezTo>
                  <a:cubicBezTo>
                    <a:pt x="9144" y="252"/>
                    <a:pt x="9647" y="816"/>
                    <a:pt x="9667" y="1737"/>
                  </a:cubicBezTo>
                  <a:cubicBezTo>
                    <a:pt x="9667" y="2093"/>
                    <a:pt x="9647" y="2428"/>
                    <a:pt x="9521" y="2783"/>
                  </a:cubicBezTo>
                  <a:cubicBezTo>
                    <a:pt x="9416" y="2993"/>
                    <a:pt x="9458" y="3202"/>
                    <a:pt x="9626" y="3348"/>
                  </a:cubicBezTo>
                  <a:cubicBezTo>
                    <a:pt x="9772" y="3516"/>
                    <a:pt x="10044" y="3516"/>
                    <a:pt x="10274" y="3348"/>
                  </a:cubicBezTo>
                  <a:cubicBezTo>
                    <a:pt x="10483" y="3202"/>
                    <a:pt x="10693" y="3034"/>
                    <a:pt x="10923" y="2888"/>
                  </a:cubicBezTo>
                  <a:cubicBezTo>
                    <a:pt x="12220" y="2072"/>
                    <a:pt x="13517" y="1988"/>
                    <a:pt x="14794" y="2888"/>
                  </a:cubicBezTo>
                  <a:cubicBezTo>
                    <a:pt x="15380" y="3265"/>
                    <a:pt x="15945" y="3683"/>
                    <a:pt x="16405" y="4269"/>
                  </a:cubicBezTo>
                  <a:cubicBezTo>
                    <a:pt x="16635" y="4562"/>
                    <a:pt x="16844" y="4897"/>
                    <a:pt x="16886" y="5294"/>
                  </a:cubicBezTo>
                  <a:cubicBezTo>
                    <a:pt x="16949" y="5629"/>
                    <a:pt x="16865" y="5943"/>
                    <a:pt x="16614" y="6152"/>
                  </a:cubicBezTo>
                  <a:cubicBezTo>
                    <a:pt x="16405" y="6298"/>
                    <a:pt x="16196" y="6487"/>
                    <a:pt x="15945" y="6633"/>
                  </a:cubicBezTo>
                  <a:cubicBezTo>
                    <a:pt x="15505" y="6780"/>
                    <a:pt x="15003" y="7010"/>
                    <a:pt x="14459" y="726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896;p49">
              <a:extLst>
                <a:ext uri="{FF2B5EF4-FFF2-40B4-BE49-F238E27FC236}">
                  <a16:creationId xmlns:a16="http://schemas.microsoft.com/office/drawing/2014/main" id="{329ADC00-85F8-6FE5-039A-2195BD949E6F}"/>
                </a:ext>
              </a:extLst>
            </p:cNvPr>
            <p:cNvSpPr/>
            <p:nvPr/>
          </p:nvSpPr>
          <p:spPr>
            <a:xfrm>
              <a:off x="7364688" y="849725"/>
              <a:ext cx="475525" cy="287725"/>
            </a:xfrm>
            <a:custGeom>
              <a:avLst/>
              <a:gdLst/>
              <a:ahLst/>
              <a:cxnLst/>
              <a:rect l="l" t="t" r="r" b="b"/>
              <a:pathLst>
                <a:path w="19021" h="11509" extrusionOk="0">
                  <a:moveTo>
                    <a:pt x="16865" y="8684"/>
                  </a:moveTo>
                  <a:cubicBezTo>
                    <a:pt x="16928" y="8810"/>
                    <a:pt x="16949" y="8914"/>
                    <a:pt x="16970" y="9019"/>
                  </a:cubicBezTo>
                  <a:cubicBezTo>
                    <a:pt x="17179" y="9646"/>
                    <a:pt x="16928" y="10170"/>
                    <a:pt x="16426" y="10483"/>
                  </a:cubicBezTo>
                  <a:cubicBezTo>
                    <a:pt x="15652" y="10986"/>
                    <a:pt x="14752" y="11341"/>
                    <a:pt x="13790" y="11404"/>
                  </a:cubicBezTo>
                  <a:cubicBezTo>
                    <a:pt x="12346" y="11509"/>
                    <a:pt x="11111" y="11132"/>
                    <a:pt x="10044" y="10149"/>
                  </a:cubicBezTo>
                  <a:cubicBezTo>
                    <a:pt x="10002" y="10086"/>
                    <a:pt x="9919" y="10044"/>
                    <a:pt x="9793" y="9960"/>
                  </a:cubicBezTo>
                  <a:cubicBezTo>
                    <a:pt x="9270" y="10232"/>
                    <a:pt x="8705" y="10483"/>
                    <a:pt x="8161" y="10755"/>
                  </a:cubicBezTo>
                  <a:cubicBezTo>
                    <a:pt x="7952" y="10860"/>
                    <a:pt x="7722" y="10965"/>
                    <a:pt x="7512" y="10965"/>
                  </a:cubicBezTo>
                  <a:cubicBezTo>
                    <a:pt x="6487" y="10986"/>
                    <a:pt x="5441" y="11027"/>
                    <a:pt x="4416" y="11006"/>
                  </a:cubicBezTo>
                  <a:cubicBezTo>
                    <a:pt x="3621" y="10986"/>
                    <a:pt x="2993" y="10567"/>
                    <a:pt x="2491" y="9918"/>
                  </a:cubicBezTo>
                  <a:cubicBezTo>
                    <a:pt x="2282" y="9646"/>
                    <a:pt x="2177" y="9354"/>
                    <a:pt x="2177" y="9019"/>
                  </a:cubicBezTo>
                  <a:cubicBezTo>
                    <a:pt x="2177" y="8307"/>
                    <a:pt x="2156" y="7617"/>
                    <a:pt x="2491" y="6905"/>
                  </a:cubicBezTo>
                  <a:cubicBezTo>
                    <a:pt x="2282" y="6801"/>
                    <a:pt x="2093" y="6717"/>
                    <a:pt x="1947" y="6633"/>
                  </a:cubicBezTo>
                  <a:cubicBezTo>
                    <a:pt x="1486" y="6403"/>
                    <a:pt x="1026" y="6194"/>
                    <a:pt x="629" y="5901"/>
                  </a:cubicBezTo>
                  <a:cubicBezTo>
                    <a:pt x="64" y="5483"/>
                    <a:pt x="1" y="4708"/>
                    <a:pt x="524" y="4206"/>
                  </a:cubicBezTo>
                  <a:cubicBezTo>
                    <a:pt x="1152" y="3600"/>
                    <a:pt x="1884" y="3160"/>
                    <a:pt x="2805" y="3139"/>
                  </a:cubicBezTo>
                  <a:cubicBezTo>
                    <a:pt x="3223" y="3139"/>
                    <a:pt x="3621" y="3160"/>
                    <a:pt x="4039" y="3160"/>
                  </a:cubicBezTo>
                  <a:lnTo>
                    <a:pt x="4771" y="3160"/>
                  </a:lnTo>
                  <a:cubicBezTo>
                    <a:pt x="4813" y="2135"/>
                    <a:pt x="5462" y="1507"/>
                    <a:pt x="6152" y="921"/>
                  </a:cubicBezTo>
                  <a:cubicBezTo>
                    <a:pt x="6822" y="315"/>
                    <a:pt x="7659" y="1"/>
                    <a:pt x="8580" y="1"/>
                  </a:cubicBezTo>
                  <a:lnTo>
                    <a:pt x="9375" y="1"/>
                  </a:lnTo>
                  <a:cubicBezTo>
                    <a:pt x="10672" y="43"/>
                    <a:pt x="11572" y="859"/>
                    <a:pt x="11739" y="2135"/>
                  </a:cubicBezTo>
                  <a:cubicBezTo>
                    <a:pt x="11781" y="2281"/>
                    <a:pt x="11802" y="2407"/>
                    <a:pt x="11844" y="2616"/>
                  </a:cubicBezTo>
                  <a:cubicBezTo>
                    <a:pt x="12053" y="2532"/>
                    <a:pt x="12220" y="2491"/>
                    <a:pt x="12367" y="2428"/>
                  </a:cubicBezTo>
                  <a:cubicBezTo>
                    <a:pt x="13162" y="2114"/>
                    <a:pt x="13978" y="2093"/>
                    <a:pt x="14815" y="2198"/>
                  </a:cubicBezTo>
                  <a:cubicBezTo>
                    <a:pt x="15066" y="2219"/>
                    <a:pt x="15338" y="2323"/>
                    <a:pt x="15568" y="2449"/>
                  </a:cubicBezTo>
                  <a:cubicBezTo>
                    <a:pt x="16531" y="2930"/>
                    <a:pt x="17367" y="3558"/>
                    <a:pt x="18079" y="4374"/>
                  </a:cubicBezTo>
                  <a:cubicBezTo>
                    <a:pt x="18539" y="4897"/>
                    <a:pt x="18895" y="5524"/>
                    <a:pt x="18958" y="6257"/>
                  </a:cubicBezTo>
                  <a:cubicBezTo>
                    <a:pt x="19020" y="6822"/>
                    <a:pt x="18853" y="7324"/>
                    <a:pt x="18414" y="7659"/>
                  </a:cubicBezTo>
                  <a:cubicBezTo>
                    <a:pt x="18016" y="7973"/>
                    <a:pt x="17577" y="8203"/>
                    <a:pt x="17158" y="8496"/>
                  </a:cubicBezTo>
                  <a:cubicBezTo>
                    <a:pt x="17116" y="8558"/>
                    <a:pt x="17012" y="8600"/>
                    <a:pt x="16865" y="8684"/>
                  </a:cubicBezTo>
                  <a:close/>
                  <a:moveTo>
                    <a:pt x="15589" y="8140"/>
                  </a:moveTo>
                  <a:cubicBezTo>
                    <a:pt x="16133" y="7868"/>
                    <a:pt x="16635" y="7659"/>
                    <a:pt x="17137" y="7408"/>
                  </a:cubicBezTo>
                  <a:cubicBezTo>
                    <a:pt x="17367" y="7261"/>
                    <a:pt x="17577" y="7115"/>
                    <a:pt x="17786" y="6926"/>
                  </a:cubicBezTo>
                  <a:cubicBezTo>
                    <a:pt x="18058" y="6696"/>
                    <a:pt x="18121" y="6403"/>
                    <a:pt x="18079" y="6069"/>
                  </a:cubicBezTo>
                  <a:cubicBezTo>
                    <a:pt x="17995" y="5671"/>
                    <a:pt x="17807" y="5357"/>
                    <a:pt x="17577" y="5043"/>
                  </a:cubicBezTo>
                  <a:cubicBezTo>
                    <a:pt x="17137" y="4499"/>
                    <a:pt x="16551" y="4081"/>
                    <a:pt x="15986" y="3662"/>
                  </a:cubicBezTo>
                  <a:cubicBezTo>
                    <a:pt x="14668" y="2763"/>
                    <a:pt x="13392" y="2867"/>
                    <a:pt x="12116" y="3662"/>
                  </a:cubicBezTo>
                  <a:cubicBezTo>
                    <a:pt x="11865" y="3788"/>
                    <a:pt x="11697" y="3976"/>
                    <a:pt x="11467" y="4123"/>
                  </a:cubicBezTo>
                  <a:cubicBezTo>
                    <a:pt x="11216" y="4290"/>
                    <a:pt x="10965" y="4290"/>
                    <a:pt x="10797" y="4123"/>
                  </a:cubicBezTo>
                  <a:cubicBezTo>
                    <a:pt x="10651" y="3976"/>
                    <a:pt x="10588" y="3767"/>
                    <a:pt x="10693" y="3558"/>
                  </a:cubicBezTo>
                  <a:cubicBezTo>
                    <a:pt x="10860" y="3202"/>
                    <a:pt x="10881" y="2867"/>
                    <a:pt x="10860" y="2511"/>
                  </a:cubicBezTo>
                  <a:cubicBezTo>
                    <a:pt x="10818" y="1591"/>
                    <a:pt x="10358" y="1026"/>
                    <a:pt x="9416" y="900"/>
                  </a:cubicBezTo>
                  <a:cubicBezTo>
                    <a:pt x="8056" y="754"/>
                    <a:pt x="6906" y="1172"/>
                    <a:pt x="6069" y="2260"/>
                  </a:cubicBezTo>
                  <a:cubicBezTo>
                    <a:pt x="5964" y="2407"/>
                    <a:pt x="5859" y="2553"/>
                    <a:pt x="5776" y="2721"/>
                  </a:cubicBezTo>
                  <a:cubicBezTo>
                    <a:pt x="5650" y="3035"/>
                    <a:pt x="5734" y="3265"/>
                    <a:pt x="6048" y="3516"/>
                  </a:cubicBezTo>
                  <a:cubicBezTo>
                    <a:pt x="6152" y="3600"/>
                    <a:pt x="6215" y="3725"/>
                    <a:pt x="6362" y="3892"/>
                  </a:cubicBezTo>
                  <a:cubicBezTo>
                    <a:pt x="6152" y="3997"/>
                    <a:pt x="5985" y="4102"/>
                    <a:pt x="5839" y="4123"/>
                  </a:cubicBezTo>
                  <a:cubicBezTo>
                    <a:pt x="5671" y="4144"/>
                    <a:pt x="5504" y="4102"/>
                    <a:pt x="5315" y="4081"/>
                  </a:cubicBezTo>
                  <a:cubicBezTo>
                    <a:pt x="4541" y="4018"/>
                    <a:pt x="3788" y="3934"/>
                    <a:pt x="3014" y="3934"/>
                  </a:cubicBezTo>
                  <a:cubicBezTo>
                    <a:pt x="2219" y="3934"/>
                    <a:pt x="1612" y="4311"/>
                    <a:pt x="1173" y="4939"/>
                  </a:cubicBezTo>
                  <a:cubicBezTo>
                    <a:pt x="1382" y="5315"/>
                    <a:pt x="1717" y="5441"/>
                    <a:pt x="2072" y="5566"/>
                  </a:cubicBezTo>
                  <a:cubicBezTo>
                    <a:pt x="2344" y="5692"/>
                    <a:pt x="2700" y="5755"/>
                    <a:pt x="3014" y="5797"/>
                  </a:cubicBezTo>
                  <a:cubicBezTo>
                    <a:pt x="3349" y="5859"/>
                    <a:pt x="3683" y="5755"/>
                    <a:pt x="4102" y="5880"/>
                  </a:cubicBezTo>
                  <a:cubicBezTo>
                    <a:pt x="3976" y="6089"/>
                    <a:pt x="3893" y="6215"/>
                    <a:pt x="3788" y="6382"/>
                  </a:cubicBezTo>
                  <a:cubicBezTo>
                    <a:pt x="3683" y="6571"/>
                    <a:pt x="3558" y="6717"/>
                    <a:pt x="3495" y="6926"/>
                  </a:cubicBezTo>
                  <a:cubicBezTo>
                    <a:pt x="3349" y="7638"/>
                    <a:pt x="3328" y="8349"/>
                    <a:pt x="3453" y="9019"/>
                  </a:cubicBezTo>
                  <a:cubicBezTo>
                    <a:pt x="3558" y="9500"/>
                    <a:pt x="3872" y="9814"/>
                    <a:pt x="4332" y="9877"/>
                  </a:cubicBezTo>
                  <a:cubicBezTo>
                    <a:pt x="4960" y="9960"/>
                    <a:pt x="5629" y="10065"/>
                    <a:pt x="6278" y="10023"/>
                  </a:cubicBezTo>
                  <a:cubicBezTo>
                    <a:pt x="7722" y="9877"/>
                    <a:pt x="9082" y="9542"/>
                    <a:pt x="9730" y="7993"/>
                  </a:cubicBezTo>
                  <a:cubicBezTo>
                    <a:pt x="9772" y="7889"/>
                    <a:pt x="9940" y="7784"/>
                    <a:pt x="10065" y="7763"/>
                  </a:cubicBezTo>
                  <a:cubicBezTo>
                    <a:pt x="10274" y="7742"/>
                    <a:pt x="10400" y="7931"/>
                    <a:pt x="10442" y="8077"/>
                  </a:cubicBezTo>
                  <a:cubicBezTo>
                    <a:pt x="10484" y="8391"/>
                    <a:pt x="10484" y="8705"/>
                    <a:pt x="10484" y="9019"/>
                  </a:cubicBezTo>
                  <a:cubicBezTo>
                    <a:pt x="11551" y="10128"/>
                    <a:pt x="12178" y="10400"/>
                    <a:pt x="13622" y="10337"/>
                  </a:cubicBezTo>
                  <a:cubicBezTo>
                    <a:pt x="14313" y="10295"/>
                    <a:pt x="14961" y="10190"/>
                    <a:pt x="15631" y="10086"/>
                  </a:cubicBezTo>
                  <a:cubicBezTo>
                    <a:pt x="15798" y="10065"/>
                    <a:pt x="15924" y="9939"/>
                    <a:pt x="16049" y="9856"/>
                  </a:cubicBezTo>
                  <a:cubicBezTo>
                    <a:pt x="16133" y="9291"/>
                    <a:pt x="15714" y="8768"/>
                    <a:pt x="15589" y="814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910358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6"/>
          <p:cNvPicPr preferRelativeResize="0"/>
          <p:nvPr/>
        </p:nvPicPr>
        <p:blipFill rotWithShape="1">
          <a:blip r:embed="rId3">
            <a:alphaModFix/>
          </a:blip>
          <a:srcRect/>
          <a:stretch/>
        </p:blipFill>
        <p:spPr>
          <a:xfrm>
            <a:off x="-2" y="1"/>
            <a:ext cx="12192000" cy="1083306"/>
          </a:xfrm>
          <a:prstGeom prst="rect">
            <a:avLst/>
          </a:prstGeom>
          <a:noFill/>
          <a:ln>
            <a:noFill/>
          </a:ln>
        </p:spPr>
      </p:pic>
      <p:sp>
        <p:nvSpPr>
          <p:cNvPr id="148" name="Google Shape;148;p6"/>
          <p:cNvSpPr txBox="1"/>
          <p:nvPr/>
        </p:nvSpPr>
        <p:spPr>
          <a:xfrm>
            <a:off x="663572" y="202239"/>
            <a:ext cx="30598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600" b="1">
                <a:solidFill>
                  <a:schemeClr val="dk1"/>
                </a:solidFill>
                <a:latin typeface="Arial"/>
                <a:ea typeface="Arial"/>
                <a:cs typeface="Arial"/>
                <a:sym typeface="Arial"/>
              </a:rPr>
              <a:t>WARM-UP</a:t>
            </a:r>
            <a:endParaRPr sz="3600" b="1">
              <a:solidFill>
                <a:schemeClr val="dk1"/>
              </a:solidFill>
              <a:latin typeface="Arial"/>
              <a:ea typeface="Arial"/>
              <a:cs typeface="Arial"/>
              <a:sym typeface="Arial"/>
            </a:endParaRPr>
          </a:p>
        </p:txBody>
      </p:sp>
      <p:pic>
        <p:nvPicPr>
          <p:cNvPr id="149" name="Google Shape;149;p6"/>
          <p:cNvPicPr preferRelativeResize="0"/>
          <p:nvPr/>
        </p:nvPicPr>
        <p:blipFill rotWithShape="1">
          <a:blip r:embed="rId4">
            <a:alphaModFix/>
          </a:blip>
          <a:srcRect t="1826"/>
          <a:stretch/>
        </p:blipFill>
        <p:spPr>
          <a:xfrm>
            <a:off x="7883384" y="1083307"/>
            <a:ext cx="4308614" cy="5774693"/>
          </a:xfrm>
          <a:prstGeom prst="rect">
            <a:avLst/>
          </a:prstGeom>
          <a:noFill/>
          <a:ln>
            <a:noFill/>
          </a:ln>
        </p:spPr>
      </p:pic>
      <p:sp>
        <p:nvSpPr>
          <p:cNvPr id="150" name="Google Shape;150;p6"/>
          <p:cNvSpPr/>
          <p:nvPr/>
        </p:nvSpPr>
        <p:spPr>
          <a:xfrm>
            <a:off x="1378968" y="1285545"/>
            <a:ext cx="585929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cap="none" dirty="0">
                <a:solidFill>
                  <a:srgbClr val="048DA4"/>
                </a:solidFill>
                <a:latin typeface="Calibri"/>
                <a:ea typeface="Calibri"/>
                <a:cs typeface="Calibri"/>
                <a:sym typeface="Calibri"/>
              </a:rPr>
              <a:t>Memorizing game</a:t>
            </a:r>
            <a:endParaRPr sz="5400" b="1" cap="none" dirty="0">
              <a:solidFill>
                <a:srgbClr val="048DA4"/>
              </a:solidFill>
              <a:latin typeface="Calibri"/>
              <a:ea typeface="Calibri"/>
              <a:cs typeface="Calibri"/>
              <a:sym typeface="Calibri"/>
            </a:endParaRPr>
          </a:p>
        </p:txBody>
      </p:sp>
      <p:sp>
        <p:nvSpPr>
          <p:cNvPr id="2" name="Rectangle: Rounded Corners 1">
            <a:extLst>
              <a:ext uri="{FF2B5EF4-FFF2-40B4-BE49-F238E27FC236}">
                <a16:creationId xmlns:a16="http://schemas.microsoft.com/office/drawing/2014/main" id="{21F030C3-FD4F-2256-9EC2-554643C8976B}"/>
              </a:ext>
            </a:extLst>
          </p:cNvPr>
          <p:cNvSpPr/>
          <p:nvPr/>
        </p:nvSpPr>
        <p:spPr>
          <a:xfrm>
            <a:off x="178904" y="2633870"/>
            <a:ext cx="8259418" cy="3478695"/>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nSpc>
                <a:spcPct val="200000"/>
              </a:lnSpc>
            </a:pPr>
            <a:r>
              <a:rPr lang="en-US" sz="2800" dirty="0">
                <a:solidFill>
                  <a:schemeClr val="accent4">
                    <a:lumMod val="20000"/>
                    <a:lumOff val="80000"/>
                  </a:schemeClr>
                </a:solidFill>
                <a:latin typeface="Aharoni" panose="02010803020104030203" pitchFamily="2" charset="-79"/>
                <a:cs typeface="Aharoni" panose="02010803020104030203" pitchFamily="2" charset="-79"/>
              </a:rPr>
              <a:t>- Watch a video clip about TRAFFIC PROBLEMS</a:t>
            </a:r>
          </a:p>
          <a:p>
            <a:pPr>
              <a:lnSpc>
                <a:spcPct val="200000"/>
              </a:lnSpc>
            </a:pPr>
            <a:r>
              <a:rPr lang="en-US" sz="2800" dirty="0">
                <a:solidFill>
                  <a:schemeClr val="accent4">
                    <a:lumMod val="20000"/>
                    <a:lumOff val="80000"/>
                  </a:schemeClr>
                </a:solidFill>
                <a:latin typeface="Aharoni" panose="02010803020104030203" pitchFamily="2" charset="-79"/>
                <a:cs typeface="Aharoni" panose="02010803020104030203" pitchFamily="2" charset="-79"/>
              </a:rPr>
              <a:t>- Try to remember them</a:t>
            </a:r>
          </a:p>
          <a:p>
            <a:pPr>
              <a:lnSpc>
                <a:spcPct val="200000"/>
              </a:lnSpc>
            </a:pPr>
            <a:r>
              <a:rPr lang="en-US" sz="2800" dirty="0">
                <a:solidFill>
                  <a:schemeClr val="accent4">
                    <a:lumMod val="20000"/>
                    <a:lumOff val="80000"/>
                  </a:schemeClr>
                </a:solidFill>
                <a:latin typeface="Aharoni" panose="02010803020104030203" pitchFamily="2" charset="-79"/>
                <a:cs typeface="Aharoni" panose="02010803020104030203" pitchFamily="2" charset="-79"/>
              </a:rPr>
              <a:t>- Write them on the board in ONE minute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93;p23">
            <a:extLst>
              <a:ext uri="{FF2B5EF4-FFF2-40B4-BE49-F238E27FC236}">
                <a16:creationId xmlns:a16="http://schemas.microsoft.com/office/drawing/2014/main" id="{FA888C9C-2105-46EF-8941-1BC69B1E0B18}"/>
              </a:ext>
            </a:extLst>
          </p:cNvPr>
          <p:cNvSpPr txBox="1">
            <a:spLocks/>
          </p:cNvSpPr>
          <p:nvPr/>
        </p:nvSpPr>
        <p:spPr>
          <a:xfrm>
            <a:off x="1345392" y="303112"/>
            <a:ext cx="9875520" cy="673284"/>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chemeClr val="dk1"/>
              </a:buClr>
              <a:buSzPts val="1100"/>
            </a:pPr>
            <a:r>
              <a:rPr lang="en-US" sz="3200" b="1" dirty="0">
                <a:solidFill>
                  <a:srgbClr val="FF0000"/>
                </a:solidFill>
                <a:latin typeface="Fira Sans Extra Condensed" panose="020B0503050000020004" pitchFamily="34" charset="0"/>
              </a:rPr>
              <a:t>Rearrange the words to make meaningful sentences. </a:t>
            </a:r>
            <a:endParaRPr lang="en-US" sz="2800" b="1" dirty="0">
              <a:solidFill>
                <a:srgbClr val="C00000"/>
              </a:solidFill>
              <a:latin typeface="Fira Sans Extra Condensed" panose="020B0503050000020004" pitchFamily="34" charset="0"/>
            </a:endParaRPr>
          </a:p>
        </p:txBody>
      </p:sp>
      <p:sp>
        <p:nvSpPr>
          <p:cNvPr id="11" name="TextBox 10">
            <a:extLst>
              <a:ext uri="{FF2B5EF4-FFF2-40B4-BE49-F238E27FC236}">
                <a16:creationId xmlns:a16="http://schemas.microsoft.com/office/drawing/2014/main" id="{7AFBE729-5D37-E92A-A33D-A5C502021481}"/>
              </a:ext>
            </a:extLst>
          </p:cNvPr>
          <p:cNvSpPr txBox="1"/>
          <p:nvPr/>
        </p:nvSpPr>
        <p:spPr>
          <a:xfrm>
            <a:off x="1680505" y="1214057"/>
            <a:ext cx="8564880" cy="5068695"/>
          </a:xfrm>
          <a:prstGeom prst="rect">
            <a:avLst/>
          </a:prstGeom>
          <a:noFill/>
        </p:spPr>
        <p:txBody>
          <a:bodyPr wrap="square">
            <a:spAutoFit/>
          </a:bodyPr>
          <a:lstStyle/>
          <a:p>
            <a:pPr marL="0" marR="0">
              <a:lnSpc>
                <a:spcPct val="150000"/>
              </a:lnSpc>
              <a:spcBef>
                <a:spcPts val="0"/>
              </a:spcBef>
              <a:spcAft>
                <a:spcPts val="800"/>
              </a:spcAft>
            </a:pPr>
            <a:r>
              <a:rPr lang="en-US" sz="24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1. </a:t>
            </a:r>
            <a:r>
              <a:rPr lang="en-US" sz="2400" kern="100" dirty="0">
                <a:solidFill>
                  <a:srgbClr val="002060"/>
                </a:solidFill>
                <a:latin typeface="Arial Rounded MT Bold" panose="020F0704030504030204" pitchFamily="34" charset="0"/>
                <a:ea typeface="Calibri" panose="020F0502020204030204" pitchFamily="34" charset="0"/>
                <a:cs typeface="Times New Roman" panose="02020603050405020304" pitchFamily="18" charset="0"/>
              </a:rPr>
              <a:t>One of the traffic problems in our big cities is that there are too many people using the roads. </a:t>
            </a:r>
            <a:endParaRPr lang="en-US" sz="24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r>
              <a:rPr lang="en-US" sz="24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2. There are too many vehicles on the road. 	</a:t>
            </a:r>
          </a:p>
          <a:p>
            <a:pPr marL="0" marR="0">
              <a:lnSpc>
                <a:spcPct val="150000"/>
              </a:lnSpc>
              <a:spcBef>
                <a:spcPts val="0"/>
              </a:spcBef>
              <a:spcAft>
                <a:spcPts val="800"/>
              </a:spcAft>
            </a:pPr>
            <a:r>
              <a:rPr lang="en-US" sz="24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3. Many roads are narrow and bumpy. 		</a:t>
            </a:r>
          </a:p>
          <a:p>
            <a:pPr marL="0" marR="0">
              <a:lnSpc>
                <a:spcPct val="150000"/>
              </a:lnSpc>
              <a:spcBef>
                <a:spcPts val="0"/>
              </a:spcBef>
              <a:spcAft>
                <a:spcPts val="800"/>
              </a:spcAft>
            </a:pPr>
            <a:r>
              <a:rPr lang="en-US" sz="24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4. There are traffic accidents everyday. 		</a:t>
            </a:r>
          </a:p>
          <a:p>
            <a:pPr marL="0" marR="0">
              <a:lnSpc>
                <a:spcPct val="150000"/>
              </a:lnSpc>
              <a:spcBef>
                <a:spcPts val="0"/>
              </a:spcBef>
              <a:spcAft>
                <a:spcPts val="800"/>
              </a:spcAft>
            </a:pPr>
            <a:r>
              <a:rPr lang="en-US" sz="24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5.  Many young children ride their bikes dangerously. 	</a:t>
            </a:r>
          </a:p>
          <a:p>
            <a:pPr marL="0" marR="0">
              <a:lnSpc>
                <a:spcPct val="150000"/>
              </a:lnSpc>
              <a:spcBef>
                <a:spcPts val="0"/>
              </a:spcBef>
              <a:spcAft>
                <a:spcPts val="800"/>
              </a:spcAft>
            </a:pPr>
            <a:r>
              <a:rPr lang="en-US" sz="24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6. Some people do not obey the traffic rules. 		</a:t>
            </a:r>
          </a:p>
          <a:p>
            <a:pPr marL="0" marR="0">
              <a:lnSpc>
                <a:spcPct val="150000"/>
              </a:lnSpc>
              <a:spcBef>
                <a:spcPts val="0"/>
              </a:spcBef>
              <a:spcAft>
                <a:spcPts val="800"/>
              </a:spcAft>
            </a:pPr>
            <a:r>
              <a:rPr lang="en-US" sz="2400" kern="100" dirty="0">
                <a:solidFill>
                  <a:srgbClr val="002060"/>
                </a:solidFill>
                <a:effectLst/>
                <a:latin typeface="Arial Rounded MT Bold" panose="020F0704030504030204" pitchFamily="34" charset="0"/>
                <a:ea typeface="Calibri" panose="020F0502020204030204" pitchFamily="34" charset="0"/>
                <a:cs typeface="Times New Roman" panose="02020603050405020304" pitchFamily="18" charset="0"/>
              </a:rPr>
              <a:t>7. Some roads are not in good condition. </a:t>
            </a:r>
            <a:r>
              <a:rPr lang="en-US" sz="2400" dirty="0">
                <a:solidFill>
                  <a:srgbClr val="002060"/>
                </a:solidFill>
                <a:effectLst/>
                <a:latin typeface="Arial Rounded MT Bold" panose="020F0704030504030204" pitchFamily="34" charset="0"/>
                <a:ea typeface="Calibri" panose="020F0502020204030204" pitchFamily="34" charset="0"/>
              </a:rPr>
              <a:t>	</a:t>
            </a:r>
            <a:endParaRPr lang="en-US" sz="2400" dirty="0">
              <a:solidFill>
                <a:srgbClr val="002060"/>
              </a:solidFill>
              <a:latin typeface="Arial Rounded MT Bold" panose="020F0704030504030204" pitchFamily="34" charset="0"/>
            </a:endParaRPr>
          </a:p>
        </p:txBody>
      </p:sp>
      <p:grpSp>
        <p:nvGrpSpPr>
          <p:cNvPr id="2" name="Google Shape;142;p15">
            <a:extLst>
              <a:ext uri="{FF2B5EF4-FFF2-40B4-BE49-F238E27FC236}">
                <a16:creationId xmlns:a16="http://schemas.microsoft.com/office/drawing/2014/main" id="{9903AAFB-7A3D-A620-AEAB-466DFA8F2012}"/>
              </a:ext>
            </a:extLst>
          </p:cNvPr>
          <p:cNvGrpSpPr/>
          <p:nvPr/>
        </p:nvGrpSpPr>
        <p:grpSpPr>
          <a:xfrm>
            <a:off x="680226" y="5504452"/>
            <a:ext cx="394542" cy="1060316"/>
            <a:chOff x="2449930" y="2556776"/>
            <a:chExt cx="1339065" cy="3009185"/>
          </a:xfrm>
        </p:grpSpPr>
        <p:sp>
          <p:nvSpPr>
            <p:cNvPr id="3" name="Google Shape;143;p15">
              <a:extLst>
                <a:ext uri="{FF2B5EF4-FFF2-40B4-BE49-F238E27FC236}">
                  <a16:creationId xmlns:a16="http://schemas.microsoft.com/office/drawing/2014/main" id="{D4ACAD94-B91A-08FF-2A9F-29D9EEBCDC8C}"/>
                </a:ext>
              </a:extLst>
            </p:cNvPr>
            <p:cNvSpPr/>
            <p:nvPr/>
          </p:nvSpPr>
          <p:spPr>
            <a:xfrm>
              <a:off x="2449930" y="2556776"/>
              <a:ext cx="1339065" cy="2243750"/>
            </a:xfrm>
            <a:custGeom>
              <a:avLst/>
              <a:gdLst/>
              <a:ahLst/>
              <a:cxnLst/>
              <a:rect l="l" t="t" r="r" b="b"/>
              <a:pathLst>
                <a:path w="62727" h="105106" extrusionOk="0">
                  <a:moveTo>
                    <a:pt x="31083" y="0"/>
                  </a:moveTo>
                  <a:cubicBezTo>
                    <a:pt x="30660" y="0"/>
                    <a:pt x="30078" y="77"/>
                    <a:pt x="29410" y="366"/>
                  </a:cubicBezTo>
                  <a:cubicBezTo>
                    <a:pt x="23250" y="2407"/>
                    <a:pt x="21611" y="16772"/>
                    <a:pt x="21172" y="24241"/>
                  </a:cubicBezTo>
                  <a:cubicBezTo>
                    <a:pt x="21082" y="25817"/>
                    <a:pt x="20271" y="27035"/>
                    <a:pt x="19296" y="27035"/>
                  </a:cubicBezTo>
                  <a:cubicBezTo>
                    <a:pt x="19260" y="27035"/>
                    <a:pt x="19224" y="27033"/>
                    <a:pt x="19188" y="27030"/>
                  </a:cubicBezTo>
                  <a:cubicBezTo>
                    <a:pt x="19071" y="27019"/>
                    <a:pt x="18950" y="27014"/>
                    <a:pt x="18825" y="27014"/>
                  </a:cubicBezTo>
                  <a:cubicBezTo>
                    <a:pt x="16566" y="27014"/>
                    <a:pt x="13102" y="28718"/>
                    <a:pt x="11108" y="31917"/>
                  </a:cubicBezTo>
                  <a:cubicBezTo>
                    <a:pt x="8196" y="36601"/>
                    <a:pt x="8495" y="49895"/>
                    <a:pt x="8858" y="56599"/>
                  </a:cubicBezTo>
                  <a:cubicBezTo>
                    <a:pt x="8957" y="58430"/>
                    <a:pt x="8037" y="59917"/>
                    <a:pt x="6895" y="59917"/>
                  </a:cubicBezTo>
                  <a:cubicBezTo>
                    <a:pt x="6888" y="59917"/>
                    <a:pt x="6881" y="59917"/>
                    <a:pt x="6874" y="59917"/>
                  </a:cubicBezTo>
                  <a:cubicBezTo>
                    <a:pt x="6854" y="59917"/>
                    <a:pt x="6835" y="59916"/>
                    <a:pt x="6815" y="59916"/>
                  </a:cubicBezTo>
                  <a:cubicBezTo>
                    <a:pt x="2657" y="59916"/>
                    <a:pt x="1204" y="66933"/>
                    <a:pt x="1204" y="66933"/>
                  </a:cubicBezTo>
                  <a:cubicBezTo>
                    <a:pt x="170" y="70668"/>
                    <a:pt x="0" y="74469"/>
                    <a:pt x="472" y="78249"/>
                  </a:cubicBezTo>
                  <a:cubicBezTo>
                    <a:pt x="2716" y="96150"/>
                    <a:pt x="17018" y="105106"/>
                    <a:pt x="31329" y="105106"/>
                  </a:cubicBezTo>
                  <a:cubicBezTo>
                    <a:pt x="45614" y="105106"/>
                    <a:pt x="59909" y="96183"/>
                    <a:pt x="62231" y="78325"/>
                  </a:cubicBezTo>
                  <a:cubicBezTo>
                    <a:pt x="62727" y="74520"/>
                    <a:pt x="62566" y="70692"/>
                    <a:pt x="61526" y="66933"/>
                  </a:cubicBezTo>
                  <a:cubicBezTo>
                    <a:pt x="61526" y="66933"/>
                    <a:pt x="60070" y="59916"/>
                    <a:pt x="55912" y="59916"/>
                  </a:cubicBezTo>
                  <a:cubicBezTo>
                    <a:pt x="55892" y="59916"/>
                    <a:pt x="55872" y="59917"/>
                    <a:pt x="55853" y="59917"/>
                  </a:cubicBezTo>
                  <a:cubicBezTo>
                    <a:pt x="55846" y="59917"/>
                    <a:pt x="55839" y="59917"/>
                    <a:pt x="55832" y="59917"/>
                  </a:cubicBezTo>
                  <a:cubicBezTo>
                    <a:pt x="54689" y="59917"/>
                    <a:pt x="53770" y="58430"/>
                    <a:pt x="53869" y="56599"/>
                  </a:cubicBezTo>
                  <a:cubicBezTo>
                    <a:pt x="54232" y="49895"/>
                    <a:pt x="54534" y="36601"/>
                    <a:pt x="51619" y="31917"/>
                  </a:cubicBezTo>
                  <a:cubicBezTo>
                    <a:pt x="49627" y="28718"/>
                    <a:pt x="46161" y="27014"/>
                    <a:pt x="43904" y="27014"/>
                  </a:cubicBezTo>
                  <a:cubicBezTo>
                    <a:pt x="43780" y="27014"/>
                    <a:pt x="43659" y="27019"/>
                    <a:pt x="43542" y="27030"/>
                  </a:cubicBezTo>
                  <a:cubicBezTo>
                    <a:pt x="43505" y="27033"/>
                    <a:pt x="43470" y="27035"/>
                    <a:pt x="43434" y="27035"/>
                  </a:cubicBezTo>
                  <a:cubicBezTo>
                    <a:pt x="42459" y="27035"/>
                    <a:pt x="41648" y="25817"/>
                    <a:pt x="41555" y="24241"/>
                  </a:cubicBezTo>
                  <a:cubicBezTo>
                    <a:pt x="41119" y="16772"/>
                    <a:pt x="39480" y="2407"/>
                    <a:pt x="33317" y="366"/>
                  </a:cubicBezTo>
                  <a:cubicBezTo>
                    <a:pt x="32649" y="77"/>
                    <a:pt x="32066" y="0"/>
                    <a:pt x="31644" y="0"/>
                  </a:cubicBezTo>
                  <a:cubicBezTo>
                    <a:pt x="31540" y="0"/>
                    <a:pt x="31447" y="5"/>
                    <a:pt x="31363" y="12"/>
                  </a:cubicBezTo>
                  <a:cubicBezTo>
                    <a:pt x="31280" y="5"/>
                    <a:pt x="31186" y="0"/>
                    <a:pt x="31083" y="0"/>
                  </a:cubicBezTo>
                  <a:close/>
                </a:path>
              </a:pathLst>
            </a:custGeom>
            <a:solidFill>
              <a:srgbClr val="9AD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44;p15">
              <a:extLst>
                <a:ext uri="{FF2B5EF4-FFF2-40B4-BE49-F238E27FC236}">
                  <a16:creationId xmlns:a16="http://schemas.microsoft.com/office/drawing/2014/main" id="{6728A512-1773-0F40-26C6-7CDA17DD3767}"/>
                </a:ext>
              </a:extLst>
            </p:cNvPr>
            <p:cNvSpPr/>
            <p:nvPr/>
          </p:nvSpPr>
          <p:spPr>
            <a:xfrm>
              <a:off x="2876464" y="3265233"/>
              <a:ext cx="475943" cy="2300727"/>
            </a:xfrm>
            <a:custGeom>
              <a:avLst/>
              <a:gdLst/>
              <a:ahLst/>
              <a:cxnLst/>
              <a:rect l="l" t="t" r="r" b="b"/>
              <a:pathLst>
                <a:path w="22295" h="107775" extrusionOk="0">
                  <a:moveTo>
                    <a:pt x="11420" y="1"/>
                  </a:moveTo>
                  <a:cubicBezTo>
                    <a:pt x="10633" y="1"/>
                    <a:pt x="9998" y="639"/>
                    <a:pt x="9998" y="1425"/>
                  </a:cubicBezTo>
                  <a:lnTo>
                    <a:pt x="9998" y="44649"/>
                  </a:lnTo>
                  <a:lnTo>
                    <a:pt x="1966" y="35011"/>
                  </a:lnTo>
                  <a:cubicBezTo>
                    <a:pt x="1760" y="34764"/>
                    <a:pt x="1464" y="34636"/>
                    <a:pt x="1167" y="34636"/>
                  </a:cubicBezTo>
                  <a:cubicBezTo>
                    <a:pt x="933" y="34636"/>
                    <a:pt x="697" y="34715"/>
                    <a:pt x="503" y="34878"/>
                  </a:cubicBezTo>
                  <a:cubicBezTo>
                    <a:pt x="61" y="35244"/>
                    <a:pt x="1" y="35900"/>
                    <a:pt x="370" y="36342"/>
                  </a:cubicBezTo>
                  <a:lnTo>
                    <a:pt x="9998" y="47894"/>
                  </a:lnTo>
                  <a:lnTo>
                    <a:pt x="9998" y="106350"/>
                  </a:lnTo>
                  <a:cubicBezTo>
                    <a:pt x="9998" y="107136"/>
                    <a:pt x="10633" y="107774"/>
                    <a:pt x="11420" y="107774"/>
                  </a:cubicBezTo>
                  <a:cubicBezTo>
                    <a:pt x="12206" y="107774"/>
                    <a:pt x="12844" y="107136"/>
                    <a:pt x="12844" y="106350"/>
                  </a:cubicBezTo>
                  <a:lnTo>
                    <a:pt x="12844" y="34905"/>
                  </a:lnTo>
                  <a:lnTo>
                    <a:pt x="21944" y="24414"/>
                  </a:lnTo>
                  <a:cubicBezTo>
                    <a:pt x="22294" y="23997"/>
                    <a:pt x="22246" y="23377"/>
                    <a:pt x="21835" y="23020"/>
                  </a:cubicBezTo>
                  <a:cubicBezTo>
                    <a:pt x="21646" y="22857"/>
                    <a:pt x="21414" y="22776"/>
                    <a:pt x="21183" y="22776"/>
                  </a:cubicBezTo>
                  <a:cubicBezTo>
                    <a:pt x="20909" y="22776"/>
                    <a:pt x="20637" y="22889"/>
                    <a:pt x="20441" y="23108"/>
                  </a:cubicBezTo>
                  <a:lnTo>
                    <a:pt x="20441" y="23111"/>
                  </a:lnTo>
                  <a:lnTo>
                    <a:pt x="12844" y="31866"/>
                  </a:lnTo>
                  <a:lnTo>
                    <a:pt x="12844" y="19413"/>
                  </a:lnTo>
                  <a:lnTo>
                    <a:pt x="21944" y="8922"/>
                  </a:lnTo>
                  <a:cubicBezTo>
                    <a:pt x="22294" y="8505"/>
                    <a:pt x="22246" y="7885"/>
                    <a:pt x="21835" y="7528"/>
                  </a:cubicBezTo>
                  <a:cubicBezTo>
                    <a:pt x="21646" y="7364"/>
                    <a:pt x="21414" y="7284"/>
                    <a:pt x="21183" y="7284"/>
                  </a:cubicBezTo>
                  <a:cubicBezTo>
                    <a:pt x="20909" y="7284"/>
                    <a:pt x="20637" y="7396"/>
                    <a:pt x="20441" y="7615"/>
                  </a:cubicBezTo>
                  <a:lnTo>
                    <a:pt x="12844" y="16373"/>
                  </a:lnTo>
                  <a:lnTo>
                    <a:pt x="12844" y="1425"/>
                  </a:lnTo>
                  <a:cubicBezTo>
                    <a:pt x="12844" y="639"/>
                    <a:pt x="12206" y="1"/>
                    <a:pt x="11420" y="1"/>
                  </a:cubicBezTo>
                  <a:close/>
                </a:path>
              </a:pathLst>
            </a:custGeom>
            <a:solidFill>
              <a:srgbClr val="373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45;p15">
            <a:extLst>
              <a:ext uri="{FF2B5EF4-FFF2-40B4-BE49-F238E27FC236}">
                <a16:creationId xmlns:a16="http://schemas.microsoft.com/office/drawing/2014/main" id="{59CBE37B-E777-0A2C-7968-E9160B3406EC}"/>
              </a:ext>
            </a:extLst>
          </p:cNvPr>
          <p:cNvGrpSpPr/>
          <p:nvPr/>
        </p:nvGrpSpPr>
        <p:grpSpPr>
          <a:xfrm>
            <a:off x="288348" y="5697620"/>
            <a:ext cx="545630" cy="865947"/>
            <a:chOff x="1231043" y="3326737"/>
            <a:chExt cx="1851853" cy="2457564"/>
          </a:xfrm>
        </p:grpSpPr>
        <p:sp>
          <p:nvSpPr>
            <p:cNvPr id="7" name="Google Shape;146;p15">
              <a:extLst>
                <a:ext uri="{FF2B5EF4-FFF2-40B4-BE49-F238E27FC236}">
                  <a16:creationId xmlns:a16="http://schemas.microsoft.com/office/drawing/2014/main" id="{723D0B98-C4A5-C7F6-BFFF-BE3E40A9448E}"/>
                </a:ext>
              </a:extLst>
            </p:cNvPr>
            <p:cNvSpPr/>
            <p:nvPr/>
          </p:nvSpPr>
          <p:spPr>
            <a:xfrm>
              <a:off x="1231043" y="3326737"/>
              <a:ext cx="1851853" cy="1904112"/>
            </a:xfrm>
            <a:custGeom>
              <a:avLst/>
              <a:gdLst/>
              <a:ahLst/>
              <a:cxnLst/>
              <a:rect l="l" t="t" r="r" b="b"/>
              <a:pathLst>
                <a:path w="86748" h="89196" extrusionOk="0">
                  <a:moveTo>
                    <a:pt x="43054" y="1"/>
                  </a:moveTo>
                  <a:cubicBezTo>
                    <a:pt x="42402" y="1"/>
                    <a:pt x="41751" y="88"/>
                    <a:pt x="41123" y="262"/>
                  </a:cubicBezTo>
                  <a:cubicBezTo>
                    <a:pt x="34016" y="1728"/>
                    <a:pt x="32123" y="12041"/>
                    <a:pt x="31621" y="17405"/>
                  </a:cubicBezTo>
                  <a:cubicBezTo>
                    <a:pt x="31513" y="18538"/>
                    <a:pt x="30574" y="19411"/>
                    <a:pt x="29452" y="19411"/>
                  </a:cubicBezTo>
                  <a:cubicBezTo>
                    <a:pt x="29411" y="19411"/>
                    <a:pt x="29370" y="19410"/>
                    <a:pt x="29329" y="19407"/>
                  </a:cubicBezTo>
                  <a:cubicBezTo>
                    <a:pt x="29192" y="19400"/>
                    <a:pt x="29051" y="19396"/>
                    <a:pt x="28905" y="19396"/>
                  </a:cubicBezTo>
                  <a:cubicBezTo>
                    <a:pt x="26301" y="19396"/>
                    <a:pt x="22308" y="20621"/>
                    <a:pt x="20011" y="22918"/>
                  </a:cubicBezTo>
                  <a:cubicBezTo>
                    <a:pt x="16648" y="26278"/>
                    <a:pt x="16996" y="35825"/>
                    <a:pt x="17414" y="40637"/>
                  </a:cubicBezTo>
                  <a:cubicBezTo>
                    <a:pt x="17531" y="41954"/>
                    <a:pt x="16467" y="43020"/>
                    <a:pt x="15150" y="43020"/>
                  </a:cubicBezTo>
                  <a:cubicBezTo>
                    <a:pt x="15142" y="43020"/>
                    <a:pt x="15135" y="43020"/>
                    <a:pt x="15127" y="43020"/>
                  </a:cubicBezTo>
                  <a:cubicBezTo>
                    <a:pt x="15104" y="43020"/>
                    <a:pt x="15081" y="43019"/>
                    <a:pt x="15059" y="43019"/>
                  </a:cubicBezTo>
                  <a:cubicBezTo>
                    <a:pt x="10264" y="43019"/>
                    <a:pt x="8583" y="48058"/>
                    <a:pt x="8583" y="48058"/>
                  </a:cubicBezTo>
                  <a:cubicBezTo>
                    <a:pt x="1" y="67367"/>
                    <a:pt x="37751" y="86679"/>
                    <a:pt x="42399" y="88968"/>
                  </a:cubicBezTo>
                  <a:cubicBezTo>
                    <a:pt x="42704" y="89116"/>
                    <a:pt x="43037" y="89195"/>
                    <a:pt x="43376" y="89195"/>
                  </a:cubicBezTo>
                  <a:cubicBezTo>
                    <a:pt x="43714" y="89195"/>
                    <a:pt x="44047" y="89116"/>
                    <a:pt x="44349" y="88968"/>
                  </a:cubicBezTo>
                  <a:cubicBezTo>
                    <a:pt x="48998" y="86679"/>
                    <a:pt x="86748" y="67367"/>
                    <a:pt x="78165" y="48058"/>
                  </a:cubicBezTo>
                  <a:cubicBezTo>
                    <a:pt x="78165" y="48058"/>
                    <a:pt x="76488" y="43019"/>
                    <a:pt x="71693" y="43019"/>
                  </a:cubicBezTo>
                  <a:cubicBezTo>
                    <a:pt x="71670" y="43019"/>
                    <a:pt x="71647" y="43020"/>
                    <a:pt x="71624" y="43020"/>
                  </a:cubicBezTo>
                  <a:cubicBezTo>
                    <a:pt x="71617" y="43020"/>
                    <a:pt x="71609" y="43020"/>
                    <a:pt x="71602" y="43020"/>
                  </a:cubicBezTo>
                  <a:cubicBezTo>
                    <a:pt x="70282" y="43020"/>
                    <a:pt x="69224" y="41954"/>
                    <a:pt x="69335" y="40637"/>
                  </a:cubicBezTo>
                  <a:cubicBezTo>
                    <a:pt x="69755" y="35825"/>
                    <a:pt x="70103" y="26278"/>
                    <a:pt x="66740" y="22918"/>
                  </a:cubicBezTo>
                  <a:cubicBezTo>
                    <a:pt x="64443" y="20621"/>
                    <a:pt x="60448" y="19396"/>
                    <a:pt x="57843" y="19396"/>
                  </a:cubicBezTo>
                  <a:cubicBezTo>
                    <a:pt x="57697" y="19396"/>
                    <a:pt x="57556" y="19400"/>
                    <a:pt x="57420" y="19407"/>
                  </a:cubicBezTo>
                  <a:cubicBezTo>
                    <a:pt x="57379" y="19410"/>
                    <a:pt x="57338" y="19411"/>
                    <a:pt x="57297" y="19411"/>
                  </a:cubicBezTo>
                  <a:cubicBezTo>
                    <a:pt x="56174" y="19411"/>
                    <a:pt x="55236" y="18535"/>
                    <a:pt x="55130" y="17405"/>
                  </a:cubicBezTo>
                  <a:cubicBezTo>
                    <a:pt x="54625" y="12041"/>
                    <a:pt x="52735" y="1728"/>
                    <a:pt x="45629" y="262"/>
                  </a:cubicBezTo>
                  <a:cubicBezTo>
                    <a:pt x="44997" y="88"/>
                    <a:pt x="44348" y="1"/>
                    <a:pt x="43697" y="1"/>
                  </a:cubicBezTo>
                  <a:cubicBezTo>
                    <a:pt x="43590" y="1"/>
                    <a:pt x="43483" y="3"/>
                    <a:pt x="43376" y="8"/>
                  </a:cubicBezTo>
                  <a:cubicBezTo>
                    <a:pt x="43269" y="3"/>
                    <a:pt x="43162" y="1"/>
                    <a:pt x="43054" y="1"/>
                  </a:cubicBezTo>
                  <a:close/>
                </a:path>
              </a:pathLst>
            </a:custGeom>
            <a:solidFill>
              <a:srgbClr val="FFC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47;p15">
              <a:extLst>
                <a:ext uri="{FF2B5EF4-FFF2-40B4-BE49-F238E27FC236}">
                  <a16:creationId xmlns:a16="http://schemas.microsoft.com/office/drawing/2014/main" id="{DC77DF9A-8781-62BC-CDF9-26ECAD0DDE26}"/>
                </a:ext>
              </a:extLst>
            </p:cNvPr>
            <p:cNvSpPr/>
            <p:nvPr/>
          </p:nvSpPr>
          <p:spPr>
            <a:xfrm>
              <a:off x="1899813" y="3980288"/>
              <a:ext cx="541266" cy="1804013"/>
            </a:xfrm>
            <a:custGeom>
              <a:avLst/>
              <a:gdLst/>
              <a:ahLst/>
              <a:cxnLst/>
              <a:rect l="l" t="t" r="r" b="b"/>
              <a:pathLst>
                <a:path w="25355" h="84507" extrusionOk="0">
                  <a:moveTo>
                    <a:pt x="12681" y="1"/>
                  </a:moveTo>
                  <a:cubicBezTo>
                    <a:pt x="12064" y="1"/>
                    <a:pt x="11565" y="500"/>
                    <a:pt x="11565" y="1117"/>
                  </a:cubicBezTo>
                  <a:lnTo>
                    <a:pt x="11565" y="34600"/>
                  </a:lnTo>
                  <a:lnTo>
                    <a:pt x="2111" y="23256"/>
                  </a:lnTo>
                  <a:cubicBezTo>
                    <a:pt x="1890" y="22990"/>
                    <a:pt x="1571" y="22854"/>
                    <a:pt x="1251" y="22854"/>
                  </a:cubicBezTo>
                  <a:cubicBezTo>
                    <a:pt x="999" y="22854"/>
                    <a:pt x="746" y="22938"/>
                    <a:pt x="539" y="23111"/>
                  </a:cubicBezTo>
                  <a:cubicBezTo>
                    <a:pt x="64" y="23507"/>
                    <a:pt x="1" y="24212"/>
                    <a:pt x="397" y="24687"/>
                  </a:cubicBezTo>
                  <a:lnTo>
                    <a:pt x="11565" y="38087"/>
                  </a:lnTo>
                  <a:lnTo>
                    <a:pt x="11565" y="83391"/>
                  </a:lnTo>
                  <a:cubicBezTo>
                    <a:pt x="11565" y="84008"/>
                    <a:pt x="12064" y="84507"/>
                    <a:pt x="12681" y="84507"/>
                  </a:cubicBezTo>
                  <a:cubicBezTo>
                    <a:pt x="13295" y="84507"/>
                    <a:pt x="13797" y="84008"/>
                    <a:pt x="13797" y="83391"/>
                  </a:cubicBezTo>
                  <a:lnTo>
                    <a:pt x="13797" y="28419"/>
                  </a:lnTo>
                  <a:lnTo>
                    <a:pt x="24950" y="15560"/>
                  </a:lnTo>
                  <a:cubicBezTo>
                    <a:pt x="25355" y="15094"/>
                    <a:pt x="25303" y="14390"/>
                    <a:pt x="24838" y="13984"/>
                  </a:cubicBezTo>
                  <a:cubicBezTo>
                    <a:pt x="24627" y="13801"/>
                    <a:pt x="24367" y="13711"/>
                    <a:pt x="24109" y="13711"/>
                  </a:cubicBezTo>
                  <a:cubicBezTo>
                    <a:pt x="23796" y="13711"/>
                    <a:pt x="23485" y="13843"/>
                    <a:pt x="23265" y="14099"/>
                  </a:cubicBezTo>
                  <a:lnTo>
                    <a:pt x="13797" y="25013"/>
                  </a:lnTo>
                  <a:lnTo>
                    <a:pt x="13797" y="1117"/>
                  </a:lnTo>
                  <a:cubicBezTo>
                    <a:pt x="13797" y="500"/>
                    <a:pt x="13298" y="1"/>
                    <a:pt x="12681" y="1"/>
                  </a:cubicBezTo>
                  <a:close/>
                </a:path>
              </a:pathLst>
            </a:custGeom>
            <a:solidFill>
              <a:srgbClr val="3734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415;p38">
            <a:extLst>
              <a:ext uri="{FF2B5EF4-FFF2-40B4-BE49-F238E27FC236}">
                <a16:creationId xmlns:a16="http://schemas.microsoft.com/office/drawing/2014/main" id="{33006F9E-7B66-36E8-43B2-A74D6735C10A}"/>
              </a:ext>
            </a:extLst>
          </p:cNvPr>
          <p:cNvGrpSpPr/>
          <p:nvPr/>
        </p:nvGrpSpPr>
        <p:grpSpPr>
          <a:xfrm>
            <a:off x="10654112" y="566774"/>
            <a:ext cx="741250" cy="792000"/>
            <a:chOff x="-3118700" y="2365900"/>
            <a:chExt cx="741250" cy="792000"/>
          </a:xfrm>
        </p:grpSpPr>
        <p:sp>
          <p:nvSpPr>
            <p:cNvPr id="10" name="Google Shape;416;p38">
              <a:extLst>
                <a:ext uri="{FF2B5EF4-FFF2-40B4-BE49-F238E27FC236}">
                  <a16:creationId xmlns:a16="http://schemas.microsoft.com/office/drawing/2014/main" id="{15B3DE65-7104-7A9F-1A79-F3B5D987CAFA}"/>
                </a:ext>
              </a:extLst>
            </p:cNvPr>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17;p38">
              <a:extLst>
                <a:ext uri="{FF2B5EF4-FFF2-40B4-BE49-F238E27FC236}">
                  <a16:creationId xmlns:a16="http://schemas.microsoft.com/office/drawing/2014/main" id="{68C5F962-CE72-F93F-92A7-D5DBEB2B55A9}"/>
                </a:ext>
              </a:extLst>
            </p:cNvPr>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18;p38">
              <a:extLst>
                <a:ext uri="{FF2B5EF4-FFF2-40B4-BE49-F238E27FC236}">
                  <a16:creationId xmlns:a16="http://schemas.microsoft.com/office/drawing/2014/main" id="{3172C751-F4DD-340A-5DCB-8D412EFA3F31}"/>
                </a:ext>
              </a:extLst>
            </p:cNvPr>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19;p38">
              <a:extLst>
                <a:ext uri="{FF2B5EF4-FFF2-40B4-BE49-F238E27FC236}">
                  <a16:creationId xmlns:a16="http://schemas.microsoft.com/office/drawing/2014/main" id="{5276D875-D73B-9B4C-47CB-1165388527F7}"/>
                </a:ext>
              </a:extLst>
            </p:cNvPr>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20;p38">
              <a:extLst>
                <a:ext uri="{FF2B5EF4-FFF2-40B4-BE49-F238E27FC236}">
                  <a16:creationId xmlns:a16="http://schemas.microsoft.com/office/drawing/2014/main" id="{7B259F5C-F07E-49BE-6236-E51F2C8FB4C3}"/>
                </a:ext>
              </a:extLst>
            </p:cNvPr>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21;p38">
              <a:extLst>
                <a:ext uri="{FF2B5EF4-FFF2-40B4-BE49-F238E27FC236}">
                  <a16:creationId xmlns:a16="http://schemas.microsoft.com/office/drawing/2014/main" id="{4B85B1F1-C75F-5368-A474-C43D7E387638}"/>
                </a:ext>
              </a:extLst>
            </p:cNvPr>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22;p38">
              <a:extLst>
                <a:ext uri="{FF2B5EF4-FFF2-40B4-BE49-F238E27FC236}">
                  <a16:creationId xmlns:a16="http://schemas.microsoft.com/office/drawing/2014/main" id="{E2008DC8-509F-B3F6-AAE2-8F0133BA9F52}"/>
                </a:ext>
              </a:extLst>
            </p:cNvPr>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23;p38">
              <a:extLst>
                <a:ext uri="{FF2B5EF4-FFF2-40B4-BE49-F238E27FC236}">
                  <a16:creationId xmlns:a16="http://schemas.microsoft.com/office/drawing/2014/main" id="{BFEC2101-AAAC-3724-1BDA-3FD58274BA97}"/>
                </a:ext>
              </a:extLst>
            </p:cNvPr>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24;p38">
              <a:extLst>
                <a:ext uri="{FF2B5EF4-FFF2-40B4-BE49-F238E27FC236}">
                  <a16:creationId xmlns:a16="http://schemas.microsoft.com/office/drawing/2014/main" id="{EDABD9C9-D71F-77AE-D538-80E79ECF2950}"/>
                </a:ext>
              </a:extLst>
            </p:cNvPr>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25;p38">
              <a:extLst>
                <a:ext uri="{FF2B5EF4-FFF2-40B4-BE49-F238E27FC236}">
                  <a16:creationId xmlns:a16="http://schemas.microsoft.com/office/drawing/2014/main" id="{376D6562-224C-3D41-99AC-78CC81526E4B}"/>
                </a:ext>
              </a:extLst>
            </p:cNvPr>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roup 20">
            <a:extLst>
              <a:ext uri="{FF2B5EF4-FFF2-40B4-BE49-F238E27FC236}">
                <a16:creationId xmlns:a16="http://schemas.microsoft.com/office/drawing/2014/main" id="{111D3B61-4239-BBFF-3E31-A9B2AEE13035}"/>
              </a:ext>
            </a:extLst>
          </p:cNvPr>
          <p:cNvGrpSpPr/>
          <p:nvPr/>
        </p:nvGrpSpPr>
        <p:grpSpPr>
          <a:xfrm>
            <a:off x="9968075" y="829172"/>
            <a:ext cx="608900" cy="407500"/>
            <a:chOff x="6924413" y="378025"/>
            <a:chExt cx="608900" cy="407500"/>
          </a:xfrm>
        </p:grpSpPr>
        <p:sp>
          <p:nvSpPr>
            <p:cNvPr id="22" name="Google Shape;892;p49">
              <a:extLst>
                <a:ext uri="{FF2B5EF4-FFF2-40B4-BE49-F238E27FC236}">
                  <a16:creationId xmlns:a16="http://schemas.microsoft.com/office/drawing/2014/main" id="{F0DB5806-4161-33BE-152D-B43E0DE47859}"/>
                </a:ext>
              </a:extLst>
            </p:cNvPr>
            <p:cNvSpPr/>
            <p:nvPr/>
          </p:nvSpPr>
          <p:spPr>
            <a:xfrm>
              <a:off x="6954763" y="412025"/>
              <a:ext cx="556575" cy="353625"/>
            </a:xfrm>
            <a:custGeom>
              <a:avLst/>
              <a:gdLst/>
              <a:ahLst/>
              <a:cxnLst/>
              <a:rect l="l" t="t" r="r" b="b"/>
              <a:pathLst>
                <a:path w="22263" h="14145" extrusionOk="0">
                  <a:moveTo>
                    <a:pt x="8913" y="11257"/>
                  </a:moveTo>
                  <a:cubicBezTo>
                    <a:pt x="8495" y="11069"/>
                    <a:pt x="8160" y="11195"/>
                    <a:pt x="7825" y="11487"/>
                  </a:cubicBezTo>
                  <a:cubicBezTo>
                    <a:pt x="7302" y="11948"/>
                    <a:pt x="6696" y="12345"/>
                    <a:pt x="6110" y="12764"/>
                  </a:cubicBezTo>
                  <a:cubicBezTo>
                    <a:pt x="5670" y="13078"/>
                    <a:pt x="5147" y="13161"/>
                    <a:pt x="4603" y="13057"/>
                  </a:cubicBezTo>
                  <a:cubicBezTo>
                    <a:pt x="4101" y="12952"/>
                    <a:pt x="3599" y="12889"/>
                    <a:pt x="3118" y="12827"/>
                  </a:cubicBezTo>
                  <a:cubicBezTo>
                    <a:pt x="2825" y="12764"/>
                    <a:pt x="2678" y="12638"/>
                    <a:pt x="2657" y="12345"/>
                  </a:cubicBezTo>
                  <a:cubicBezTo>
                    <a:pt x="2657" y="12136"/>
                    <a:pt x="2615" y="11927"/>
                    <a:pt x="2678" y="11739"/>
                  </a:cubicBezTo>
                  <a:cubicBezTo>
                    <a:pt x="3013" y="10881"/>
                    <a:pt x="3139" y="9960"/>
                    <a:pt x="3724" y="9228"/>
                  </a:cubicBezTo>
                  <a:cubicBezTo>
                    <a:pt x="3829" y="9102"/>
                    <a:pt x="3913" y="8956"/>
                    <a:pt x="3996" y="8788"/>
                  </a:cubicBezTo>
                  <a:lnTo>
                    <a:pt x="3996" y="8684"/>
                  </a:lnTo>
                  <a:cubicBezTo>
                    <a:pt x="3913" y="8663"/>
                    <a:pt x="3829" y="8600"/>
                    <a:pt x="3766" y="8642"/>
                  </a:cubicBezTo>
                  <a:cubicBezTo>
                    <a:pt x="3578" y="8705"/>
                    <a:pt x="3369" y="8767"/>
                    <a:pt x="3201" y="8893"/>
                  </a:cubicBezTo>
                  <a:cubicBezTo>
                    <a:pt x="2762" y="9270"/>
                    <a:pt x="2323" y="9270"/>
                    <a:pt x="1799" y="9165"/>
                  </a:cubicBezTo>
                  <a:cubicBezTo>
                    <a:pt x="1193" y="9018"/>
                    <a:pt x="670" y="8809"/>
                    <a:pt x="251" y="8349"/>
                  </a:cubicBezTo>
                  <a:cubicBezTo>
                    <a:pt x="126" y="8182"/>
                    <a:pt x="63" y="7972"/>
                    <a:pt x="21" y="7805"/>
                  </a:cubicBezTo>
                  <a:cubicBezTo>
                    <a:pt x="0" y="7638"/>
                    <a:pt x="0" y="7449"/>
                    <a:pt x="21" y="7282"/>
                  </a:cubicBezTo>
                  <a:cubicBezTo>
                    <a:pt x="84" y="6591"/>
                    <a:pt x="356" y="5985"/>
                    <a:pt x="983" y="5671"/>
                  </a:cubicBezTo>
                  <a:cubicBezTo>
                    <a:pt x="1465" y="5441"/>
                    <a:pt x="2511" y="5566"/>
                    <a:pt x="3013" y="6236"/>
                  </a:cubicBezTo>
                  <a:cubicBezTo>
                    <a:pt x="3055" y="6298"/>
                    <a:pt x="3118" y="6403"/>
                    <a:pt x="3160" y="6403"/>
                  </a:cubicBezTo>
                  <a:cubicBezTo>
                    <a:pt x="3264" y="6445"/>
                    <a:pt x="3390" y="6403"/>
                    <a:pt x="3452" y="6361"/>
                  </a:cubicBezTo>
                  <a:cubicBezTo>
                    <a:pt x="3536" y="6277"/>
                    <a:pt x="3536" y="6152"/>
                    <a:pt x="3536" y="6026"/>
                  </a:cubicBezTo>
                  <a:cubicBezTo>
                    <a:pt x="3557" y="5566"/>
                    <a:pt x="3536" y="5127"/>
                    <a:pt x="3557" y="4687"/>
                  </a:cubicBezTo>
                  <a:cubicBezTo>
                    <a:pt x="3662" y="2951"/>
                    <a:pt x="4415" y="1591"/>
                    <a:pt x="5754" y="523"/>
                  </a:cubicBezTo>
                  <a:cubicBezTo>
                    <a:pt x="6193" y="168"/>
                    <a:pt x="6717" y="0"/>
                    <a:pt x="7323" y="0"/>
                  </a:cubicBezTo>
                  <a:cubicBezTo>
                    <a:pt x="8558" y="0"/>
                    <a:pt x="9520" y="900"/>
                    <a:pt x="9541" y="2156"/>
                  </a:cubicBezTo>
                  <a:lnTo>
                    <a:pt x="9541" y="3118"/>
                  </a:lnTo>
                  <a:cubicBezTo>
                    <a:pt x="9541" y="3327"/>
                    <a:pt x="9625" y="3536"/>
                    <a:pt x="9834" y="3620"/>
                  </a:cubicBezTo>
                  <a:cubicBezTo>
                    <a:pt x="10043" y="3725"/>
                    <a:pt x="10274" y="3620"/>
                    <a:pt x="10441" y="3390"/>
                  </a:cubicBezTo>
                  <a:cubicBezTo>
                    <a:pt x="10504" y="3285"/>
                    <a:pt x="10546" y="3181"/>
                    <a:pt x="10608" y="3097"/>
                  </a:cubicBezTo>
                  <a:cubicBezTo>
                    <a:pt x="10818" y="2804"/>
                    <a:pt x="11090" y="2532"/>
                    <a:pt x="11424" y="2428"/>
                  </a:cubicBezTo>
                  <a:cubicBezTo>
                    <a:pt x="12387" y="2156"/>
                    <a:pt x="13328" y="2176"/>
                    <a:pt x="14228" y="2783"/>
                  </a:cubicBezTo>
                  <a:cubicBezTo>
                    <a:pt x="14751" y="3139"/>
                    <a:pt x="15044" y="3641"/>
                    <a:pt x="15044" y="4269"/>
                  </a:cubicBezTo>
                  <a:lnTo>
                    <a:pt x="15044" y="5336"/>
                  </a:lnTo>
                  <a:cubicBezTo>
                    <a:pt x="15065" y="5775"/>
                    <a:pt x="15295" y="5964"/>
                    <a:pt x="15735" y="5943"/>
                  </a:cubicBezTo>
                  <a:cubicBezTo>
                    <a:pt x="15923" y="5922"/>
                    <a:pt x="16090" y="5880"/>
                    <a:pt x="16258" y="5817"/>
                  </a:cubicBezTo>
                  <a:cubicBezTo>
                    <a:pt x="16990" y="5545"/>
                    <a:pt x="17785" y="5503"/>
                    <a:pt x="18538" y="5587"/>
                  </a:cubicBezTo>
                  <a:cubicBezTo>
                    <a:pt x="19898" y="5754"/>
                    <a:pt x="21007" y="6424"/>
                    <a:pt x="21761" y="7554"/>
                  </a:cubicBezTo>
                  <a:cubicBezTo>
                    <a:pt x="22263" y="8286"/>
                    <a:pt x="22179" y="9186"/>
                    <a:pt x="21593" y="9855"/>
                  </a:cubicBezTo>
                  <a:cubicBezTo>
                    <a:pt x="20714" y="10943"/>
                    <a:pt x="19543" y="11508"/>
                    <a:pt x="18204" y="11780"/>
                  </a:cubicBezTo>
                  <a:cubicBezTo>
                    <a:pt x="17932" y="11822"/>
                    <a:pt x="17680" y="11843"/>
                    <a:pt x="17408" y="11906"/>
                  </a:cubicBezTo>
                  <a:cubicBezTo>
                    <a:pt x="16718" y="12052"/>
                    <a:pt x="16237" y="11801"/>
                    <a:pt x="15881" y="11195"/>
                  </a:cubicBezTo>
                  <a:cubicBezTo>
                    <a:pt x="15588" y="10734"/>
                    <a:pt x="15149" y="10755"/>
                    <a:pt x="14835" y="11195"/>
                  </a:cubicBezTo>
                  <a:cubicBezTo>
                    <a:pt x="14542" y="11634"/>
                    <a:pt x="14228" y="12052"/>
                    <a:pt x="13914" y="12513"/>
                  </a:cubicBezTo>
                  <a:cubicBezTo>
                    <a:pt x="13642" y="12889"/>
                    <a:pt x="13266" y="13182"/>
                    <a:pt x="12889" y="13475"/>
                  </a:cubicBezTo>
                  <a:cubicBezTo>
                    <a:pt x="12073" y="14145"/>
                    <a:pt x="10755" y="13915"/>
                    <a:pt x="10127" y="13308"/>
                  </a:cubicBezTo>
                  <a:cubicBezTo>
                    <a:pt x="9562" y="12764"/>
                    <a:pt x="9123" y="12094"/>
                    <a:pt x="8913" y="1125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93;p49">
              <a:extLst>
                <a:ext uri="{FF2B5EF4-FFF2-40B4-BE49-F238E27FC236}">
                  <a16:creationId xmlns:a16="http://schemas.microsoft.com/office/drawing/2014/main" id="{0FB4C79F-0F63-0D7F-5085-94F2C12D684D}"/>
                </a:ext>
              </a:extLst>
            </p:cNvPr>
            <p:cNvSpPr/>
            <p:nvPr/>
          </p:nvSpPr>
          <p:spPr>
            <a:xfrm>
              <a:off x="6924413" y="378025"/>
              <a:ext cx="608900" cy="407500"/>
            </a:xfrm>
            <a:custGeom>
              <a:avLst/>
              <a:gdLst/>
              <a:ahLst/>
              <a:cxnLst/>
              <a:rect l="l" t="t" r="r" b="b"/>
              <a:pathLst>
                <a:path w="24356" h="16300" extrusionOk="0">
                  <a:moveTo>
                    <a:pt x="3976" y="6194"/>
                  </a:moveTo>
                  <a:cubicBezTo>
                    <a:pt x="3913" y="4896"/>
                    <a:pt x="4353" y="3788"/>
                    <a:pt x="5001" y="2741"/>
                  </a:cubicBezTo>
                  <a:cubicBezTo>
                    <a:pt x="5336" y="2218"/>
                    <a:pt x="5713" y="1737"/>
                    <a:pt x="6215" y="1360"/>
                  </a:cubicBezTo>
                  <a:cubicBezTo>
                    <a:pt x="6529" y="1130"/>
                    <a:pt x="6884" y="858"/>
                    <a:pt x="7261" y="712"/>
                  </a:cubicBezTo>
                  <a:cubicBezTo>
                    <a:pt x="9081" y="0"/>
                    <a:pt x="10567" y="544"/>
                    <a:pt x="11488" y="2281"/>
                  </a:cubicBezTo>
                  <a:cubicBezTo>
                    <a:pt x="11613" y="2511"/>
                    <a:pt x="11697" y="2741"/>
                    <a:pt x="11780" y="2992"/>
                  </a:cubicBezTo>
                  <a:cubicBezTo>
                    <a:pt x="11864" y="3013"/>
                    <a:pt x="11927" y="3034"/>
                    <a:pt x="11969" y="3013"/>
                  </a:cubicBezTo>
                  <a:cubicBezTo>
                    <a:pt x="12806" y="2574"/>
                    <a:pt x="13685" y="2616"/>
                    <a:pt x="14542" y="2720"/>
                  </a:cubicBezTo>
                  <a:cubicBezTo>
                    <a:pt x="15944" y="2888"/>
                    <a:pt x="17032" y="3997"/>
                    <a:pt x="17221" y="5378"/>
                  </a:cubicBezTo>
                  <a:cubicBezTo>
                    <a:pt x="17242" y="5629"/>
                    <a:pt x="17262" y="5838"/>
                    <a:pt x="17304" y="6089"/>
                  </a:cubicBezTo>
                  <a:cubicBezTo>
                    <a:pt x="17723" y="6047"/>
                    <a:pt x="18099" y="5985"/>
                    <a:pt x="18476" y="5943"/>
                  </a:cubicBezTo>
                  <a:cubicBezTo>
                    <a:pt x="20464" y="5692"/>
                    <a:pt x="22117" y="6424"/>
                    <a:pt x="23435" y="7868"/>
                  </a:cubicBezTo>
                  <a:cubicBezTo>
                    <a:pt x="24230" y="8746"/>
                    <a:pt x="24356" y="9751"/>
                    <a:pt x="24125" y="10860"/>
                  </a:cubicBezTo>
                  <a:cubicBezTo>
                    <a:pt x="24042" y="11215"/>
                    <a:pt x="23812" y="11529"/>
                    <a:pt x="23581" y="11843"/>
                  </a:cubicBezTo>
                  <a:cubicBezTo>
                    <a:pt x="22786" y="12889"/>
                    <a:pt x="21719" y="13559"/>
                    <a:pt x="20464" y="13935"/>
                  </a:cubicBezTo>
                  <a:cubicBezTo>
                    <a:pt x="19941" y="14103"/>
                    <a:pt x="19418" y="14354"/>
                    <a:pt x="18832" y="14354"/>
                  </a:cubicBezTo>
                  <a:cubicBezTo>
                    <a:pt x="18204" y="14354"/>
                    <a:pt x="17618" y="14249"/>
                    <a:pt x="17095" y="13894"/>
                  </a:cubicBezTo>
                  <a:cubicBezTo>
                    <a:pt x="16949" y="13789"/>
                    <a:pt x="16802" y="13705"/>
                    <a:pt x="16614" y="13601"/>
                  </a:cubicBezTo>
                  <a:cubicBezTo>
                    <a:pt x="16321" y="13998"/>
                    <a:pt x="15840" y="14145"/>
                    <a:pt x="15756" y="14710"/>
                  </a:cubicBezTo>
                  <a:cubicBezTo>
                    <a:pt x="15756" y="14814"/>
                    <a:pt x="15589" y="14877"/>
                    <a:pt x="15526" y="14961"/>
                  </a:cubicBezTo>
                  <a:cubicBezTo>
                    <a:pt x="15317" y="15107"/>
                    <a:pt x="15107" y="15275"/>
                    <a:pt x="14898" y="15463"/>
                  </a:cubicBezTo>
                  <a:cubicBezTo>
                    <a:pt x="14082" y="16216"/>
                    <a:pt x="13120" y="16300"/>
                    <a:pt x="12073" y="16112"/>
                  </a:cubicBezTo>
                  <a:cubicBezTo>
                    <a:pt x="11718" y="16070"/>
                    <a:pt x="11383" y="15881"/>
                    <a:pt x="11090" y="15714"/>
                  </a:cubicBezTo>
                  <a:cubicBezTo>
                    <a:pt x="10567" y="15400"/>
                    <a:pt x="10211" y="14961"/>
                    <a:pt x="9876" y="14459"/>
                  </a:cubicBezTo>
                  <a:cubicBezTo>
                    <a:pt x="9709" y="14249"/>
                    <a:pt x="9583" y="14019"/>
                    <a:pt x="9416" y="13768"/>
                  </a:cubicBezTo>
                  <a:cubicBezTo>
                    <a:pt x="9270" y="13873"/>
                    <a:pt x="9102" y="13935"/>
                    <a:pt x="8977" y="14040"/>
                  </a:cubicBezTo>
                  <a:cubicBezTo>
                    <a:pt x="8726" y="14228"/>
                    <a:pt x="8454" y="14438"/>
                    <a:pt x="8203" y="14626"/>
                  </a:cubicBezTo>
                  <a:cubicBezTo>
                    <a:pt x="6738" y="15693"/>
                    <a:pt x="5169" y="15588"/>
                    <a:pt x="3599" y="14940"/>
                  </a:cubicBezTo>
                  <a:cubicBezTo>
                    <a:pt x="3390" y="14856"/>
                    <a:pt x="3181" y="14689"/>
                    <a:pt x="2993" y="14563"/>
                  </a:cubicBezTo>
                  <a:cubicBezTo>
                    <a:pt x="2721" y="14354"/>
                    <a:pt x="2595" y="14061"/>
                    <a:pt x="2595" y="13726"/>
                  </a:cubicBezTo>
                  <a:cubicBezTo>
                    <a:pt x="2595" y="13119"/>
                    <a:pt x="2595" y="12555"/>
                    <a:pt x="2888" y="12011"/>
                  </a:cubicBezTo>
                  <a:cubicBezTo>
                    <a:pt x="2909" y="11927"/>
                    <a:pt x="2930" y="11843"/>
                    <a:pt x="2972" y="11718"/>
                  </a:cubicBezTo>
                  <a:cubicBezTo>
                    <a:pt x="2762" y="11487"/>
                    <a:pt x="2449" y="11508"/>
                    <a:pt x="2177" y="11425"/>
                  </a:cubicBezTo>
                  <a:cubicBezTo>
                    <a:pt x="1570" y="11215"/>
                    <a:pt x="1047" y="10902"/>
                    <a:pt x="628" y="10441"/>
                  </a:cubicBezTo>
                  <a:cubicBezTo>
                    <a:pt x="398" y="10190"/>
                    <a:pt x="252" y="9918"/>
                    <a:pt x="189" y="9562"/>
                  </a:cubicBezTo>
                  <a:cubicBezTo>
                    <a:pt x="0" y="8474"/>
                    <a:pt x="210" y="7449"/>
                    <a:pt x="1026" y="6612"/>
                  </a:cubicBezTo>
                  <a:cubicBezTo>
                    <a:pt x="1402" y="6215"/>
                    <a:pt x="1821" y="5985"/>
                    <a:pt x="2365" y="6047"/>
                  </a:cubicBezTo>
                  <a:cubicBezTo>
                    <a:pt x="2888" y="6089"/>
                    <a:pt x="3369" y="6152"/>
                    <a:pt x="3976" y="6194"/>
                  </a:cubicBezTo>
                  <a:close/>
                  <a:moveTo>
                    <a:pt x="10127" y="12617"/>
                  </a:moveTo>
                  <a:cubicBezTo>
                    <a:pt x="10316" y="13454"/>
                    <a:pt x="10755" y="14124"/>
                    <a:pt x="11383" y="14668"/>
                  </a:cubicBezTo>
                  <a:cubicBezTo>
                    <a:pt x="12011" y="15275"/>
                    <a:pt x="13350" y="15484"/>
                    <a:pt x="14166" y="14835"/>
                  </a:cubicBezTo>
                  <a:cubicBezTo>
                    <a:pt x="14521" y="14542"/>
                    <a:pt x="14877" y="14249"/>
                    <a:pt x="15170" y="13873"/>
                  </a:cubicBezTo>
                  <a:cubicBezTo>
                    <a:pt x="15463" y="13412"/>
                    <a:pt x="15777" y="12994"/>
                    <a:pt x="16091" y="12555"/>
                  </a:cubicBezTo>
                  <a:cubicBezTo>
                    <a:pt x="16405" y="12094"/>
                    <a:pt x="16844" y="12094"/>
                    <a:pt x="17137" y="12555"/>
                  </a:cubicBezTo>
                  <a:cubicBezTo>
                    <a:pt x="17493" y="13161"/>
                    <a:pt x="17974" y="13412"/>
                    <a:pt x="18685" y="13266"/>
                  </a:cubicBezTo>
                  <a:cubicBezTo>
                    <a:pt x="18936" y="13203"/>
                    <a:pt x="19208" y="13182"/>
                    <a:pt x="19459" y="13140"/>
                  </a:cubicBezTo>
                  <a:cubicBezTo>
                    <a:pt x="20799" y="12847"/>
                    <a:pt x="21970" y="12303"/>
                    <a:pt x="22870" y="11215"/>
                  </a:cubicBezTo>
                  <a:cubicBezTo>
                    <a:pt x="23435" y="10546"/>
                    <a:pt x="23519" y="9646"/>
                    <a:pt x="23016" y="8914"/>
                  </a:cubicBezTo>
                  <a:cubicBezTo>
                    <a:pt x="22242" y="7784"/>
                    <a:pt x="21133" y="7135"/>
                    <a:pt x="19815" y="6947"/>
                  </a:cubicBezTo>
                  <a:cubicBezTo>
                    <a:pt x="19041" y="6842"/>
                    <a:pt x="18267" y="6905"/>
                    <a:pt x="17534" y="7177"/>
                  </a:cubicBezTo>
                  <a:cubicBezTo>
                    <a:pt x="17367" y="7219"/>
                    <a:pt x="17200" y="7282"/>
                    <a:pt x="17011" y="7303"/>
                  </a:cubicBezTo>
                  <a:cubicBezTo>
                    <a:pt x="16593" y="7345"/>
                    <a:pt x="16321" y="7135"/>
                    <a:pt x="16300" y="6696"/>
                  </a:cubicBezTo>
                  <a:cubicBezTo>
                    <a:pt x="16279" y="6361"/>
                    <a:pt x="16300" y="5985"/>
                    <a:pt x="16300" y="5629"/>
                  </a:cubicBezTo>
                  <a:cubicBezTo>
                    <a:pt x="16300" y="5001"/>
                    <a:pt x="16007" y="4499"/>
                    <a:pt x="15484" y="4143"/>
                  </a:cubicBezTo>
                  <a:cubicBezTo>
                    <a:pt x="14626" y="3536"/>
                    <a:pt x="13685" y="3516"/>
                    <a:pt x="12680" y="3788"/>
                  </a:cubicBezTo>
                  <a:cubicBezTo>
                    <a:pt x="12345" y="3892"/>
                    <a:pt x="12094" y="4164"/>
                    <a:pt x="11885" y="4457"/>
                  </a:cubicBezTo>
                  <a:cubicBezTo>
                    <a:pt x="11801" y="4562"/>
                    <a:pt x="11780" y="4666"/>
                    <a:pt x="11697" y="4750"/>
                  </a:cubicBezTo>
                  <a:cubicBezTo>
                    <a:pt x="11529" y="5001"/>
                    <a:pt x="11299" y="5064"/>
                    <a:pt x="11090" y="4980"/>
                  </a:cubicBezTo>
                  <a:cubicBezTo>
                    <a:pt x="10881" y="4896"/>
                    <a:pt x="10797" y="4687"/>
                    <a:pt x="10797" y="4478"/>
                  </a:cubicBezTo>
                  <a:cubicBezTo>
                    <a:pt x="10797" y="4164"/>
                    <a:pt x="10839" y="3808"/>
                    <a:pt x="10797" y="3516"/>
                  </a:cubicBezTo>
                  <a:cubicBezTo>
                    <a:pt x="10755" y="2281"/>
                    <a:pt x="9814" y="1360"/>
                    <a:pt x="8579" y="1360"/>
                  </a:cubicBezTo>
                  <a:cubicBezTo>
                    <a:pt x="8014" y="1360"/>
                    <a:pt x="7491" y="1549"/>
                    <a:pt x="7010" y="1883"/>
                  </a:cubicBezTo>
                  <a:cubicBezTo>
                    <a:pt x="5671" y="2951"/>
                    <a:pt x="4897" y="4311"/>
                    <a:pt x="4813" y="6047"/>
                  </a:cubicBezTo>
                  <a:cubicBezTo>
                    <a:pt x="4792" y="6487"/>
                    <a:pt x="4792" y="6926"/>
                    <a:pt x="4792" y="7386"/>
                  </a:cubicBezTo>
                  <a:cubicBezTo>
                    <a:pt x="4792" y="7491"/>
                    <a:pt x="4771" y="7637"/>
                    <a:pt x="4708" y="7721"/>
                  </a:cubicBezTo>
                  <a:cubicBezTo>
                    <a:pt x="4666" y="7763"/>
                    <a:pt x="4499" y="7805"/>
                    <a:pt x="4415" y="7763"/>
                  </a:cubicBezTo>
                  <a:cubicBezTo>
                    <a:pt x="4374" y="7742"/>
                    <a:pt x="4311" y="7637"/>
                    <a:pt x="4269" y="7596"/>
                  </a:cubicBezTo>
                  <a:cubicBezTo>
                    <a:pt x="3767" y="6926"/>
                    <a:pt x="2721" y="6801"/>
                    <a:pt x="2260" y="7031"/>
                  </a:cubicBezTo>
                  <a:cubicBezTo>
                    <a:pt x="1633" y="7345"/>
                    <a:pt x="1361" y="7951"/>
                    <a:pt x="1277" y="8642"/>
                  </a:cubicBezTo>
                  <a:cubicBezTo>
                    <a:pt x="1256" y="8809"/>
                    <a:pt x="1256" y="8998"/>
                    <a:pt x="1277" y="9165"/>
                  </a:cubicBezTo>
                  <a:cubicBezTo>
                    <a:pt x="1340" y="9332"/>
                    <a:pt x="1381" y="9583"/>
                    <a:pt x="1528" y="9709"/>
                  </a:cubicBezTo>
                  <a:cubicBezTo>
                    <a:pt x="1905" y="10169"/>
                    <a:pt x="2469" y="10378"/>
                    <a:pt x="3055" y="10525"/>
                  </a:cubicBezTo>
                  <a:cubicBezTo>
                    <a:pt x="3578" y="10630"/>
                    <a:pt x="4060" y="10630"/>
                    <a:pt x="4478" y="10253"/>
                  </a:cubicBezTo>
                  <a:cubicBezTo>
                    <a:pt x="4625" y="10127"/>
                    <a:pt x="4834" y="10065"/>
                    <a:pt x="5022" y="10002"/>
                  </a:cubicBezTo>
                  <a:cubicBezTo>
                    <a:pt x="5106" y="9960"/>
                    <a:pt x="5190" y="10023"/>
                    <a:pt x="5252" y="10044"/>
                  </a:cubicBezTo>
                  <a:cubicBezTo>
                    <a:pt x="5252" y="10106"/>
                    <a:pt x="5294" y="10127"/>
                    <a:pt x="5252" y="10148"/>
                  </a:cubicBezTo>
                  <a:cubicBezTo>
                    <a:pt x="5190" y="10316"/>
                    <a:pt x="5106" y="10462"/>
                    <a:pt x="5001" y="10588"/>
                  </a:cubicBezTo>
                  <a:cubicBezTo>
                    <a:pt x="4415" y="11320"/>
                    <a:pt x="4269" y="12241"/>
                    <a:pt x="3955" y="13099"/>
                  </a:cubicBezTo>
                  <a:cubicBezTo>
                    <a:pt x="3871" y="13287"/>
                    <a:pt x="3934" y="13517"/>
                    <a:pt x="3934" y="13705"/>
                  </a:cubicBezTo>
                  <a:cubicBezTo>
                    <a:pt x="3955" y="13998"/>
                    <a:pt x="4081" y="14124"/>
                    <a:pt x="4374" y="14187"/>
                  </a:cubicBezTo>
                  <a:cubicBezTo>
                    <a:pt x="4876" y="14249"/>
                    <a:pt x="5357" y="14312"/>
                    <a:pt x="5859" y="14417"/>
                  </a:cubicBezTo>
                  <a:cubicBezTo>
                    <a:pt x="6403" y="14521"/>
                    <a:pt x="6926" y="14438"/>
                    <a:pt x="7387" y="14124"/>
                  </a:cubicBezTo>
                  <a:cubicBezTo>
                    <a:pt x="7951" y="13726"/>
                    <a:pt x="8558" y="13308"/>
                    <a:pt x="9081" y="12847"/>
                  </a:cubicBezTo>
                  <a:cubicBezTo>
                    <a:pt x="9395" y="12555"/>
                    <a:pt x="9709" y="12429"/>
                    <a:pt x="10127" y="1261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roup 23">
            <a:extLst>
              <a:ext uri="{FF2B5EF4-FFF2-40B4-BE49-F238E27FC236}">
                <a16:creationId xmlns:a16="http://schemas.microsoft.com/office/drawing/2014/main" id="{2659119B-D07F-17DE-3BBC-39C2AC5B0D23}"/>
              </a:ext>
            </a:extLst>
          </p:cNvPr>
          <p:cNvGrpSpPr/>
          <p:nvPr/>
        </p:nvGrpSpPr>
        <p:grpSpPr>
          <a:xfrm>
            <a:off x="10294272" y="1192082"/>
            <a:ext cx="475525" cy="287725"/>
            <a:chOff x="7364688" y="849725"/>
            <a:chExt cx="475525" cy="287725"/>
          </a:xfrm>
        </p:grpSpPr>
        <p:sp>
          <p:nvSpPr>
            <p:cNvPr id="25" name="Google Shape;895;p49">
              <a:extLst>
                <a:ext uri="{FF2B5EF4-FFF2-40B4-BE49-F238E27FC236}">
                  <a16:creationId xmlns:a16="http://schemas.microsoft.com/office/drawing/2014/main" id="{9F1257D8-7CC9-048C-9B8E-F4E2F06F85E6}"/>
                </a:ext>
              </a:extLst>
            </p:cNvPr>
            <p:cNvSpPr/>
            <p:nvPr/>
          </p:nvSpPr>
          <p:spPr>
            <a:xfrm>
              <a:off x="7392938" y="871700"/>
              <a:ext cx="423725" cy="240125"/>
            </a:xfrm>
            <a:custGeom>
              <a:avLst/>
              <a:gdLst/>
              <a:ahLst/>
              <a:cxnLst/>
              <a:rect l="l" t="t" r="r" b="b"/>
              <a:pathLst>
                <a:path w="16949" h="9605" extrusionOk="0">
                  <a:moveTo>
                    <a:pt x="14459" y="7261"/>
                  </a:moveTo>
                  <a:cubicBezTo>
                    <a:pt x="14584" y="7889"/>
                    <a:pt x="15003" y="8370"/>
                    <a:pt x="14877" y="9081"/>
                  </a:cubicBezTo>
                  <a:cubicBezTo>
                    <a:pt x="14752" y="9165"/>
                    <a:pt x="14626" y="9291"/>
                    <a:pt x="14459" y="9311"/>
                  </a:cubicBezTo>
                  <a:cubicBezTo>
                    <a:pt x="13810" y="9416"/>
                    <a:pt x="13120" y="9521"/>
                    <a:pt x="12450" y="9563"/>
                  </a:cubicBezTo>
                  <a:cubicBezTo>
                    <a:pt x="11007" y="9604"/>
                    <a:pt x="10379" y="9311"/>
                    <a:pt x="9312" y="8244"/>
                  </a:cubicBezTo>
                  <a:cubicBezTo>
                    <a:pt x="9270" y="7931"/>
                    <a:pt x="9270" y="7617"/>
                    <a:pt x="9249" y="7303"/>
                  </a:cubicBezTo>
                  <a:cubicBezTo>
                    <a:pt x="9228" y="7114"/>
                    <a:pt x="9102" y="6968"/>
                    <a:pt x="8893" y="6989"/>
                  </a:cubicBezTo>
                  <a:cubicBezTo>
                    <a:pt x="8747" y="7010"/>
                    <a:pt x="8600" y="7094"/>
                    <a:pt x="8558" y="7219"/>
                  </a:cubicBezTo>
                  <a:cubicBezTo>
                    <a:pt x="7889" y="8747"/>
                    <a:pt x="6529" y="9102"/>
                    <a:pt x="5106" y="9249"/>
                  </a:cubicBezTo>
                  <a:cubicBezTo>
                    <a:pt x="4478" y="9291"/>
                    <a:pt x="3809" y="9186"/>
                    <a:pt x="3160" y="9102"/>
                  </a:cubicBezTo>
                  <a:cubicBezTo>
                    <a:pt x="2658" y="9060"/>
                    <a:pt x="2344" y="8747"/>
                    <a:pt x="2281" y="8244"/>
                  </a:cubicBezTo>
                  <a:cubicBezTo>
                    <a:pt x="2135" y="7533"/>
                    <a:pt x="2135" y="6842"/>
                    <a:pt x="2323" y="6152"/>
                  </a:cubicBezTo>
                  <a:cubicBezTo>
                    <a:pt x="2386" y="5964"/>
                    <a:pt x="2512" y="5796"/>
                    <a:pt x="2616" y="5608"/>
                  </a:cubicBezTo>
                  <a:cubicBezTo>
                    <a:pt x="2700" y="5441"/>
                    <a:pt x="2804" y="5315"/>
                    <a:pt x="2930" y="5106"/>
                  </a:cubicBezTo>
                  <a:cubicBezTo>
                    <a:pt x="2512" y="4980"/>
                    <a:pt x="2177" y="5085"/>
                    <a:pt x="1821" y="5022"/>
                  </a:cubicBezTo>
                  <a:cubicBezTo>
                    <a:pt x="1507" y="4980"/>
                    <a:pt x="1193" y="4897"/>
                    <a:pt x="880" y="4792"/>
                  </a:cubicBezTo>
                  <a:cubicBezTo>
                    <a:pt x="566" y="4666"/>
                    <a:pt x="231" y="4541"/>
                    <a:pt x="1" y="4164"/>
                  </a:cubicBezTo>
                  <a:cubicBezTo>
                    <a:pt x="440" y="3557"/>
                    <a:pt x="1047" y="3160"/>
                    <a:pt x="1821" y="3160"/>
                  </a:cubicBezTo>
                  <a:cubicBezTo>
                    <a:pt x="2595" y="3160"/>
                    <a:pt x="3349" y="3244"/>
                    <a:pt x="4123" y="3306"/>
                  </a:cubicBezTo>
                  <a:cubicBezTo>
                    <a:pt x="4311" y="3306"/>
                    <a:pt x="4499" y="3390"/>
                    <a:pt x="4646" y="3348"/>
                  </a:cubicBezTo>
                  <a:cubicBezTo>
                    <a:pt x="4813" y="3327"/>
                    <a:pt x="4939" y="3223"/>
                    <a:pt x="5169" y="3118"/>
                  </a:cubicBezTo>
                  <a:cubicBezTo>
                    <a:pt x="5043" y="2951"/>
                    <a:pt x="4960" y="2825"/>
                    <a:pt x="4855" y="2741"/>
                  </a:cubicBezTo>
                  <a:cubicBezTo>
                    <a:pt x="4541" y="2469"/>
                    <a:pt x="4478" y="2260"/>
                    <a:pt x="4604" y="1946"/>
                  </a:cubicBezTo>
                  <a:cubicBezTo>
                    <a:pt x="4688" y="1779"/>
                    <a:pt x="4792" y="1632"/>
                    <a:pt x="4897" y="1486"/>
                  </a:cubicBezTo>
                  <a:cubicBezTo>
                    <a:pt x="5755" y="398"/>
                    <a:pt x="6906" y="0"/>
                    <a:pt x="8245" y="147"/>
                  </a:cubicBezTo>
                  <a:cubicBezTo>
                    <a:pt x="9144" y="252"/>
                    <a:pt x="9647" y="816"/>
                    <a:pt x="9667" y="1737"/>
                  </a:cubicBezTo>
                  <a:cubicBezTo>
                    <a:pt x="9667" y="2093"/>
                    <a:pt x="9647" y="2428"/>
                    <a:pt x="9521" y="2783"/>
                  </a:cubicBezTo>
                  <a:cubicBezTo>
                    <a:pt x="9416" y="2993"/>
                    <a:pt x="9458" y="3202"/>
                    <a:pt x="9626" y="3348"/>
                  </a:cubicBezTo>
                  <a:cubicBezTo>
                    <a:pt x="9772" y="3516"/>
                    <a:pt x="10044" y="3516"/>
                    <a:pt x="10274" y="3348"/>
                  </a:cubicBezTo>
                  <a:cubicBezTo>
                    <a:pt x="10483" y="3202"/>
                    <a:pt x="10693" y="3034"/>
                    <a:pt x="10923" y="2888"/>
                  </a:cubicBezTo>
                  <a:cubicBezTo>
                    <a:pt x="12220" y="2072"/>
                    <a:pt x="13517" y="1988"/>
                    <a:pt x="14794" y="2888"/>
                  </a:cubicBezTo>
                  <a:cubicBezTo>
                    <a:pt x="15380" y="3265"/>
                    <a:pt x="15945" y="3683"/>
                    <a:pt x="16405" y="4269"/>
                  </a:cubicBezTo>
                  <a:cubicBezTo>
                    <a:pt x="16635" y="4562"/>
                    <a:pt x="16844" y="4897"/>
                    <a:pt x="16886" y="5294"/>
                  </a:cubicBezTo>
                  <a:cubicBezTo>
                    <a:pt x="16949" y="5629"/>
                    <a:pt x="16865" y="5943"/>
                    <a:pt x="16614" y="6152"/>
                  </a:cubicBezTo>
                  <a:cubicBezTo>
                    <a:pt x="16405" y="6298"/>
                    <a:pt x="16196" y="6487"/>
                    <a:pt x="15945" y="6633"/>
                  </a:cubicBezTo>
                  <a:cubicBezTo>
                    <a:pt x="15505" y="6780"/>
                    <a:pt x="15003" y="7010"/>
                    <a:pt x="14459" y="726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96;p49">
              <a:extLst>
                <a:ext uri="{FF2B5EF4-FFF2-40B4-BE49-F238E27FC236}">
                  <a16:creationId xmlns:a16="http://schemas.microsoft.com/office/drawing/2014/main" id="{AC79839F-7453-C2AC-48B4-550EA8880BC1}"/>
                </a:ext>
              </a:extLst>
            </p:cNvPr>
            <p:cNvSpPr/>
            <p:nvPr/>
          </p:nvSpPr>
          <p:spPr>
            <a:xfrm>
              <a:off x="7364688" y="849725"/>
              <a:ext cx="475525" cy="287725"/>
            </a:xfrm>
            <a:custGeom>
              <a:avLst/>
              <a:gdLst/>
              <a:ahLst/>
              <a:cxnLst/>
              <a:rect l="l" t="t" r="r" b="b"/>
              <a:pathLst>
                <a:path w="19021" h="11509" extrusionOk="0">
                  <a:moveTo>
                    <a:pt x="16865" y="8684"/>
                  </a:moveTo>
                  <a:cubicBezTo>
                    <a:pt x="16928" y="8810"/>
                    <a:pt x="16949" y="8914"/>
                    <a:pt x="16970" y="9019"/>
                  </a:cubicBezTo>
                  <a:cubicBezTo>
                    <a:pt x="17179" y="9646"/>
                    <a:pt x="16928" y="10170"/>
                    <a:pt x="16426" y="10483"/>
                  </a:cubicBezTo>
                  <a:cubicBezTo>
                    <a:pt x="15652" y="10986"/>
                    <a:pt x="14752" y="11341"/>
                    <a:pt x="13790" y="11404"/>
                  </a:cubicBezTo>
                  <a:cubicBezTo>
                    <a:pt x="12346" y="11509"/>
                    <a:pt x="11111" y="11132"/>
                    <a:pt x="10044" y="10149"/>
                  </a:cubicBezTo>
                  <a:cubicBezTo>
                    <a:pt x="10002" y="10086"/>
                    <a:pt x="9919" y="10044"/>
                    <a:pt x="9793" y="9960"/>
                  </a:cubicBezTo>
                  <a:cubicBezTo>
                    <a:pt x="9270" y="10232"/>
                    <a:pt x="8705" y="10483"/>
                    <a:pt x="8161" y="10755"/>
                  </a:cubicBezTo>
                  <a:cubicBezTo>
                    <a:pt x="7952" y="10860"/>
                    <a:pt x="7722" y="10965"/>
                    <a:pt x="7512" y="10965"/>
                  </a:cubicBezTo>
                  <a:cubicBezTo>
                    <a:pt x="6487" y="10986"/>
                    <a:pt x="5441" y="11027"/>
                    <a:pt x="4416" y="11006"/>
                  </a:cubicBezTo>
                  <a:cubicBezTo>
                    <a:pt x="3621" y="10986"/>
                    <a:pt x="2993" y="10567"/>
                    <a:pt x="2491" y="9918"/>
                  </a:cubicBezTo>
                  <a:cubicBezTo>
                    <a:pt x="2282" y="9646"/>
                    <a:pt x="2177" y="9354"/>
                    <a:pt x="2177" y="9019"/>
                  </a:cubicBezTo>
                  <a:cubicBezTo>
                    <a:pt x="2177" y="8307"/>
                    <a:pt x="2156" y="7617"/>
                    <a:pt x="2491" y="6905"/>
                  </a:cubicBezTo>
                  <a:cubicBezTo>
                    <a:pt x="2282" y="6801"/>
                    <a:pt x="2093" y="6717"/>
                    <a:pt x="1947" y="6633"/>
                  </a:cubicBezTo>
                  <a:cubicBezTo>
                    <a:pt x="1486" y="6403"/>
                    <a:pt x="1026" y="6194"/>
                    <a:pt x="629" y="5901"/>
                  </a:cubicBezTo>
                  <a:cubicBezTo>
                    <a:pt x="64" y="5483"/>
                    <a:pt x="1" y="4708"/>
                    <a:pt x="524" y="4206"/>
                  </a:cubicBezTo>
                  <a:cubicBezTo>
                    <a:pt x="1152" y="3600"/>
                    <a:pt x="1884" y="3160"/>
                    <a:pt x="2805" y="3139"/>
                  </a:cubicBezTo>
                  <a:cubicBezTo>
                    <a:pt x="3223" y="3139"/>
                    <a:pt x="3621" y="3160"/>
                    <a:pt x="4039" y="3160"/>
                  </a:cubicBezTo>
                  <a:lnTo>
                    <a:pt x="4771" y="3160"/>
                  </a:lnTo>
                  <a:cubicBezTo>
                    <a:pt x="4813" y="2135"/>
                    <a:pt x="5462" y="1507"/>
                    <a:pt x="6152" y="921"/>
                  </a:cubicBezTo>
                  <a:cubicBezTo>
                    <a:pt x="6822" y="315"/>
                    <a:pt x="7659" y="1"/>
                    <a:pt x="8580" y="1"/>
                  </a:cubicBezTo>
                  <a:lnTo>
                    <a:pt x="9375" y="1"/>
                  </a:lnTo>
                  <a:cubicBezTo>
                    <a:pt x="10672" y="43"/>
                    <a:pt x="11572" y="859"/>
                    <a:pt x="11739" y="2135"/>
                  </a:cubicBezTo>
                  <a:cubicBezTo>
                    <a:pt x="11781" y="2281"/>
                    <a:pt x="11802" y="2407"/>
                    <a:pt x="11844" y="2616"/>
                  </a:cubicBezTo>
                  <a:cubicBezTo>
                    <a:pt x="12053" y="2532"/>
                    <a:pt x="12220" y="2491"/>
                    <a:pt x="12367" y="2428"/>
                  </a:cubicBezTo>
                  <a:cubicBezTo>
                    <a:pt x="13162" y="2114"/>
                    <a:pt x="13978" y="2093"/>
                    <a:pt x="14815" y="2198"/>
                  </a:cubicBezTo>
                  <a:cubicBezTo>
                    <a:pt x="15066" y="2219"/>
                    <a:pt x="15338" y="2323"/>
                    <a:pt x="15568" y="2449"/>
                  </a:cubicBezTo>
                  <a:cubicBezTo>
                    <a:pt x="16531" y="2930"/>
                    <a:pt x="17367" y="3558"/>
                    <a:pt x="18079" y="4374"/>
                  </a:cubicBezTo>
                  <a:cubicBezTo>
                    <a:pt x="18539" y="4897"/>
                    <a:pt x="18895" y="5524"/>
                    <a:pt x="18958" y="6257"/>
                  </a:cubicBezTo>
                  <a:cubicBezTo>
                    <a:pt x="19020" y="6822"/>
                    <a:pt x="18853" y="7324"/>
                    <a:pt x="18414" y="7659"/>
                  </a:cubicBezTo>
                  <a:cubicBezTo>
                    <a:pt x="18016" y="7973"/>
                    <a:pt x="17577" y="8203"/>
                    <a:pt x="17158" y="8496"/>
                  </a:cubicBezTo>
                  <a:cubicBezTo>
                    <a:pt x="17116" y="8558"/>
                    <a:pt x="17012" y="8600"/>
                    <a:pt x="16865" y="8684"/>
                  </a:cubicBezTo>
                  <a:close/>
                  <a:moveTo>
                    <a:pt x="15589" y="8140"/>
                  </a:moveTo>
                  <a:cubicBezTo>
                    <a:pt x="16133" y="7868"/>
                    <a:pt x="16635" y="7659"/>
                    <a:pt x="17137" y="7408"/>
                  </a:cubicBezTo>
                  <a:cubicBezTo>
                    <a:pt x="17367" y="7261"/>
                    <a:pt x="17577" y="7115"/>
                    <a:pt x="17786" y="6926"/>
                  </a:cubicBezTo>
                  <a:cubicBezTo>
                    <a:pt x="18058" y="6696"/>
                    <a:pt x="18121" y="6403"/>
                    <a:pt x="18079" y="6069"/>
                  </a:cubicBezTo>
                  <a:cubicBezTo>
                    <a:pt x="17995" y="5671"/>
                    <a:pt x="17807" y="5357"/>
                    <a:pt x="17577" y="5043"/>
                  </a:cubicBezTo>
                  <a:cubicBezTo>
                    <a:pt x="17137" y="4499"/>
                    <a:pt x="16551" y="4081"/>
                    <a:pt x="15986" y="3662"/>
                  </a:cubicBezTo>
                  <a:cubicBezTo>
                    <a:pt x="14668" y="2763"/>
                    <a:pt x="13392" y="2867"/>
                    <a:pt x="12116" y="3662"/>
                  </a:cubicBezTo>
                  <a:cubicBezTo>
                    <a:pt x="11865" y="3788"/>
                    <a:pt x="11697" y="3976"/>
                    <a:pt x="11467" y="4123"/>
                  </a:cubicBezTo>
                  <a:cubicBezTo>
                    <a:pt x="11216" y="4290"/>
                    <a:pt x="10965" y="4290"/>
                    <a:pt x="10797" y="4123"/>
                  </a:cubicBezTo>
                  <a:cubicBezTo>
                    <a:pt x="10651" y="3976"/>
                    <a:pt x="10588" y="3767"/>
                    <a:pt x="10693" y="3558"/>
                  </a:cubicBezTo>
                  <a:cubicBezTo>
                    <a:pt x="10860" y="3202"/>
                    <a:pt x="10881" y="2867"/>
                    <a:pt x="10860" y="2511"/>
                  </a:cubicBezTo>
                  <a:cubicBezTo>
                    <a:pt x="10818" y="1591"/>
                    <a:pt x="10358" y="1026"/>
                    <a:pt x="9416" y="900"/>
                  </a:cubicBezTo>
                  <a:cubicBezTo>
                    <a:pt x="8056" y="754"/>
                    <a:pt x="6906" y="1172"/>
                    <a:pt x="6069" y="2260"/>
                  </a:cubicBezTo>
                  <a:cubicBezTo>
                    <a:pt x="5964" y="2407"/>
                    <a:pt x="5859" y="2553"/>
                    <a:pt x="5776" y="2721"/>
                  </a:cubicBezTo>
                  <a:cubicBezTo>
                    <a:pt x="5650" y="3035"/>
                    <a:pt x="5734" y="3265"/>
                    <a:pt x="6048" y="3516"/>
                  </a:cubicBezTo>
                  <a:cubicBezTo>
                    <a:pt x="6152" y="3600"/>
                    <a:pt x="6215" y="3725"/>
                    <a:pt x="6362" y="3892"/>
                  </a:cubicBezTo>
                  <a:cubicBezTo>
                    <a:pt x="6152" y="3997"/>
                    <a:pt x="5985" y="4102"/>
                    <a:pt x="5839" y="4123"/>
                  </a:cubicBezTo>
                  <a:cubicBezTo>
                    <a:pt x="5671" y="4144"/>
                    <a:pt x="5504" y="4102"/>
                    <a:pt x="5315" y="4081"/>
                  </a:cubicBezTo>
                  <a:cubicBezTo>
                    <a:pt x="4541" y="4018"/>
                    <a:pt x="3788" y="3934"/>
                    <a:pt x="3014" y="3934"/>
                  </a:cubicBezTo>
                  <a:cubicBezTo>
                    <a:pt x="2219" y="3934"/>
                    <a:pt x="1612" y="4311"/>
                    <a:pt x="1173" y="4939"/>
                  </a:cubicBezTo>
                  <a:cubicBezTo>
                    <a:pt x="1382" y="5315"/>
                    <a:pt x="1717" y="5441"/>
                    <a:pt x="2072" y="5566"/>
                  </a:cubicBezTo>
                  <a:cubicBezTo>
                    <a:pt x="2344" y="5692"/>
                    <a:pt x="2700" y="5755"/>
                    <a:pt x="3014" y="5797"/>
                  </a:cubicBezTo>
                  <a:cubicBezTo>
                    <a:pt x="3349" y="5859"/>
                    <a:pt x="3683" y="5755"/>
                    <a:pt x="4102" y="5880"/>
                  </a:cubicBezTo>
                  <a:cubicBezTo>
                    <a:pt x="3976" y="6089"/>
                    <a:pt x="3893" y="6215"/>
                    <a:pt x="3788" y="6382"/>
                  </a:cubicBezTo>
                  <a:cubicBezTo>
                    <a:pt x="3683" y="6571"/>
                    <a:pt x="3558" y="6717"/>
                    <a:pt x="3495" y="6926"/>
                  </a:cubicBezTo>
                  <a:cubicBezTo>
                    <a:pt x="3349" y="7638"/>
                    <a:pt x="3328" y="8349"/>
                    <a:pt x="3453" y="9019"/>
                  </a:cubicBezTo>
                  <a:cubicBezTo>
                    <a:pt x="3558" y="9500"/>
                    <a:pt x="3872" y="9814"/>
                    <a:pt x="4332" y="9877"/>
                  </a:cubicBezTo>
                  <a:cubicBezTo>
                    <a:pt x="4960" y="9960"/>
                    <a:pt x="5629" y="10065"/>
                    <a:pt x="6278" y="10023"/>
                  </a:cubicBezTo>
                  <a:cubicBezTo>
                    <a:pt x="7722" y="9877"/>
                    <a:pt x="9082" y="9542"/>
                    <a:pt x="9730" y="7993"/>
                  </a:cubicBezTo>
                  <a:cubicBezTo>
                    <a:pt x="9772" y="7889"/>
                    <a:pt x="9940" y="7784"/>
                    <a:pt x="10065" y="7763"/>
                  </a:cubicBezTo>
                  <a:cubicBezTo>
                    <a:pt x="10274" y="7742"/>
                    <a:pt x="10400" y="7931"/>
                    <a:pt x="10442" y="8077"/>
                  </a:cubicBezTo>
                  <a:cubicBezTo>
                    <a:pt x="10484" y="8391"/>
                    <a:pt x="10484" y="8705"/>
                    <a:pt x="10484" y="9019"/>
                  </a:cubicBezTo>
                  <a:cubicBezTo>
                    <a:pt x="11551" y="10128"/>
                    <a:pt x="12178" y="10400"/>
                    <a:pt x="13622" y="10337"/>
                  </a:cubicBezTo>
                  <a:cubicBezTo>
                    <a:pt x="14313" y="10295"/>
                    <a:pt x="14961" y="10190"/>
                    <a:pt x="15631" y="10086"/>
                  </a:cubicBezTo>
                  <a:cubicBezTo>
                    <a:pt x="15798" y="10065"/>
                    <a:pt x="15924" y="9939"/>
                    <a:pt x="16049" y="9856"/>
                  </a:cubicBezTo>
                  <a:cubicBezTo>
                    <a:pt x="16133" y="9291"/>
                    <a:pt x="15714" y="8768"/>
                    <a:pt x="15589" y="814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551478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xEl>
                                              <p:pRg st="5" end="5"/>
                                            </p:txEl>
                                          </p:spTgt>
                                        </p:tgtEl>
                                        <p:attrNameLst>
                                          <p:attrName>style.visibility</p:attrName>
                                        </p:attrNameLst>
                                      </p:cBhvr>
                                      <p:to>
                                        <p:strVal val="visible"/>
                                      </p:to>
                                    </p:set>
                                    <p:anim calcmode="lin" valueType="num">
                                      <p:cBhvr additive="base">
                                        <p:cTn id="37"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xEl>
                                              <p:pRg st="6" end="6"/>
                                            </p:txEl>
                                          </p:spTgt>
                                        </p:tgtEl>
                                        <p:attrNameLst>
                                          <p:attrName>style.visibility</p:attrName>
                                        </p:attrNameLst>
                                      </p:cBhvr>
                                      <p:to>
                                        <p:strVal val="visible"/>
                                      </p:to>
                                    </p:set>
                                    <p:anim calcmode="lin" valueType="num">
                                      <p:cBhvr additive="base">
                                        <p:cTn id="43"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14"/>
          <p:cNvPicPr preferRelativeResize="0"/>
          <p:nvPr/>
        </p:nvPicPr>
        <p:blipFill rotWithShape="1">
          <a:blip r:embed="rId3">
            <a:alphaModFix/>
          </a:blip>
          <a:srcRect/>
          <a:stretch/>
        </p:blipFill>
        <p:spPr>
          <a:xfrm>
            <a:off x="0" y="-10053"/>
            <a:ext cx="12192000" cy="1083306"/>
          </a:xfrm>
          <a:prstGeom prst="rect">
            <a:avLst/>
          </a:prstGeom>
          <a:noFill/>
          <a:ln>
            <a:noFill/>
          </a:ln>
        </p:spPr>
      </p:pic>
      <p:sp>
        <p:nvSpPr>
          <p:cNvPr id="258" name="Google Shape;258;p14"/>
          <p:cNvSpPr txBox="1"/>
          <p:nvPr/>
        </p:nvSpPr>
        <p:spPr>
          <a:xfrm>
            <a:off x="487067" y="208434"/>
            <a:ext cx="87456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dk1"/>
                </a:solidFill>
                <a:latin typeface="Arial"/>
                <a:ea typeface="Arial"/>
                <a:cs typeface="Arial"/>
                <a:sym typeface="Arial"/>
              </a:rPr>
              <a:t>II. </a:t>
            </a:r>
            <a:r>
              <a:rPr lang="vi-VN" sz="3600" b="1" dirty="0">
                <a:solidFill>
                  <a:schemeClr val="dk1"/>
                </a:solidFill>
                <a:latin typeface="Arial"/>
                <a:ea typeface="Arial"/>
                <a:cs typeface="Arial"/>
                <a:sym typeface="Arial"/>
              </a:rPr>
              <a:t>WRITING</a:t>
            </a:r>
            <a:endParaRPr sz="3600" b="1" dirty="0">
              <a:solidFill>
                <a:schemeClr val="dk1"/>
              </a:solidFill>
              <a:latin typeface="Arial"/>
              <a:ea typeface="Arial"/>
              <a:cs typeface="Arial"/>
              <a:sym typeface="Arial"/>
            </a:endParaRPr>
          </a:p>
        </p:txBody>
      </p:sp>
      <p:sp>
        <p:nvSpPr>
          <p:cNvPr id="259" name="Google Shape;259;p14"/>
          <p:cNvSpPr txBox="1"/>
          <p:nvPr/>
        </p:nvSpPr>
        <p:spPr>
          <a:xfrm>
            <a:off x="938370" y="1135685"/>
            <a:ext cx="1081646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dirty="0">
                <a:solidFill>
                  <a:schemeClr val="dk1"/>
                </a:solidFill>
                <a:latin typeface="Calibri"/>
                <a:ea typeface="Calibri"/>
                <a:cs typeface="Calibri"/>
                <a:sym typeface="Calibri"/>
              </a:rPr>
              <a:t>Write a paragraph of about 70 words about the traffic problems in your town / city.</a:t>
            </a:r>
            <a:endParaRPr sz="2400" b="1" dirty="0">
              <a:solidFill>
                <a:schemeClr val="dk1"/>
              </a:solidFill>
              <a:latin typeface="Calibri"/>
              <a:ea typeface="Calibri"/>
              <a:cs typeface="Calibri"/>
              <a:sym typeface="Calibri"/>
            </a:endParaRPr>
          </a:p>
        </p:txBody>
      </p:sp>
      <p:sp>
        <p:nvSpPr>
          <p:cNvPr id="260" name="Google Shape;260;p14"/>
          <p:cNvSpPr/>
          <p:nvPr/>
        </p:nvSpPr>
        <p:spPr>
          <a:xfrm>
            <a:off x="421079" y="1125332"/>
            <a:ext cx="502606" cy="502606"/>
          </a:xfrm>
          <a:prstGeom prst="roundRect">
            <a:avLst>
              <a:gd name="adj" fmla="val 16667"/>
            </a:avLst>
          </a:prstGeom>
          <a:solidFill>
            <a:srgbClr val="0FB7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48DA4"/>
              </a:solidFill>
              <a:latin typeface="Calibri"/>
              <a:ea typeface="Calibri"/>
              <a:cs typeface="Calibri"/>
              <a:sym typeface="Calibri"/>
            </a:endParaRPr>
          </a:p>
        </p:txBody>
      </p:sp>
      <p:sp>
        <p:nvSpPr>
          <p:cNvPr id="261" name="Google Shape;261;p14"/>
          <p:cNvSpPr txBox="1"/>
          <p:nvPr/>
        </p:nvSpPr>
        <p:spPr>
          <a:xfrm>
            <a:off x="473864" y="1022692"/>
            <a:ext cx="39703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lt1"/>
                </a:solidFill>
                <a:latin typeface="Open Sans"/>
                <a:ea typeface="Open Sans"/>
                <a:cs typeface="Open Sans"/>
                <a:sym typeface="Open Sans"/>
              </a:rPr>
              <a:t>5</a:t>
            </a:r>
            <a:endParaRPr dirty="0"/>
          </a:p>
        </p:txBody>
      </p:sp>
      <p:sp>
        <p:nvSpPr>
          <p:cNvPr id="3" name="Hexagon 2">
            <a:extLst>
              <a:ext uri="{FF2B5EF4-FFF2-40B4-BE49-F238E27FC236}">
                <a16:creationId xmlns:a16="http://schemas.microsoft.com/office/drawing/2014/main" id="{9A223365-7FDA-4C45-14B2-3AD656E0A515}"/>
              </a:ext>
            </a:extLst>
          </p:cNvPr>
          <p:cNvSpPr/>
          <p:nvPr/>
        </p:nvSpPr>
        <p:spPr>
          <a:xfrm>
            <a:off x="4699262" y="1634466"/>
            <a:ext cx="2793476" cy="502606"/>
          </a:xfrm>
          <a:prstGeom prst="hexagon">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b="1" dirty="0">
                <a:solidFill>
                  <a:schemeClr val="accent1">
                    <a:lumMod val="50000"/>
                  </a:schemeClr>
                </a:solidFill>
              </a:rPr>
              <a:t>OUTLINE</a:t>
            </a:r>
            <a:endParaRPr lang="en-US" sz="3600" b="1" dirty="0">
              <a:solidFill>
                <a:schemeClr val="accent1">
                  <a:lumMod val="50000"/>
                </a:schemeClr>
              </a:solidFill>
            </a:endParaRPr>
          </a:p>
        </p:txBody>
      </p:sp>
      <p:sp>
        <p:nvSpPr>
          <p:cNvPr id="5" name="TextBox 4">
            <a:extLst>
              <a:ext uri="{FF2B5EF4-FFF2-40B4-BE49-F238E27FC236}">
                <a16:creationId xmlns:a16="http://schemas.microsoft.com/office/drawing/2014/main" id="{BDF02361-A396-06D5-00A8-EFA82A61784B}"/>
              </a:ext>
            </a:extLst>
          </p:cNvPr>
          <p:cNvSpPr txBox="1"/>
          <p:nvPr/>
        </p:nvSpPr>
        <p:spPr>
          <a:xfrm>
            <a:off x="4332657" y="2392554"/>
            <a:ext cx="7422175" cy="461665"/>
          </a:xfrm>
          <a:prstGeom prst="rect">
            <a:avLst/>
          </a:prstGeom>
          <a:noFill/>
        </p:spPr>
        <p:txBody>
          <a:bodyPr wrap="square" rtlCol="0">
            <a:spAutoFit/>
          </a:bodyPr>
          <a:lstStyle/>
          <a:p>
            <a:r>
              <a:rPr lang="en-US" sz="2400" i="1" dirty="0">
                <a:solidFill>
                  <a:schemeClr val="accent1">
                    <a:lumMod val="50000"/>
                  </a:schemeClr>
                </a:solidFill>
                <a:latin typeface="Aharoni" panose="02010803020104030203" pitchFamily="2" charset="-79"/>
                <a:cs typeface="Aharoni" panose="02010803020104030203" pitchFamily="2" charset="-79"/>
              </a:rPr>
              <a:t>There are many traffic problems in my city/ town </a:t>
            </a:r>
          </a:p>
        </p:txBody>
      </p:sp>
      <p:sp>
        <p:nvSpPr>
          <p:cNvPr id="6" name="Rectangle: Rounded Corners 5">
            <a:extLst>
              <a:ext uri="{FF2B5EF4-FFF2-40B4-BE49-F238E27FC236}">
                <a16:creationId xmlns:a16="http://schemas.microsoft.com/office/drawing/2014/main" id="{46FAEF42-AF06-58BB-6409-4270D618572D}"/>
              </a:ext>
            </a:extLst>
          </p:cNvPr>
          <p:cNvSpPr/>
          <p:nvPr/>
        </p:nvSpPr>
        <p:spPr>
          <a:xfrm>
            <a:off x="1454698" y="2273735"/>
            <a:ext cx="2836376" cy="461665"/>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b="1" dirty="0">
                <a:solidFill>
                  <a:schemeClr val="accent4">
                    <a:lumMod val="40000"/>
                    <a:lumOff val="60000"/>
                  </a:schemeClr>
                </a:solidFill>
                <a:latin typeface="Aharoni" panose="02010803020104030203" pitchFamily="2" charset="-79"/>
                <a:cs typeface="Aharoni" panose="02010803020104030203" pitchFamily="2" charset="-79"/>
              </a:rPr>
              <a:t>Introduction:</a:t>
            </a:r>
            <a:endParaRPr lang="en-US" sz="3200" dirty="0">
              <a:solidFill>
                <a:schemeClr val="accent4">
                  <a:lumMod val="40000"/>
                  <a:lumOff val="60000"/>
                </a:schemeClr>
              </a:solidFill>
            </a:endParaRPr>
          </a:p>
        </p:txBody>
      </p:sp>
      <p:sp>
        <p:nvSpPr>
          <p:cNvPr id="7" name="Rectangle: Rounded Corners 6">
            <a:extLst>
              <a:ext uri="{FF2B5EF4-FFF2-40B4-BE49-F238E27FC236}">
                <a16:creationId xmlns:a16="http://schemas.microsoft.com/office/drawing/2014/main" id="{43F35D73-DF97-3E70-994C-2CF77D6F6C93}"/>
              </a:ext>
            </a:extLst>
          </p:cNvPr>
          <p:cNvSpPr/>
          <p:nvPr/>
        </p:nvSpPr>
        <p:spPr>
          <a:xfrm>
            <a:off x="1454698" y="3313235"/>
            <a:ext cx="1576715" cy="461665"/>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b="1" dirty="0">
                <a:solidFill>
                  <a:schemeClr val="accent4">
                    <a:lumMod val="40000"/>
                    <a:lumOff val="60000"/>
                  </a:schemeClr>
                </a:solidFill>
                <a:latin typeface="Aharoni" panose="02010803020104030203" pitchFamily="2" charset="-79"/>
                <a:cs typeface="Aharoni" panose="02010803020104030203" pitchFamily="2" charset="-79"/>
              </a:rPr>
              <a:t>Body: </a:t>
            </a:r>
            <a:endParaRPr lang="en-US" sz="3200" dirty="0">
              <a:solidFill>
                <a:schemeClr val="accent4">
                  <a:lumMod val="40000"/>
                  <a:lumOff val="60000"/>
                </a:schemeClr>
              </a:solidFill>
            </a:endParaRPr>
          </a:p>
        </p:txBody>
      </p:sp>
      <p:sp>
        <p:nvSpPr>
          <p:cNvPr id="8" name="TextBox 7">
            <a:extLst>
              <a:ext uri="{FF2B5EF4-FFF2-40B4-BE49-F238E27FC236}">
                <a16:creationId xmlns:a16="http://schemas.microsoft.com/office/drawing/2014/main" id="{7EFD2AC4-6F6A-7C6F-4CEC-2C88FAD9D838}"/>
              </a:ext>
            </a:extLst>
          </p:cNvPr>
          <p:cNvSpPr txBox="1"/>
          <p:nvPr/>
        </p:nvSpPr>
        <p:spPr>
          <a:xfrm>
            <a:off x="3403012" y="3702028"/>
            <a:ext cx="7422175" cy="1200329"/>
          </a:xfrm>
          <a:prstGeom prst="rect">
            <a:avLst/>
          </a:prstGeom>
          <a:noFill/>
        </p:spPr>
        <p:txBody>
          <a:bodyPr wrap="square" rtlCol="0">
            <a:spAutoFit/>
          </a:bodyPr>
          <a:lstStyle/>
          <a:p>
            <a:r>
              <a:rPr lang="en-US" sz="2400" dirty="0">
                <a:solidFill>
                  <a:schemeClr val="accent1">
                    <a:lumMod val="50000"/>
                  </a:schemeClr>
                </a:solidFill>
                <a:latin typeface="Aharoni" panose="02010803020104030203" pitchFamily="2" charset="-79"/>
                <a:cs typeface="Aharoni" panose="02010803020104030203" pitchFamily="2" charset="-79"/>
              </a:rPr>
              <a:t>- Problem 1: </a:t>
            </a:r>
            <a:r>
              <a:rPr lang="en-US" sz="2400" i="1" dirty="0">
                <a:solidFill>
                  <a:schemeClr val="accent1">
                    <a:lumMod val="50000"/>
                  </a:schemeClr>
                </a:solidFill>
                <a:latin typeface="Aharoni" panose="02010803020104030203" pitchFamily="2" charset="-79"/>
                <a:cs typeface="Aharoni" panose="02010803020104030203" pitchFamily="2" charset="-79"/>
              </a:rPr>
              <a:t>Firstly,/ The first problem is …</a:t>
            </a:r>
          </a:p>
          <a:p>
            <a:r>
              <a:rPr lang="en-US" sz="2400" dirty="0">
                <a:solidFill>
                  <a:schemeClr val="accent1">
                    <a:lumMod val="50000"/>
                  </a:schemeClr>
                </a:solidFill>
                <a:latin typeface="Aharoni" panose="02010803020104030203" pitchFamily="2" charset="-79"/>
                <a:cs typeface="Aharoni" panose="02010803020104030203" pitchFamily="2" charset="-79"/>
              </a:rPr>
              <a:t>- Problem 2: </a:t>
            </a:r>
            <a:r>
              <a:rPr lang="en-US" sz="2400" i="1" dirty="0">
                <a:solidFill>
                  <a:schemeClr val="accent1">
                    <a:lumMod val="50000"/>
                  </a:schemeClr>
                </a:solidFill>
                <a:latin typeface="Aharoni" panose="02010803020104030203" pitchFamily="2" charset="-79"/>
                <a:cs typeface="Aharoni" panose="02010803020104030203" pitchFamily="2" charset="-79"/>
              </a:rPr>
              <a:t>Secondly/ Next/ Besides/…</a:t>
            </a:r>
          </a:p>
          <a:p>
            <a:r>
              <a:rPr lang="en-US" sz="2400" dirty="0">
                <a:solidFill>
                  <a:schemeClr val="accent1">
                    <a:lumMod val="50000"/>
                  </a:schemeClr>
                </a:solidFill>
                <a:latin typeface="Aharoni" panose="02010803020104030203" pitchFamily="2" charset="-79"/>
                <a:cs typeface="Aharoni" panose="02010803020104030203" pitchFamily="2" charset="-79"/>
              </a:rPr>
              <a:t>- Problem 3: </a:t>
            </a:r>
            <a:r>
              <a:rPr lang="en-US" sz="2400" i="1" dirty="0">
                <a:solidFill>
                  <a:schemeClr val="accent1">
                    <a:lumMod val="50000"/>
                  </a:schemeClr>
                </a:solidFill>
                <a:latin typeface="Aharoni" panose="02010803020104030203" pitchFamily="2" charset="-79"/>
                <a:cs typeface="Aharoni" panose="02010803020104030203" pitchFamily="2" charset="-79"/>
              </a:rPr>
              <a:t>Finally/ Lastly/…</a:t>
            </a:r>
          </a:p>
        </p:txBody>
      </p:sp>
      <p:sp>
        <p:nvSpPr>
          <p:cNvPr id="9" name="Rectangle: Rounded Corners 8">
            <a:extLst>
              <a:ext uri="{FF2B5EF4-FFF2-40B4-BE49-F238E27FC236}">
                <a16:creationId xmlns:a16="http://schemas.microsoft.com/office/drawing/2014/main" id="{B5DE2E26-5D9A-F61B-43B7-E6600063F4A1}"/>
              </a:ext>
            </a:extLst>
          </p:cNvPr>
          <p:cNvSpPr/>
          <p:nvPr/>
        </p:nvSpPr>
        <p:spPr>
          <a:xfrm>
            <a:off x="1454698" y="5154838"/>
            <a:ext cx="2578555" cy="461665"/>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b="1" dirty="0">
                <a:solidFill>
                  <a:schemeClr val="accent4">
                    <a:lumMod val="40000"/>
                    <a:lumOff val="60000"/>
                  </a:schemeClr>
                </a:solidFill>
                <a:latin typeface="Aharoni" panose="02010803020104030203" pitchFamily="2" charset="-79"/>
                <a:cs typeface="Aharoni" panose="02010803020104030203" pitchFamily="2" charset="-79"/>
              </a:rPr>
              <a:t>Conclusion: </a:t>
            </a:r>
            <a:endParaRPr lang="en-US" sz="3200" dirty="0">
              <a:solidFill>
                <a:schemeClr val="accent4">
                  <a:lumMod val="40000"/>
                  <a:lumOff val="60000"/>
                </a:schemeClr>
              </a:solidFill>
            </a:endParaRPr>
          </a:p>
        </p:txBody>
      </p:sp>
      <p:sp>
        <p:nvSpPr>
          <p:cNvPr id="10" name="TextBox 9">
            <a:extLst>
              <a:ext uri="{FF2B5EF4-FFF2-40B4-BE49-F238E27FC236}">
                <a16:creationId xmlns:a16="http://schemas.microsoft.com/office/drawing/2014/main" id="{5CA4EB7A-A2D9-4A9C-66A5-90752217A7DA}"/>
              </a:ext>
            </a:extLst>
          </p:cNvPr>
          <p:cNvSpPr txBox="1"/>
          <p:nvPr/>
        </p:nvSpPr>
        <p:spPr>
          <a:xfrm>
            <a:off x="3403012" y="5805227"/>
            <a:ext cx="7422175" cy="830997"/>
          </a:xfrm>
          <a:prstGeom prst="rect">
            <a:avLst/>
          </a:prstGeom>
          <a:noFill/>
        </p:spPr>
        <p:txBody>
          <a:bodyPr wrap="square" rtlCol="0">
            <a:spAutoFit/>
          </a:bodyPr>
          <a:lstStyle/>
          <a:p>
            <a:r>
              <a:rPr lang="en-US" sz="2400" i="1" dirty="0">
                <a:solidFill>
                  <a:schemeClr val="accent1">
                    <a:lumMod val="50000"/>
                  </a:schemeClr>
                </a:solidFill>
                <a:latin typeface="Aharoni" panose="02010803020104030203" pitchFamily="2" charset="-79"/>
                <a:cs typeface="Aharoni" panose="02010803020104030203" pitchFamily="2" charset="-79"/>
              </a:rPr>
              <a:t>In conclusion,… </a:t>
            </a:r>
          </a:p>
          <a:p>
            <a:endParaRPr lang="en-US" sz="2400" dirty="0">
              <a:solidFill>
                <a:schemeClr val="accent1">
                  <a:lumMod val="50000"/>
                </a:schemeClr>
              </a:solidFill>
              <a:latin typeface="Aharoni" panose="02010803020104030203" pitchFamily="2" charset="-79"/>
              <a:cs typeface="Aharoni" panose="02010803020104030203" pitchFamily="2" charset="-79"/>
            </a:endParaRPr>
          </a:p>
        </p:txBody>
      </p:sp>
      <p:sp>
        <p:nvSpPr>
          <p:cNvPr id="13" name="TextBox 12">
            <a:extLst>
              <a:ext uri="{FF2B5EF4-FFF2-40B4-BE49-F238E27FC236}">
                <a16:creationId xmlns:a16="http://schemas.microsoft.com/office/drawing/2014/main" id="{90248FE8-6B93-1B47-8D9F-0A331AB46941}"/>
              </a:ext>
            </a:extLst>
          </p:cNvPr>
          <p:cNvSpPr txBox="1"/>
          <p:nvPr/>
        </p:nvSpPr>
        <p:spPr>
          <a:xfrm>
            <a:off x="4033253" y="5223534"/>
            <a:ext cx="7422175" cy="830997"/>
          </a:xfrm>
          <a:prstGeom prst="rect">
            <a:avLst/>
          </a:prstGeom>
          <a:noFill/>
        </p:spPr>
        <p:txBody>
          <a:bodyPr wrap="square" rtlCol="0">
            <a:spAutoFit/>
          </a:bodyPr>
          <a:lstStyle/>
          <a:p>
            <a:r>
              <a:rPr lang="en-US" sz="2400" dirty="0">
                <a:solidFill>
                  <a:schemeClr val="accent1">
                    <a:lumMod val="50000"/>
                  </a:schemeClr>
                </a:solidFill>
                <a:latin typeface="Aharoni" panose="02010803020104030203" pitchFamily="2" charset="-79"/>
                <a:cs typeface="Aharoni" panose="02010803020104030203" pitchFamily="2" charset="-79"/>
              </a:rPr>
              <a:t>(reason or suggestion)</a:t>
            </a:r>
          </a:p>
          <a:p>
            <a:endParaRPr lang="en-US" sz="2400" dirty="0">
              <a:solidFill>
                <a:schemeClr val="accent1">
                  <a:lumMod val="50000"/>
                </a:schemeClr>
              </a:solidFill>
              <a:latin typeface="Aharoni" panose="02010803020104030203" pitchFamily="2" charset="-79"/>
              <a:cs typeface="Aharoni" panose="02010803020104030203"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7" grpId="0" animBg="1"/>
      <p:bldP spid="8" grpId="0"/>
      <p:bldP spid="9" grpId="0" animBg="1"/>
      <p:bldP spid="10"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Google Shape;269;p15"/>
          <p:cNvPicPr preferRelativeResize="0"/>
          <p:nvPr/>
        </p:nvPicPr>
        <p:blipFill rotWithShape="1">
          <a:blip r:embed="rId3">
            <a:alphaModFix/>
          </a:blip>
          <a:srcRect/>
          <a:stretch/>
        </p:blipFill>
        <p:spPr>
          <a:xfrm>
            <a:off x="0" y="-10053"/>
            <a:ext cx="12192000" cy="1083306"/>
          </a:xfrm>
          <a:prstGeom prst="rect">
            <a:avLst/>
          </a:prstGeom>
          <a:noFill/>
          <a:ln>
            <a:noFill/>
          </a:ln>
        </p:spPr>
      </p:pic>
      <p:sp>
        <p:nvSpPr>
          <p:cNvPr id="270" name="Google Shape;270;p15"/>
          <p:cNvSpPr txBox="1"/>
          <p:nvPr/>
        </p:nvSpPr>
        <p:spPr>
          <a:xfrm>
            <a:off x="487067" y="208434"/>
            <a:ext cx="874560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dk1"/>
                </a:solidFill>
                <a:latin typeface="Arial"/>
                <a:ea typeface="Arial"/>
                <a:cs typeface="Arial"/>
                <a:sym typeface="Arial"/>
              </a:rPr>
              <a:t>II. </a:t>
            </a:r>
            <a:r>
              <a:rPr lang="vi-VN" sz="3600" b="1" dirty="0">
                <a:solidFill>
                  <a:schemeClr val="dk1"/>
                </a:solidFill>
                <a:latin typeface="Arial"/>
                <a:ea typeface="Arial"/>
                <a:cs typeface="Arial"/>
                <a:sym typeface="Arial"/>
              </a:rPr>
              <a:t>WRITING</a:t>
            </a:r>
            <a:endParaRPr sz="3600" b="1" dirty="0">
              <a:solidFill>
                <a:schemeClr val="dk1"/>
              </a:solidFill>
              <a:latin typeface="Arial"/>
              <a:ea typeface="Arial"/>
              <a:cs typeface="Arial"/>
              <a:sym typeface="Arial"/>
            </a:endParaRPr>
          </a:p>
        </p:txBody>
      </p:sp>
      <p:sp>
        <p:nvSpPr>
          <p:cNvPr id="271" name="Google Shape;271;p15"/>
          <p:cNvSpPr txBox="1"/>
          <p:nvPr/>
        </p:nvSpPr>
        <p:spPr>
          <a:xfrm>
            <a:off x="801697" y="1597337"/>
            <a:ext cx="609686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200" b="1">
                <a:solidFill>
                  <a:srgbClr val="00B2A5"/>
                </a:solidFill>
                <a:latin typeface="Calibri"/>
                <a:ea typeface="Calibri"/>
                <a:cs typeface="Calibri"/>
                <a:sym typeface="Calibri"/>
              </a:rPr>
              <a:t>PEER CHECK AND CROSS CHECK</a:t>
            </a:r>
            <a:endParaRPr sz="3600">
              <a:solidFill>
                <a:srgbClr val="00B2A5"/>
              </a:solidFill>
              <a:latin typeface="Calibri"/>
              <a:ea typeface="Calibri"/>
              <a:cs typeface="Calibri"/>
              <a:sym typeface="Calibri"/>
            </a:endParaRPr>
          </a:p>
        </p:txBody>
      </p:sp>
      <p:sp>
        <p:nvSpPr>
          <p:cNvPr id="272" name="Google Shape;272;p15"/>
          <p:cNvSpPr txBox="1"/>
          <p:nvPr/>
        </p:nvSpPr>
        <p:spPr>
          <a:xfrm>
            <a:off x="5817485" y="2706196"/>
            <a:ext cx="4940369" cy="1964512"/>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vi-VN" sz="2800">
                <a:solidFill>
                  <a:schemeClr val="dk1"/>
                </a:solidFill>
                <a:latin typeface="Calibri"/>
                <a:ea typeface="Calibri"/>
                <a:cs typeface="Calibri"/>
                <a:sym typeface="Calibri"/>
              </a:rPr>
              <a:t>Students can:</a:t>
            </a:r>
            <a:endParaRPr/>
          </a:p>
          <a:p>
            <a:pPr marL="457200" marR="0" lvl="0" indent="-457200" algn="l" rtl="0">
              <a:lnSpc>
                <a:spcPct val="150000"/>
              </a:lnSpc>
              <a:spcBef>
                <a:spcPts val="0"/>
              </a:spcBef>
              <a:spcAft>
                <a:spcPts val="0"/>
              </a:spcAft>
              <a:buClr>
                <a:schemeClr val="dk1"/>
              </a:buClr>
              <a:buSzPts val="2800"/>
              <a:buFont typeface="Noto Sans Symbols"/>
              <a:buChar char="✔"/>
            </a:pPr>
            <a:r>
              <a:rPr lang="vi-VN" sz="2800">
                <a:solidFill>
                  <a:schemeClr val="dk1"/>
                </a:solidFill>
                <a:latin typeface="Calibri"/>
                <a:ea typeface="Calibri"/>
                <a:cs typeface="Calibri"/>
                <a:sym typeface="Calibri"/>
              </a:rPr>
              <a:t>go and see other’s work</a:t>
            </a:r>
            <a:endParaRPr/>
          </a:p>
          <a:p>
            <a:pPr marL="457200" marR="0" lvl="0" indent="-457200" algn="l" rtl="0">
              <a:lnSpc>
                <a:spcPct val="150000"/>
              </a:lnSpc>
              <a:spcBef>
                <a:spcPts val="0"/>
              </a:spcBef>
              <a:spcAft>
                <a:spcPts val="0"/>
              </a:spcAft>
              <a:buClr>
                <a:schemeClr val="dk1"/>
              </a:buClr>
              <a:buSzPts val="2800"/>
              <a:buFont typeface="Noto Sans Symbols"/>
              <a:buChar char="✔"/>
            </a:pPr>
            <a:r>
              <a:rPr lang="vi-VN" sz="2800">
                <a:solidFill>
                  <a:schemeClr val="dk1"/>
                </a:solidFill>
                <a:latin typeface="Calibri"/>
                <a:ea typeface="Calibri"/>
                <a:cs typeface="Calibri"/>
                <a:sym typeface="Calibri"/>
              </a:rPr>
              <a:t>give comments to each other</a:t>
            </a:r>
            <a:endParaRPr/>
          </a:p>
        </p:txBody>
      </p:sp>
      <p:pic>
        <p:nvPicPr>
          <p:cNvPr id="273" name="Google Shape;273;p15"/>
          <p:cNvPicPr preferRelativeResize="0"/>
          <p:nvPr/>
        </p:nvPicPr>
        <p:blipFill rotWithShape="1">
          <a:blip r:embed="rId4">
            <a:alphaModFix/>
          </a:blip>
          <a:srcRect/>
          <a:stretch/>
        </p:blipFill>
        <p:spPr>
          <a:xfrm>
            <a:off x="1020467" y="2639804"/>
            <a:ext cx="3326303" cy="332630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6"/>
          <p:cNvSpPr txBox="1"/>
          <p:nvPr/>
        </p:nvSpPr>
        <p:spPr>
          <a:xfrm>
            <a:off x="1073744" y="1331913"/>
            <a:ext cx="1081531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a:solidFill>
                  <a:schemeClr val="dk1"/>
                </a:solidFill>
                <a:latin typeface="Calibri"/>
                <a:ea typeface="Calibri"/>
                <a:cs typeface="Calibri"/>
                <a:sym typeface="Calibri"/>
              </a:rPr>
              <a:t>WRAP-UP</a:t>
            </a:r>
            <a:endParaRPr/>
          </a:p>
        </p:txBody>
      </p:sp>
      <p:sp>
        <p:nvSpPr>
          <p:cNvPr id="280" name="Google Shape;280;p16"/>
          <p:cNvSpPr/>
          <p:nvPr/>
        </p:nvSpPr>
        <p:spPr>
          <a:xfrm>
            <a:off x="576198" y="1290971"/>
            <a:ext cx="502606" cy="502606"/>
          </a:xfrm>
          <a:prstGeom prst="roundRect">
            <a:avLst>
              <a:gd name="adj" fmla="val 16667"/>
            </a:avLst>
          </a:prstGeom>
          <a:solidFill>
            <a:srgbClr val="0FB7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48DA4"/>
              </a:solidFill>
              <a:latin typeface="Calibri"/>
              <a:ea typeface="Calibri"/>
              <a:cs typeface="Calibri"/>
              <a:sym typeface="Calibri"/>
            </a:endParaRPr>
          </a:p>
        </p:txBody>
      </p:sp>
      <p:sp>
        <p:nvSpPr>
          <p:cNvPr id="281" name="Google Shape;281;p16"/>
          <p:cNvSpPr txBox="1"/>
          <p:nvPr/>
        </p:nvSpPr>
        <p:spPr>
          <a:xfrm>
            <a:off x="628983" y="1188331"/>
            <a:ext cx="39703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b="1">
                <a:solidFill>
                  <a:schemeClr val="lt1"/>
                </a:solidFill>
                <a:latin typeface="Open Sans"/>
                <a:ea typeface="Open Sans"/>
                <a:cs typeface="Open Sans"/>
                <a:sym typeface="Open Sans"/>
              </a:rPr>
              <a:t>1</a:t>
            </a:r>
            <a:endParaRPr/>
          </a:p>
        </p:txBody>
      </p:sp>
      <p:pic>
        <p:nvPicPr>
          <p:cNvPr id="282" name="Google Shape;282;p16"/>
          <p:cNvPicPr preferRelativeResize="0"/>
          <p:nvPr/>
        </p:nvPicPr>
        <p:blipFill rotWithShape="1">
          <a:blip r:embed="rId3">
            <a:alphaModFix/>
          </a:blip>
          <a:srcRect/>
          <a:stretch/>
        </p:blipFill>
        <p:spPr>
          <a:xfrm>
            <a:off x="0" y="0"/>
            <a:ext cx="12192000" cy="1083306"/>
          </a:xfrm>
          <a:prstGeom prst="rect">
            <a:avLst/>
          </a:prstGeom>
          <a:noFill/>
          <a:ln>
            <a:noFill/>
          </a:ln>
        </p:spPr>
      </p:pic>
      <p:sp>
        <p:nvSpPr>
          <p:cNvPr id="283" name="Google Shape;283;p16"/>
          <p:cNvSpPr txBox="1"/>
          <p:nvPr/>
        </p:nvSpPr>
        <p:spPr>
          <a:xfrm>
            <a:off x="487067" y="207665"/>
            <a:ext cx="413269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600" b="1">
                <a:solidFill>
                  <a:schemeClr val="dk1"/>
                </a:solidFill>
                <a:latin typeface="Arial"/>
                <a:ea typeface="Arial"/>
                <a:cs typeface="Arial"/>
                <a:sym typeface="Arial"/>
              </a:rPr>
              <a:t>CONSOLIDATION</a:t>
            </a:r>
            <a:endParaRPr sz="3600" b="1">
              <a:solidFill>
                <a:schemeClr val="dk1"/>
              </a:solidFill>
              <a:latin typeface="Arial"/>
              <a:ea typeface="Arial"/>
              <a:cs typeface="Arial"/>
              <a:sym typeface="Arial"/>
            </a:endParaRPr>
          </a:p>
        </p:txBody>
      </p:sp>
      <p:sp>
        <p:nvSpPr>
          <p:cNvPr id="284" name="Google Shape;284;p16"/>
          <p:cNvSpPr txBox="1"/>
          <p:nvPr/>
        </p:nvSpPr>
        <p:spPr>
          <a:xfrm>
            <a:off x="3397477" y="1793577"/>
            <a:ext cx="8491582" cy="4093428"/>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vi-VN" sz="2600">
                <a:solidFill>
                  <a:schemeClr val="dk1"/>
                </a:solidFill>
                <a:latin typeface="Calibri"/>
                <a:ea typeface="Calibri"/>
                <a:cs typeface="Calibri"/>
                <a:sym typeface="Calibri"/>
              </a:rPr>
              <a:t>In this lesson, we have learnt to:</a:t>
            </a:r>
            <a:endParaRPr/>
          </a:p>
          <a:p>
            <a:pPr marL="457200" marR="0" lvl="0" indent="-457200" algn="l" rtl="0">
              <a:lnSpc>
                <a:spcPct val="200000"/>
              </a:lnSpc>
              <a:spcBef>
                <a:spcPts val="0"/>
              </a:spcBef>
              <a:spcAft>
                <a:spcPts val="0"/>
              </a:spcAft>
              <a:buClr>
                <a:schemeClr val="dk1"/>
              </a:buClr>
              <a:buSzPts val="2600"/>
              <a:buFont typeface="Calibri"/>
              <a:buChar char="-"/>
            </a:pPr>
            <a:r>
              <a:rPr lang="vi-VN" sz="2600">
                <a:solidFill>
                  <a:schemeClr val="dk1"/>
                </a:solidFill>
                <a:latin typeface="Calibri"/>
                <a:ea typeface="Calibri"/>
                <a:cs typeface="Calibri"/>
                <a:sym typeface="Calibri"/>
              </a:rPr>
              <a:t>use the lexical items related to the topic </a:t>
            </a:r>
            <a:r>
              <a:rPr lang="vi-VN" sz="2600" i="1">
                <a:solidFill>
                  <a:schemeClr val="dk1"/>
                </a:solidFill>
                <a:latin typeface="Calibri"/>
                <a:ea typeface="Calibri"/>
                <a:cs typeface="Calibri"/>
                <a:sym typeface="Calibri"/>
              </a:rPr>
              <a:t>Traffic</a:t>
            </a:r>
            <a:endParaRPr/>
          </a:p>
          <a:p>
            <a:pPr marL="457200" marR="0" lvl="0" indent="-457200" algn="l" rtl="0">
              <a:lnSpc>
                <a:spcPct val="200000"/>
              </a:lnSpc>
              <a:spcBef>
                <a:spcPts val="0"/>
              </a:spcBef>
              <a:spcAft>
                <a:spcPts val="0"/>
              </a:spcAft>
              <a:buClr>
                <a:schemeClr val="dk1"/>
              </a:buClr>
              <a:buSzPts val="2600"/>
              <a:buFont typeface="Calibri"/>
              <a:buChar char="-"/>
            </a:pPr>
            <a:r>
              <a:rPr lang="vi-VN" sz="2600">
                <a:solidFill>
                  <a:schemeClr val="dk1"/>
                </a:solidFill>
                <a:latin typeface="Calibri"/>
                <a:ea typeface="Calibri"/>
                <a:cs typeface="Calibri"/>
                <a:sym typeface="Calibri"/>
              </a:rPr>
              <a:t>listen for main ideas and specific information about traffic problems in Mumbai </a:t>
            </a:r>
            <a:endParaRPr sz="2600">
              <a:solidFill>
                <a:schemeClr val="dk1"/>
              </a:solidFill>
              <a:latin typeface="Calibri"/>
              <a:ea typeface="Calibri"/>
              <a:cs typeface="Calibri"/>
              <a:sym typeface="Calibri"/>
            </a:endParaRPr>
          </a:p>
          <a:p>
            <a:pPr marL="457200" marR="0" lvl="0" indent="-457200" algn="l" rtl="0">
              <a:lnSpc>
                <a:spcPct val="200000"/>
              </a:lnSpc>
              <a:spcBef>
                <a:spcPts val="0"/>
              </a:spcBef>
              <a:spcAft>
                <a:spcPts val="0"/>
              </a:spcAft>
              <a:buClr>
                <a:schemeClr val="dk1"/>
              </a:buClr>
              <a:buSzPts val="2600"/>
              <a:buFont typeface="Calibri"/>
              <a:buChar char="-"/>
            </a:pPr>
            <a:r>
              <a:rPr lang="vi-VN" sz="2600">
                <a:solidFill>
                  <a:schemeClr val="dk1"/>
                </a:solidFill>
                <a:latin typeface="Calibri"/>
                <a:ea typeface="Calibri"/>
                <a:cs typeface="Calibri"/>
                <a:sym typeface="Calibri"/>
              </a:rPr>
              <a:t>write about traffic problems in your area. </a:t>
            </a:r>
            <a:endParaRPr/>
          </a:p>
        </p:txBody>
      </p:sp>
      <p:pic>
        <p:nvPicPr>
          <p:cNvPr id="285" name="Google Shape;285;p16" descr="Presentation with checklist with solid fill"/>
          <p:cNvPicPr preferRelativeResize="0"/>
          <p:nvPr/>
        </p:nvPicPr>
        <p:blipFill rotWithShape="1">
          <a:blip r:embed="rId4">
            <a:alphaModFix/>
          </a:blip>
          <a:srcRect/>
          <a:stretch/>
        </p:blipFill>
        <p:spPr>
          <a:xfrm>
            <a:off x="723899" y="2630855"/>
            <a:ext cx="2330929" cy="233092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7"/>
          <p:cNvSpPr txBox="1"/>
          <p:nvPr/>
        </p:nvSpPr>
        <p:spPr>
          <a:xfrm>
            <a:off x="1086444" y="1331913"/>
            <a:ext cx="1081531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2400" b="1">
                <a:solidFill>
                  <a:schemeClr val="dk1"/>
                </a:solidFill>
                <a:latin typeface="Calibri"/>
                <a:ea typeface="Calibri"/>
                <a:cs typeface="Calibri"/>
                <a:sym typeface="Calibri"/>
              </a:rPr>
              <a:t>HOMEWORK</a:t>
            </a:r>
            <a:endParaRPr/>
          </a:p>
        </p:txBody>
      </p:sp>
      <p:sp>
        <p:nvSpPr>
          <p:cNvPr id="292" name="Google Shape;292;p17"/>
          <p:cNvSpPr/>
          <p:nvPr/>
        </p:nvSpPr>
        <p:spPr>
          <a:xfrm>
            <a:off x="576198" y="1290971"/>
            <a:ext cx="502606" cy="502606"/>
          </a:xfrm>
          <a:prstGeom prst="roundRect">
            <a:avLst>
              <a:gd name="adj" fmla="val 16667"/>
            </a:avLst>
          </a:prstGeom>
          <a:solidFill>
            <a:srgbClr val="0FB7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48DA4"/>
              </a:solidFill>
              <a:latin typeface="Calibri"/>
              <a:ea typeface="Calibri"/>
              <a:cs typeface="Calibri"/>
              <a:sym typeface="Calibri"/>
            </a:endParaRPr>
          </a:p>
        </p:txBody>
      </p:sp>
      <p:sp>
        <p:nvSpPr>
          <p:cNvPr id="293" name="Google Shape;293;p17"/>
          <p:cNvSpPr txBox="1"/>
          <p:nvPr/>
        </p:nvSpPr>
        <p:spPr>
          <a:xfrm>
            <a:off x="628983" y="1188331"/>
            <a:ext cx="39703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4000" b="1">
                <a:solidFill>
                  <a:schemeClr val="lt1"/>
                </a:solidFill>
                <a:latin typeface="Open Sans"/>
                <a:ea typeface="Open Sans"/>
                <a:cs typeface="Open Sans"/>
                <a:sym typeface="Open Sans"/>
              </a:rPr>
              <a:t>2</a:t>
            </a:r>
            <a:endParaRPr/>
          </a:p>
        </p:txBody>
      </p:sp>
      <p:pic>
        <p:nvPicPr>
          <p:cNvPr id="294" name="Google Shape;294;p17"/>
          <p:cNvPicPr preferRelativeResize="0"/>
          <p:nvPr/>
        </p:nvPicPr>
        <p:blipFill rotWithShape="1">
          <a:blip r:embed="rId3">
            <a:alphaModFix/>
          </a:blip>
          <a:srcRect/>
          <a:stretch/>
        </p:blipFill>
        <p:spPr>
          <a:xfrm>
            <a:off x="0" y="0"/>
            <a:ext cx="12192000" cy="1083306"/>
          </a:xfrm>
          <a:prstGeom prst="rect">
            <a:avLst/>
          </a:prstGeom>
          <a:noFill/>
          <a:ln>
            <a:noFill/>
          </a:ln>
        </p:spPr>
      </p:pic>
      <p:sp>
        <p:nvSpPr>
          <p:cNvPr id="295" name="Google Shape;295;p17"/>
          <p:cNvSpPr txBox="1"/>
          <p:nvPr/>
        </p:nvSpPr>
        <p:spPr>
          <a:xfrm>
            <a:off x="487067" y="207665"/>
            <a:ext cx="413269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vi-VN" sz="3600" b="1">
                <a:solidFill>
                  <a:schemeClr val="dk1"/>
                </a:solidFill>
                <a:latin typeface="Arial"/>
                <a:ea typeface="Arial"/>
                <a:cs typeface="Arial"/>
                <a:sym typeface="Arial"/>
              </a:rPr>
              <a:t>CONSOLIDATION</a:t>
            </a:r>
            <a:endParaRPr sz="3600" b="1">
              <a:solidFill>
                <a:schemeClr val="dk1"/>
              </a:solidFill>
              <a:latin typeface="Arial"/>
              <a:ea typeface="Arial"/>
              <a:cs typeface="Arial"/>
              <a:sym typeface="Arial"/>
            </a:endParaRPr>
          </a:p>
        </p:txBody>
      </p:sp>
      <p:sp>
        <p:nvSpPr>
          <p:cNvPr id="296" name="Google Shape;296;p17"/>
          <p:cNvSpPr txBox="1"/>
          <p:nvPr/>
        </p:nvSpPr>
        <p:spPr>
          <a:xfrm>
            <a:off x="827500" y="2234046"/>
            <a:ext cx="8872500" cy="18162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2800"/>
              <a:buFont typeface="Noto Sans Symbols"/>
              <a:buChar char="⮚"/>
            </a:pPr>
            <a:r>
              <a:rPr lang="vi-VN" sz="2800" dirty="0">
                <a:solidFill>
                  <a:schemeClr val="dk1"/>
                </a:solidFill>
                <a:latin typeface="Calibri"/>
                <a:ea typeface="Calibri"/>
                <a:cs typeface="Calibri"/>
                <a:sym typeface="Calibri"/>
              </a:rPr>
              <a:t>Prepare for the next lesson: </a:t>
            </a:r>
            <a:r>
              <a:rPr lang="vi-VN" sz="2800" b="1" dirty="0">
                <a:solidFill>
                  <a:schemeClr val="accent2"/>
                </a:solidFill>
                <a:latin typeface="Calibri"/>
                <a:ea typeface="Calibri"/>
                <a:cs typeface="Calibri"/>
                <a:sym typeface="Calibri"/>
              </a:rPr>
              <a:t>Looking back &amp; Project</a:t>
            </a:r>
            <a:endParaRPr dirty="0"/>
          </a:p>
          <a:p>
            <a:pPr marL="342900" marR="0" lvl="0" indent="-342900" algn="l" rtl="0">
              <a:lnSpc>
                <a:spcPct val="150000"/>
              </a:lnSpc>
              <a:spcBef>
                <a:spcPts val="0"/>
              </a:spcBef>
              <a:spcAft>
                <a:spcPts val="0"/>
              </a:spcAft>
              <a:buClr>
                <a:schemeClr val="dk1"/>
              </a:buClr>
              <a:buSzPts val="2800"/>
              <a:buFont typeface="Noto Sans Symbols"/>
              <a:buChar char="⮚"/>
            </a:pPr>
            <a:r>
              <a:rPr lang="vi-VN" sz="2800" dirty="0">
                <a:solidFill>
                  <a:schemeClr val="dk1"/>
                </a:solidFill>
                <a:latin typeface="Calibri"/>
                <a:ea typeface="Calibri"/>
                <a:cs typeface="Calibri"/>
                <a:sym typeface="Calibri"/>
              </a:rPr>
              <a:t>Rewrite the passage on the notebook.</a:t>
            </a:r>
            <a:endParaRPr sz="2800" dirty="0">
              <a:solidFill>
                <a:schemeClr val="dk1"/>
              </a:solidFill>
              <a:latin typeface="Calibri"/>
              <a:ea typeface="Calibri"/>
              <a:cs typeface="Calibri"/>
              <a:sym typeface="Calibri"/>
            </a:endParaRPr>
          </a:p>
          <a:p>
            <a:pPr marL="342900" marR="0" lvl="0" indent="-342900" algn="l" rtl="0">
              <a:lnSpc>
                <a:spcPct val="150000"/>
              </a:lnSpc>
              <a:spcBef>
                <a:spcPts val="0"/>
              </a:spcBef>
              <a:spcAft>
                <a:spcPts val="0"/>
              </a:spcAft>
              <a:buClr>
                <a:schemeClr val="dk1"/>
              </a:buClr>
              <a:buSzPts val="2800"/>
              <a:buFont typeface="Noto Sans Symbols"/>
              <a:buChar char="⮚"/>
            </a:pPr>
            <a:r>
              <a:rPr lang="vi-VN" sz="2800" dirty="0">
                <a:solidFill>
                  <a:schemeClr val="dk1"/>
                </a:solidFill>
                <a:latin typeface="Calibri"/>
                <a:ea typeface="Calibri"/>
                <a:cs typeface="Calibri"/>
                <a:sym typeface="Calibri"/>
              </a:rPr>
              <a:t>Do exercises in the workbook.</a:t>
            </a:r>
            <a:endParaRPr sz="2800" dirty="0">
              <a:solidFill>
                <a:schemeClr val="dk1"/>
              </a:solidFill>
              <a:latin typeface="Calibri"/>
              <a:ea typeface="Calibri"/>
              <a:cs typeface="Calibri"/>
              <a:sym typeface="Calibri"/>
            </a:endParaRPr>
          </a:p>
        </p:txBody>
      </p:sp>
      <p:pic>
        <p:nvPicPr>
          <p:cNvPr id="297" name="Google Shape;297;p17"/>
          <p:cNvPicPr preferRelativeResize="0"/>
          <p:nvPr/>
        </p:nvPicPr>
        <p:blipFill rotWithShape="1">
          <a:blip r:embed="rId4">
            <a:alphaModFix/>
          </a:blip>
          <a:srcRect/>
          <a:stretch/>
        </p:blipFill>
        <p:spPr>
          <a:xfrm>
            <a:off x="7861300" y="3042342"/>
            <a:ext cx="3326993" cy="332699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75"/>
        <p:cNvGrpSpPr/>
        <p:nvPr/>
      </p:nvGrpSpPr>
      <p:grpSpPr>
        <a:xfrm>
          <a:off x="0" y="0"/>
          <a:ext cx="0" cy="0"/>
          <a:chOff x="0" y="0"/>
          <a:chExt cx="0" cy="0"/>
        </a:xfrm>
      </p:grpSpPr>
      <p:grpSp>
        <p:nvGrpSpPr>
          <p:cNvPr id="1876" name="Google Shape;1876;p39"/>
          <p:cNvGrpSpPr/>
          <p:nvPr/>
        </p:nvGrpSpPr>
        <p:grpSpPr>
          <a:xfrm rot="3600720">
            <a:off x="9848940" y="5164339"/>
            <a:ext cx="1566083" cy="1841324"/>
            <a:chOff x="1526600" y="450800"/>
            <a:chExt cx="4540675" cy="4779475"/>
          </a:xfrm>
        </p:grpSpPr>
        <p:sp>
          <p:nvSpPr>
            <p:cNvPr id="1877" name="Google Shape;1877;p39"/>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121900" tIns="121900" rIns="121900" bIns="121900" anchor="ctr" anchorCtr="0">
              <a:noAutofit/>
            </a:bodyPr>
            <a:lstStyle/>
            <a:p>
              <a:pPr defTabSz="1219170"/>
              <a:endParaRPr sz="1867"/>
            </a:p>
          </p:txBody>
        </p:sp>
        <p:sp>
          <p:nvSpPr>
            <p:cNvPr id="1878" name="Google Shape;1878;p39"/>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121900" tIns="121900" rIns="121900" bIns="121900" anchor="ctr" anchorCtr="0">
              <a:noAutofit/>
            </a:bodyPr>
            <a:lstStyle/>
            <a:p>
              <a:pPr defTabSz="1219170"/>
              <a:endParaRPr sz="1867"/>
            </a:p>
          </p:txBody>
        </p:sp>
        <p:sp>
          <p:nvSpPr>
            <p:cNvPr id="1879" name="Google Shape;1879;p39"/>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121900" tIns="121900" rIns="121900" bIns="121900" anchor="ctr" anchorCtr="0">
              <a:noAutofit/>
            </a:bodyPr>
            <a:lstStyle/>
            <a:p>
              <a:pPr defTabSz="1219170"/>
              <a:endParaRPr sz="1867"/>
            </a:p>
          </p:txBody>
        </p:sp>
        <p:sp>
          <p:nvSpPr>
            <p:cNvPr id="1880" name="Google Shape;1880;p39"/>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121900" tIns="121900" rIns="121900" bIns="121900" anchor="ctr" anchorCtr="0">
              <a:noAutofit/>
            </a:bodyPr>
            <a:lstStyle/>
            <a:p>
              <a:pPr defTabSz="1219170"/>
              <a:endParaRPr sz="1867"/>
            </a:p>
          </p:txBody>
        </p:sp>
        <p:sp>
          <p:nvSpPr>
            <p:cNvPr id="1881" name="Google Shape;1881;p39"/>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1"/>
            </a:solidFill>
            <a:ln>
              <a:noFill/>
            </a:ln>
          </p:spPr>
          <p:txBody>
            <a:bodyPr spcFirstLastPara="1" wrap="square" lIns="121900" tIns="121900" rIns="121900" bIns="121900" anchor="ctr" anchorCtr="0">
              <a:noAutofit/>
            </a:bodyPr>
            <a:lstStyle/>
            <a:p>
              <a:pPr defTabSz="1219170"/>
              <a:endParaRPr sz="1867"/>
            </a:p>
          </p:txBody>
        </p:sp>
        <p:sp>
          <p:nvSpPr>
            <p:cNvPr id="1882" name="Google Shape;1882;p39"/>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121900" tIns="121900" rIns="121900" bIns="121900" anchor="ctr" anchorCtr="0">
              <a:noAutofit/>
            </a:bodyPr>
            <a:lstStyle/>
            <a:p>
              <a:pPr defTabSz="1219170"/>
              <a:endParaRPr sz="1867"/>
            </a:p>
          </p:txBody>
        </p:sp>
        <p:sp>
          <p:nvSpPr>
            <p:cNvPr id="1883" name="Google Shape;1883;p39"/>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121900" tIns="121900" rIns="121900" bIns="121900" anchor="ctr" anchorCtr="0">
              <a:noAutofit/>
            </a:bodyPr>
            <a:lstStyle/>
            <a:p>
              <a:pPr defTabSz="1219170"/>
              <a:endParaRPr sz="1867"/>
            </a:p>
          </p:txBody>
        </p:sp>
        <p:sp>
          <p:nvSpPr>
            <p:cNvPr id="1884" name="Google Shape;1884;p39"/>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121900" tIns="121900" rIns="121900" bIns="121900" anchor="ctr" anchorCtr="0">
              <a:noAutofit/>
            </a:bodyPr>
            <a:lstStyle/>
            <a:p>
              <a:pPr defTabSz="1219170"/>
              <a:endParaRPr sz="1867"/>
            </a:p>
          </p:txBody>
        </p:sp>
      </p:grpSp>
      <p:sp>
        <p:nvSpPr>
          <p:cNvPr id="1885" name="Google Shape;1885;p39"/>
          <p:cNvSpPr/>
          <p:nvPr/>
        </p:nvSpPr>
        <p:spPr>
          <a:xfrm>
            <a:off x="1225951" y="2085185"/>
            <a:ext cx="9943200" cy="3247600"/>
          </a:xfrm>
          <a:prstGeom prst="roundRect">
            <a:avLst>
              <a:gd name="adj" fmla="val 12827"/>
            </a:avLst>
          </a:pr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endParaRPr sz="1867"/>
          </a:p>
        </p:txBody>
      </p:sp>
      <p:sp>
        <p:nvSpPr>
          <p:cNvPr id="1886" name="Google Shape;1886;p39"/>
          <p:cNvSpPr/>
          <p:nvPr/>
        </p:nvSpPr>
        <p:spPr>
          <a:xfrm>
            <a:off x="1124401" y="1983652"/>
            <a:ext cx="9943200" cy="3247600"/>
          </a:xfrm>
          <a:prstGeom prst="roundRect">
            <a:avLst>
              <a:gd name="adj" fmla="val 12827"/>
            </a:avLst>
          </a:pr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endParaRPr sz="1867"/>
          </a:p>
        </p:txBody>
      </p:sp>
      <p:grpSp>
        <p:nvGrpSpPr>
          <p:cNvPr id="1887" name="Google Shape;1887;p39"/>
          <p:cNvGrpSpPr/>
          <p:nvPr/>
        </p:nvGrpSpPr>
        <p:grpSpPr>
          <a:xfrm rot="258069" flipH="1">
            <a:off x="9883114" y="2700210"/>
            <a:ext cx="1682657" cy="1915609"/>
            <a:chOff x="2173834" y="-584300"/>
            <a:chExt cx="1966115" cy="2500203"/>
          </a:xfrm>
        </p:grpSpPr>
        <p:grpSp>
          <p:nvGrpSpPr>
            <p:cNvPr id="1888" name="Google Shape;1888;p39"/>
            <p:cNvGrpSpPr/>
            <p:nvPr/>
          </p:nvGrpSpPr>
          <p:grpSpPr>
            <a:xfrm rot="1413719">
              <a:off x="2539340" y="-541428"/>
              <a:ext cx="616248" cy="1925931"/>
              <a:chOff x="-1858600" y="2385325"/>
              <a:chExt cx="523125" cy="1635025"/>
            </a:xfrm>
          </p:grpSpPr>
          <p:sp>
            <p:nvSpPr>
              <p:cNvPr id="1889" name="Google Shape;1889;p39"/>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121900" tIns="121900" rIns="121900" bIns="121900" anchor="ctr" anchorCtr="0">
                <a:noAutofit/>
              </a:bodyPr>
              <a:lstStyle/>
              <a:p>
                <a:pPr defTabSz="1219170"/>
                <a:endParaRPr sz="1867"/>
              </a:p>
            </p:txBody>
          </p:sp>
          <p:sp>
            <p:nvSpPr>
              <p:cNvPr id="1890" name="Google Shape;1890;p39"/>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121900" tIns="121900" rIns="121900" bIns="121900" anchor="ctr" anchorCtr="0">
                <a:noAutofit/>
              </a:bodyPr>
              <a:lstStyle/>
              <a:p>
                <a:pPr defTabSz="1219170"/>
                <a:endParaRPr sz="1867"/>
              </a:p>
            </p:txBody>
          </p:sp>
          <p:sp>
            <p:nvSpPr>
              <p:cNvPr id="1891" name="Google Shape;1891;p39"/>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121900" tIns="121900" rIns="121900" bIns="121900" anchor="ctr" anchorCtr="0">
                <a:noAutofit/>
              </a:bodyPr>
              <a:lstStyle/>
              <a:p>
                <a:pPr defTabSz="1219170"/>
                <a:endParaRPr sz="1867"/>
              </a:p>
            </p:txBody>
          </p:sp>
          <p:sp>
            <p:nvSpPr>
              <p:cNvPr id="1892" name="Google Shape;1892;p39"/>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121900" tIns="121900" rIns="121900" bIns="121900" anchor="ctr" anchorCtr="0">
                <a:noAutofit/>
              </a:bodyPr>
              <a:lstStyle/>
              <a:p>
                <a:pPr defTabSz="1219170"/>
                <a:endParaRPr sz="1867"/>
              </a:p>
            </p:txBody>
          </p:sp>
        </p:grpSp>
        <p:grpSp>
          <p:nvGrpSpPr>
            <p:cNvPr id="1893" name="Google Shape;1893;p39"/>
            <p:cNvGrpSpPr/>
            <p:nvPr/>
          </p:nvGrpSpPr>
          <p:grpSpPr>
            <a:xfrm rot="1413719">
              <a:off x="2548595" y="-367104"/>
              <a:ext cx="1216593" cy="2128592"/>
              <a:chOff x="-1779100" y="2408800"/>
              <a:chExt cx="1032750" cy="1807075"/>
            </a:xfrm>
          </p:grpSpPr>
          <p:sp>
            <p:nvSpPr>
              <p:cNvPr id="1894" name="Google Shape;1894;p39"/>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121900" tIns="121900" rIns="121900" bIns="121900" anchor="ctr" anchorCtr="0">
                <a:noAutofit/>
              </a:bodyPr>
              <a:lstStyle/>
              <a:p>
                <a:pPr defTabSz="1219170"/>
                <a:endParaRPr sz="1867"/>
              </a:p>
            </p:txBody>
          </p:sp>
          <p:sp>
            <p:nvSpPr>
              <p:cNvPr id="1895" name="Google Shape;1895;p39"/>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121900" tIns="121900" rIns="121900" bIns="121900" anchor="ctr" anchorCtr="0">
                <a:noAutofit/>
              </a:bodyPr>
              <a:lstStyle/>
              <a:p>
                <a:pPr defTabSz="1219170"/>
                <a:endParaRPr sz="1867"/>
              </a:p>
            </p:txBody>
          </p:sp>
          <p:sp>
            <p:nvSpPr>
              <p:cNvPr id="1896" name="Google Shape;1896;p39"/>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121900" tIns="121900" rIns="121900" bIns="121900" anchor="ctr" anchorCtr="0">
                <a:noAutofit/>
              </a:bodyPr>
              <a:lstStyle/>
              <a:p>
                <a:pPr defTabSz="1219170"/>
                <a:endParaRPr sz="1867"/>
              </a:p>
            </p:txBody>
          </p:sp>
          <p:sp>
            <p:nvSpPr>
              <p:cNvPr id="1897" name="Google Shape;1897;p39"/>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121900" tIns="121900" rIns="121900" bIns="121900" anchor="ctr" anchorCtr="0">
                <a:noAutofit/>
              </a:bodyPr>
              <a:lstStyle/>
              <a:p>
                <a:pPr defTabSz="1219170"/>
                <a:endParaRPr sz="1867"/>
              </a:p>
            </p:txBody>
          </p:sp>
        </p:grpSp>
      </p:grpSp>
      <p:sp>
        <p:nvSpPr>
          <p:cNvPr id="1898" name="Google Shape;1898;p39"/>
          <p:cNvSpPr/>
          <p:nvPr/>
        </p:nvSpPr>
        <p:spPr>
          <a:xfrm>
            <a:off x="8614233" y="718733"/>
            <a:ext cx="2631600" cy="638800"/>
          </a:xfrm>
          <a:prstGeom prst="roundRect">
            <a:avLst>
              <a:gd name="adj" fmla="val 50000"/>
            </a:avLst>
          </a:pr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endParaRPr sz="1867"/>
          </a:p>
        </p:txBody>
      </p:sp>
      <p:sp>
        <p:nvSpPr>
          <p:cNvPr id="1899" name="Google Shape;1899;p39"/>
          <p:cNvSpPr txBox="1">
            <a:spLocks noGrp="1"/>
          </p:cNvSpPr>
          <p:nvPr>
            <p:ph type="ctrTitle"/>
          </p:nvPr>
        </p:nvSpPr>
        <p:spPr>
          <a:xfrm>
            <a:off x="1253416" y="2525575"/>
            <a:ext cx="9400883" cy="1910400"/>
          </a:xfrm>
          <a:prstGeom prst="rect">
            <a:avLst/>
          </a:prstGeom>
        </p:spPr>
        <p:txBody>
          <a:bodyPr spcFirstLastPara="1" wrap="square" lIns="121900" tIns="121900" rIns="121900" bIns="121900" anchor="ctr" anchorCtr="0">
            <a:noAutofit/>
          </a:bodyPr>
          <a:lstStyle/>
          <a:p>
            <a:pPr>
              <a:buSzPts val="990"/>
            </a:pPr>
            <a:r>
              <a:rPr lang="en" sz="5867" dirty="0">
                <a:solidFill>
                  <a:srgbClr val="FF0000"/>
                </a:solidFill>
              </a:rPr>
              <a:t>THANK YOU</a:t>
            </a:r>
            <a:br>
              <a:rPr lang="en" sz="5867" dirty="0">
                <a:solidFill>
                  <a:schemeClr val="accent3"/>
                </a:solidFill>
              </a:rPr>
            </a:br>
            <a:r>
              <a:rPr lang="en" sz="5867" dirty="0">
                <a:solidFill>
                  <a:srgbClr val="002060"/>
                </a:solidFill>
              </a:rPr>
              <a:t>FOR YOUR ATTENTION!</a:t>
            </a:r>
            <a:endParaRPr sz="5867" dirty="0">
              <a:solidFill>
                <a:srgbClr val="002060"/>
              </a:solidFill>
            </a:endParaRPr>
          </a:p>
        </p:txBody>
      </p:sp>
      <p:sp>
        <p:nvSpPr>
          <p:cNvPr id="1900" name="Google Shape;1900;p39"/>
          <p:cNvSpPr txBox="1">
            <a:spLocks noGrp="1"/>
          </p:cNvSpPr>
          <p:nvPr>
            <p:ph type="subTitle" idx="2"/>
          </p:nvPr>
        </p:nvSpPr>
        <p:spPr>
          <a:xfrm>
            <a:off x="8806633" y="756733"/>
            <a:ext cx="2246800" cy="562800"/>
          </a:xfrm>
          <a:prstGeom prst="rect">
            <a:avLst/>
          </a:prstGeom>
        </p:spPr>
        <p:txBody>
          <a:bodyPr spcFirstLastPara="1" wrap="square" lIns="121900" tIns="121900" rIns="121900" bIns="121900" anchor="ctr" anchorCtr="0">
            <a:noAutofit/>
          </a:bodyPr>
          <a:lstStyle/>
          <a:p>
            <a:pPr marL="0" indent="0"/>
            <a:r>
              <a:rPr lang="en" dirty="0">
                <a:solidFill>
                  <a:schemeClr val="accent3">
                    <a:lumMod val="40000"/>
                    <a:lumOff val="60000"/>
                  </a:schemeClr>
                </a:solidFill>
              </a:rPr>
              <a:t>7TH GRADE</a:t>
            </a:r>
            <a:endParaRPr dirty="0">
              <a:solidFill>
                <a:schemeClr val="accent3">
                  <a:lumMod val="40000"/>
                  <a:lumOff val="60000"/>
                </a:schemeClr>
              </a:solidFill>
            </a:endParaRPr>
          </a:p>
        </p:txBody>
      </p:sp>
      <p:cxnSp>
        <p:nvCxnSpPr>
          <p:cNvPr id="1901" name="Google Shape;1901;p39"/>
          <p:cNvCxnSpPr/>
          <p:nvPr/>
        </p:nvCxnSpPr>
        <p:spPr>
          <a:xfrm>
            <a:off x="7012933" y="4618644"/>
            <a:ext cx="634800" cy="0"/>
          </a:xfrm>
          <a:prstGeom prst="straightConnector1">
            <a:avLst/>
          </a:prstGeom>
          <a:noFill/>
          <a:ln w="19050" cap="flat" cmpd="sng">
            <a:solidFill>
              <a:schemeClr val="dk1"/>
            </a:solidFill>
            <a:prstDash val="solid"/>
            <a:round/>
            <a:headEnd type="none" w="med" len="med"/>
            <a:tailEnd type="none" w="med" len="med"/>
          </a:ln>
        </p:spPr>
      </p:cxnSp>
      <p:cxnSp>
        <p:nvCxnSpPr>
          <p:cNvPr id="1902" name="Google Shape;1902;p39"/>
          <p:cNvCxnSpPr/>
          <p:nvPr/>
        </p:nvCxnSpPr>
        <p:spPr>
          <a:xfrm rot="10800000">
            <a:off x="4555467" y="4632388"/>
            <a:ext cx="634800" cy="0"/>
          </a:xfrm>
          <a:prstGeom prst="straightConnector1">
            <a:avLst/>
          </a:prstGeom>
          <a:noFill/>
          <a:ln w="19050" cap="flat" cmpd="sng">
            <a:solidFill>
              <a:schemeClr val="dk1"/>
            </a:solidFill>
            <a:prstDash val="solid"/>
            <a:round/>
            <a:headEnd type="none" w="med" len="med"/>
            <a:tailEnd type="none" w="med" len="med"/>
          </a:ln>
        </p:spPr>
      </p:cxnSp>
      <p:sp>
        <p:nvSpPr>
          <p:cNvPr id="1903" name="Google Shape;1903;p39"/>
          <p:cNvSpPr txBox="1">
            <a:spLocks noGrp="1"/>
          </p:cNvSpPr>
          <p:nvPr>
            <p:ph type="subTitle" idx="1"/>
          </p:nvPr>
        </p:nvSpPr>
        <p:spPr>
          <a:xfrm>
            <a:off x="4557781" y="4501051"/>
            <a:ext cx="3076577" cy="471600"/>
          </a:xfrm>
          <a:prstGeom prst="rect">
            <a:avLst/>
          </a:prstGeom>
        </p:spPr>
        <p:txBody>
          <a:bodyPr spcFirstLastPara="1" wrap="square" lIns="121900" tIns="121900" rIns="121900" bIns="121900" anchor="ctr" anchorCtr="0">
            <a:noAutofit/>
          </a:bodyPr>
          <a:lstStyle/>
          <a:p>
            <a:pPr marL="0" indent="0"/>
            <a:r>
              <a:rPr lang="en" dirty="0">
                <a:solidFill>
                  <a:srgbClr val="002060"/>
                </a:solidFill>
              </a:rPr>
              <a:t>Phu Yen </a:t>
            </a:r>
          </a:p>
          <a:p>
            <a:pPr marL="0" indent="0"/>
            <a:r>
              <a:rPr lang="en" dirty="0">
                <a:solidFill>
                  <a:srgbClr val="002060"/>
                </a:solidFill>
              </a:rPr>
              <a:t>Secondary school</a:t>
            </a:r>
            <a:endParaRPr dirty="0">
              <a:solidFill>
                <a:srgbClr val="002060"/>
              </a:solidFill>
            </a:endParaRPr>
          </a:p>
        </p:txBody>
      </p:sp>
      <p:grpSp>
        <p:nvGrpSpPr>
          <p:cNvPr id="1904" name="Google Shape;1904;p39"/>
          <p:cNvGrpSpPr/>
          <p:nvPr/>
        </p:nvGrpSpPr>
        <p:grpSpPr>
          <a:xfrm rot="-400622" flipH="1">
            <a:off x="796666" y="5755073"/>
            <a:ext cx="2120964" cy="1489913"/>
            <a:chOff x="-2415600" y="2986400"/>
            <a:chExt cx="1943075" cy="1524659"/>
          </a:xfrm>
        </p:grpSpPr>
        <p:sp>
          <p:nvSpPr>
            <p:cNvPr id="1905" name="Google Shape;1905;p39"/>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121900" tIns="121900" rIns="121900" bIns="121900" anchor="ctr" anchorCtr="0">
              <a:noAutofit/>
            </a:bodyPr>
            <a:lstStyle/>
            <a:p>
              <a:pPr defTabSz="1219170"/>
              <a:endParaRPr sz="1867"/>
            </a:p>
          </p:txBody>
        </p:sp>
        <p:sp>
          <p:nvSpPr>
            <p:cNvPr id="1906" name="Google Shape;1906;p39"/>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121900" tIns="121900" rIns="121900" bIns="121900" anchor="ctr" anchorCtr="0">
              <a:noAutofit/>
            </a:bodyPr>
            <a:lstStyle/>
            <a:p>
              <a:pPr defTabSz="1219170"/>
              <a:endParaRPr sz="1867"/>
            </a:p>
          </p:txBody>
        </p:sp>
        <p:sp>
          <p:nvSpPr>
            <p:cNvPr id="1907" name="Google Shape;1907;p39"/>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121900" tIns="121900" rIns="121900" bIns="121900" anchor="ctr" anchorCtr="0">
              <a:noAutofit/>
            </a:bodyPr>
            <a:lstStyle/>
            <a:p>
              <a:pPr defTabSz="1219170"/>
              <a:endParaRPr sz="1867"/>
            </a:p>
          </p:txBody>
        </p:sp>
        <p:sp>
          <p:nvSpPr>
            <p:cNvPr id="1908" name="Google Shape;1908;p39"/>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endParaRPr sz="1867"/>
            </a:p>
          </p:txBody>
        </p:sp>
        <p:sp>
          <p:nvSpPr>
            <p:cNvPr id="1909" name="Google Shape;1909;p39"/>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defTabSz="1219170"/>
              <a:endParaRPr sz="1867"/>
            </a:p>
          </p:txBody>
        </p:sp>
        <p:grpSp>
          <p:nvGrpSpPr>
            <p:cNvPr id="1910" name="Google Shape;1910;p39"/>
            <p:cNvGrpSpPr/>
            <p:nvPr/>
          </p:nvGrpSpPr>
          <p:grpSpPr>
            <a:xfrm>
              <a:off x="-2218800" y="3088875"/>
              <a:ext cx="1598825" cy="1190475"/>
              <a:chOff x="-2218800" y="3088875"/>
              <a:chExt cx="1598825" cy="1190475"/>
            </a:xfrm>
          </p:grpSpPr>
          <p:sp>
            <p:nvSpPr>
              <p:cNvPr id="1911" name="Google Shape;1911;p39"/>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121900" tIns="121900" rIns="121900" bIns="121900" anchor="ctr" anchorCtr="0">
                <a:noAutofit/>
              </a:bodyPr>
              <a:lstStyle/>
              <a:p>
                <a:pPr defTabSz="1219170"/>
                <a:endParaRPr sz="1867"/>
              </a:p>
            </p:txBody>
          </p:sp>
          <p:sp>
            <p:nvSpPr>
              <p:cNvPr id="1912" name="Google Shape;1912;p39"/>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121900" tIns="121900" rIns="121900" bIns="121900" anchor="ctr" anchorCtr="0">
                <a:noAutofit/>
              </a:bodyPr>
              <a:lstStyle/>
              <a:p>
                <a:pPr defTabSz="1219170"/>
                <a:endParaRPr sz="1867"/>
              </a:p>
            </p:txBody>
          </p:sp>
        </p:grpSp>
      </p:grpSp>
      <p:grpSp>
        <p:nvGrpSpPr>
          <p:cNvPr id="1913" name="Google Shape;1913;p39"/>
          <p:cNvGrpSpPr/>
          <p:nvPr/>
        </p:nvGrpSpPr>
        <p:grpSpPr>
          <a:xfrm rot="-448661" flipH="1">
            <a:off x="-579597" y="5308895"/>
            <a:ext cx="1861412" cy="1722363"/>
            <a:chOff x="334100" y="971800"/>
            <a:chExt cx="1810984" cy="1871771"/>
          </a:xfrm>
        </p:grpSpPr>
        <p:sp>
          <p:nvSpPr>
            <p:cNvPr id="1914" name="Google Shape;1914;p39"/>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lt2"/>
            </a:solidFill>
            <a:ln>
              <a:noFill/>
            </a:ln>
          </p:spPr>
          <p:txBody>
            <a:bodyPr spcFirstLastPara="1" wrap="square" lIns="121900" tIns="121900" rIns="121900" bIns="121900" anchor="ctr" anchorCtr="0">
              <a:noAutofit/>
            </a:bodyPr>
            <a:lstStyle/>
            <a:p>
              <a:pPr defTabSz="1219170"/>
              <a:endParaRPr sz="1867"/>
            </a:p>
          </p:txBody>
        </p:sp>
        <p:sp>
          <p:nvSpPr>
            <p:cNvPr id="1915" name="Google Shape;1915;p39"/>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121900" tIns="121900" rIns="121900" bIns="121900" anchor="ctr" anchorCtr="0">
              <a:noAutofit/>
            </a:bodyPr>
            <a:lstStyle/>
            <a:p>
              <a:pPr defTabSz="1219170"/>
              <a:endParaRPr sz="1867"/>
            </a:p>
          </p:txBody>
        </p:sp>
        <p:grpSp>
          <p:nvGrpSpPr>
            <p:cNvPr id="1916" name="Google Shape;1916;p39"/>
            <p:cNvGrpSpPr/>
            <p:nvPr/>
          </p:nvGrpSpPr>
          <p:grpSpPr>
            <a:xfrm>
              <a:off x="1214129" y="978980"/>
              <a:ext cx="913828" cy="1211839"/>
              <a:chOff x="1214129" y="978980"/>
              <a:chExt cx="913828" cy="1211839"/>
            </a:xfrm>
          </p:grpSpPr>
          <p:sp>
            <p:nvSpPr>
              <p:cNvPr id="1917" name="Google Shape;1917;p39"/>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121900" tIns="121900" rIns="121900" bIns="121900" anchor="ctr" anchorCtr="0">
                <a:noAutofit/>
              </a:bodyPr>
              <a:lstStyle/>
              <a:p>
                <a:pPr defTabSz="1219170"/>
                <a:endParaRPr sz="1867"/>
              </a:p>
            </p:txBody>
          </p:sp>
          <p:sp>
            <p:nvSpPr>
              <p:cNvPr id="1918" name="Google Shape;1918;p39"/>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121900" tIns="121900" rIns="121900" bIns="121900" anchor="ctr" anchorCtr="0">
                <a:noAutofit/>
              </a:bodyPr>
              <a:lstStyle/>
              <a:p>
                <a:pPr defTabSz="1219170"/>
                <a:endParaRPr sz="1867"/>
              </a:p>
            </p:txBody>
          </p:sp>
        </p:grpSp>
        <p:sp>
          <p:nvSpPr>
            <p:cNvPr id="1919" name="Google Shape;1919;p39"/>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lt2"/>
            </a:solidFill>
            <a:ln>
              <a:noFill/>
            </a:ln>
          </p:spPr>
          <p:txBody>
            <a:bodyPr spcFirstLastPara="1" wrap="square" lIns="121900" tIns="121900" rIns="121900" bIns="121900" anchor="ctr" anchorCtr="0">
              <a:noAutofit/>
            </a:bodyPr>
            <a:lstStyle/>
            <a:p>
              <a:pPr defTabSz="1219170"/>
              <a:endParaRPr sz="1867"/>
            </a:p>
          </p:txBody>
        </p:sp>
        <p:sp>
          <p:nvSpPr>
            <p:cNvPr id="1920" name="Google Shape;1920;p39"/>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121900" tIns="121900" rIns="121900" bIns="121900" anchor="ctr" anchorCtr="0">
              <a:noAutofit/>
            </a:bodyPr>
            <a:lstStyle/>
            <a:p>
              <a:pPr defTabSz="1219170"/>
              <a:endParaRPr sz="1867"/>
            </a:p>
          </p:txBody>
        </p:sp>
        <p:sp>
          <p:nvSpPr>
            <p:cNvPr id="1921" name="Google Shape;1921;p39"/>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121900" tIns="121900" rIns="121900" bIns="121900" anchor="ctr" anchorCtr="0">
              <a:noAutofit/>
            </a:bodyPr>
            <a:lstStyle/>
            <a:p>
              <a:pPr defTabSz="1219170"/>
              <a:endParaRPr sz="1867"/>
            </a:p>
          </p:txBody>
        </p:sp>
      </p:grpSp>
    </p:spTree>
    <p:extLst>
      <p:ext uri="{BB962C8B-B14F-4D97-AF65-F5344CB8AC3E}">
        <p14:creationId xmlns:p14="http://schemas.microsoft.com/office/powerpoint/2010/main" val="3410419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raffic problems">
            <a:hlinkClick r:id="" action="ppaction://media"/>
            <a:extLst>
              <a:ext uri="{FF2B5EF4-FFF2-40B4-BE49-F238E27FC236}">
                <a16:creationId xmlns:a16="http://schemas.microsoft.com/office/drawing/2014/main" id="{3E2D7CFF-746A-BAAD-088F-8FD6EF15A34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78707"/>
          </a:xfrm>
          <a:prstGeom prst="rect">
            <a:avLst/>
          </a:prstGeom>
        </p:spPr>
      </p:pic>
    </p:spTree>
    <p:extLst>
      <p:ext uri="{BB962C8B-B14F-4D97-AF65-F5344CB8AC3E}">
        <p14:creationId xmlns:p14="http://schemas.microsoft.com/office/powerpoint/2010/main" val="7701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Car Story In Delhi- Too Many Cars, Much Less Space">
            <a:extLst>
              <a:ext uri="{FF2B5EF4-FFF2-40B4-BE49-F238E27FC236}">
                <a16:creationId xmlns:a16="http://schemas.microsoft.com/office/drawing/2014/main" id="{9F044DA1-7D20-4E6E-B974-7CE61EB02C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937" y="286999"/>
            <a:ext cx="2817026" cy="17549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Hanoi plans measures to reduce traffic jams | Society | Vietnam+  (VietnamPlus)">
            <a:extLst>
              <a:ext uri="{FF2B5EF4-FFF2-40B4-BE49-F238E27FC236}">
                <a16:creationId xmlns:a16="http://schemas.microsoft.com/office/drawing/2014/main" id="{F706BCA2-A009-AB82-43EF-07E1126611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758" y="2451344"/>
            <a:ext cx="2816719" cy="17549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Traffic rule violations: Over 40,000 challans, Rs 51.43 lakh recovery in  Noida in March | Noida News - Times of India">
            <a:extLst>
              <a:ext uri="{FF2B5EF4-FFF2-40B4-BE49-F238E27FC236}">
                <a16:creationId xmlns:a16="http://schemas.microsoft.com/office/drawing/2014/main" id="{D2735DE3-8016-0616-D434-F763A49237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6911" y="60757"/>
            <a:ext cx="3066068" cy="17844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2" name="Picture 8" descr="Advances in Wildlife Crossing Technologies | FHWA">
            <a:extLst>
              <a:ext uri="{FF2B5EF4-FFF2-40B4-BE49-F238E27FC236}">
                <a16:creationId xmlns:a16="http://schemas.microsoft.com/office/drawing/2014/main" id="{DEE3DBBE-2236-743E-5B19-63DFEEA043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8938" y="4732376"/>
            <a:ext cx="2817025" cy="19114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88EA46D4-455E-82B8-77F6-AF2A71C89F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93927" y="4691596"/>
            <a:ext cx="2932617" cy="1908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8" name="Picture 14" descr="Bumpy roads have your vehicle... - Porter's Body Shop, Inc | Facebook">
            <a:extLst>
              <a:ext uri="{FF2B5EF4-FFF2-40B4-BE49-F238E27FC236}">
                <a16:creationId xmlns:a16="http://schemas.microsoft.com/office/drawing/2014/main" id="{57E29DAD-0D8F-89E0-8E1C-690776FAA1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21503" y="2451344"/>
            <a:ext cx="3066068" cy="1908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40" name="Picture 16" descr="Lỗi vượt đèn đỏ xe máy phạt bao nhiêu năm 2022?">
            <a:extLst>
              <a:ext uri="{FF2B5EF4-FFF2-40B4-BE49-F238E27FC236}">
                <a16:creationId xmlns:a16="http://schemas.microsoft.com/office/drawing/2014/main" id="{EDD2CCB8-BDD3-6F06-1D4B-8E2D66E3CCD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93927" y="257475"/>
            <a:ext cx="3066068" cy="17844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42" name="Picture 18" descr="Số người tối đa được phép ngồi trên một chiếc xe máy là bao nhiêu?">
            <a:extLst>
              <a:ext uri="{FF2B5EF4-FFF2-40B4-BE49-F238E27FC236}">
                <a16:creationId xmlns:a16="http://schemas.microsoft.com/office/drawing/2014/main" id="{493B913A-59A5-8D13-676C-17E5129897C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6910" y="4732376"/>
            <a:ext cx="3066069" cy="1908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5A28D2C0-0D67-CC67-5F5E-1FE9C09B9841}"/>
              </a:ext>
            </a:extLst>
          </p:cNvPr>
          <p:cNvSpPr/>
          <p:nvPr/>
        </p:nvSpPr>
        <p:spPr>
          <a:xfrm>
            <a:off x="4053451" y="2346875"/>
            <a:ext cx="3812087" cy="1883843"/>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600" dirty="0">
                <a:solidFill>
                  <a:srgbClr val="048DA4"/>
                </a:solidFill>
                <a:latin typeface="Aharoni" panose="02010803020104030203" pitchFamily="2" charset="-79"/>
                <a:cs typeface="Aharoni" panose="02010803020104030203" pitchFamily="2" charset="-79"/>
              </a:rPr>
              <a:t>TRAFFIC PROBLEMS </a:t>
            </a:r>
          </a:p>
        </p:txBody>
      </p:sp>
      <p:cxnSp>
        <p:nvCxnSpPr>
          <p:cNvPr id="15" name="Straight Arrow Connector 14">
            <a:extLst>
              <a:ext uri="{FF2B5EF4-FFF2-40B4-BE49-F238E27FC236}">
                <a16:creationId xmlns:a16="http://schemas.microsoft.com/office/drawing/2014/main" id="{FF37DCC8-1B0C-F104-50A3-66CD6101E862}"/>
              </a:ext>
            </a:extLst>
          </p:cNvPr>
          <p:cNvCxnSpPr>
            <a:cxnSpLocks/>
            <a:stCxn id="12" idx="3"/>
          </p:cNvCxnSpPr>
          <p:nvPr/>
        </p:nvCxnSpPr>
        <p:spPr>
          <a:xfrm flipH="1">
            <a:off x="3708464" y="3954836"/>
            <a:ext cx="903254" cy="777540"/>
          </a:xfrm>
          <a:prstGeom prst="straightConnector1">
            <a:avLst/>
          </a:prstGeom>
          <a:ln w="38100">
            <a:prstDash val="sysDash"/>
            <a:tailEnd type="triangle"/>
          </a:ln>
        </p:spPr>
        <p:style>
          <a:lnRef idx="1">
            <a:schemeClr val="accent4"/>
          </a:lnRef>
          <a:fillRef idx="0">
            <a:schemeClr val="accent4"/>
          </a:fillRef>
          <a:effectRef idx="0">
            <a:schemeClr val="accent4"/>
          </a:effectRef>
          <a:fontRef idx="minor">
            <a:schemeClr val="tx1"/>
          </a:fontRef>
        </p:style>
      </p:cxnSp>
      <p:cxnSp>
        <p:nvCxnSpPr>
          <p:cNvPr id="18" name="Straight Arrow Connector 17">
            <a:extLst>
              <a:ext uri="{FF2B5EF4-FFF2-40B4-BE49-F238E27FC236}">
                <a16:creationId xmlns:a16="http://schemas.microsoft.com/office/drawing/2014/main" id="{2F65B31C-0D47-5D3C-24F4-E551A5966C4D}"/>
              </a:ext>
            </a:extLst>
          </p:cNvPr>
          <p:cNvCxnSpPr>
            <a:cxnSpLocks/>
            <a:endCxn id="1042" idx="0"/>
          </p:cNvCxnSpPr>
          <p:nvPr/>
        </p:nvCxnSpPr>
        <p:spPr>
          <a:xfrm>
            <a:off x="5959494" y="4230718"/>
            <a:ext cx="451" cy="501658"/>
          </a:xfrm>
          <a:prstGeom prst="straightConnector1">
            <a:avLst/>
          </a:prstGeom>
          <a:ln w="38100">
            <a:prstDash val="sysDash"/>
            <a:tailEnd type="triangle"/>
          </a:ln>
        </p:spPr>
        <p:style>
          <a:lnRef idx="1">
            <a:schemeClr val="accent4"/>
          </a:lnRef>
          <a:fillRef idx="0">
            <a:schemeClr val="accent4"/>
          </a:fillRef>
          <a:effectRef idx="0">
            <a:schemeClr val="accent4"/>
          </a:effectRef>
          <a:fontRef idx="minor">
            <a:schemeClr val="tx1"/>
          </a:fontRef>
        </p:style>
      </p:cxnSp>
      <p:cxnSp>
        <p:nvCxnSpPr>
          <p:cNvPr id="20" name="Straight Arrow Connector 19">
            <a:extLst>
              <a:ext uri="{FF2B5EF4-FFF2-40B4-BE49-F238E27FC236}">
                <a16:creationId xmlns:a16="http://schemas.microsoft.com/office/drawing/2014/main" id="{C3C10A3E-2617-54A8-D0D0-3F2D4A73B4F9}"/>
              </a:ext>
            </a:extLst>
          </p:cNvPr>
          <p:cNvCxnSpPr>
            <a:cxnSpLocks/>
            <a:stCxn id="12" idx="5"/>
          </p:cNvCxnSpPr>
          <p:nvPr/>
        </p:nvCxnSpPr>
        <p:spPr>
          <a:xfrm>
            <a:off x="7307271" y="3954836"/>
            <a:ext cx="936249" cy="814846"/>
          </a:xfrm>
          <a:prstGeom prst="straightConnector1">
            <a:avLst/>
          </a:prstGeom>
          <a:ln w="38100">
            <a:prstDash val="sysDash"/>
            <a:tailEnd type="triangle"/>
          </a:ln>
        </p:spPr>
        <p:style>
          <a:lnRef idx="1">
            <a:schemeClr val="accent4"/>
          </a:lnRef>
          <a:fillRef idx="0">
            <a:schemeClr val="accent4"/>
          </a:fillRef>
          <a:effectRef idx="0">
            <a:schemeClr val="accent4"/>
          </a:effectRef>
          <a:fontRef idx="minor">
            <a:schemeClr val="tx1"/>
          </a:fontRef>
        </p:style>
      </p:cxnSp>
      <p:cxnSp>
        <p:nvCxnSpPr>
          <p:cNvPr id="23" name="Straight Arrow Connector 22">
            <a:extLst>
              <a:ext uri="{FF2B5EF4-FFF2-40B4-BE49-F238E27FC236}">
                <a16:creationId xmlns:a16="http://schemas.microsoft.com/office/drawing/2014/main" id="{B3E5CC23-67E3-FA7B-966F-9FDDF642DE03}"/>
              </a:ext>
            </a:extLst>
          </p:cNvPr>
          <p:cNvCxnSpPr>
            <a:cxnSpLocks/>
            <a:stCxn id="12" idx="6"/>
          </p:cNvCxnSpPr>
          <p:nvPr/>
        </p:nvCxnSpPr>
        <p:spPr>
          <a:xfrm flipV="1">
            <a:off x="7865538" y="3288796"/>
            <a:ext cx="755965" cy="1"/>
          </a:xfrm>
          <a:prstGeom prst="straightConnector1">
            <a:avLst/>
          </a:prstGeom>
          <a:ln w="38100">
            <a:prstDash val="sysDash"/>
            <a:tailEnd type="triangle"/>
          </a:ln>
        </p:spPr>
        <p:style>
          <a:lnRef idx="1">
            <a:schemeClr val="accent4"/>
          </a:lnRef>
          <a:fillRef idx="0">
            <a:schemeClr val="accent4"/>
          </a:fillRef>
          <a:effectRef idx="0">
            <a:schemeClr val="accent4"/>
          </a:effectRef>
          <a:fontRef idx="minor">
            <a:schemeClr val="tx1"/>
          </a:fontRef>
        </p:style>
      </p:cxnSp>
      <p:cxnSp>
        <p:nvCxnSpPr>
          <p:cNvPr id="28" name="Straight Arrow Connector 27">
            <a:extLst>
              <a:ext uri="{FF2B5EF4-FFF2-40B4-BE49-F238E27FC236}">
                <a16:creationId xmlns:a16="http://schemas.microsoft.com/office/drawing/2014/main" id="{BC469CDA-7271-926C-A0DA-5C9A47633A1C}"/>
              </a:ext>
            </a:extLst>
          </p:cNvPr>
          <p:cNvCxnSpPr>
            <a:cxnSpLocks/>
            <a:stCxn id="12" idx="7"/>
          </p:cNvCxnSpPr>
          <p:nvPr/>
        </p:nvCxnSpPr>
        <p:spPr>
          <a:xfrm flipV="1">
            <a:off x="7307271" y="1956229"/>
            <a:ext cx="815898" cy="666528"/>
          </a:xfrm>
          <a:prstGeom prst="straightConnector1">
            <a:avLst/>
          </a:prstGeom>
          <a:ln w="38100">
            <a:prstDash val="sysDash"/>
            <a:tailEnd type="triangle"/>
          </a:ln>
        </p:spPr>
        <p:style>
          <a:lnRef idx="1">
            <a:schemeClr val="accent4"/>
          </a:lnRef>
          <a:fillRef idx="0">
            <a:schemeClr val="accent4"/>
          </a:fillRef>
          <a:effectRef idx="0">
            <a:schemeClr val="accent4"/>
          </a:effectRef>
          <a:fontRef idx="minor">
            <a:schemeClr val="tx1"/>
          </a:fontRef>
        </p:style>
      </p:cxnSp>
      <p:cxnSp>
        <p:nvCxnSpPr>
          <p:cNvPr id="31" name="Straight Arrow Connector 30">
            <a:extLst>
              <a:ext uri="{FF2B5EF4-FFF2-40B4-BE49-F238E27FC236}">
                <a16:creationId xmlns:a16="http://schemas.microsoft.com/office/drawing/2014/main" id="{437ABEED-A40D-DA62-BE37-03DF3F1B08D9}"/>
              </a:ext>
            </a:extLst>
          </p:cNvPr>
          <p:cNvCxnSpPr>
            <a:cxnSpLocks/>
            <a:endCxn id="1030" idx="2"/>
          </p:cNvCxnSpPr>
          <p:nvPr/>
        </p:nvCxnSpPr>
        <p:spPr>
          <a:xfrm flipV="1">
            <a:off x="5959945" y="1845217"/>
            <a:ext cx="0" cy="507519"/>
          </a:xfrm>
          <a:prstGeom prst="straightConnector1">
            <a:avLst/>
          </a:prstGeom>
          <a:ln w="38100">
            <a:prstDash val="sysDash"/>
            <a:tailEnd type="triangle"/>
          </a:ln>
        </p:spPr>
        <p:style>
          <a:lnRef idx="1">
            <a:schemeClr val="accent4"/>
          </a:lnRef>
          <a:fillRef idx="0">
            <a:schemeClr val="accent4"/>
          </a:fillRef>
          <a:effectRef idx="0">
            <a:schemeClr val="accent4"/>
          </a:effectRef>
          <a:fontRef idx="minor">
            <a:schemeClr val="tx1"/>
          </a:fontRef>
        </p:style>
      </p:cxnSp>
      <p:cxnSp>
        <p:nvCxnSpPr>
          <p:cNvPr id="1025" name="Straight Arrow Connector 1024">
            <a:extLst>
              <a:ext uri="{FF2B5EF4-FFF2-40B4-BE49-F238E27FC236}">
                <a16:creationId xmlns:a16="http://schemas.microsoft.com/office/drawing/2014/main" id="{9EE4784F-F7B7-6D2C-7690-B900E4A42C77}"/>
              </a:ext>
            </a:extLst>
          </p:cNvPr>
          <p:cNvCxnSpPr>
            <a:cxnSpLocks/>
            <a:stCxn id="12" idx="1"/>
          </p:cNvCxnSpPr>
          <p:nvPr/>
        </p:nvCxnSpPr>
        <p:spPr>
          <a:xfrm flipH="1" flipV="1">
            <a:off x="3795820" y="2082715"/>
            <a:ext cx="815898" cy="540042"/>
          </a:xfrm>
          <a:prstGeom prst="straightConnector1">
            <a:avLst/>
          </a:prstGeom>
          <a:ln w="38100">
            <a:prstDash val="sysDash"/>
            <a:tailEnd type="triangle"/>
          </a:ln>
        </p:spPr>
        <p:style>
          <a:lnRef idx="1">
            <a:schemeClr val="accent4"/>
          </a:lnRef>
          <a:fillRef idx="0">
            <a:schemeClr val="accent4"/>
          </a:fillRef>
          <a:effectRef idx="0">
            <a:schemeClr val="accent4"/>
          </a:effectRef>
          <a:fontRef idx="minor">
            <a:schemeClr val="tx1"/>
          </a:fontRef>
        </p:style>
      </p:cxnSp>
      <p:cxnSp>
        <p:nvCxnSpPr>
          <p:cNvPr id="1031" name="Straight Arrow Connector 1030">
            <a:extLst>
              <a:ext uri="{FF2B5EF4-FFF2-40B4-BE49-F238E27FC236}">
                <a16:creationId xmlns:a16="http://schemas.microsoft.com/office/drawing/2014/main" id="{59FEB6BE-4AAC-1ABE-C55C-D3FA44E2F77C}"/>
              </a:ext>
            </a:extLst>
          </p:cNvPr>
          <p:cNvCxnSpPr>
            <a:cxnSpLocks/>
            <a:stCxn id="12" idx="2"/>
            <a:endCxn id="1028" idx="3"/>
          </p:cNvCxnSpPr>
          <p:nvPr/>
        </p:nvCxnSpPr>
        <p:spPr>
          <a:xfrm flipH="1">
            <a:off x="3363477" y="3288797"/>
            <a:ext cx="689974" cy="40015"/>
          </a:xfrm>
          <a:prstGeom prst="straightConnector1">
            <a:avLst/>
          </a:prstGeom>
          <a:ln w="38100">
            <a:prstDash val="sysDash"/>
            <a:tailEnd type="triangle"/>
          </a:ln>
        </p:spPr>
        <p:style>
          <a:lnRef idx="1">
            <a:schemeClr val="accent4"/>
          </a:lnRef>
          <a:fillRef idx="0">
            <a:schemeClr val="accent4"/>
          </a:fillRef>
          <a:effectRef idx="0">
            <a:schemeClr val="accent4"/>
          </a:effectRef>
          <a:fontRef idx="minor">
            <a:schemeClr val="tx1"/>
          </a:fontRef>
        </p:style>
      </p:cxnSp>
      <p:sp>
        <p:nvSpPr>
          <p:cNvPr id="1045" name="Rectangle: Rounded Corners 1044">
            <a:extLst>
              <a:ext uri="{FF2B5EF4-FFF2-40B4-BE49-F238E27FC236}">
                <a16:creationId xmlns:a16="http://schemas.microsoft.com/office/drawing/2014/main" id="{E83D0383-0BD3-2302-379B-8C68D405F99D}"/>
              </a:ext>
            </a:extLst>
          </p:cNvPr>
          <p:cNvSpPr/>
          <p:nvPr/>
        </p:nvSpPr>
        <p:spPr>
          <a:xfrm>
            <a:off x="1131217" y="1592607"/>
            <a:ext cx="2465530" cy="449328"/>
          </a:xfrm>
          <a:prstGeom prst="roundRect">
            <a:avLst/>
          </a:prstGeom>
          <a:solidFill>
            <a:schemeClr val="accent4">
              <a:lumMod val="40000"/>
              <a:lumOff val="60000"/>
            </a:scheme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600" b="1" dirty="0">
                <a:solidFill>
                  <a:srgbClr val="002060"/>
                </a:solidFill>
                <a:latin typeface="Comic Sans MS" panose="030F0702030302020204" pitchFamily="66" charset="0"/>
              </a:rPr>
              <a:t>Too many vehicles </a:t>
            </a:r>
          </a:p>
        </p:txBody>
      </p:sp>
      <p:sp>
        <p:nvSpPr>
          <p:cNvPr id="1046" name="Rectangle: Rounded Corners 1045">
            <a:extLst>
              <a:ext uri="{FF2B5EF4-FFF2-40B4-BE49-F238E27FC236}">
                <a16:creationId xmlns:a16="http://schemas.microsoft.com/office/drawing/2014/main" id="{946DEFA8-67D0-2544-7F70-47FA74AB728C}"/>
              </a:ext>
            </a:extLst>
          </p:cNvPr>
          <p:cNvSpPr/>
          <p:nvPr/>
        </p:nvSpPr>
        <p:spPr>
          <a:xfrm>
            <a:off x="710940" y="3788380"/>
            <a:ext cx="2465530" cy="449328"/>
          </a:xfrm>
          <a:prstGeom prst="roundRect">
            <a:avLst/>
          </a:prstGeom>
          <a:solidFill>
            <a:schemeClr val="accent4">
              <a:lumMod val="40000"/>
              <a:lumOff val="60000"/>
            </a:scheme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600" b="1" dirty="0">
                <a:solidFill>
                  <a:srgbClr val="002060"/>
                </a:solidFill>
                <a:latin typeface="Comic Sans MS" panose="030F0702030302020204" pitchFamily="66" charset="0"/>
              </a:rPr>
              <a:t>Traffic jams</a:t>
            </a:r>
          </a:p>
        </p:txBody>
      </p:sp>
      <p:sp>
        <p:nvSpPr>
          <p:cNvPr id="1047" name="Rectangle: Rounded Corners 1046">
            <a:extLst>
              <a:ext uri="{FF2B5EF4-FFF2-40B4-BE49-F238E27FC236}">
                <a16:creationId xmlns:a16="http://schemas.microsoft.com/office/drawing/2014/main" id="{38757E9B-01D0-1189-3D5D-00ED20181FFC}"/>
              </a:ext>
            </a:extLst>
          </p:cNvPr>
          <p:cNvSpPr/>
          <p:nvPr/>
        </p:nvSpPr>
        <p:spPr>
          <a:xfrm>
            <a:off x="1165456" y="6151495"/>
            <a:ext cx="2465530" cy="449328"/>
          </a:xfrm>
          <a:prstGeom prst="roundRect">
            <a:avLst/>
          </a:prstGeom>
          <a:solidFill>
            <a:schemeClr val="accent4">
              <a:lumMod val="40000"/>
              <a:lumOff val="60000"/>
            </a:scheme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600" b="1" dirty="0">
                <a:solidFill>
                  <a:srgbClr val="002060"/>
                </a:solidFill>
                <a:latin typeface="Comic Sans MS" panose="030F0702030302020204" pitchFamily="66" charset="0"/>
              </a:rPr>
              <a:t>Animals on the roads</a:t>
            </a:r>
          </a:p>
        </p:txBody>
      </p:sp>
      <p:sp>
        <p:nvSpPr>
          <p:cNvPr id="1048" name="Rectangle: Rounded Corners 1047">
            <a:extLst>
              <a:ext uri="{FF2B5EF4-FFF2-40B4-BE49-F238E27FC236}">
                <a16:creationId xmlns:a16="http://schemas.microsoft.com/office/drawing/2014/main" id="{60EBA783-9895-4750-D340-917608D6CB92}"/>
              </a:ext>
            </a:extLst>
          </p:cNvPr>
          <p:cNvSpPr/>
          <p:nvPr/>
        </p:nvSpPr>
        <p:spPr>
          <a:xfrm>
            <a:off x="4726729" y="6195616"/>
            <a:ext cx="2465530" cy="449328"/>
          </a:xfrm>
          <a:prstGeom prst="roundRect">
            <a:avLst/>
          </a:prstGeom>
          <a:solidFill>
            <a:schemeClr val="accent4">
              <a:lumMod val="40000"/>
              <a:lumOff val="60000"/>
            </a:scheme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600" b="1" dirty="0">
                <a:solidFill>
                  <a:srgbClr val="002060"/>
                </a:solidFill>
                <a:latin typeface="Comic Sans MS" panose="030F0702030302020204" pitchFamily="66" charset="0"/>
              </a:rPr>
              <a:t>Too many people in a vehicle</a:t>
            </a:r>
          </a:p>
        </p:txBody>
      </p:sp>
      <p:sp>
        <p:nvSpPr>
          <p:cNvPr id="1049" name="Rectangle: Rounded Corners 1048">
            <a:extLst>
              <a:ext uri="{FF2B5EF4-FFF2-40B4-BE49-F238E27FC236}">
                <a16:creationId xmlns:a16="http://schemas.microsoft.com/office/drawing/2014/main" id="{055A5BA3-AA06-C386-4C5D-2BE92971D10E}"/>
              </a:ext>
            </a:extLst>
          </p:cNvPr>
          <p:cNvSpPr/>
          <p:nvPr/>
        </p:nvSpPr>
        <p:spPr>
          <a:xfrm>
            <a:off x="8327470" y="6151197"/>
            <a:ext cx="2465530" cy="449328"/>
          </a:xfrm>
          <a:prstGeom prst="roundRect">
            <a:avLst/>
          </a:prstGeom>
          <a:solidFill>
            <a:schemeClr val="accent4">
              <a:lumMod val="40000"/>
              <a:lumOff val="60000"/>
            </a:scheme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600" b="1" dirty="0">
                <a:solidFill>
                  <a:srgbClr val="002060"/>
                </a:solidFill>
                <a:latin typeface="Comic Sans MS" panose="030F0702030302020204" pitchFamily="66" charset="0"/>
              </a:rPr>
              <a:t>Traffic accidents</a:t>
            </a:r>
          </a:p>
        </p:txBody>
      </p:sp>
      <p:sp>
        <p:nvSpPr>
          <p:cNvPr id="1050" name="Rectangle: Rounded Corners 1049">
            <a:extLst>
              <a:ext uri="{FF2B5EF4-FFF2-40B4-BE49-F238E27FC236}">
                <a16:creationId xmlns:a16="http://schemas.microsoft.com/office/drawing/2014/main" id="{604C3F61-DA18-04F8-872E-E2D4E8B2AE7D}"/>
              </a:ext>
            </a:extLst>
          </p:cNvPr>
          <p:cNvSpPr/>
          <p:nvPr/>
        </p:nvSpPr>
        <p:spPr>
          <a:xfrm>
            <a:off x="9026826" y="3851943"/>
            <a:ext cx="2465530" cy="449328"/>
          </a:xfrm>
          <a:prstGeom prst="roundRect">
            <a:avLst/>
          </a:prstGeom>
          <a:solidFill>
            <a:schemeClr val="accent4">
              <a:lumMod val="40000"/>
              <a:lumOff val="60000"/>
            </a:scheme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600" b="1" dirty="0">
                <a:solidFill>
                  <a:srgbClr val="002060"/>
                </a:solidFill>
                <a:latin typeface="Comic Sans MS" panose="030F0702030302020204" pitchFamily="66" charset="0"/>
              </a:rPr>
              <a:t>Bumpy/narrow roads</a:t>
            </a:r>
          </a:p>
        </p:txBody>
      </p:sp>
      <p:sp>
        <p:nvSpPr>
          <p:cNvPr id="1051" name="Rectangle: Rounded Corners 1050">
            <a:extLst>
              <a:ext uri="{FF2B5EF4-FFF2-40B4-BE49-F238E27FC236}">
                <a16:creationId xmlns:a16="http://schemas.microsoft.com/office/drawing/2014/main" id="{F0217898-F1AD-6CD2-CD47-BDF7A3D9F481}"/>
              </a:ext>
            </a:extLst>
          </p:cNvPr>
          <p:cNvSpPr/>
          <p:nvPr/>
        </p:nvSpPr>
        <p:spPr>
          <a:xfrm>
            <a:off x="8123169" y="1521092"/>
            <a:ext cx="3036826" cy="449328"/>
          </a:xfrm>
          <a:prstGeom prst="roundRect">
            <a:avLst/>
          </a:prstGeom>
          <a:solidFill>
            <a:schemeClr val="accent4">
              <a:lumMod val="40000"/>
              <a:lumOff val="60000"/>
            </a:scheme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600" b="1" dirty="0">
                <a:solidFill>
                  <a:srgbClr val="002060"/>
                </a:solidFill>
                <a:latin typeface="Comic Sans MS" panose="030F0702030302020204" pitchFamily="66" charset="0"/>
              </a:rPr>
              <a:t>Jumping the traffic lights</a:t>
            </a:r>
          </a:p>
        </p:txBody>
      </p:sp>
      <p:sp>
        <p:nvSpPr>
          <p:cNvPr id="1052" name="Rectangle: Rounded Corners 1051">
            <a:extLst>
              <a:ext uri="{FF2B5EF4-FFF2-40B4-BE49-F238E27FC236}">
                <a16:creationId xmlns:a16="http://schemas.microsoft.com/office/drawing/2014/main" id="{11BC9F34-6111-57BD-47E5-BF01EE7F5790}"/>
              </a:ext>
            </a:extLst>
          </p:cNvPr>
          <p:cNvSpPr/>
          <p:nvPr/>
        </p:nvSpPr>
        <p:spPr>
          <a:xfrm>
            <a:off x="4383403" y="1390591"/>
            <a:ext cx="3242882" cy="449328"/>
          </a:xfrm>
          <a:prstGeom prst="roundRect">
            <a:avLst/>
          </a:prstGeom>
          <a:solidFill>
            <a:schemeClr val="accent4">
              <a:lumMod val="40000"/>
              <a:lumOff val="60000"/>
            </a:schemeClr>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1600" b="1" dirty="0">
                <a:solidFill>
                  <a:srgbClr val="002060"/>
                </a:solidFill>
                <a:latin typeface="Comic Sans MS" panose="030F0702030302020204" pitchFamily="66" charset="0"/>
              </a:rPr>
              <a:t>Not obeying the traffic rules</a:t>
            </a:r>
          </a:p>
        </p:txBody>
      </p:sp>
    </p:spTree>
    <p:extLst>
      <p:ext uri="{BB962C8B-B14F-4D97-AF65-F5344CB8AC3E}">
        <p14:creationId xmlns:p14="http://schemas.microsoft.com/office/powerpoint/2010/main" val="349362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025"/>
                                        </p:tgtEl>
                                        <p:attrNameLst>
                                          <p:attrName>style.visibility</p:attrName>
                                        </p:attrNameLst>
                                      </p:cBhvr>
                                      <p:to>
                                        <p:strVal val="visible"/>
                                      </p:to>
                                    </p:set>
                                    <p:animEffect transition="in" filter="barn(inVertical)">
                                      <p:cBhvr>
                                        <p:cTn id="10" dur="500"/>
                                        <p:tgtEl>
                                          <p:spTgt spid="1025"/>
                                        </p:tgtEl>
                                      </p:cBhvr>
                                    </p:animEffect>
                                  </p:childTnLst>
                                </p:cTn>
                              </p:par>
                              <p:par>
                                <p:cTn id="11" presetID="16" presetClass="entr" presetSubtype="21" fill="hold" nodeType="withEffect">
                                  <p:stCondLst>
                                    <p:cond delay="0"/>
                                  </p:stCondLst>
                                  <p:childTnLst>
                                    <p:set>
                                      <p:cBhvr>
                                        <p:cTn id="12" dur="1" fill="hold">
                                          <p:stCondLst>
                                            <p:cond delay="0"/>
                                          </p:stCondLst>
                                        </p:cTn>
                                        <p:tgtEl>
                                          <p:spTgt spid="1031"/>
                                        </p:tgtEl>
                                        <p:attrNameLst>
                                          <p:attrName>style.visibility</p:attrName>
                                        </p:attrNameLst>
                                      </p:cBhvr>
                                      <p:to>
                                        <p:strVal val="visible"/>
                                      </p:to>
                                    </p:set>
                                    <p:animEffect transition="in" filter="barn(inVertical)">
                                      <p:cBhvr>
                                        <p:cTn id="13" dur="500"/>
                                        <p:tgtEl>
                                          <p:spTgt spid="1031"/>
                                        </p:tgtEl>
                                      </p:cBhvr>
                                    </p:animEffect>
                                  </p:childTnLst>
                                </p:cTn>
                              </p:par>
                              <p:par>
                                <p:cTn id="14" presetID="16" presetClass="entr" presetSubtype="21"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par>
                                <p:cTn id="17" presetID="16" presetClass="entr" presetSubtype="21"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par>
                                <p:cTn id="20" presetID="16" presetClass="entr" presetSubtype="21"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barn(inVertical)">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26"/>
                                        </p:tgtEl>
                                        <p:attrNameLst>
                                          <p:attrName>style.visibility</p:attrName>
                                        </p:attrNameLst>
                                      </p:cBhvr>
                                      <p:to>
                                        <p:strVal val="visible"/>
                                      </p:to>
                                    </p:set>
                                    <p:animEffect transition="in" filter="fade">
                                      <p:cBhvr>
                                        <p:cTn id="33" dur="500"/>
                                        <p:tgtEl>
                                          <p:spTgt spid="1026"/>
                                        </p:tgtEl>
                                      </p:cBhvr>
                                    </p:animEffect>
                                  </p:childTnLst>
                                </p:cTn>
                              </p:par>
                              <p:par>
                                <p:cTn id="34" presetID="10" presetClass="entr" presetSubtype="0" fill="hold" nodeType="withEffect">
                                  <p:stCondLst>
                                    <p:cond delay="0"/>
                                  </p:stCondLst>
                                  <p:childTnLst>
                                    <p:set>
                                      <p:cBhvr>
                                        <p:cTn id="35" dur="1" fill="hold">
                                          <p:stCondLst>
                                            <p:cond delay="0"/>
                                          </p:stCondLst>
                                        </p:cTn>
                                        <p:tgtEl>
                                          <p:spTgt spid="1030"/>
                                        </p:tgtEl>
                                        <p:attrNameLst>
                                          <p:attrName>style.visibility</p:attrName>
                                        </p:attrNameLst>
                                      </p:cBhvr>
                                      <p:to>
                                        <p:strVal val="visible"/>
                                      </p:to>
                                    </p:set>
                                    <p:animEffect transition="in" filter="fade">
                                      <p:cBhvr>
                                        <p:cTn id="36" dur="500"/>
                                        <p:tgtEl>
                                          <p:spTgt spid="1030"/>
                                        </p:tgtEl>
                                      </p:cBhvr>
                                    </p:animEffect>
                                  </p:childTnLst>
                                </p:cTn>
                              </p:par>
                              <p:par>
                                <p:cTn id="37" presetID="10" presetClass="entr" presetSubtype="0" fill="hold" nodeType="withEffect">
                                  <p:stCondLst>
                                    <p:cond delay="0"/>
                                  </p:stCondLst>
                                  <p:childTnLst>
                                    <p:set>
                                      <p:cBhvr>
                                        <p:cTn id="38" dur="1" fill="hold">
                                          <p:stCondLst>
                                            <p:cond delay="0"/>
                                          </p:stCondLst>
                                        </p:cTn>
                                        <p:tgtEl>
                                          <p:spTgt spid="1040"/>
                                        </p:tgtEl>
                                        <p:attrNameLst>
                                          <p:attrName>style.visibility</p:attrName>
                                        </p:attrNameLst>
                                      </p:cBhvr>
                                      <p:to>
                                        <p:strVal val="visible"/>
                                      </p:to>
                                    </p:set>
                                    <p:animEffect transition="in" filter="fade">
                                      <p:cBhvr>
                                        <p:cTn id="39" dur="500"/>
                                        <p:tgtEl>
                                          <p:spTgt spid="1040"/>
                                        </p:tgtEl>
                                      </p:cBhvr>
                                    </p:animEffect>
                                  </p:childTnLst>
                                </p:cTn>
                              </p:par>
                              <p:par>
                                <p:cTn id="40" presetID="10" presetClass="entr" presetSubtype="0" fill="hold" nodeType="withEffect">
                                  <p:stCondLst>
                                    <p:cond delay="0"/>
                                  </p:stCondLst>
                                  <p:childTnLst>
                                    <p:set>
                                      <p:cBhvr>
                                        <p:cTn id="41" dur="1" fill="hold">
                                          <p:stCondLst>
                                            <p:cond delay="0"/>
                                          </p:stCondLst>
                                        </p:cTn>
                                        <p:tgtEl>
                                          <p:spTgt spid="1038"/>
                                        </p:tgtEl>
                                        <p:attrNameLst>
                                          <p:attrName>style.visibility</p:attrName>
                                        </p:attrNameLst>
                                      </p:cBhvr>
                                      <p:to>
                                        <p:strVal val="visible"/>
                                      </p:to>
                                    </p:set>
                                    <p:animEffect transition="in" filter="fade">
                                      <p:cBhvr>
                                        <p:cTn id="42" dur="500"/>
                                        <p:tgtEl>
                                          <p:spTgt spid="1038"/>
                                        </p:tgtEl>
                                      </p:cBhvr>
                                    </p:animEffect>
                                  </p:childTnLst>
                                </p:cTn>
                              </p:par>
                              <p:par>
                                <p:cTn id="43" presetID="10" presetClass="entr" presetSubtype="0" fill="hold" nodeType="withEffect">
                                  <p:stCondLst>
                                    <p:cond delay="0"/>
                                  </p:stCondLst>
                                  <p:childTnLst>
                                    <p:set>
                                      <p:cBhvr>
                                        <p:cTn id="44" dur="1" fill="hold">
                                          <p:stCondLst>
                                            <p:cond delay="0"/>
                                          </p:stCondLst>
                                        </p:cTn>
                                        <p:tgtEl>
                                          <p:spTgt spid="1036"/>
                                        </p:tgtEl>
                                        <p:attrNameLst>
                                          <p:attrName>style.visibility</p:attrName>
                                        </p:attrNameLst>
                                      </p:cBhvr>
                                      <p:to>
                                        <p:strVal val="visible"/>
                                      </p:to>
                                    </p:set>
                                    <p:animEffect transition="in" filter="fade">
                                      <p:cBhvr>
                                        <p:cTn id="45" dur="500"/>
                                        <p:tgtEl>
                                          <p:spTgt spid="1036"/>
                                        </p:tgtEl>
                                      </p:cBhvr>
                                    </p:animEffect>
                                  </p:childTnLst>
                                </p:cTn>
                              </p:par>
                              <p:par>
                                <p:cTn id="46" presetID="10" presetClass="entr" presetSubtype="0" fill="hold" nodeType="withEffect">
                                  <p:stCondLst>
                                    <p:cond delay="0"/>
                                  </p:stCondLst>
                                  <p:childTnLst>
                                    <p:set>
                                      <p:cBhvr>
                                        <p:cTn id="47" dur="1" fill="hold">
                                          <p:stCondLst>
                                            <p:cond delay="0"/>
                                          </p:stCondLst>
                                        </p:cTn>
                                        <p:tgtEl>
                                          <p:spTgt spid="1042"/>
                                        </p:tgtEl>
                                        <p:attrNameLst>
                                          <p:attrName>style.visibility</p:attrName>
                                        </p:attrNameLst>
                                      </p:cBhvr>
                                      <p:to>
                                        <p:strVal val="visible"/>
                                      </p:to>
                                    </p:set>
                                    <p:animEffect transition="in" filter="fade">
                                      <p:cBhvr>
                                        <p:cTn id="48" dur="500"/>
                                        <p:tgtEl>
                                          <p:spTgt spid="1042"/>
                                        </p:tgtEl>
                                      </p:cBhvr>
                                    </p:animEffect>
                                  </p:childTnLst>
                                </p:cTn>
                              </p:par>
                              <p:par>
                                <p:cTn id="49" presetID="10" presetClass="entr" presetSubtype="0" fill="hold" nodeType="withEffect">
                                  <p:stCondLst>
                                    <p:cond delay="0"/>
                                  </p:stCondLst>
                                  <p:childTnLst>
                                    <p:set>
                                      <p:cBhvr>
                                        <p:cTn id="50" dur="1" fill="hold">
                                          <p:stCondLst>
                                            <p:cond delay="0"/>
                                          </p:stCondLst>
                                        </p:cTn>
                                        <p:tgtEl>
                                          <p:spTgt spid="1032"/>
                                        </p:tgtEl>
                                        <p:attrNameLst>
                                          <p:attrName>style.visibility</p:attrName>
                                        </p:attrNameLst>
                                      </p:cBhvr>
                                      <p:to>
                                        <p:strVal val="visible"/>
                                      </p:to>
                                    </p:set>
                                    <p:animEffect transition="in" filter="fade">
                                      <p:cBhvr>
                                        <p:cTn id="51" dur="500"/>
                                        <p:tgtEl>
                                          <p:spTgt spid="1032"/>
                                        </p:tgtEl>
                                      </p:cBhvr>
                                    </p:animEffect>
                                  </p:childTnLst>
                                </p:cTn>
                              </p:par>
                              <p:par>
                                <p:cTn id="52" presetID="10" presetClass="entr" presetSubtype="0" fill="hold" nodeType="withEffect">
                                  <p:stCondLst>
                                    <p:cond delay="0"/>
                                  </p:stCondLst>
                                  <p:childTnLst>
                                    <p:set>
                                      <p:cBhvr>
                                        <p:cTn id="53" dur="1" fill="hold">
                                          <p:stCondLst>
                                            <p:cond delay="0"/>
                                          </p:stCondLst>
                                        </p:cTn>
                                        <p:tgtEl>
                                          <p:spTgt spid="1028"/>
                                        </p:tgtEl>
                                        <p:attrNameLst>
                                          <p:attrName>style.visibility</p:attrName>
                                        </p:attrNameLst>
                                      </p:cBhvr>
                                      <p:to>
                                        <p:strVal val="visible"/>
                                      </p:to>
                                    </p:set>
                                    <p:animEffect transition="in" filter="fade">
                                      <p:cBhvr>
                                        <p:cTn id="54" dur="500"/>
                                        <p:tgtEl>
                                          <p:spTgt spid="1028"/>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045"/>
                                        </p:tgtEl>
                                        <p:attrNameLst>
                                          <p:attrName>style.visibility</p:attrName>
                                        </p:attrNameLst>
                                      </p:cBhvr>
                                      <p:to>
                                        <p:strVal val="visible"/>
                                      </p:to>
                                    </p:set>
                                    <p:animEffect transition="in" filter="fade">
                                      <p:cBhvr>
                                        <p:cTn id="59" dur="1000"/>
                                        <p:tgtEl>
                                          <p:spTgt spid="1045"/>
                                        </p:tgtEl>
                                      </p:cBhvr>
                                    </p:animEffect>
                                    <p:anim calcmode="lin" valueType="num">
                                      <p:cBhvr>
                                        <p:cTn id="60" dur="1000" fill="hold"/>
                                        <p:tgtEl>
                                          <p:spTgt spid="1045"/>
                                        </p:tgtEl>
                                        <p:attrNameLst>
                                          <p:attrName>ppt_x</p:attrName>
                                        </p:attrNameLst>
                                      </p:cBhvr>
                                      <p:tavLst>
                                        <p:tav tm="0">
                                          <p:val>
                                            <p:strVal val="#ppt_x"/>
                                          </p:val>
                                        </p:tav>
                                        <p:tav tm="100000">
                                          <p:val>
                                            <p:strVal val="#ppt_x"/>
                                          </p:val>
                                        </p:tav>
                                      </p:tavLst>
                                    </p:anim>
                                    <p:anim calcmode="lin" valueType="num">
                                      <p:cBhvr>
                                        <p:cTn id="61" dur="1000" fill="hold"/>
                                        <p:tgtEl>
                                          <p:spTgt spid="1045"/>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052"/>
                                        </p:tgtEl>
                                        <p:attrNameLst>
                                          <p:attrName>style.visibility</p:attrName>
                                        </p:attrNameLst>
                                      </p:cBhvr>
                                      <p:to>
                                        <p:strVal val="visible"/>
                                      </p:to>
                                    </p:set>
                                    <p:animEffect transition="in" filter="fade">
                                      <p:cBhvr>
                                        <p:cTn id="64" dur="1000"/>
                                        <p:tgtEl>
                                          <p:spTgt spid="1052"/>
                                        </p:tgtEl>
                                      </p:cBhvr>
                                    </p:animEffect>
                                    <p:anim calcmode="lin" valueType="num">
                                      <p:cBhvr>
                                        <p:cTn id="65" dur="1000" fill="hold"/>
                                        <p:tgtEl>
                                          <p:spTgt spid="1052"/>
                                        </p:tgtEl>
                                        <p:attrNameLst>
                                          <p:attrName>ppt_x</p:attrName>
                                        </p:attrNameLst>
                                      </p:cBhvr>
                                      <p:tavLst>
                                        <p:tav tm="0">
                                          <p:val>
                                            <p:strVal val="#ppt_x"/>
                                          </p:val>
                                        </p:tav>
                                        <p:tav tm="100000">
                                          <p:val>
                                            <p:strVal val="#ppt_x"/>
                                          </p:val>
                                        </p:tav>
                                      </p:tavLst>
                                    </p:anim>
                                    <p:anim calcmode="lin" valueType="num">
                                      <p:cBhvr>
                                        <p:cTn id="66" dur="1000" fill="hold"/>
                                        <p:tgtEl>
                                          <p:spTgt spid="1052"/>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051"/>
                                        </p:tgtEl>
                                        <p:attrNameLst>
                                          <p:attrName>style.visibility</p:attrName>
                                        </p:attrNameLst>
                                      </p:cBhvr>
                                      <p:to>
                                        <p:strVal val="visible"/>
                                      </p:to>
                                    </p:set>
                                    <p:animEffect transition="in" filter="fade">
                                      <p:cBhvr>
                                        <p:cTn id="69" dur="1000"/>
                                        <p:tgtEl>
                                          <p:spTgt spid="1051"/>
                                        </p:tgtEl>
                                      </p:cBhvr>
                                    </p:animEffect>
                                    <p:anim calcmode="lin" valueType="num">
                                      <p:cBhvr>
                                        <p:cTn id="70" dur="1000" fill="hold"/>
                                        <p:tgtEl>
                                          <p:spTgt spid="1051"/>
                                        </p:tgtEl>
                                        <p:attrNameLst>
                                          <p:attrName>ppt_x</p:attrName>
                                        </p:attrNameLst>
                                      </p:cBhvr>
                                      <p:tavLst>
                                        <p:tav tm="0">
                                          <p:val>
                                            <p:strVal val="#ppt_x"/>
                                          </p:val>
                                        </p:tav>
                                        <p:tav tm="100000">
                                          <p:val>
                                            <p:strVal val="#ppt_x"/>
                                          </p:val>
                                        </p:tav>
                                      </p:tavLst>
                                    </p:anim>
                                    <p:anim calcmode="lin" valueType="num">
                                      <p:cBhvr>
                                        <p:cTn id="71" dur="1000" fill="hold"/>
                                        <p:tgtEl>
                                          <p:spTgt spid="1051"/>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050"/>
                                        </p:tgtEl>
                                        <p:attrNameLst>
                                          <p:attrName>style.visibility</p:attrName>
                                        </p:attrNameLst>
                                      </p:cBhvr>
                                      <p:to>
                                        <p:strVal val="visible"/>
                                      </p:to>
                                    </p:set>
                                    <p:animEffect transition="in" filter="fade">
                                      <p:cBhvr>
                                        <p:cTn id="74" dur="1000"/>
                                        <p:tgtEl>
                                          <p:spTgt spid="1050"/>
                                        </p:tgtEl>
                                      </p:cBhvr>
                                    </p:animEffect>
                                    <p:anim calcmode="lin" valueType="num">
                                      <p:cBhvr>
                                        <p:cTn id="75" dur="1000" fill="hold"/>
                                        <p:tgtEl>
                                          <p:spTgt spid="1050"/>
                                        </p:tgtEl>
                                        <p:attrNameLst>
                                          <p:attrName>ppt_x</p:attrName>
                                        </p:attrNameLst>
                                      </p:cBhvr>
                                      <p:tavLst>
                                        <p:tav tm="0">
                                          <p:val>
                                            <p:strVal val="#ppt_x"/>
                                          </p:val>
                                        </p:tav>
                                        <p:tav tm="100000">
                                          <p:val>
                                            <p:strVal val="#ppt_x"/>
                                          </p:val>
                                        </p:tav>
                                      </p:tavLst>
                                    </p:anim>
                                    <p:anim calcmode="lin" valueType="num">
                                      <p:cBhvr>
                                        <p:cTn id="76" dur="1000" fill="hold"/>
                                        <p:tgtEl>
                                          <p:spTgt spid="1050"/>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049"/>
                                        </p:tgtEl>
                                        <p:attrNameLst>
                                          <p:attrName>style.visibility</p:attrName>
                                        </p:attrNameLst>
                                      </p:cBhvr>
                                      <p:to>
                                        <p:strVal val="visible"/>
                                      </p:to>
                                    </p:set>
                                    <p:animEffect transition="in" filter="fade">
                                      <p:cBhvr>
                                        <p:cTn id="79" dur="1000"/>
                                        <p:tgtEl>
                                          <p:spTgt spid="1049"/>
                                        </p:tgtEl>
                                      </p:cBhvr>
                                    </p:animEffect>
                                    <p:anim calcmode="lin" valueType="num">
                                      <p:cBhvr>
                                        <p:cTn id="80" dur="1000" fill="hold"/>
                                        <p:tgtEl>
                                          <p:spTgt spid="1049"/>
                                        </p:tgtEl>
                                        <p:attrNameLst>
                                          <p:attrName>ppt_x</p:attrName>
                                        </p:attrNameLst>
                                      </p:cBhvr>
                                      <p:tavLst>
                                        <p:tav tm="0">
                                          <p:val>
                                            <p:strVal val="#ppt_x"/>
                                          </p:val>
                                        </p:tav>
                                        <p:tav tm="100000">
                                          <p:val>
                                            <p:strVal val="#ppt_x"/>
                                          </p:val>
                                        </p:tav>
                                      </p:tavLst>
                                    </p:anim>
                                    <p:anim calcmode="lin" valueType="num">
                                      <p:cBhvr>
                                        <p:cTn id="81" dur="1000" fill="hold"/>
                                        <p:tgtEl>
                                          <p:spTgt spid="1049"/>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1048"/>
                                        </p:tgtEl>
                                        <p:attrNameLst>
                                          <p:attrName>style.visibility</p:attrName>
                                        </p:attrNameLst>
                                      </p:cBhvr>
                                      <p:to>
                                        <p:strVal val="visible"/>
                                      </p:to>
                                    </p:set>
                                    <p:animEffect transition="in" filter="fade">
                                      <p:cBhvr>
                                        <p:cTn id="84" dur="1000"/>
                                        <p:tgtEl>
                                          <p:spTgt spid="1048"/>
                                        </p:tgtEl>
                                      </p:cBhvr>
                                    </p:animEffect>
                                    <p:anim calcmode="lin" valueType="num">
                                      <p:cBhvr>
                                        <p:cTn id="85" dur="1000" fill="hold"/>
                                        <p:tgtEl>
                                          <p:spTgt spid="1048"/>
                                        </p:tgtEl>
                                        <p:attrNameLst>
                                          <p:attrName>ppt_x</p:attrName>
                                        </p:attrNameLst>
                                      </p:cBhvr>
                                      <p:tavLst>
                                        <p:tav tm="0">
                                          <p:val>
                                            <p:strVal val="#ppt_x"/>
                                          </p:val>
                                        </p:tav>
                                        <p:tav tm="100000">
                                          <p:val>
                                            <p:strVal val="#ppt_x"/>
                                          </p:val>
                                        </p:tav>
                                      </p:tavLst>
                                    </p:anim>
                                    <p:anim calcmode="lin" valueType="num">
                                      <p:cBhvr>
                                        <p:cTn id="86" dur="1000" fill="hold"/>
                                        <p:tgtEl>
                                          <p:spTgt spid="1048"/>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1047"/>
                                        </p:tgtEl>
                                        <p:attrNameLst>
                                          <p:attrName>style.visibility</p:attrName>
                                        </p:attrNameLst>
                                      </p:cBhvr>
                                      <p:to>
                                        <p:strVal val="visible"/>
                                      </p:to>
                                    </p:set>
                                    <p:animEffect transition="in" filter="fade">
                                      <p:cBhvr>
                                        <p:cTn id="89" dur="1000"/>
                                        <p:tgtEl>
                                          <p:spTgt spid="1047"/>
                                        </p:tgtEl>
                                      </p:cBhvr>
                                    </p:animEffect>
                                    <p:anim calcmode="lin" valueType="num">
                                      <p:cBhvr>
                                        <p:cTn id="90" dur="1000" fill="hold"/>
                                        <p:tgtEl>
                                          <p:spTgt spid="1047"/>
                                        </p:tgtEl>
                                        <p:attrNameLst>
                                          <p:attrName>ppt_x</p:attrName>
                                        </p:attrNameLst>
                                      </p:cBhvr>
                                      <p:tavLst>
                                        <p:tav tm="0">
                                          <p:val>
                                            <p:strVal val="#ppt_x"/>
                                          </p:val>
                                        </p:tav>
                                        <p:tav tm="100000">
                                          <p:val>
                                            <p:strVal val="#ppt_x"/>
                                          </p:val>
                                        </p:tav>
                                      </p:tavLst>
                                    </p:anim>
                                    <p:anim calcmode="lin" valueType="num">
                                      <p:cBhvr>
                                        <p:cTn id="91" dur="1000" fill="hold"/>
                                        <p:tgtEl>
                                          <p:spTgt spid="1047"/>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1046"/>
                                        </p:tgtEl>
                                        <p:attrNameLst>
                                          <p:attrName>style.visibility</p:attrName>
                                        </p:attrNameLst>
                                      </p:cBhvr>
                                      <p:to>
                                        <p:strVal val="visible"/>
                                      </p:to>
                                    </p:set>
                                    <p:animEffect transition="in" filter="fade">
                                      <p:cBhvr>
                                        <p:cTn id="94" dur="1000"/>
                                        <p:tgtEl>
                                          <p:spTgt spid="1046"/>
                                        </p:tgtEl>
                                      </p:cBhvr>
                                    </p:animEffect>
                                    <p:anim calcmode="lin" valueType="num">
                                      <p:cBhvr>
                                        <p:cTn id="95" dur="1000" fill="hold"/>
                                        <p:tgtEl>
                                          <p:spTgt spid="1046"/>
                                        </p:tgtEl>
                                        <p:attrNameLst>
                                          <p:attrName>ppt_x</p:attrName>
                                        </p:attrNameLst>
                                      </p:cBhvr>
                                      <p:tavLst>
                                        <p:tav tm="0">
                                          <p:val>
                                            <p:strVal val="#ppt_x"/>
                                          </p:val>
                                        </p:tav>
                                        <p:tav tm="100000">
                                          <p:val>
                                            <p:strVal val="#ppt_x"/>
                                          </p:val>
                                        </p:tav>
                                      </p:tavLst>
                                    </p:anim>
                                    <p:anim calcmode="lin" valueType="num">
                                      <p:cBhvr>
                                        <p:cTn id="96" dur="1000" fill="hold"/>
                                        <p:tgtEl>
                                          <p:spTgt spid="10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45" grpId="0" animBg="1"/>
      <p:bldP spid="1046" grpId="0" animBg="1"/>
      <p:bldP spid="1047" grpId="0" animBg="1"/>
      <p:bldP spid="1048" grpId="0" animBg="1"/>
      <p:bldP spid="1049" grpId="0" animBg="1"/>
      <p:bldP spid="1050" grpId="0" animBg="1"/>
      <p:bldP spid="1051" grpId="0" animBg="1"/>
      <p:bldP spid="105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grpSp>
        <p:nvGrpSpPr>
          <p:cNvPr id="1186" name="Google Shape;1186;p41"/>
          <p:cNvGrpSpPr/>
          <p:nvPr/>
        </p:nvGrpSpPr>
        <p:grpSpPr>
          <a:xfrm>
            <a:off x="6395253" y="3557229"/>
            <a:ext cx="5310017" cy="2645607"/>
            <a:chOff x="404850" y="2182975"/>
            <a:chExt cx="2230850" cy="1111475"/>
          </a:xfrm>
        </p:grpSpPr>
        <p:sp>
          <p:nvSpPr>
            <p:cNvPr id="1187" name="Google Shape;1187;p41"/>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121900" tIns="121900" rIns="121900" bIns="121900" anchor="ctr" anchorCtr="0">
              <a:noAutofit/>
            </a:bodyPr>
            <a:lstStyle/>
            <a:p>
              <a:endParaRPr sz="1867"/>
            </a:p>
          </p:txBody>
        </p:sp>
        <p:sp>
          <p:nvSpPr>
            <p:cNvPr id="1188" name="Google Shape;1188;p41"/>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121900" tIns="121900" rIns="121900" bIns="121900" anchor="ctr" anchorCtr="0">
              <a:noAutofit/>
            </a:bodyPr>
            <a:lstStyle/>
            <a:p>
              <a:endParaRPr sz="1867"/>
            </a:p>
          </p:txBody>
        </p:sp>
        <p:sp>
          <p:nvSpPr>
            <p:cNvPr id="1189" name="Google Shape;1189;p41"/>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121900" tIns="121900" rIns="121900" bIns="121900" anchor="ctr" anchorCtr="0">
              <a:noAutofit/>
            </a:bodyPr>
            <a:lstStyle/>
            <a:p>
              <a:endParaRPr sz="1867"/>
            </a:p>
          </p:txBody>
        </p:sp>
        <p:sp>
          <p:nvSpPr>
            <p:cNvPr id="1190" name="Google Shape;1190;p41"/>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121900" tIns="121900" rIns="121900" bIns="121900" anchor="ctr" anchorCtr="0">
              <a:noAutofit/>
            </a:bodyPr>
            <a:lstStyle/>
            <a:p>
              <a:endParaRPr sz="1867"/>
            </a:p>
          </p:txBody>
        </p:sp>
        <p:sp>
          <p:nvSpPr>
            <p:cNvPr id="1191" name="Google Shape;1191;p41"/>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121900" tIns="121900" rIns="121900" bIns="121900" anchor="ctr" anchorCtr="0">
              <a:noAutofit/>
            </a:bodyPr>
            <a:lstStyle/>
            <a:p>
              <a:endParaRPr sz="1867"/>
            </a:p>
          </p:txBody>
        </p:sp>
        <p:sp>
          <p:nvSpPr>
            <p:cNvPr id="1192" name="Google Shape;1192;p41"/>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121900" tIns="121900" rIns="121900" bIns="121900" anchor="ctr" anchorCtr="0">
              <a:noAutofit/>
            </a:bodyPr>
            <a:lstStyle/>
            <a:p>
              <a:endParaRPr sz="1867"/>
            </a:p>
          </p:txBody>
        </p:sp>
        <p:sp>
          <p:nvSpPr>
            <p:cNvPr id="1193" name="Google Shape;1193;p41"/>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194" name="Google Shape;1194;p41"/>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121900" tIns="121900" rIns="121900" bIns="121900" anchor="ctr" anchorCtr="0">
              <a:noAutofit/>
            </a:bodyPr>
            <a:lstStyle/>
            <a:p>
              <a:endParaRPr sz="1867"/>
            </a:p>
          </p:txBody>
        </p:sp>
        <p:sp>
          <p:nvSpPr>
            <p:cNvPr id="1195" name="Google Shape;1195;p41"/>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196" name="Google Shape;1196;p41"/>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121900" tIns="121900" rIns="121900" bIns="121900" anchor="ctr" anchorCtr="0">
              <a:noAutofit/>
            </a:bodyPr>
            <a:lstStyle/>
            <a:p>
              <a:endParaRPr sz="1867"/>
            </a:p>
          </p:txBody>
        </p:sp>
        <p:sp>
          <p:nvSpPr>
            <p:cNvPr id="1197" name="Google Shape;1197;p41"/>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121900" tIns="121900" rIns="121900" bIns="121900" anchor="ctr" anchorCtr="0">
              <a:noAutofit/>
            </a:bodyPr>
            <a:lstStyle/>
            <a:p>
              <a:endParaRPr sz="1867"/>
            </a:p>
          </p:txBody>
        </p:sp>
        <p:sp>
          <p:nvSpPr>
            <p:cNvPr id="1198" name="Google Shape;1198;p41"/>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199" name="Google Shape;1199;p41"/>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121900" tIns="121900" rIns="121900" bIns="121900" anchor="ctr" anchorCtr="0">
              <a:noAutofit/>
            </a:bodyPr>
            <a:lstStyle/>
            <a:p>
              <a:endParaRPr sz="1867"/>
            </a:p>
          </p:txBody>
        </p:sp>
        <p:sp>
          <p:nvSpPr>
            <p:cNvPr id="1200" name="Google Shape;1200;p41"/>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201" name="Google Shape;1201;p41"/>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121900" tIns="121900" rIns="121900" bIns="121900" anchor="ctr" anchorCtr="0">
              <a:noAutofit/>
            </a:bodyPr>
            <a:lstStyle/>
            <a:p>
              <a:endParaRPr sz="1867"/>
            </a:p>
          </p:txBody>
        </p:sp>
        <p:sp>
          <p:nvSpPr>
            <p:cNvPr id="1202" name="Google Shape;1202;p41"/>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203" name="Google Shape;1203;p41"/>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121900" tIns="121900" rIns="121900" bIns="121900" anchor="ctr" anchorCtr="0">
              <a:noAutofit/>
            </a:bodyPr>
            <a:lstStyle/>
            <a:p>
              <a:endParaRPr sz="1867"/>
            </a:p>
          </p:txBody>
        </p:sp>
        <p:sp>
          <p:nvSpPr>
            <p:cNvPr id="1204" name="Google Shape;1204;p41"/>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121900" tIns="121900" rIns="121900" bIns="121900" anchor="ctr" anchorCtr="0">
              <a:noAutofit/>
            </a:bodyPr>
            <a:lstStyle/>
            <a:p>
              <a:endParaRPr sz="1867"/>
            </a:p>
          </p:txBody>
        </p:sp>
        <p:sp>
          <p:nvSpPr>
            <p:cNvPr id="1205" name="Google Shape;1205;p41"/>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121900" tIns="121900" rIns="121900" bIns="121900" anchor="ctr" anchorCtr="0">
              <a:noAutofit/>
            </a:bodyPr>
            <a:lstStyle/>
            <a:p>
              <a:endParaRPr sz="1867"/>
            </a:p>
          </p:txBody>
        </p:sp>
        <p:sp>
          <p:nvSpPr>
            <p:cNvPr id="1206" name="Google Shape;1206;p41"/>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121900" tIns="121900" rIns="121900" bIns="121900" anchor="ctr" anchorCtr="0">
              <a:noAutofit/>
            </a:bodyPr>
            <a:lstStyle/>
            <a:p>
              <a:endParaRPr sz="1867"/>
            </a:p>
          </p:txBody>
        </p:sp>
        <p:sp>
          <p:nvSpPr>
            <p:cNvPr id="1207" name="Google Shape;1207;p41"/>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121900" tIns="121900" rIns="121900" bIns="121900" anchor="ctr" anchorCtr="0">
              <a:noAutofit/>
            </a:bodyPr>
            <a:lstStyle/>
            <a:p>
              <a:endParaRPr sz="1867"/>
            </a:p>
          </p:txBody>
        </p:sp>
        <p:sp>
          <p:nvSpPr>
            <p:cNvPr id="1208" name="Google Shape;1208;p41"/>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209" name="Google Shape;1209;p41"/>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121900" tIns="121900" rIns="121900" bIns="121900" anchor="ctr" anchorCtr="0">
              <a:noAutofit/>
            </a:bodyPr>
            <a:lstStyle/>
            <a:p>
              <a:endParaRPr sz="1867"/>
            </a:p>
          </p:txBody>
        </p:sp>
        <p:sp>
          <p:nvSpPr>
            <p:cNvPr id="1210" name="Google Shape;1210;p41"/>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121900" tIns="121900" rIns="121900" bIns="121900" anchor="ctr" anchorCtr="0">
              <a:noAutofit/>
            </a:bodyPr>
            <a:lstStyle/>
            <a:p>
              <a:endParaRPr sz="1867"/>
            </a:p>
          </p:txBody>
        </p:sp>
        <p:sp>
          <p:nvSpPr>
            <p:cNvPr id="1211" name="Google Shape;1211;p41"/>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212" name="Google Shape;1212;p41"/>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121900" tIns="121900" rIns="121900" bIns="121900" anchor="ctr" anchorCtr="0">
              <a:noAutofit/>
            </a:bodyPr>
            <a:lstStyle/>
            <a:p>
              <a:endParaRPr sz="1867"/>
            </a:p>
          </p:txBody>
        </p:sp>
        <p:sp>
          <p:nvSpPr>
            <p:cNvPr id="1213" name="Google Shape;1213;p41"/>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121900" tIns="121900" rIns="121900" bIns="121900" anchor="ctr" anchorCtr="0">
              <a:noAutofit/>
            </a:bodyPr>
            <a:lstStyle/>
            <a:p>
              <a:endParaRPr sz="1867"/>
            </a:p>
          </p:txBody>
        </p:sp>
        <p:sp>
          <p:nvSpPr>
            <p:cNvPr id="1214" name="Google Shape;1214;p41"/>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grpSp>
      <p:grpSp>
        <p:nvGrpSpPr>
          <p:cNvPr id="1215" name="Google Shape;1215;p41"/>
          <p:cNvGrpSpPr/>
          <p:nvPr/>
        </p:nvGrpSpPr>
        <p:grpSpPr>
          <a:xfrm>
            <a:off x="911363" y="505928"/>
            <a:ext cx="5308800" cy="6434292"/>
            <a:chOff x="666750" y="527350"/>
            <a:chExt cx="3981600" cy="4825719"/>
          </a:xfrm>
        </p:grpSpPr>
        <p:sp>
          <p:nvSpPr>
            <p:cNvPr id="1216" name="Google Shape;1216;p41"/>
            <p:cNvSpPr/>
            <p:nvPr/>
          </p:nvSpPr>
          <p:spPr>
            <a:xfrm>
              <a:off x="2484788" y="3718927"/>
              <a:ext cx="345525" cy="1634142"/>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121900" tIns="121900" rIns="121900" bIns="121900" anchor="ctr" anchorCtr="0">
              <a:noAutofit/>
            </a:bodyPr>
            <a:lstStyle/>
            <a:p>
              <a:endParaRPr sz="1867"/>
            </a:p>
          </p:txBody>
        </p:sp>
        <p:sp>
          <p:nvSpPr>
            <p:cNvPr id="1217" name="Google Shape;1217;p41"/>
            <p:cNvSpPr/>
            <p:nvPr/>
          </p:nvSpPr>
          <p:spPr>
            <a:xfrm>
              <a:off x="666750" y="527350"/>
              <a:ext cx="3981600" cy="3551700"/>
            </a:xfrm>
            <a:prstGeom prst="roundRect">
              <a:avLst>
                <a:gd name="adj" fmla="val 6436"/>
              </a:avLst>
            </a:prstGeom>
            <a:solidFill>
              <a:srgbClr val="E15561"/>
            </a:solidFill>
            <a:ln>
              <a:noFill/>
            </a:ln>
          </p:spPr>
          <p:txBody>
            <a:bodyPr spcFirstLastPara="1" wrap="square" lIns="121900" tIns="121900" rIns="121900" bIns="121900" anchor="ctr" anchorCtr="0">
              <a:noAutofit/>
            </a:bodyPr>
            <a:lstStyle/>
            <a:p>
              <a:endParaRPr sz="1867"/>
            </a:p>
          </p:txBody>
        </p:sp>
        <p:sp>
          <p:nvSpPr>
            <p:cNvPr id="1218" name="Google Shape;1218;p41"/>
            <p:cNvSpPr/>
            <p:nvPr/>
          </p:nvSpPr>
          <p:spPr>
            <a:xfrm>
              <a:off x="885150" y="722050"/>
              <a:ext cx="3544800" cy="3162300"/>
            </a:xfrm>
            <a:prstGeom prst="roundRect">
              <a:avLst>
                <a:gd name="adj" fmla="val 4539"/>
              </a:avLst>
            </a:prstGeom>
            <a:noFill/>
            <a:ln w="1905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grpSp>
      <p:sp>
        <p:nvSpPr>
          <p:cNvPr id="1219" name="Google Shape;1219;p41"/>
          <p:cNvSpPr txBox="1">
            <a:spLocks noGrp="1"/>
          </p:cNvSpPr>
          <p:nvPr>
            <p:ph type="ctrTitle"/>
          </p:nvPr>
        </p:nvSpPr>
        <p:spPr>
          <a:xfrm rot="302">
            <a:off x="1192097" y="765527"/>
            <a:ext cx="4636529" cy="2371964"/>
          </a:xfrm>
          <a:prstGeom prst="rect">
            <a:avLst/>
          </a:prstGeom>
        </p:spPr>
        <p:txBody>
          <a:bodyPr spcFirstLastPara="1" wrap="square" lIns="121900" tIns="121900" rIns="121900" bIns="121900" anchor="b" anchorCtr="0">
            <a:normAutofit/>
          </a:bodyPr>
          <a:lstStyle/>
          <a:p>
            <a:pPr>
              <a:buSzPts val="1100"/>
            </a:pPr>
            <a:r>
              <a:rPr lang="en-US" b="1" dirty="0">
                <a:solidFill>
                  <a:schemeClr val="bg1"/>
                </a:solidFill>
              </a:rPr>
              <a:t>UNIT 7: </a:t>
            </a:r>
            <a:br>
              <a:rPr lang="en-US" b="1" dirty="0">
                <a:solidFill>
                  <a:schemeClr val="bg1"/>
                </a:solidFill>
              </a:rPr>
            </a:br>
            <a:r>
              <a:rPr lang="en-US" b="1" dirty="0">
                <a:solidFill>
                  <a:schemeClr val="bg1"/>
                </a:solidFill>
              </a:rPr>
              <a:t>TRAFFIC</a:t>
            </a:r>
            <a:endParaRPr b="1" dirty="0">
              <a:solidFill>
                <a:schemeClr val="bg1"/>
              </a:solidFill>
            </a:endParaRPr>
          </a:p>
        </p:txBody>
      </p:sp>
      <p:sp>
        <p:nvSpPr>
          <p:cNvPr id="1220" name="Google Shape;1220;p41"/>
          <p:cNvSpPr txBox="1">
            <a:spLocks noGrp="1"/>
          </p:cNvSpPr>
          <p:nvPr>
            <p:ph type="subTitle" idx="1"/>
          </p:nvPr>
        </p:nvSpPr>
        <p:spPr>
          <a:xfrm>
            <a:off x="382906" y="3111108"/>
            <a:ext cx="6584474" cy="1655763"/>
          </a:xfrm>
          <a:prstGeom prst="rect">
            <a:avLst/>
          </a:prstGeom>
        </p:spPr>
        <p:txBody>
          <a:bodyPr spcFirstLastPara="1" wrap="square" lIns="121900" tIns="121900" rIns="121900" bIns="121900" anchor="t" anchorCtr="0">
            <a:normAutofit/>
          </a:bodyPr>
          <a:lstStyle/>
          <a:p>
            <a:pPr marL="0" indent="0">
              <a:spcBef>
                <a:spcPts val="0"/>
              </a:spcBef>
            </a:pPr>
            <a:r>
              <a:rPr lang="en-US" sz="4000" b="1" dirty="0">
                <a:solidFill>
                  <a:schemeClr val="bg1"/>
                </a:solidFill>
              </a:rPr>
              <a:t>Lesson 6: Skills 2</a:t>
            </a:r>
            <a:endParaRPr sz="4000" b="1" dirty="0">
              <a:solidFill>
                <a:schemeClr val="bg1"/>
              </a:solidFill>
            </a:endParaRPr>
          </a:p>
        </p:txBody>
      </p:sp>
      <p:pic>
        <p:nvPicPr>
          <p:cNvPr id="2" name="Am-thanh-thang-xe-www_tiengdong_com">
            <a:hlinkClick r:id="" action="ppaction://media"/>
            <a:extLst>
              <a:ext uri="{FF2B5EF4-FFF2-40B4-BE49-F238E27FC236}">
                <a16:creationId xmlns:a16="http://schemas.microsoft.com/office/drawing/2014/main" id="{17786108-040B-0634-37CE-D3B153D0C9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192000" y="129944"/>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186"/>
                                        </p:tgtEl>
                                        <p:attrNameLst>
                                          <p:attrName>style.visibility</p:attrName>
                                        </p:attrNameLst>
                                      </p:cBhvr>
                                      <p:to>
                                        <p:strVal val="visible"/>
                                      </p:to>
                                    </p:set>
                                    <p:anim calcmode="lin" valueType="num">
                                      <p:cBhvr additive="base">
                                        <p:cTn id="7" dur="500" fill="hold"/>
                                        <p:tgtEl>
                                          <p:spTgt spid="1186"/>
                                        </p:tgtEl>
                                        <p:attrNameLst>
                                          <p:attrName>ppt_x</p:attrName>
                                        </p:attrNameLst>
                                      </p:cBhvr>
                                      <p:tavLst>
                                        <p:tav tm="0">
                                          <p:val>
                                            <p:strVal val="0-#ppt_w/2"/>
                                          </p:val>
                                        </p:tav>
                                        <p:tav tm="100000">
                                          <p:val>
                                            <p:strVal val="#ppt_x"/>
                                          </p:val>
                                        </p:tav>
                                      </p:tavLst>
                                    </p:anim>
                                    <p:anim calcmode="lin" valueType="num">
                                      <p:cBhvr additive="base">
                                        <p:cTn id="8" dur="500" fill="hold"/>
                                        <p:tgtEl>
                                          <p:spTgt spid="118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368" fill="hold"/>
                                        <p:tgtEl>
                                          <p:spTgt spid="2"/>
                                        </p:tgtEl>
                                      </p:cBhvr>
                                    </p:cmd>
                                  </p:childTnLst>
                                </p:cTn>
                              </p:par>
                              <p:par>
                                <p:cTn id="13" presetID="2" presetClass="entr" presetSubtype="8" fill="hold" nodeType="withEffect">
                                  <p:stCondLst>
                                    <p:cond delay="0"/>
                                  </p:stCondLst>
                                  <p:childTnLst>
                                    <p:set>
                                      <p:cBhvr>
                                        <p:cTn id="14" dur="1" fill="hold">
                                          <p:stCondLst>
                                            <p:cond delay="0"/>
                                          </p:stCondLst>
                                        </p:cTn>
                                        <p:tgtEl>
                                          <p:spTgt spid="1215"/>
                                        </p:tgtEl>
                                        <p:attrNameLst>
                                          <p:attrName>style.visibility</p:attrName>
                                        </p:attrNameLst>
                                      </p:cBhvr>
                                      <p:to>
                                        <p:strVal val="visible"/>
                                      </p:to>
                                    </p:set>
                                    <p:anim calcmode="lin" valueType="num">
                                      <p:cBhvr additive="base">
                                        <p:cTn id="15" dur="500" fill="hold"/>
                                        <p:tgtEl>
                                          <p:spTgt spid="1215"/>
                                        </p:tgtEl>
                                        <p:attrNameLst>
                                          <p:attrName>ppt_x</p:attrName>
                                        </p:attrNameLst>
                                      </p:cBhvr>
                                      <p:tavLst>
                                        <p:tav tm="0">
                                          <p:val>
                                            <p:strVal val="0-#ppt_w/2"/>
                                          </p:val>
                                        </p:tav>
                                        <p:tav tm="100000">
                                          <p:val>
                                            <p:strVal val="#ppt_x"/>
                                          </p:val>
                                        </p:tav>
                                      </p:tavLst>
                                    </p:anim>
                                    <p:anim calcmode="lin" valueType="num">
                                      <p:cBhvr additive="base">
                                        <p:cTn id="16" dur="500" fill="hold"/>
                                        <p:tgtEl>
                                          <p:spTgt spid="12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219"/>
                                        </p:tgtEl>
                                        <p:attrNameLst>
                                          <p:attrName>style.visibility</p:attrName>
                                        </p:attrNameLst>
                                      </p:cBhvr>
                                      <p:to>
                                        <p:strVal val="visible"/>
                                      </p:to>
                                    </p:set>
                                    <p:anim calcmode="lin" valueType="num">
                                      <p:cBhvr additive="base">
                                        <p:cTn id="19" dur="500" fill="hold"/>
                                        <p:tgtEl>
                                          <p:spTgt spid="1219"/>
                                        </p:tgtEl>
                                        <p:attrNameLst>
                                          <p:attrName>ppt_x</p:attrName>
                                        </p:attrNameLst>
                                      </p:cBhvr>
                                      <p:tavLst>
                                        <p:tav tm="0">
                                          <p:val>
                                            <p:strVal val="0-#ppt_w/2"/>
                                          </p:val>
                                        </p:tav>
                                        <p:tav tm="100000">
                                          <p:val>
                                            <p:strVal val="#ppt_x"/>
                                          </p:val>
                                        </p:tav>
                                      </p:tavLst>
                                    </p:anim>
                                    <p:anim calcmode="lin" valueType="num">
                                      <p:cBhvr additive="base">
                                        <p:cTn id="20" dur="500" fill="hold"/>
                                        <p:tgtEl>
                                          <p:spTgt spid="121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220">
                                            <p:txEl>
                                              <p:pRg st="0" end="0"/>
                                            </p:txEl>
                                          </p:spTgt>
                                        </p:tgtEl>
                                        <p:attrNameLst>
                                          <p:attrName>style.visibility</p:attrName>
                                        </p:attrNameLst>
                                      </p:cBhvr>
                                      <p:to>
                                        <p:strVal val="visible"/>
                                      </p:to>
                                    </p:set>
                                    <p:anim calcmode="lin" valueType="num">
                                      <p:cBhvr additive="base">
                                        <p:cTn id="23" dur="500" fill="hold"/>
                                        <p:tgtEl>
                                          <p:spTgt spid="1220">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22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1219" grpId="0"/>
      <p:bldP spid="122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0"/>
        <p:cNvGrpSpPr/>
        <p:nvPr/>
      </p:nvGrpSpPr>
      <p:grpSpPr>
        <a:xfrm>
          <a:off x="0" y="0"/>
          <a:ext cx="0" cy="0"/>
          <a:chOff x="0" y="0"/>
          <a:chExt cx="0" cy="0"/>
        </a:xfrm>
      </p:grpSpPr>
      <p:sp>
        <p:nvSpPr>
          <p:cNvPr id="1231" name="Google Shape;1231;p43"/>
          <p:cNvSpPr txBox="1">
            <a:spLocks noGrp="1"/>
          </p:cNvSpPr>
          <p:nvPr>
            <p:ph type="title"/>
          </p:nvPr>
        </p:nvSpPr>
        <p:spPr>
          <a:xfrm>
            <a:off x="484956" y="1732978"/>
            <a:ext cx="6255693" cy="2981843"/>
          </a:xfrm>
          <a:prstGeom prst="rect">
            <a:avLst/>
          </a:prstGeom>
        </p:spPr>
        <p:txBody>
          <a:bodyPr spcFirstLastPara="1" wrap="square" lIns="121900" tIns="121900" rIns="121900" bIns="121900" anchor="ctr" anchorCtr="0">
            <a:noAutofit/>
          </a:bodyPr>
          <a:lstStyle/>
          <a:p>
            <a:r>
              <a:rPr lang="en" sz="11500" dirty="0">
                <a:latin typeface="Aharoni" panose="02010803020104030203" pitchFamily="2" charset="-79"/>
                <a:cs typeface="Aharoni" panose="02010803020104030203" pitchFamily="2" charset="-79"/>
              </a:rPr>
              <a:t>NEW WORDS</a:t>
            </a:r>
            <a:endParaRPr sz="11500" dirty="0">
              <a:latin typeface="Aharoni" panose="02010803020104030203" pitchFamily="2" charset="-79"/>
              <a:cs typeface="Aharoni" panose="02010803020104030203" pitchFamily="2" charset="-79"/>
            </a:endParaRPr>
          </a:p>
        </p:txBody>
      </p:sp>
      <p:grpSp>
        <p:nvGrpSpPr>
          <p:cNvPr id="1233" name="Google Shape;1233;p43"/>
          <p:cNvGrpSpPr/>
          <p:nvPr/>
        </p:nvGrpSpPr>
        <p:grpSpPr>
          <a:xfrm>
            <a:off x="5504943" y="2220489"/>
            <a:ext cx="7303400" cy="5168067"/>
            <a:chOff x="4295425" y="1592841"/>
            <a:chExt cx="5477550" cy="3876050"/>
          </a:xfrm>
        </p:grpSpPr>
        <p:sp>
          <p:nvSpPr>
            <p:cNvPr id="1234" name="Google Shape;1234;p43"/>
            <p:cNvSpPr/>
            <p:nvPr/>
          </p:nvSpPr>
          <p:spPr>
            <a:xfrm>
              <a:off x="6162800" y="4858191"/>
              <a:ext cx="60425" cy="84950"/>
            </a:xfrm>
            <a:custGeom>
              <a:avLst/>
              <a:gdLst/>
              <a:ahLst/>
              <a:cxnLst/>
              <a:rect l="l" t="t" r="r" b="b"/>
              <a:pathLst>
                <a:path w="2417" h="3398" extrusionOk="0">
                  <a:moveTo>
                    <a:pt x="1208" y="1359"/>
                  </a:moveTo>
                  <a:cubicBezTo>
                    <a:pt x="1302" y="1359"/>
                    <a:pt x="1416" y="1397"/>
                    <a:pt x="1491" y="1454"/>
                  </a:cubicBezTo>
                  <a:cubicBezTo>
                    <a:pt x="1605" y="1529"/>
                    <a:pt x="1661" y="1624"/>
                    <a:pt x="1718" y="1718"/>
                  </a:cubicBezTo>
                  <a:cubicBezTo>
                    <a:pt x="1774" y="1850"/>
                    <a:pt x="1793" y="2001"/>
                    <a:pt x="1793" y="2152"/>
                  </a:cubicBezTo>
                  <a:cubicBezTo>
                    <a:pt x="1793" y="2303"/>
                    <a:pt x="1774" y="2435"/>
                    <a:pt x="1718" y="2586"/>
                  </a:cubicBezTo>
                  <a:cubicBezTo>
                    <a:pt x="1680" y="2681"/>
                    <a:pt x="1605" y="2775"/>
                    <a:pt x="1510" y="2832"/>
                  </a:cubicBezTo>
                  <a:cubicBezTo>
                    <a:pt x="1416" y="2888"/>
                    <a:pt x="1321" y="2926"/>
                    <a:pt x="1208" y="2926"/>
                  </a:cubicBezTo>
                  <a:cubicBezTo>
                    <a:pt x="1095" y="2926"/>
                    <a:pt x="1000" y="2888"/>
                    <a:pt x="906" y="2832"/>
                  </a:cubicBezTo>
                  <a:cubicBezTo>
                    <a:pt x="812" y="2775"/>
                    <a:pt x="755" y="2681"/>
                    <a:pt x="698" y="2567"/>
                  </a:cubicBezTo>
                  <a:cubicBezTo>
                    <a:pt x="642" y="2435"/>
                    <a:pt x="623" y="2284"/>
                    <a:pt x="623" y="2152"/>
                  </a:cubicBezTo>
                  <a:cubicBezTo>
                    <a:pt x="623" y="2001"/>
                    <a:pt x="642" y="1869"/>
                    <a:pt x="698" y="1737"/>
                  </a:cubicBezTo>
                  <a:cubicBezTo>
                    <a:pt x="736" y="1624"/>
                    <a:pt x="812" y="1529"/>
                    <a:pt x="906" y="1454"/>
                  </a:cubicBezTo>
                  <a:cubicBezTo>
                    <a:pt x="982" y="1397"/>
                    <a:pt x="1095" y="1359"/>
                    <a:pt x="1208" y="1359"/>
                  </a:cubicBezTo>
                  <a:close/>
                  <a:moveTo>
                    <a:pt x="2133" y="0"/>
                  </a:moveTo>
                  <a:cubicBezTo>
                    <a:pt x="2039" y="0"/>
                    <a:pt x="1963" y="38"/>
                    <a:pt x="1907" y="95"/>
                  </a:cubicBezTo>
                  <a:cubicBezTo>
                    <a:pt x="1850" y="189"/>
                    <a:pt x="1831" y="283"/>
                    <a:pt x="1831" y="378"/>
                  </a:cubicBezTo>
                  <a:lnTo>
                    <a:pt x="1831" y="1284"/>
                  </a:lnTo>
                  <a:cubicBezTo>
                    <a:pt x="1737" y="1171"/>
                    <a:pt x="1623" y="1076"/>
                    <a:pt x="1472" y="1001"/>
                  </a:cubicBezTo>
                  <a:cubicBezTo>
                    <a:pt x="1340" y="944"/>
                    <a:pt x="1189" y="906"/>
                    <a:pt x="1038" y="906"/>
                  </a:cubicBezTo>
                  <a:cubicBezTo>
                    <a:pt x="755" y="906"/>
                    <a:pt x="491" y="1019"/>
                    <a:pt x="302" y="1227"/>
                  </a:cubicBezTo>
                  <a:cubicBezTo>
                    <a:pt x="94" y="1491"/>
                    <a:pt x="0" y="1812"/>
                    <a:pt x="19" y="2133"/>
                  </a:cubicBezTo>
                  <a:cubicBezTo>
                    <a:pt x="19" y="2303"/>
                    <a:pt x="38" y="2473"/>
                    <a:pt x="94" y="2624"/>
                  </a:cubicBezTo>
                  <a:cubicBezTo>
                    <a:pt x="132" y="2775"/>
                    <a:pt x="208" y="2907"/>
                    <a:pt x="302" y="3039"/>
                  </a:cubicBezTo>
                  <a:cubicBezTo>
                    <a:pt x="378" y="3153"/>
                    <a:pt x="491" y="3247"/>
                    <a:pt x="623" y="3304"/>
                  </a:cubicBezTo>
                  <a:cubicBezTo>
                    <a:pt x="755" y="3360"/>
                    <a:pt x="887" y="3398"/>
                    <a:pt x="1019" y="3398"/>
                  </a:cubicBezTo>
                  <a:cubicBezTo>
                    <a:pt x="1133" y="3398"/>
                    <a:pt x="1227" y="3379"/>
                    <a:pt x="1340" y="3341"/>
                  </a:cubicBezTo>
                  <a:cubicBezTo>
                    <a:pt x="1435" y="3322"/>
                    <a:pt x="1510" y="3266"/>
                    <a:pt x="1586" y="3209"/>
                  </a:cubicBezTo>
                  <a:cubicBezTo>
                    <a:pt x="1680" y="3153"/>
                    <a:pt x="1756" y="3058"/>
                    <a:pt x="1831" y="2983"/>
                  </a:cubicBezTo>
                  <a:lnTo>
                    <a:pt x="1831" y="3039"/>
                  </a:lnTo>
                  <a:cubicBezTo>
                    <a:pt x="1831" y="3134"/>
                    <a:pt x="1850" y="3228"/>
                    <a:pt x="1925" y="3304"/>
                  </a:cubicBezTo>
                  <a:cubicBezTo>
                    <a:pt x="1982" y="3379"/>
                    <a:pt x="2058" y="3398"/>
                    <a:pt x="2133" y="3398"/>
                  </a:cubicBezTo>
                  <a:cubicBezTo>
                    <a:pt x="2209" y="3398"/>
                    <a:pt x="2284" y="3379"/>
                    <a:pt x="2341" y="3322"/>
                  </a:cubicBezTo>
                  <a:cubicBezTo>
                    <a:pt x="2397" y="3247"/>
                    <a:pt x="2416" y="3153"/>
                    <a:pt x="2416" y="3058"/>
                  </a:cubicBezTo>
                  <a:lnTo>
                    <a:pt x="2416" y="359"/>
                  </a:lnTo>
                  <a:cubicBezTo>
                    <a:pt x="2416" y="264"/>
                    <a:pt x="2397" y="170"/>
                    <a:pt x="2341" y="95"/>
                  </a:cubicBezTo>
                  <a:cubicBezTo>
                    <a:pt x="2284" y="19"/>
                    <a:pt x="2209" y="0"/>
                    <a:pt x="2133"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35" name="Google Shape;1235;p43"/>
            <p:cNvSpPr/>
            <p:nvPr/>
          </p:nvSpPr>
          <p:spPr>
            <a:xfrm>
              <a:off x="6229800" y="4880841"/>
              <a:ext cx="59475" cy="62350"/>
            </a:xfrm>
            <a:custGeom>
              <a:avLst/>
              <a:gdLst/>
              <a:ahLst/>
              <a:cxnLst/>
              <a:rect l="l" t="t" r="r" b="b"/>
              <a:pathLst>
                <a:path w="2379" h="2494" extrusionOk="0">
                  <a:moveTo>
                    <a:pt x="1209" y="416"/>
                  </a:moveTo>
                  <a:cubicBezTo>
                    <a:pt x="1341" y="416"/>
                    <a:pt x="1492" y="472"/>
                    <a:pt x="1586" y="585"/>
                  </a:cubicBezTo>
                  <a:cubicBezTo>
                    <a:pt x="1699" y="718"/>
                    <a:pt x="1756" y="869"/>
                    <a:pt x="1756" y="1057"/>
                  </a:cubicBezTo>
                  <a:lnTo>
                    <a:pt x="642" y="1057"/>
                  </a:lnTo>
                  <a:cubicBezTo>
                    <a:pt x="661" y="869"/>
                    <a:pt x="718" y="718"/>
                    <a:pt x="831" y="585"/>
                  </a:cubicBezTo>
                  <a:cubicBezTo>
                    <a:pt x="925" y="472"/>
                    <a:pt x="1058" y="416"/>
                    <a:pt x="1209" y="416"/>
                  </a:cubicBezTo>
                  <a:close/>
                  <a:moveTo>
                    <a:pt x="1227" y="0"/>
                  </a:moveTo>
                  <a:cubicBezTo>
                    <a:pt x="1058" y="0"/>
                    <a:pt x="888" y="19"/>
                    <a:pt x="718" y="95"/>
                  </a:cubicBezTo>
                  <a:cubicBezTo>
                    <a:pt x="586" y="151"/>
                    <a:pt x="454" y="227"/>
                    <a:pt x="340" y="340"/>
                  </a:cubicBezTo>
                  <a:cubicBezTo>
                    <a:pt x="227" y="453"/>
                    <a:pt x="152" y="585"/>
                    <a:pt x="114" y="736"/>
                  </a:cubicBezTo>
                  <a:cubicBezTo>
                    <a:pt x="57" y="906"/>
                    <a:pt x="19" y="1076"/>
                    <a:pt x="19" y="1246"/>
                  </a:cubicBezTo>
                  <a:cubicBezTo>
                    <a:pt x="0" y="1586"/>
                    <a:pt x="133" y="1907"/>
                    <a:pt x="359" y="2152"/>
                  </a:cubicBezTo>
                  <a:cubicBezTo>
                    <a:pt x="587" y="2380"/>
                    <a:pt x="880" y="2494"/>
                    <a:pt x="1193" y="2494"/>
                  </a:cubicBezTo>
                  <a:cubicBezTo>
                    <a:pt x="1217" y="2494"/>
                    <a:pt x="1241" y="2493"/>
                    <a:pt x="1265" y="2492"/>
                  </a:cubicBezTo>
                  <a:cubicBezTo>
                    <a:pt x="1416" y="2492"/>
                    <a:pt x="1567" y="2473"/>
                    <a:pt x="1718" y="2416"/>
                  </a:cubicBezTo>
                  <a:cubicBezTo>
                    <a:pt x="1850" y="2379"/>
                    <a:pt x="1945" y="2322"/>
                    <a:pt x="2058" y="2247"/>
                  </a:cubicBezTo>
                  <a:cubicBezTo>
                    <a:pt x="2134" y="2190"/>
                    <a:pt x="2190" y="2114"/>
                    <a:pt x="2247" y="2039"/>
                  </a:cubicBezTo>
                  <a:cubicBezTo>
                    <a:pt x="2285" y="1982"/>
                    <a:pt x="2303" y="1926"/>
                    <a:pt x="2322" y="1850"/>
                  </a:cubicBezTo>
                  <a:cubicBezTo>
                    <a:pt x="2322" y="1794"/>
                    <a:pt x="2303" y="1737"/>
                    <a:pt x="2266" y="1699"/>
                  </a:cubicBezTo>
                  <a:cubicBezTo>
                    <a:pt x="2209" y="1661"/>
                    <a:pt x="2152" y="1643"/>
                    <a:pt x="2115" y="1643"/>
                  </a:cubicBezTo>
                  <a:cubicBezTo>
                    <a:pt x="2058" y="1643"/>
                    <a:pt x="2001" y="1661"/>
                    <a:pt x="1964" y="1680"/>
                  </a:cubicBezTo>
                  <a:lnTo>
                    <a:pt x="1794" y="1869"/>
                  </a:lnTo>
                  <a:cubicBezTo>
                    <a:pt x="1737" y="1907"/>
                    <a:pt x="1681" y="1945"/>
                    <a:pt x="1624" y="1982"/>
                  </a:cubicBezTo>
                  <a:cubicBezTo>
                    <a:pt x="1567" y="2020"/>
                    <a:pt x="1511" y="2039"/>
                    <a:pt x="1454" y="2058"/>
                  </a:cubicBezTo>
                  <a:cubicBezTo>
                    <a:pt x="1378" y="2077"/>
                    <a:pt x="1322" y="2077"/>
                    <a:pt x="1246" y="2077"/>
                  </a:cubicBezTo>
                  <a:cubicBezTo>
                    <a:pt x="1233" y="2078"/>
                    <a:pt x="1220" y="2078"/>
                    <a:pt x="1207" y="2078"/>
                  </a:cubicBezTo>
                  <a:cubicBezTo>
                    <a:pt x="1013" y="2078"/>
                    <a:pt x="825" y="1950"/>
                    <a:pt x="737" y="1756"/>
                  </a:cubicBezTo>
                  <a:cubicBezTo>
                    <a:pt x="680" y="1643"/>
                    <a:pt x="642" y="1529"/>
                    <a:pt x="642" y="1397"/>
                  </a:cubicBezTo>
                  <a:lnTo>
                    <a:pt x="1850" y="1397"/>
                  </a:lnTo>
                  <a:cubicBezTo>
                    <a:pt x="1983" y="1397"/>
                    <a:pt x="2096" y="1378"/>
                    <a:pt x="2228" y="1340"/>
                  </a:cubicBezTo>
                  <a:cubicBezTo>
                    <a:pt x="2322" y="1265"/>
                    <a:pt x="2379" y="1152"/>
                    <a:pt x="2360" y="1038"/>
                  </a:cubicBezTo>
                  <a:cubicBezTo>
                    <a:pt x="2360" y="869"/>
                    <a:pt x="2303" y="699"/>
                    <a:pt x="2228" y="548"/>
                  </a:cubicBezTo>
                  <a:cubicBezTo>
                    <a:pt x="2134" y="378"/>
                    <a:pt x="2001" y="246"/>
                    <a:pt x="1850" y="151"/>
                  </a:cubicBezTo>
                  <a:cubicBezTo>
                    <a:pt x="1662" y="38"/>
                    <a:pt x="1435" y="0"/>
                    <a:pt x="1227"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36" name="Google Shape;1236;p43"/>
            <p:cNvSpPr/>
            <p:nvPr/>
          </p:nvSpPr>
          <p:spPr>
            <a:xfrm>
              <a:off x="6293025" y="4880366"/>
              <a:ext cx="52900" cy="62775"/>
            </a:xfrm>
            <a:custGeom>
              <a:avLst/>
              <a:gdLst/>
              <a:ahLst/>
              <a:cxnLst/>
              <a:rect l="l" t="t" r="r" b="b"/>
              <a:pathLst>
                <a:path w="2116" h="2511" extrusionOk="0">
                  <a:moveTo>
                    <a:pt x="1001" y="0"/>
                  </a:moveTo>
                  <a:cubicBezTo>
                    <a:pt x="813" y="0"/>
                    <a:pt x="643" y="19"/>
                    <a:pt x="473" y="95"/>
                  </a:cubicBezTo>
                  <a:cubicBezTo>
                    <a:pt x="341" y="151"/>
                    <a:pt x="227" y="246"/>
                    <a:pt x="152" y="359"/>
                  </a:cubicBezTo>
                  <a:cubicBezTo>
                    <a:pt x="76" y="453"/>
                    <a:pt x="39" y="586"/>
                    <a:pt x="39" y="699"/>
                  </a:cubicBezTo>
                  <a:cubicBezTo>
                    <a:pt x="39" y="831"/>
                    <a:pt x="76" y="963"/>
                    <a:pt x="171" y="1057"/>
                  </a:cubicBezTo>
                  <a:cubicBezTo>
                    <a:pt x="246" y="1152"/>
                    <a:pt x="360" y="1227"/>
                    <a:pt x="473" y="1284"/>
                  </a:cubicBezTo>
                  <a:cubicBezTo>
                    <a:pt x="643" y="1359"/>
                    <a:pt x="813" y="1416"/>
                    <a:pt x="983" y="1454"/>
                  </a:cubicBezTo>
                  <a:cubicBezTo>
                    <a:pt x="1134" y="1473"/>
                    <a:pt x="1266" y="1529"/>
                    <a:pt x="1398" y="1605"/>
                  </a:cubicBezTo>
                  <a:cubicBezTo>
                    <a:pt x="1473" y="1643"/>
                    <a:pt x="1530" y="1737"/>
                    <a:pt x="1511" y="1831"/>
                  </a:cubicBezTo>
                  <a:cubicBezTo>
                    <a:pt x="1511" y="1907"/>
                    <a:pt x="1473" y="1982"/>
                    <a:pt x="1398" y="2020"/>
                  </a:cubicBezTo>
                  <a:cubicBezTo>
                    <a:pt x="1303" y="2077"/>
                    <a:pt x="1209" y="2096"/>
                    <a:pt x="1096" y="2096"/>
                  </a:cubicBezTo>
                  <a:cubicBezTo>
                    <a:pt x="1076" y="2099"/>
                    <a:pt x="1055" y="2101"/>
                    <a:pt x="1034" y="2101"/>
                  </a:cubicBezTo>
                  <a:cubicBezTo>
                    <a:pt x="936" y="2101"/>
                    <a:pt x="830" y="2067"/>
                    <a:pt x="737" y="2020"/>
                  </a:cubicBezTo>
                  <a:cubicBezTo>
                    <a:pt x="643" y="1964"/>
                    <a:pt x="567" y="1888"/>
                    <a:pt x="511" y="1794"/>
                  </a:cubicBezTo>
                  <a:cubicBezTo>
                    <a:pt x="473" y="1737"/>
                    <a:pt x="435" y="1699"/>
                    <a:pt x="397" y="1662"/>
                  </a:cubicBezTo>
                  <a:cubicBezTo>
                    <a:pt x="360" y="1624"/>
                    <a:pt x="303" y="1605"/>
                    <a:pt x="246" y="1605"/>
                  </a:cubicBezTo>
                  <a:cubicBezTo>
                    <a:pt x="190" y="1605"/>
                    <a:pt x="114" y="1624"/>
                    <a:pt x="76" y="1680"/>
                  </a:cubicBezTo>
                  <a:cubicBezTo>
                    <a:pt x="20" y="1718"/>
                    <a:pt x="1" y="1775"/>
                    <a:pt x="1" y="1850"/>
                  </a:cubicBezTo>
                  <a:cubicBezTo>
                    <a:pt x="1" y="1964"/>
                    <a:pt x="39" y="2058"/>
                    <a:pt x="114" y="2152"/>
                  </a:cubicBezTo>
                  <a:cubicBezTo>
                    <a:pt x="209" y="2266"/>
                    <a:pt x="322" y="2360"/>
                    <a:pt x="473" y="2398"/>
                  </a:cubicBezTo>
                  <a:cubicBezTo>
                    <a:pt x="643" y="2473"/>
                    <a:pt x="832" y="2511"/>
                    <a:pt x="1020" y="2511"/>
                  </a:cubicBezTo>
                  <a:cubicBezTo>
                    <a:pt x="1228" y="2511"/>
                    <a:pt x="1417" y="2473"/>
                    <a:pt x="1605" y="2417"/>
                  </a:cubicBezTo>
                  <a:cubicBezTo>
                    <a:pt x="1907" y="2322"/>
                    <a:pt x="2115" y="2020"/>
                    <a:pt x="2096" y="1699"/>
                  </a:cubicBezTo>
                  <a:cubicBezTo>
                    <a:pt x="2115" y="1605"/>
                    <a:pt x="2077" y="1492"/>
                    <a:pt x="2021" y="1397"/>
                  </a:cubicBezTo>
                  <a:cubicBezTo>
                    <a:pt x="1964" y="1303"/>
                    <a:pt x="1870" y="1208"/>
                    <a:pt x="1756" y="1152"/>
                  </a:cubicBezTo>
                  <a:cubicBezTo>
                    <a:pt x="1605" y="1095"/>
                    <a:pt x="1454" y="1039"/>
                    <a:pt x="1285" y="1001"/>
                  </a:cubicBezTo>
                  <a:cubicBezTo>
                    <a:pt x="1115" y="963"/>
                    <a:pt x="1001" y="925"/>
                    <a:pt x="907" y="888"/>
                  </a:cubicBezTo>
                  <a:cubicBezTo>
                    <a:pt x="832" y="869"/>
                    <a:pt x="756" y="850"/>
                    <a:pt x="681" y="793"/>
                  </a:cubicBezTo>
                  <a:cubicBezTo>
                    <a:pt x="643" y="755"/>
                    <a:pt x="605" y="699"/>
                    <a:pt x="605" y="642"/>
                  </a:cubicBezTo>
                  <a:cubicBezTo>
                    <a:pt x="605" y="567"/>
                    <a:pt x="662" y="491"/>
                    <a:pt x="718" y="472"/>
                  </a:cubicBezTo>
                  <a:cubicBezTo>
                    <a:pt x="813" y="416"/>
                    <a:pt x="907" y="397"/>
                    <a:pt x="1001" y="397"/>
                  </a:cubicBezTo>
                  <a:cubicBezTo>
                    <a:pt x="1077" y="397"/>
                    <a:pt x="1171" y="416"/>
                    <a:pt x="1247" y="453"/>
                  </a:cubicBezTo>
                  <a:cubicBezTo>
                    <a:pt x="1322" y="491"/>
                    <a:pt x="1379" y="529"/>
                    <a:pt x="1417" y="586"/>
                  </a:cubicBezTo>
                  <a:cubicBezTo>
                    <a:pt x="1454" y="642"/>
                    <a:pt x="1511" y="699"/>
                    <a:pt x="1568" y="755"/>
                  </a:cubicBezTo>
                  <a:cubicBezTo>
                    <a:pt x="1605" y="793"/>
                    <a:pt x="1662" y="812"/>
                    <a:pt x="1719" y="812"/>
                  </a:cubicBezTo>
                  <a:cubicBezTo>
                    <a:pt x="1794" y="812"/>
                    <a:pt x="1870" y="793"/>
                    <a:pt x="1926" y="737"/>
                  </a:cubicBezTo>
                  <a:cubicBezTo>
                    <a:pt x="1964" y="699"/>
                    <a:pt x="2002" y="623"/>
                    <a:pt x="2002" y="567"/>
                  </a:cubicBezTo>
                  <a:cubicBezTo>
                    <a:pt x="2002" y="491"/>
                    <a:pt x="1964" y="416"/>
                    <a:pt x="1926" y="359"/>
                  </a:cubicBezTo>
                  <a:cubicBezTo>
                    <a:pt x="1889" y="284"/>
                    <a:pt x="1813" y="227"/>
                    <a:pt x="1738" y="189"/>
                  </a:cubicBezTo>
                  <a:cubicBezTo>
                    <a:pt x="1643" y="114"/>
                    <a:pt x="1530" y="76"/>
                    <a:pt x="1417" y="57"/>
                  </a:cubicBezTo>
                  <a:cubicBezTo>
                    <a:pt x="1285" y="19"/>
                    <a:pt x="1134" y="0"/>
                    <a:pt x="1001"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37" name="Google Shape;1237;p43"/>
            <p:cNvSpPr/>
            <p:nvPr/>
          </p:nvSpPr>
          <p:spPr>
            <a:xfrm>
              <a:off x="6352500" y="4858666"/>
              <a:ext cx="16550" cy="84475"/>
            </a:xfrm>
            <a:custGeom>
              <a:avLst/>
              <a:gdLst/>
              <a:ahLst/>
              <a:cxnLst/>
              <a:rect l="l" t="t" r="r" b="b"/>
              <a:pathLst>
                <a:path w="662" h="3379" extrusionOk="0">
                  <a:moveTo>
                    <a:pt x="359" y="0"/>
                  </a:moveTo>
                  <a:cubicBezTo>
                    <a:pt x="265" y="0"/>
                    <a:pt x="189" y="38"/>
                    <a:pt x="133" y="94"/>
                  </a:cubicBezTo>
                  <a:cubicBezTo>
                    <a:pt x="0" y="208"/>
                    <a:pt x="0" y="396"/>
                    <a:pt x="133" y="529"/>
                  </a:cubicBezTo>
                  <a:cubicBezTo>
                    <a:pt x="189" y="566"/>
                    <a:pt x="265" y="604"/>
                    <a:pt x="359" y="604"/>
                  </a:cubicBezTo>
                  <a:cubicBezTo>
                    <a:pt x="435" y="604"/>
                    <a:pt x="510" y="566"/>
                    <a:pt x="567" y="529"/>
                  </a:cubicBezTo>
                  <a:cubicBezTo>
                    <a:pt x="623" y="453"/>
                    <a:pt x="661" y="378"/>
                    <a:pt x="661" y="302"/>
                  </a:cubicBezTo>
                  <a:cubicBezTo>
                    <a:pt x="661" y="208"/>
                    <a:pt x="623" y="132"/>
                    <a:pt x="567" y="76"/>
                  </a:cubicBezTo>
                  <a:cubicBezTo>
                    <a:pt x="510" y="19"/>
                    <a:pt x="435" y="0"/>
                    <a:pt x="359" y="0"/>
                  </a:cubicBezTo>
                  <a:close/>
                  <a:moveTo>
                    <a:pt x="340" y="887"/>
                  </a:moveTo>
                  <a:cubicBezTo>
                    <a:pt x="265" y="887"/>
                    <a:pt x="189" y="906"/>
                    <a:pt x="133" y="982"/>
                  </a:cubicBezTo>
                  <a:cubicBezTo>
                    <a:pt x="57" y="1057"/>
                    <a:pt x="38" y="1152"/>
                    <a:pt x="38" y="1246"/>
                  </a:cubicBezTo>
                  <a:lnTo>
                    <a:pt x="38" y="3001"/>
                  </a:lnTo>
                  <a:cubicBezTo>
                    <a:pt x="38" y="3096"/>
                    <a:pt x="57" y="3190"/>
                    <a:pt x="133" y="3285"/>
                  </a:cubicBezTo>
                  <a:cubicBezTo>
                    <a:pt x="189" y="3341"/>
                    <a:pt x="265" y="3379"/>
                    <a:pt x="340" y="3379"/>
                  </a:cubicBezTo>
                  <a:cubicBezTo>
                    <a:pt x="435" y="3379"/>
                    <a:pt x="510" y="3341"/>
                    <a:pt x="567" y="3285"/>
                  </a:cubicBezTo>
                  <a:cubicBezTo>
                    <a:pt x="623" y="3190"/>
                    <a:pt x="661" y="3096"/>
                    <a:pt x="661" y="3001"/>
                  </a:cubicBezTo>
                  <a:lnTo>
                    <a:pt x="661" y="1227"/>
                  </a:lnTo>
                  <a:cubicBezTo>
                    <a:pt x="661" y="1133"/>
                    <a:pt x="623" y="1038"/>
                    <a:pt x="567" y="982"/>
                  </a:cubicBezTo>
                  <a:cubicBezTo>
                    <a:pt x="510" y="906"/>
                    <a:pt x="435" y="887"/>
                    <a:pt x="340" y="887"/>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38" name="Google Shape;1238;p43"/>
            <p:cNvSpPr/>
            <p:nvPr/>
          </p:nvSpPr>
          <p:spPr>
            <a:xfrm>
              <a:off x="6376100" y="4880716"/>
              <a:ext cx="59950" cy="85100"/>
            </a:xfrm>
            <a:custGeom>
              <a:avLst/>
              <a:gdLst/>
              <a:ahLst/>
              <a:cxnLst/>
              <a:rect l="l" t="t" r="r" b="b"/>
              <a:pathLst>
                <a:path w="2398" h="3404" extrusionOk="0">
                  <a:moveTo>
                    <a:pt x="1233" y="475"/>
                  </a:moveTo>
                  <a:cubicBezTo>
                    <a:pt x="1388" y="475"/>
                    <a:pt x="1537" y="564"/>
                    <a:pt x="1624" y="685"/>
                  </a:cubicBezTo>
                  <a:cubicBezTo>
                    <a:pt x="1756" y="855"/>
                    <a:pt x="1812" y="1062"/>
                    <a:pt x="1794" y="1270"/>
                  </a:cubicBezTo>
                  <a:cubicBezTo>
                    <a:pt x="1794" y="1402"/>
                    <a:pt x="1775" y="1534"/>
                    <a:pt x="1718" y="1666"/>
                  </a:cubicBezTo>
                  <a:cubicBezTo>
                    <a:pt x="1661" y="1761"/>
                    <a:pt x="1586" y="1836"/>
                    <a:pt x="1491" y="1893"/>
                  </a:cubicBezTo>
                  <a:cubicBezTo>
                    <a:pt x="1397" y="1950"/>
                    <a:pt x="1303" y="1987"/>
                    <a:pt x="1208" y="1987"/>
                  </a:cubicBezTo>
                  <a:cubicBezTo>
                    <a:pt x="1038" y="1987"/>
                    <a:pt x="887" y="1912"/>
                    <a:pt x="774" y="1799"/>
                  </a:cubicBezTo>
                  <a:cubicBezTo>
                    <a:pt x="661" y="1629"/>
                    <a:pt x="604" y="1440"/>
                    <a:pt x="623" y="1232"/>
                  </a:cubicBezTo>
                  <a:cubicBezTo>
                    <a:pt x="604" y="1025"/>
                    <a:pt x="661" y="836"/>
                    <a:pt x="774" y="666"/>
                  </a:cubicBezTo>
                  <a:cubicBezTo>
                    <a:pt x="869" y="534"/>
                    <a:pt x="1038" y="477"/>
                    <a:pt x="1189" y="477"/>
                  </a:cubicBezTo>
                  <a:cubicBezTo>
                    <a:pt x="1204" y="476"/>
                    <a:pt x="1219" y="475"/>
                    <a:pt x="1233" y="475"/>
                  </a:cubicBezTo>
                  <a:close/>
                  <a:moveTo>
                    <a:pt x="941" y="0"/>
                  </a:moveTo>
                  <a:cubicBezTo>
                    <a:pt x="822" y="0"/>
                    <a:pt x="713" y="34"/>
                    <a:pt x="604" y="81"/>
                  </a:cubicBezTo>
                  <a:cubicBezTo>
                    <a:pt x="491" y="118"/>
                    <a:pt x="378" y="213"/>
                    <a:pt x="283" y="307"/>
                  </a:cubicBezTo>
                  <a:cubicBezTo>
                    <a:pt x="189" y="421"/>
                    <a:pt x="114" y="553"/>
                    <a:pt x="76" y="685"/>
                  </a:cubicBezTo>
                  <a:cubicBezTo>
                    <a:pt x="19" y="855"/>
                    <a:pt x="0" y="1006"/>
                    <a:pt x="0" y="1176"/>
                  </a:cubicBezTo>
                  <a:cubicBezTo>
                    <a:pt x="0" y="1402"/>
                    <a:pt x="38" y="1629"/>
                    <a:pt x="132" y="1836"/>
                  </a:cubicBezTo>
                  <a:cubicBezTo>
                    <a:pt x="189" y="2006"/>
                    <a:pt x="321" y="2157"/>
                    <a:pt x="472" y="2270"/>
                  </a:cubicBezTo>
                  <a:cubicBezTo>
                    <a:pt x="620" y="2369"/>
                    <a:pt x="783" y="2425"/>
                    <a:pt x="948" y="2425"/>
                  </a:cubicBezTo>
                  <a:cubicBezTo>
                    <a:pt x="972" y="2425"/>
                    <a:pt x="996" y="2424"/>
                    <a:pt x="1020" y="2421"/>
                  </a:cubicBezTo>
                  <a:cubicBezTo>
                    <a:pt x="1045" y="2425"/>
                    <a:pt x="1071" y="2426"/>
                    <a:pt x="1097" y="2426"/>
                  </a:cubicBezTo>
                  <a:cubicBezTo>
                    <a:pt x="1222" y="2426"/>
                    <a:pt x="1344" y="2390"/>
                    <a:pt x="1454" y="2327"/>
                  </a:cubicBezTo>
                  <a:cubicBezTo>
                    <a:pt x="1586" y="2252"/>
                    <a:pt x="1699" y="2157"/>
                    <a:pt x="1775" y="2025"/>
                  </a:cubicBezTo>
                  <a:cubicBezTo>
                    <a:pt x="1775" y="2233"/>
                    <a:pt x="1775" y="2365"/>
                    <a:pt x="1775" y="2459"/>
                  </a:cubicBezTo>
                  <a:cubicBezTo>
                    <a:pt x="1756" y="2554"/>
                    <a:pt x="1737" y="2629"/>
                    <a:pt x="1699" y="2723"/>
                  </a:cubicBezTo>
                  <a:cubicBezTo>
                    <a:pt x="1661" y="2799"/>
                    <a:pt x="1605" y="2856"/>
                    <a:pt x="1529" y="2893"/>
                  </a:cubicBezTo>
                  <a:cubicBezTo>
                    <a:pt x="1397" y="2950"/>
                    <a:pt x="1284" y="2969"/>
                    <a:pt x="1152" y="2969"/>
                  </a:cubicBezTo>
                  <a:cubicBezTo>
                    <a:pt x="1076" y="2969"/>
                    <a:pt x="1020" y="2969"/>
                    <a:pt x="944" y="2950"/>
                  </a:cubicBezTo>
                  <a:cubicBezTo>
                    <a:pt x="887" y="2931"/>
                    <a:pt x="850" y="2912"/>
                    <a:pt x="793" y="2874"/>
                  </a:cubicBezTo>
                  <a:cubicBezTo>
                    <a:pt x="755" y="2856"/>
                    <a:pt x="718" y="2818"/>
                    <a:pt x="680" y="2780"/>
                  </a:cubicBezTo>
                  <a:lnTo>
                    <a:pt x="585" y="2648"/>
                  </a:lnTo>
                  <a:cubicBezTo>
                    <a:pt x="529" y="2572"/>
                    <a:pt x="434" y="2535"/>
                    <a:pt x="340" y="2535"/>
                  </a:cubicBezTo>
                  <a:cubicBezTo>
                    <a:pt x="283" y="2535"/>
                    <a:pt x="208" y="2554"/>
                    <a:pt x="151" y="2610"/>
                  </a:cubicBezTo>
                  <a:cubicBezTo>
                    <a:pt x="114" y="2648"/>
                    <a:pt x="76" y="2723"/>
                    <a:pt x="76" y="2780"/>
                  </a:cubicBezTo>
                  <a:cubicBezTo>
                    <a:pt x="95" y="2893"/>
                    <a:pt x="132" y="3007"/>
                    <a:pt x="227" y="3082"/>
                  </a:cubicBezTo>
                  <a:cubicBezTo>
                    <a:pt x="321" y="3177"/>
                    <a:pt x="453" y="3271"/>
                    <a:pt x="604" y="3309"/>
                  </a:cubicBezTo>
                  <a:cubicBezTo>
                    <a:pt x="774" y="3365"/>
                    <a:pt x="963" y="3403"/>
                    <a:pt x="1171" y="3403"/>
                  </a:cubicBezTo>
                  <a:cubicBezTo>
                    <a:pt x="1359" y="3403"/>
                    <a:pt x="1548" y="3384"/>
                    <a:pt x="1737" y="3328"/>
                  </a:cubicBezTo>
                  <a:cubicBezTo>
                    <a:pt x="1888" y="3290"/>
                    <a:pt x="2020" y="3214"/>
                    <a:pt x="2114" y="3120"/>
                  </a:cubicBezTo>
                  <a:cubicBezTo>
                    <a:pt x="2209" y="3007"/>
                    <a:pt x="2284" y="2893"/>
                    <a:pt x="2322" y="2761"/>
                  </a:cubicBezTo>
                  <a:cubicBezTo>
                    <a:pt x="2379" y="2591"/>
                    <a:pt x="2398" y="2403"/>
                    <a:pt x="2398" y="2233"/>
                  </a:cubicBezTo>
                  <a:lnTo>
                    <a:pt x="2398" y="458"/>
                  </a:lnTo>
                  <a:cubicBezTo>
                    <a:pt x="2398" y="345"/>
                    <a:pt x="2379" y="232"/>
                    <a:pt x="2341" y="118"/>
                  </a:cubicBezTo>
                  <a:cubicBezTo>
                    <a:pt x="2292" y="53"/>
                    <a:pt x="2214" y="2"/>
                    <a:pt x="2133" y="2"/>
                  </a:cubicBezTo>
                  <a:cubicBezTo>
                    <a:pt x="2120" y="2"/>
                    <a:pt x="2108" y="3"/>
                    <a:pt x="2096" y="5"/>
                  </a:cubicBezTo>
                  <a:cubicBezTo>
                    <a:pt x="2020" y="5"/>
                    <a:pt x="1945" y="24"/>
                    <a:pt x="1888" y="100"/>
                  </a:cubicBezTo>
                  <a:cubicBezTo>
                    <a:pt x="1831" y="156"/>
                    <a:pt x="1812" y="232"/>
                    <a:pt x="1812" y="326"/>
                  </a:cubicBezTo>
                  <a:lnTo>
                    <a:pt x="1812" y="402"/>
                  </a:lnTo>
                  <a:cubicBezTo>
                    <a:pt x="1718" y="288"/>
                    <a:pt x="1605" y="175"/>
                    <a:pt x="1454" y="100"/>
                  </a:cubicBezTo>
                  <a:cubicBezTo>
                    <a:pt x="1344" y="37"/>
                    <a:pt x="1222" y="0"/>
                    <a:pt x="1097" y="0"/>
                  </a:cubicBezTo>
                  <a:cubicBezTo>
                    <a:pt x="1071" y="0"/>
                    <a:pt x="1045" y="2"/>
                    <a:pt x="1020" y="5"/>
                  </a:cubicBezTo>
                  <a:cubicBezTo>
                    <a:pt x="993" y="2"/>
                    <a:pt x="967" y="0"/>
                    <a:pt x="941"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39" name="Google Shape;1239;p43"/>
            <p:cNvSpPr/>
            <p:nvPr/>
          </p:nvSpPr>
          <p:spPr>
            <a:xfrm>
              <a:off x="6445475" y="4880641"/>
              <a:ext cx="55225" cy="62625"/>
            </a:xfrm>
            <a:custGeom>
              <a:avLst/>
              <a:gdLst/>
              <a:ahLst/>
              <a:cxnLst/>
              <a:rect l="l" t="t" r="r" b="b"/>
              <a:pathLst>
                <a:path w="2209" h="2505" extrusionOk="0">
                  <a:moveTo>
                    <a:pt x="336" y="1"/>
                  </a:moveTo>
                  <a:cubicBezTo>
                    <a:pt x="324" y="1"/>
                    <a:pt x="312" y="3"/>
                    <a:pt x="302" y="8"/>
                  </a:cubicBezTo>
                  <a:cubicBezTo>
                    <a:pt x="289" y="5"/>
                    <a:pt x="275" y="3"/>
                    <a:pt x="262" y="3"/>
                  </a:cubicBezTo>
                  <a:cubicBezTo>
                    <a:pt x="200" y="3"/>
                    <a:pt x="141" y="37"/>
                    <a:pt x="94" y="84"/>
                  </a:cubicBezTo>
                  <a:cubicBezTo>
                    <a:pt x="38" y="159"/>
                    <a:pt x="0" y="254"/>
                    <a:pt x="19" y="348"/>
                  </a:cubicBezTo>
                  <a:lnTo>
                    <a:pt x="19" y="2122"/>
                  </a:lnTo>
                  <a:cubicBezTo>
                    <a:pt x="0" y="2217"/>
                    <a:pt x="38" y="2311"/>
                    <a:pt x="94" y="2387"/>
                  </a:cubicBezTo>
                  <a:cubicBezTo>
                    <a:pt x="151" y="2462"/>
                    <a:pt x="227" y="2481"/>
                    <a:pt x="321" y="2481"/>
                  </a:cubicBezTo>
                  <a:cubicBezTo>
                    <a:pt x="334" y="2484"/>
                    <a:pt x="348" y="2486"/>
                    <a:pt x="361" y="2486"/>
                  </a:cubicBezTo>
                  <a:cubicBezTo>
                    <a:pt x="423" y="2486"/>
                    <a:pt x="482" y="2452"/>
                    <a:pt x="529" y="2406"/>
                  </a:cubicBezTo>
                  <a:cubicBezTo>
                    <a:pt x="604" y="2311"/>
                    <a:pt x="642" y="2217"/>
                    <a:pt x="623" y="2122"/>
                  </a:cubicBezTo>
                  <a:lnTo>
                    <a:pt x="623" y="1348"/>
                  </a:lnTo>
                  <a:cubicBezTo>
                    <a:pt x="623" y="1179"/>
                    <a:pt x="642" y="1009"/>
                    <a:pt x="661" y="839"/>
                  </a:cubicBezTo>
                  <a:cubicBezTo>
                    <a:pt x="699" y="726"/>
                    <a:pt x="774" y="631"/>
                    <a:pt x="868" y="575"/>
                  </a:cubicBezTo>
                  <a:cubicBezTo>
                    <a:pt x="963" y="518"/>
                    <a:pt x="1057" y="480"/>
                    <a:pt x="1170" y="480"/>
                  </a:cubicBezTo>
                  <a:cubicBezTo>
                    <a:pt x="1187" y="478"/>
                    <a:pt x="1204" y="477"/>
                    <a:pt x="1221" y="477"/>
                  </a:cubicBezTo>
                  <a:cubicBezTo>
                    <a:pt x="1335" y="477"/>
                    <a:pt x="1442" y="532"/>
                    <a:pt x="1491" y="631"/>
                  </a:cubicBezTo>
                  <a:cubicBezTo>
                    <a:pt x="1567" y="782"/>
                    <a:pt x="1605" y="952"/>
                    <a:pt x="1586" y="1103"/>
                  </a:cubicBezTo>
                  <a:lnTo>
                    <a:pt x="1586" y="2122"/>
                  </a:lnTo>
                  <a:cubicBezTo>
                    <a:pt x="1586" y="2236"/>
                    <a:pt x="1605" y="2330"/>
                    <a:pt x="1661" y="2406"/>
                  </a:cubicBezTo>
                  <a:cubicBezTo>
                    <a:pt x="1727" y="2472"/>
                    <a:pt x="1812" y="2505"/>
                    <a:pt x="1895" y="2505"/>
                  </a:cubicBezTo>
                  <a:cubicBezTo>
                    <a:pt x="1977" y="2505"/>
                    <a:pt x="2058" y="2472"/>
                    <a:pt x="2114" y="2406"/>
                  </a:cubicBezTo>
                  <a:cubicBezTo>
                    <a:pt x="2171" y="2330"/>
                    <a:pt x="2209" y="2217"/>
                    <a:pt x="2190" y="2122"/>
                  </a:cubicBezTo>
                  <a:lnTo>
                    <a:pt x="2190" y="990"/>
                  </a:lnTo>
                  <a:cubicBezTo>
                    <a:pt x="2190" y="877"/>
                    <a:pt x="2190" y="763"/>
                    <a:pt x="2171" y="650"/>
                  </a:cubicBezTo>
                  <a:cubicBezTo>
                    <a:pt x="2171" y="575"/>
                    <a:pt x="2133" y="499"/>
                    <a:pt x="2095" y="424"/>
                  </a:cubicBezTo>
                  <a:cubicBezTo>
                    <a:pt x="2039" y="291"/>
                    <a:pt x="1944" y="197"/>
                    <a:pt x="1812" y="121"/>
                  </a:cubicBezTo>
                  <a:cubicBezTo>
                    <a:pt x="1680" y="46"/>
                    <a:pt x="1529" y="8"/>
                    <a:pt x="1378" y="8"/>
                  </a:cubicBezTo>
                  <a:cubicBezTo>
                    <a:pt x="1227" y="8"/>
                    <a:pt x="1076" y="46"/>
                    <a:pt x="944" y="121"/>
                  </a:cubicBezTo>
                  <a:cubicBezTo>
                    <a:pt x="793" y="197"/>
                    <a:pt x="680" y="291"/>
                    <a:pt x="585" y="424"/>
                  </a:cubicBezTo>
                  <a:lnTo>
                    <a:pt x="585" y="348"/>
                  </a:lnTo>
                  <a:cubicBezTo>
                    <a:pt x="585" y="273"/>
                    <a:pt x="585" y="216"/>
                    <a:pt x="548" y="159"/>
                  </a:cubicBezTo>
                  <a:cubicBezTo>
                    <a:pt x="529" y="103"/>
                    <a:pt x="491" y="65"/>
                    <a:pt x="434" y="46"/>
                  </a:cubicBezTo>
                  <a:cubicBezTo>
                    <a:pt x="407" y="18"/>
                    <a:pt x="369" y="1"/>
                    <a:pt x="336" y="1"/>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0" name="Google Shape;1240;p43"/>
            <p:cNvSpPr/>
            <p:nvPr/>
          </p:nvSpPr>
          <p:spPr>
            <a:xfrm>
              <a:off x="6507275" y="4880841"/>
              <a:ext cx="58550" cy="62350"/>
            </a:xfrm>
            <a:custGeom>
              <a:avLst/>
              <a:gdLst/>
              <a:ahLst/>
              <a:cxnLst/>
              <a:rect l="l" t="t" r="r" b="b"/>
              <a:pathLst>
                <a:path w="2342" h="2494" extrusionOk="0">
                  <a:moveTo>
                    <a:pt x="1190" y="416"/>
                  </a:moveTo>
                  <a:cubicBezTo>
                    <a:pt x="1341" y="416"/>
                    <a:pt x="1473" y="472"/>
                    <a:pt x="1587" y="585"/>
                  </a:cubicBezTo>
                  <a:cubicBezTo>
                    <a:pt x="1681" y="718"/>
                    <a:pt x="1756" y="869"/>
                    <a:pt x="1756" y="1057"/>
                  </a:cubicBezTo>
                  <a:lnTo>
                    <a:pt x="643" y="1057"/>
                  </a:lnTo>
                  <a:cubicBezTo>
                    <a:pt x="643" y="869"/>
                    <a:pt x="699" y="718"/>
                    <a:pt x="813" y="585"/>
                  </a:cubicBezTo>
                  <a:cubicBezTo>
                    <a:pt x="907" y="472"/>
                    <a:pt x="1058" y="416"/>
                    <a:pt x="1190" y="416"/>
                  </a:cubicBezTo>
                  <a:close/>
                  <a:moveTo>
                    <a:pt x="1209" y="0"/>
                  </a:moveTo>
                  <a:cubicBezTo>
                    <a:pt x="1039" y="0"/>
                    <a:pt x="869" y="19"/>
                    <a:pt x="718" y="95"/>
                  </a:cubicBezTo>
                  <a:cubicBezTo>
                    <a:pt x="567" y="151"/>
                    <a:pt x="435" y="227"/>
                    <a:pt x="341" y="340"/>
                  </a:cubicBezTo>
                  <a:cubicBezTo>
                    <a:pt x="227" y="453"/>
                    <a:pt x="152" y="585"/>
                    <a:pt x="95" y="736"/>
                  </a:cubicBezTo>
                  <a:cubicBezTo>
                    <a:pt x="39" y="906"/>
                    <a:pt x="20" y="1076"/>
                    <a:pt x="20" y="1246"/>
                  </a:cubicBezTo>
                  <a:cubicBezTo>
                    <a:pt x="1" y="1586"/>
                    <a:pt x="114" y="1907"/>
                    <a:pt x="341" y="2152"/>
                  </a:cubicBezTo>
                  <a:cubicBezTo>
                    <a:pt x="569" y="2380"/>
                    <a:pt x="878" y="2494"/>
                    <a:pt x="1193" y="2494"/>
                  </a:cubicBezTo>
                  <a:cubicBezTo>
                    <a:pt x="1217" y="2494"/>
                    <a:pt x="1241" y="2493"/>
                    <a:pt x="1266" y="2492"/>
                  </a:cubicBezTo>
                  <a:cubicBezTo>
                    <a:pt x="1417" y="2492"/>
                    <a:pt x="1568" y="2473"/>
                    <a:pt x="1719" y="2416"/>
                  </a:cubicBezTo>
                  <a:cubicBezTo>
                    <a:pt x="1832" y="2379"/>
                    <a:pt x="1945" y="2322"/>
                    <a:pt x="2058" y="2247"/>
                  </a:cubicBezTo>
                  <a:cubicBezTo>
                    <a:pt x="2134" y="2190"/>
                    <a:pt x="2191" y="2114"/>
                    <a:pt x="2247" y="2039"/>
                  </a:cubicBezTo>
                  <a:cubicBezTo>
                    <a:pt x="2285" y="1982"/>
                    <a:pt x="2304" y="1926"/>
                    <a:pt x="2304" y="1850"/>
                  </a:cubicBezTo>
                  <a:cubicBezTo>
                    <a:pt x="2323" y="1794"/>
                    <a:pt x="2285" y="1737"/>
                    <a:pt x="2247" y="1699"/>
                  </a:cubicBezTo>
                  <a:cubicBezTo>
                    <a:pt x="2210" y="1661"/>
                    <a:pt x="2153" y="1643"/>
                    <a:pt x="2096" y="1643"/>
                  </a:cubicBezTo>
                  <a:cubicBezTo>
                    <a:pt x="2058" y="1643"/>
                    <a:pt x="2002" y="1661"/>
                    <a:pt x="1964" y="1680"/>
                  </a:cubicBezTo>
                  <a:lnTo>
                    <a:pt x="1775" y="1869"/>
                  </a:lnTo>
                  <a:cubicBezTo>
                    <a:pt x="1719" y="1907"/>
                    <a:pt x="1681" y="1945"/>
                    <a:pt x="1624" y="1982"/>
                  </a:cubicBezTo>
                  <a:cubicBezTo>
                    <a:pt x="1568" y="2020"/>
                    <a:pt x="1511" y="2039"/>
                    <a:pt x="1436" y="2058"/>
                  </a:cubicBezTo>
                  <a:cubicBezTo>
                    <a:pt x="1379" y="2077"/>
                    <a:pt x="1303" y="2077"/>
                    <a:pt x="1247" y="2077"/>
                  </a:cubicBezTo>
                  <a:cubicBezTo>
                    <a:pt x="1232" y="2078"/>
                    <a:pt x="1218" y="2078"/>
                    <a:pt x="1204" y="2078"/>
                  </a:cubicBezTo>
                  <a:cubicBezTo>
                    <a:pt x="994" y="2078"/>
                    <a:pt x="807" y="1950"/>
                    <a:pt x="718" y="1756"/>
                  </a:cubicBezTo>
                  <a:cubicBezTo>
                    <a:pt x="662" y="1643"/>
                    <a:pt x="643" y="1529"/>
                    <a:pt x="643" y="1397"/>
                  </a:cubicBezTo>
                  <a:lnTo>
                    <a:pt x="1832" y="1397"/>
                  </a:lnTo>
                  <a:cubicBezTo>
                    <a:pt x="1964" y="1397"/>
                    <a:pt x="2096" y="1378"/>
                    <a:pt x="2210" y="1340"/>
                  </a:cubicBezTo>
                  <a:cubicBezTo>
                    <a:pt x="2304" y="1284"/>
                    <a:pt x="2342" y="1189"/>
                    <a:pt x="2342" y="1038"/>
                  </a:cubicBezTo>
                  <a:cubicBezTo>
                    <a:pt x="2342" y="869"/>
                    <a:pt x="2304" y="699"/>
                    <a:pt x="2210" y="548"/>
                  </a:cubicBezTo>
                  <a:cubicBezTo>
                    <a:pt x="2134" y="378"/>
                    <a:pt x="2002" y="246"/>
                    <a:pt x="1832" y="151"/>
                  </a:cubicBezTo>
                  <a:cubicBezTo>
                    <a:pt x="1643" y="38"/>
                    <a:pt x="1436" y="0"/>
                    <a:pt x="1209"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1" name="Google Shape;1241;p43"/>
            <p:cNvSpPr/>
            <p:nvPr/>
          </p:nvSpPr>
          <p:spPr>
            <a:xfrm>
              <a:off x="6569575" y="4858191"/>
              <a:ext cx="60900" cy="84950"/>
            </a:xfrm>
            <a:custGeom>
              <a:avLst/>
              <a:gdLst/>
              <a:ahLst/>
              <a:cxnLst/>
              <a:rect l="l" t="t" r="r" b="b"/>
              <a:pathLst>
                <a:path w="2436" h="3398" extrusionOk="0">
                  <a:moveTo>
                    <a:pt x="1209" y="1359"/>
                  </a:moveTo>
                  <a:cubicBezTo>
                    <a:pt x="1322" y="1359"/>
                    <a:pt x="1416" y="1397"/>
                    <a:pt x="1511" y="1454"/>
                  </a:cubicBezTo>
                  <a:cubicBezTo>
                    <a:pt x="1605" y="1529"/>
                    <a:pt x="1681" y="1624"/>
                    <a:pt x="1718" y="1718"/>
                  </a:cubicBezTo>
                  <a:cubicBezTo>
                    <a:pt x="1775" y="1850"/>
                    <a:pt x="1813" y="2001"/>
                    <a:pt x="1813" y="2152"/>
                  </a:cubicBezTo>
                  <a:cubicBezTo>
                    <a:pt x="1813" y="2303"/>
                    <a:pt x="1775" y="2435"/>
                    <a:pt x="1718" y="2586"/>
                  </a:cubicBezTo>
                  <a:cubicBezTo>
                    <a:pt x="1681" y="2681"/>
                    <a:pt x="1605" y="2775"/>
                    <a:pt x="1511" y="2832"/>
                  </a:cubicBezTo>
                  <a:cubicBezTo>
                    <a:pt x="1416" y="2888"/>
                    <a:pt x="1322" y="2926"/>
                    <a:pt x="1209" y="2926"/>
                  </a:cubicBezTo>
                  <a:cubicBezTo>
                    <a:pt x="1114" y="2926"/>
                    <a:pt x="1020" y="2888"/>
                    <a:pt x="926" y="2832"/>
                  </a:cubicBezTo>
                  <a:cubicBezTo>
                    <a:pt x="831" y="2775"/>
                    <a:pt x="756" y="2681"/>
                    <a:pt x="718" y="2567"/>
                  </a:cubicBezTo>
                  <a:cubicBezTo>
                    <a:pt x="661" y="2435"/>
                    <a:pt x="624" y="2284"/>
                    <a:pt x="642" y="2152"/>
                  </a:cubicBezTo>
                  <a:cubicBezTo>
                    <a:pt x="624" y="2001"/>
                    <a:pt x="661" y="1869"/>
                    <a:pt x="699" y="1737"/>
                  </a:cubicBezTo>
                  <a:cubicBezTo>
                    <a:pt x="756" y="1624"/>
                    <a:pt x="812" y="1529"/>
                    <a:pt x="907" y="1454"/>
                  </a:cubicBezTo>
                  <a:cubicBezTo>
                    <a:pt x="1001" y="1397"/>
                    <a:pt x="1114" y="1359"/>
                    <a:pt x="1209" y="1359"/>
                  </a:cubicBezTo>
                  <a:close/>
                  <a:moveTo>
                    <a:pt x="2134" y="0"/>
                  </a:moveTo>
                  <a:cubicBezTo>
                    <a:pt x="2058" y="0"/>
                    <a:pt x="1964" y="38"/>
                    <a:pt x="1926" y="95"/>
                  </a:cubicBezTo>
                  <a:cubicBezTo>
                    <a:pt x="1869" y="189"/>
                    <a:pt x="1832" y="283"/>
                    <a:pt x="1851" y="378"/>
                  </a:cubicBezTo>
                  <a:lnTo>
                    <a:pt x="1851" y="1284"/>
                  </a:lnTo>
                  <a:cubicBezTo>
                    <a:pt x="1737" y="1171"/>
                    <a:pt x="1624" y="1076"/>
                    <a:pt x="1492" y="1001"/>
                  </a:cubicBezTo>
                  <a:cubicBezTo>
                    <a:pt x="1360" y="944"/>
                    <a:pt x="1209" y="906"/>
                    <a:pt x="1039" y="906"/>
                  </a:cubicBezTo>
                  <a:cubicBezTo>
                    <a:pt x="756" y="906"/>
                    <a:pt x="491" y="1019"/>
                    <a:pt x="303" y="1227"/>
                  </a:cubicBezTo>
                  <a:cubicBezTo>
                    <a:pt x="114" y="1491"/>
                    <a:pt x="1" y="1812"/>
                    <a:pt x="20" y="2133"/>
                  </a:cubicBezTo>
                  <a:cubicBezTo>
                    <a:pt x="20" y="2303"/>
                    <a:pt x="57" y="2473"/>
                    <a:pt x="95" y="2624"/>
                  </a:cubicBezTo>
                  <a:cubicBezTo>
                    <a:pt x="152" y="2775"/>
                    <a:pt x="208" y="2907"/>
                    <a:pt x="303" y="3039"/>
                  </a:cubicBezTo>
                  <a:cubicBezTo>
                    <a:pt x="397" y="3153"/>
                    <a:pt x="510" y="3247"/>
                    <a:pt x="624" y="3304"/>
                  </a:cubicBezTo>
                  <a:cubicBezTo>
                    <a:pt x="756" y="3360"/>
                    <a:pt x="888" y="3398"/>
                    <a:pt x="1039" y="3398"/>
                  </a:cubicBezTo>
                  <a:cubicBezTo>
                    <a:pt x="1133" y="3398"/>
                    <a:pt x="1247" y="3379"/>
                    <a:pt x="1341" y="3341"/>
                  </a:cubicBezTo>
                  <a:cubicBezTo>
                    <a:pt x="1435" y="3322"/>
                    <a:pt x="1530" y="3266"/>
                    <a:pt x="1605" y="3209"/>
                  </a:cubicBezTo>
                  <a:cubicBezTo>
                    <a:pt x="1681" y="3153"/>
                    <a:pt x="1775" y="3058"/>
                    <a:pt x="1832" y="2983"/>
                  </a:cubicBezTo>
                  <a:lnTo>
                    <a:pt x="1832" y="3039"/>
                  </a:lnTo>
                  <a:cubicBezTo>
                    <a:pt x="1832" y="3134"/>
                    <a:pt x="1869" y="3228"/>
                    <a:pt x="1926" y="3304"/>
                  </a:cubicBezTo>
                  <a:cubicBezTo>
                    <a:pt x="1983" y="3379"/>
                    <a:pt x="2058" y="3398"/>
                    <a:pt x="2134" y="3398"/>
                  </a:cubicBezTo>
                  <a:cubicBezTo>
                    <a:pt x="2209" y="3398"/>
                    <a:pt x="2285" y="3379"/>
                    <a:pt x="2341" y="3322"/>
                  </a:cubicBezTo>
                  <a:cubicBezTo>
                    <a:pt x="2398" y="3247"/>
                    <a:pt x="2436" y="3153"/>
                    <a:pt x="2417" y="3058"/>
                  </a:cubicBezTo>
                  <a:lnTo>
                    <a:pt x="2417" y="359"/>
                  </a:lnTo>
                  <a:cubicBezTo>
                    <a:pt x="2436" y="264"/>
                    <a:pt x="2398" y="170"/>
                    <a:pt x="2341" y="95"/>
                  </a:cubicBezTo>
                  <a:cubicBezTo>
                    <a:pt x="2304" y="19"/>
                    <a:pt x="2209" y="0"/>
                    <a:pt x="2134"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2" name="Google Shape;1242;p43"/>
            <p:cNvSpPr/>
            <p:nvPr/>
          </p:nvSpPr>
          <p:spPr>
            <a:xfrm>
              <a:off x="6663500" y="4858191"/>
              <a:ext cx="59950" cy="85075"/>
            </a:xfrm>
            <a:custGeom>
              <a:avLst/>
              <a:gdLst/>
              <a:ahLst/>
              <a:cxnLst/>
              <a:rect l="l" t="t" r="r" b="b"/>
              <a:pathLst>
                <a:path w="2398" h="3403" extrusionOk="0">
                  <a:moveTo>
                    <a:pt x="1227" y="1359"/>
                  </a:moveTo>
                  <a:cubicBezTo>
                    <a:pt x="1321" y="1359"/>
                    <a:pt x="1435" y="1397"/>
                    <a:pt x="1510" y="1454"/>
                  </a:cubicBezTo>
                  <a:cubicBezTo>
                    <a:pt x="1605" y="1529"/>
                    <a:pt x="1680" y="1624"/>
                    <a:pt x="1718" y="1718"/>
                  </a:cubicBezTo>
                  <a:cubicBezTo>
                    <a:pt x="1756" y="1850"/>
                    <a:pt x="1793" y="2001"/>
                    <a:pt x="1793" y="2152"/>
                  </a:cubicBezTo>
                  <a:cubicBezTo>
                    <a:pt x="1793" y="2341"/>
                    <a:pt x="1737" y="2549"/>
                    <a:pt x="1623" y="2718"/>
                  </a:cubicBezTo>
                  <a:cubicBezTo>
                    <a:pt x="1529" y="2851"/>
                    <a:pt x="1378" y="2926"/>
                    <a:pt x="1227" y="2926"/>
                  </a:cubicBezTo>
                  <a:cubicBezTo>
                    <a:pt x="1057" y="2926"/>
                    <a:pt x="887" y="2851"/>
                    <a:pt x="774" y="2718"/>
                  </a:cubicBezTo>
                  <a:cubicBezTo>
                    <a:pt x="661" y="2567"/>
                    <a:pt x="604" y="2360"/>
                    <a:pt x="604" y="2171"/>
                  </a:cubicBezTo>
                  <a:cubicBezTo>
                    <a:pt x="604" y="2020"/>
                    <a:pt x="642" y="1869"/>
                    <a:pt x="699" y="1737"/>
                  </a:cubicBezTo>
                  <a:cubicBezTo>
                    <a:pt x="736" y="1624"/>
                    <a:pt x="812" y="1529"/>
                    <a:pt x="906" y="1454"/>
                  </a:cubicBezTo>
                  <a:cubicBezTo>
                    <a:pt x="1001" y="1397"/>
                    <a:pt x="1114" y="1359"/>
                    <a:pt x="1227" y="1359"/>
                  </a:cubicBezTo>
                  <a:close/>
                  <a:moveTo>
                    <a:pt x="283" y="0"/>
                  </a:moveTo>
                  <a:cubicBezTo>
                    <a:pt x="208" y="0"/>
                    <a:pt x="132" y="38"/>
                    <a:pt x="76" y="95"/>
                  </a:cubicBezTo>
                  <a:cubicBezTo>
                    <a:pt x="19" y="189"/>
                    <a:pt x="0" y="283"/>
                    <a:pt x="0" y="378"/>
                  </a:cubicBezTo>
                  <a:lnTo>
                    <a:pt x="0" y="3058"/>
                  </a:lnTo>
                  <a:cubicBezTo>
                    <a:pt x="0" y="3153"/>
                    <a:pt x="19" y="3247"/>
                    <a:pt x="76" y="3322"/>
                  </a:cubicBezTo>
                  <a:cubicBezTo>
                    <a:pt x="122" y="3369"/>
                    <a:pt x="182" y="3403"/>
                    <a:pt x="243" y="3403"/>
                  </a:cubicBezTo>
                  <a:cubicBezTo>
                    <a:pt x="257" y="3403"/>
                    <a:pt x="270" y="3401"/>
                    <a:pt x="283" y="3398"/>
                  </a:cubicBezTo>
                  <a:cubicBezTo>
                    <a:pt x="300" y="3401"/>
                    <a:pt x="316" y="3403"/>
                    <a:pt x="332" y="3403"/>
                  </a:cubicBezTo>
                  <a:cubicBezTo>
                    <a:pt x="403" y="3403"/>
                    <a:pt x="460" y="3369"/>
                    <a:pt x="491" y="3322"/>
                  </a:cubicBezTo>
                  <a:cubicBezTo>
                    <a:pt x="566" y="3247"/>
                    <a:pt x="585" y="3153"/>
                    <a:pt x="585" y="3058"/>
                  </a:cubicBezTo>
                  <a:lnTo>
                    <a:pt x="585" y="3002"/>
                  </a:lnTo>
                  <a:cubicBezTo>
                    <a:pt x="661" y="3077"/>
                    <a:pt x="699" y="3134"/>
                    <a:pt x="755" y="3171"/>
                  </a:cubicBezTo>
                  <a:cubicBezTo>
                    <a:pt x="793" y="3209"/>
                    <a:pt x="850" y="3247"/>
                    <a:pt x="887" y="3285"/>
                  </a:cubicBezTo>
                  <a:cubicBezTo>
                    <a:pt x="963" y="3322"/>
                    <a:pt x="1038" y="3360"/>
                    <a:pt x="1114" y="3379"/>
                  </a:cubicBezTo>
                  <a:cubicBezTo>
                    <a:pt x="1189" y="3398"/>
                    <a:pt x="1284" y="3398"/>
                    <a:pt x="1378" y="3398"/>
                  </a:cubicBezTo>
                  <a:cubicBezTo>
                    <a:pt x="1510" y="3398"/>
                    <a:pt x="1661" y="3379"/>
                    <a:pt x="1793" y="3304"/>
                  </a:cubicBezTo>
                  <a:cubicBezTo>
                    <a:pt x="1926" y="3247"/>
                    <a:pt x="2039" y="3153"/>
                    <a:pt x="2114" y="3039"/>
                  </a:cubicBezTo>
                  <a:cubicBezTo>
                    <a:pt x="2209" y="2926"/>
                    <a:pt x="2284" y="2794"/>
                    <a:pt x="2322" y="2643"/>
                  </a:cubicBezTo>
                  <a:cubicBezTo>
                    <a:pt x="2379" y="2473"/>
                    <a:pt x="2397" y="2303"/>
                    <a:pt x="2397" y="2133"/>
                  </a:cubicBezTo>
                  <a:cubicBezTo>
                    <a:pt x="2397" y="1907"/>
                    <a:pt x="2360" y="1680"/>
                    <a:pt x="2265" y="1491"/>
                  </a:cubicBezTo>
                  <a:cubicBezTo>
                    <a:pt x="2190" y="1303"/>
                    <a:pt x="2077" y="1171"/>
                    <a:pt x="1907" y="1057"/>
                  </a:cubicBezTo>
                  <a:cubicBezTo>
                    <a:pt x="1756" y="963"/>
                    <a:pt x="1567" y="925"/>
                    <a:pt x="1378" y="925"/>
                  </a:cubicBezTo>
                  <a:cubicBezTo>
                    <a:pt x="1352" y="922"/>
                    <a:pt x="1326" y="920"/>
                    <a:pt x="1300" y="920"/>
                  </a:cubicBezTo>
                  <a:cubicBezTo>
                    <a:pt x="1176" y="920"/>
                    <a:pt x="1053" y="957"/>
                    <a:pt x="944" y="1019"/>
                  </a:cubicBezTo>
                  <a:cubicBezTo>
                    <a:pt x="812" y="1095"/>
                    <a:pt x="680" y="1171"/>
                    <a:pt x="585" y="1284"/>
                  </a:cubicBezTo>
                  <a:lnTo>
                    <a:pt x="585" y="340"/>
                  </a:lnTo>
                  <a:cubicBezTo>
                    <a:pt x="585" y="264"/>
                    <a:pt x="566" y="170"/>
                    <a:pt x="510" y="95"/>
                  </a:cubicBezTo>
                  <a:cubicBezTo>
                    <a:pt x="453" y="38"/>
                    <a:pt x="378" y="0"/>
                    <a:pt x="283"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3" name="Google Shape;1243;p43"/>
            <p:cNvSpPr/>
            <p:nvPr/>
          </p:nvSpPr>
          <p:spPr>
            <a:xfrm>
              <a:off x="6722475" y="4880841"/>
              <a:ext cx="58075" cy="84975"/>
            </a:xfrm>
            <a:custGeom>
              <a:avLst/>
              <a:gdLst/>
              <a:ahLst/>
              <a:cxnLst/>
              <a:rect l="l" t="t" r="r" b="b"/>
              <a:pathLst>
                <a:path w="2323" h="3399" extrusionOk="0">
                  <a:moveTo>
                    <a:pt x="359" y="0"/>
                  </a:moveTo>
                  <a:cubicBezTo>
                    <a:pt x="322" y="0"/>
                    <a:pt x="265" y="19"/>
                    <a:pt x="227" y="57"/>
                  </a:cubicBezTo>
                  <a:cubicBezTo>
                    <a:pt x="171" y="76"/>
                    <a:pt x="133" y="113"/>
                    <a:pt x="114" y="151"/>
                  </a:cubicBezTo>
                  <a:cubicBezTo>
                    <a:pt x="76" y="208"/>
                    <a:pt x="57" y="246"/>
                    <a:pt x="76" y="302"/>
                  </a:cubicBezTo>
                  <a:cubicBezTo>
                    <a:pt x="76" y="378"/>
                    <a:pt x="95" y="472"/>
                    <a:pt x="133" y="548"/>
                  </a:cubicBezTo>
                  <a:lnTo>
                    <a:pt x="888" y="2435"/>
                  </a:lnTo>
                  <a:lnTo>
                    <a:pt x="831" y="2567"/>
                  </a:lnTo>
                  <a:cubicBezTo>
                    <a:pt x="794" y="2643"/>
                    <a:pt x="756" y="2718"/>
                    <a:pt x="718" y="2794"/>
                  </a:cubicBezTo>
                  <a:cubicBezTo>
                    <a:pt x="699" y="2832"/>
                    <a:pt x="661" y="2869"/>
                    <a:pt x="605" y="2888"/>
                  </a:cubicBezTo>
                  <a:cubicBezTo>
                    <a:pt x="567" y="2926"/>
                    <a:pt x="510" y="2926"/>
                    <a:pt x="454" y="2926"/>
                  </a:cubicBezTo>
                  <a:cubicBezTo>
                    <a:pt x="416" y="2926"/>
                    <a:pt x="378" y="2926"/>
                    <a:pt x="340" y="2907"/>
                  </a:cubicBezTo>
                  <a:lnTo>
                    <a:pt x="246" y="2907"/>
                  </a:lnTo>
                  <a:cubicBezTo>
                    <a:pt x="232" y="2903"/>
                    <a:pt x="217" y="2900"/>
                    <a:pt x="201" y="2900"/>
                  </a:cubicBezTo>
                  <a:cubicBezTo>
                    <a:pt x="153" y="2900"/>
                    <a:pt x="100" y="2921"/>
                    <a:pt x="57" y="2964"/>
                  </a:cubicBezTo>
                  <a:cubicBezTo>
                    <a:pt x="20" y="3002"/>
                    <a:pt x="1" y="3058"/>
                    <a:pt x="1" y="3115"/>
                  </a:cubicBezTo>
                  <a:cubicBezTo>
                    <a:pt x="1" y="3209"/>
                    <a:pt x="38" y="3304"/>
                    <a:pt x="133" y="3341"/>
                  </a:cubicBezTo>
                  <a:cubicBezTo>
                    <a:pt x="265" y="3379"/>
                    <a:pt x="397" y="3398"/>
                    <a:pt x="529" y="3398"/>
                  </a:cubicBezTo>
                  <a:cubicBezTo>
                    <a:pt x="680" y="3398"/>
                    <a:pt x="831" y="3360"/>
                    <a:pt x="982" y="3304"/>
                  </a:cubicBezTo>
                  <a:cubicBezTo>
                    <a:pt x="1077" y="3247"/>
                    <a:pt x="1171" y="3172"/>
                    <a:pt x="1247" y="3077"/>
                  </a:cubicBezTo>
                  <a:cubicBezTo>
                    <a:pt x="1322" y="2926"/>
                    <a:pt x="1379" y="2794"/>
                    <a:pt x="1435" y="2643"/>
                  </a:cubicBezTo>
                  <a:lnTo>
                    <a:pt x="2247" y="548"/>
                  </a:lnTo>
                  <a:cubicBezTo>
                    <a:pt x="2266" y="510"/>
                    <a:pt x="2285" y="453"/>
                    <a:pt x="2285" y="397"/>
                  </a:cubicBezTo>
                  <a:cubicBezTo>
                    <a:pt x="2304" y="340"/>
                    <a:pt x="2323" y="302"/>
                    <a:pt x="2323" y="283"/>
                  </a:cubicBezTo>
                  <a:cubicBezTo>
                    <a:pt x="2323" y="227"/>
                    <a:pt x="2304" y="189"/>
                    <a:pt x="2285" y="151"/>
                  </a:cubicBezTo>
                  <a:cubicBezTo>
                    <a:pt x="2228" y="57"/>
                    <a:pt x="2153" y="0"/>
                    <a:pt x="2058" y="0"/>
                  </a:cubicBezTo>
                  <a:cubicBezTo>
                    <a:pt x="2002" y="0"/>
                    <a:pt x="1945" y="19"/>
                    <a:pt x="1907" y="38"/>
                  </a:cubicBezTo>
                  <a:cubicBezTo>
                    <a:pt x="1851" y="76"/>
                    <a:pt x="1813" y="113"/>
                    <a:pt x="1794" y="170"/>
                  </a:cubicBezTo>
                  <a:cubicBezTo>
                    <a:pt x="1756" y="246"/>
                    <a:pt x="1718" y="340"/>
                    <a:pt x="1700" y="434"/>
                  </a:cubicBezTo>
                  <a:lnTo>
                    <a:pt x="1209" y="1831"/>
                  </a:lnTo>
                  <a:lnTo>
                    <a:pt x="680" y="321"/>
                  </a:lnTo>
                  <a:cubicBezTo>
                    <a:pt x="661" y="246"/>
                    <a:pt x="624" y="170"/>
                    <a:pt x="567" y="95"/>
                  </a:cubicBezTo>
                  <a:cubicBezTo>
                    <a:pt x="510" y="38"/>
                    <a:pt x="435" y="0"/>
                    <a:pt x="359"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4" name="Google Shape;1244;p43"/>
            <p:cNvSpPr/>
            <p:nvPr/>
          </p:nvSpPr>
          <p:spPr>
            <a:xfrm>
              <a:off x="6957025" y="4858191"/>
              <a:ext cx="44375" cy="85075"/>
            </a:xfrm>
            <a:custGeom>
              <a:avLst/>
              <a:gdLst/>
              <a:ahLst/>
              <a:cxnLst/>
              <a:rect l="l" t="t" r="r" b="b"/>
              <a:pathLst>
                <a:path w="1775" h="3403" extrusionOk="0">
                  <a:moveTo>
                    <a:pt x="1246" y="0"/>
                  </a:moveTo>
                  <a:cubicBezTo>
                    <a:pt x="1076" y="0"/>
                    <a:pt x="925" y="19"/>
                    <a:pt x="774" y="76"/>
                  </a:cubicBezTo>
                  <a:cubicBezTo>
                    <a:pt x="661" y="132"/>
                    <a:pt x="586" y="208"/>
                    <a:pt x="529" y="321"/>
                  </a:cubicBezTo>
                  <a:cubicBezTo>
                    <a:pt x="472" y="453"/>
                    <a:pt x="453" y="623"/>
                    <a:pt x="472" y="774"/>
                  </a:cubicBezTo>
                  <a:lnTo>
                    <a:pt x="472" y="963"/>
                  </a:lnTo>
                  <a:lnTo>
                    <a:pt x="302" y="963"/>
                  </a:lnTo>
                  <a:cubicBezTo>
                    <a:pt x="95" y="963"/>
                    <a:pt x="0" y="1038"/>
                    <a:pt x="0" y="1189"/>
                  </a:cubicBezTo>
                  <a:cubicBezTo>
                    <a:pt x="0" y="1246"/>
                    <a:pt x="19" y="1303"/>
                    <a:pt x="76" y="1340"/>
                  </a:cubicBezTo>
                  <a:cubicBezTo>
                    <a:pt x="133" y="1397"/>
                    <a:pt x="208" y="1416"/>
                    <a:pt x="284" y="1416"/>
                  </a:cubicBezTo>
                  <a:lnTo>
                    <a:pt x="453" y="1416"/>
                  </a:lnTo>
                  <a:lnTo>
                    <a:pt x="453" y="3020"/>
                  </a:lnTo>
                  <a:cubicBezTo>
                    <a:pt x="435" y="3134"/>
                    <a:pt x="472" y="3228"/>
                    <a:pt x="529" y="3304"/>
                  </a:cubicBezTo>
                  <a:cubicBezTo>
                    <a:pt x="586" y="3370"/>
                    <a:pt x="666" y="3403"/>
                    <a:pt x="746" y="3403"/>
                  </a:cubicBezTo>
                  <a:cubicBezTo>
                    <a:pt x="826" y="3403"/>
                    <a:pt x="906" y="3370"/>
                    <a:pt x="963" y="3304"/>
                  </a:cubicBezTo>
                  <a:cubicBezTo>
                    <a:pt x="1039" y="3228"/>
                    <a:pt x="1057" y="3134"/>
                    <a:pt x="1057" y="3020"/>
                  </a:cubicBezTo>
                  <a:lnTo>
                    <a:pt x="1057" y="1416"/>
                  </a:lnTo>
                  <a:lnTo>
                    <a:pt x="1208" y="1416"/>
                  </a:lnTo>
                  <a:cubicBezTo>
                    <a:pt x="1303" y="1416"/>
                    <a:pt x="1378" y="1397"/>
                    <a:pt x="1473" y="1359"/>
                  </a:cubicBezTo>
                  <a:cubicBezTo>
                    <a:pt x="1529" y="1340"/>
                    <a:pt x="1548" y="1284"/>
                    <a:pt x="1548" y="1171"/>
                  </a:cubicBezTo>
                  <a:cubicBezTo>
                    <a:pt x="1548" y="1038"/>
                    <a:pt x="1435" y="963"/>
                    <a:pt x="1208" y="963"/>
                  </a:cubicBezTo>
                  <a:lnTo>
                    <a:pt x="1057" y="963"/>
                  </a:lnTo>
                  <a:lnTo>
                    <a:pt x="1057" y="812"/>
                  </a:lnTo>
                  <a:cubicBezTo>
                    <a:pt x="1057" y="717"/>
                    <a:pt x="1076" y="623"/>
                    <a:pt x="1114" y="548"/>
                  </a:cubicBezTo>
                  <a:cubicBezTo>
                    <a:pt x="1145" y="485"/>
                    <a:pt x="1203" y="448"/>
                    <a:pt x="1275" y="448"/>
                  </a:cubicBezTo>
                  <a:cubicBezTo>
                    <a:pt x="1290" y="448"/>
                    <a:pt x="1306" y="450"/>
                    <a:pt x="1322" y="453"/>
                  </a:cubicBezTo>
                  <a:lnTo>
                    <a:pt x="1473" y="453"/>
                  </a:lnTo>
                  <a:cubicBezTo>
                    <a:pt x="1510" y="472"/>
                    <a:pt x="1548" y="472"/>
                    <a:pt x="1586" y="472"/>
                  </a:cubicBezTo>
                  <a:cubicBezTo>
                    <a:pt x="1643" y="472"/>
                    <a:pt x="1699" y="453"/>
                    <a:pt x="1718" y="415"/>
                  </a:cubicBezTo>
                  <a:cubicBezTo>
                    <a:pt x="1756" y="378"/>
                    <a:pt x="1775" y="321"/>
                    <a:pt x="1775" y="264"/>
                  </a:cubicBezTo>
                  <a:cubicBezTo>
                    <a:pt x="1775" y="95"/>
                    <a:pt x="1605" y="0"/>
                    <a:pt x="1246"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5" name="Google Shape;1245;p43"/>
            <p:cNvSpPr/>
            <p:nvPr/>
          </p:nvSpPr>
          <p:spPr>
            <a:xfrm>
              <a:off x="6999500" y="4880841"/>
              <a:ext cx="42025" cy="61950"/>
            </a:xfrm>
            <a:custGeom>
              <a:avLst/>
              <a:gdLst/>
              <a:ahLst/>
              <a:cxnLst/>
              <a:rect l="l" t="t" r="r" b="b"/>
              <a:pathLst>
                <a:path w="1681" h="2478" extrusionOk="0">
                  <a:moveTo>
                    <a:pt x="302" y="0"/>
                  </a:moveTo>
                  <a:cubicBezTo>
                    <a:pt x="95" y="0"/>
                    <a:pt x="0" y="151"/>
                    <a:pt x="0" y="416"/>
                  </a:cubicBezTo>
                  <a:lnTo>
                    <a:pt x="0" y="2114"/>
                  </a:lnTo>
                  <a:cubicBezTo>
                    <a:pt x="0" y="2209"/>
                    <a:pt x="19" y="2303"/>
                    <a:pt x="95" y="2398"/>
                  </a:cubicBezTo>
                  <a:cubicBezTo>
                    <a:pt x="141" y="2444"/>
                    <a:pt x="201" y="2478"/>
                    <a:pt x="262" y="2478"/>
                  </a:cubicBezTo>
                  <a:cubicBezTo>
                    <a:pt x="276" y="2478"/>
                    <a:pt x="289" y="2476"/>
                    <a:pt x="302" y="2473"/>
                  </a:cubicBezTo>
                  <a:cubicBezTo>
                    <a:pt x="319" y="2476"/>
                    <a:pt x="335" y="2478"/>
                    <a:pt x="351" y="2478"/>
                  </a:cubicBezTo>
                  <a:cubicBezTo>
                    <a:pt x="423" y="2478"/>
                    <a:pt x="482" y="2444"/>
                    <a:pt x="529" y="2398"/>
                  </a:cubicBezTo>
                  <a:cubicBezTo>
                    <a:pt x="585" y="2303"/>
                    <a:pt x="623" y="2209"/>
                    <a:pt x="623" y="2114"/>
                  </a:cubicBezTo>
                  <a:lnTo>
                    <a:pt x="623" y="1605"/>
                  </a:lnTo>
                  <a:lnTo>
                    <a:pt x="604" y="1624"/>
                  </a:lnTo>
                  <a:cubicBezTo>
                    <a:pt x="604" y="1435"/>
                    <a:pt x="623" y="1265"/>
                    <a:pt x="623" y="1152"/>
                  </a:cubicBezTo>
                  <a:cubicBezTo>
                    <a:pt x="642" y="1038"/>
                    <a:pt x="661" y="925"/>
                    <a:pt x="680" y="812"/>
                  </a:cubicBezTo>
                  <a:cubicBezTo>
                    <a:pt x="718" y="736"/>
                    <a:pt x="755" y="661"/>
                    <a:pt x="831" y="604"/>
                  </a:cubicBezTo>
                  <a:cubicBezTo>
                    <a:pt x="887" y="548"/>
                    <a:pt x="963" y="529"/>
                    <a:pt x="1038" y="529"/>
                  </a:cubicBezTo>
                  <a:cubicBezTo>
                    <a:pt x="1114" y="529"/>
                    <a:pt x="1208" y="548"/>
                    <a:pt x="1284" y="567"/>
                  </a:cubicBezTo>
                  <a:cubicBezTo>
                    <a:pt x="1322" y="585"/>
                    <a:pt x="1378" y="604"/>
                    <a:pt x="1435" y="623"/>
                  </a:cubicBezTo>
                  <a:cubicBezTo>
                    <a:pt x="1510" y="623"/>
                    <a:pt x="1567" y="585"/>
                    <a:pt x="1605" y="548"/>
                  </a:cubicBezTo>
                  <a:cubicBezTo>
                    <a:pt x="1661" y="491"/>
                    <a:pt x="1680" y="434"/>
                    <a:pt x="1680" y="359"/>
                  </a:cubicBezTo>
                  <a:cubicBezTo>
                    <a:pt x="1680" y="246"/>
                    <a:pt x="1605" y="151"/>
                    <a:pt x="1510" y="113"/>
                  </a:cubicBezTo>
                  <a:cubicBezTo>
                    <a:pt x="1397" y="38"/>
                    <a:pt x="1265" y="0"/>
                    <a:pt x="1133" y="0"/>
                  </a:cubicBezTo>
                  <a:cubicBezTo>
                    <a:pt x="1020" y="0"/>
                    <a:pt x="906" y="38"/>
                    <a:pt x="812" y="113"/>
                  </a:cubicBezTo>
                  <a:cubicBezTo>
                    <a:pt x="736" y="189"/>
                    <a:pt x="661" y="283"/>
                    <a:pt x="604" y="397"/>
                  </a:cubicBezTo>
                  <a:cubicBezTo>
                    <a:pt x="604" y="283"/>
                    <a:pt x="567" y="189"/>
                    <a:pt x="529" y="113"/>
                  </a:cubicBezTo>
                  <a:cubicBezTo>
                    <a:pt x="472" y="38"/>
                    <a:pt x="378" y="0"/>
                    <a:pt x="302"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6" name="Google Shape;1246;p43"/>
            <p:cNvSpPr/>
            <p:nvPr/>
          </p:nvSpPr>
          <p:spPr>
            <a:xfrm>
              <a:off x="7039125" y="4880716"/>
              <a:ext cx="59025" cy="62475"/>
            </a:xfrm>
            <a:custGeom>
              <a:avLst/>
              <a:gdLst/>
              <a:ahLst/>
              <a:cxnLst/>
              <a:rect l="l" t="t" r="r" b="b"/>
              <a:pathLst>
                <a:path w="2361" h="2499" extrusionOk="0">
                  <a:moveTo>
                    <a:pt x="1190" y="421"/>
                  </a:moveTo>
                  <a:cubicBezTo>
                    <a:pt x="1341" y="421"/>
                    <a:pt x="1492" y="477"/>
                    <a:pt x="1587" y="572"/>
                  </a:cubicBezTo>
                  <a:cubicBezTo>
                    <a:pt x="1700" y="704"/>
                    <a:pt x="1756" y="874"/>
                    <a:pt x="1756" y="1043"/>
                  </a:cubicBezTo>
                  <a:lnTo>
                    <a:pt x="643" y="1043"/>
                  </a:lnTo>
                  <a:cubicBezTo>
                    <a:pt x="643" y="874"/>
                    <a:pt x="718" y="723"/>
                    <a:pt x="831" y="572"/>
                  </a:cubicBezTo>
                  <a:cubicBezTo>
                    <a:pt x="926" y="477"/>
                    <a:pt x="1058" y="421"/>
                    <a:pt x="1190" y="421"/>
                  </a:cubicBezTo>
                  <a:close/>
                  <a:moveTo>
                    <a:pt x="1129" y="0"/>
                  </a:moveTo>
                  <a:cubicBezTo>
                    <a:pt x="980" y="0"/>
                    <a:pt x="842" y="34"/>
                    <a:pt x="718" y="81"/>
                  </a:cubicBezTo>
                  <a:cubicBezTo>
                    <a:pt x="567" y="137"/>
                    <a:pt x="435" y="232"/>
                    <a:pt x="341" y="345"/>
                  </a:cubicBezTo>
                  <a:cubicBezTo>
                    <a:pt x="227" y="458"/>
                    <a:pt x="152" y="590"/>
                    <a:pt x="95" y="741"/>
                  </a:cubicBezTo>
                  <a:cubicBezTo>
                    <a:pt x="39" y="892"/>
                    <a:pt x="20" y="1062"/>
                    <a:pt x="20" y="1251"/>
                  </a:cubicBezTo>
                  <a:cubicBezTo>
                    <a:pt x="1" y="1572"/>
                    <a:pt x="114" y="1912"/>
                    <a:pt x="341" y="2157"/>
                  </a:cubicBezTo>
                  <a:cubicBezTo>
                    <a:pt x="571" y="2369"/>
                    <a:pt x="883" y="2499"/>
                    <a:pt x="1201" y="2499"/>
                  </a:cubicBezTo>
                  <a:cubicBezTo>
                    <a:pt x="1223" y="2499"/>
                    <a:pt x="1244" y="2498"/>
                    <a:pt x="1266" y="2497"/>
                  </a:cubicBezTo>
                  <a:cubicBezTo>
                    <a:pt x="1417" y="2497"/>
                    <a:pt x="1568" y="2478"/>
                    <a:pt x="1719" y="2421"/>
                  </a:cubicBezTo>
                  <a:cubicBezTo>
                    <a:pt x="1832" y="2384"/>
                    <a:pt x="1945" y="2327"/>
                    <a:pt x="2058" y="2252"/>
                  </a:cubicBezTo>
                  <a:cubicBezTo>
                    <a:pt x="2134" y="2195"/>
                    <a:pt x="2191" y="2119"/>
                    <a:pt x="2247" y="2044"/>
                  </a:cubicBezTo>
                  <a:cubicBezTo>
                    <a:pt x="2285" y="1987"/>
                    <a:pt x="2304" y="1912"/>
                    <a:pt x="2304" y="1855"/>
                  </a:cubicBezTo>
                  <a:cubicBezTo>
                    <a:pt x="2323" y="1799"/>
                    <a:pt x="2285" y="1742"/>
                    <a:pt x="2247" y="1704"/>
                  </a:cubicBezTo>
                  <a:cubicBezTo>
                    <a:pt x="2209" y="1666"/>
                    <a:pt x="2153" y="1648"/>
                    <a:pt x="2096" y="1648"/>
                  </a:cubicBezTo>
                  <a:cubicBezTo>
                    <a:pt x="2058" y="1648"/>
                    <a:pt x="2002" y="1666"/>
                    <a:pt x="1964" y="1685"/>
                  </a:cubicBezTo>
                  <a:lnTo>
                    <a:pt x="1775" y="1855"/>
                  </a:lnTo>
                  <a:cubicBezTo>
                    <a:pt x="1738" y="1893"/>
                    <a:pt x="1681" y="1950"/>
                    <a:pt x="1624" y="1968"/>
                  </a:cubicBezTo>
                  <a:cubicBezTo>
                    <a:pt x="1568" y="2006"/>
                    <a:pt x="1511" y="2044"/>
                    <a:pt x="1454" y="2063"/>
                  </a:cubicBezTo>
                  <a:cubicBezTo>
                    <a:pt x="1379" y="2082"/>
                    <a:pt x="1322" y="2082"/>
                    <a:pt x="1247" y="2082"/>
                  </a:cubicBezTo>
                  <a:cubicBezTo>
                    <a:pt x="1133" y="2082"/>
                    <a:pt x="1039" y="2063"/>
                    <a:pt x="945" y="2006"/>
                  </a:cubicBezTo>
                  <a:cubicBezTo>
                    <a:pt x="850" y="1950"/>
                    <a:pt x="775" y="1855"/>
                    <a:pt x="737" y="1761"/>
                  </a:cubicBezTo>
                  <a:cubicBezTo>
                    <a:pt x="680" y="1648"/>
                    <a:pt x="643" y="1534"/>
                    <a:pt x="643" y="1402"/>
                  </a:cubicBezTo>
                  <a:lnTo>
                    <a:pt x="1851" y="1402"/>
                  </a:lnTo>
                  <a:cubicBezTo>
                    <a:pt x="1964" y="1402"/>
                    <a:pt x="2096" y="1383"/>
                    <a:pt x="2209" y="1327"/>
                  </a:cubicBezTo>
                  <a:cubicBezTo>
                    <a:pt x="2304" y="1270"/>
                    <a:pt x="2360" y="1138"/>
                    <a:pt x="2342" y="1025"/>
                  </a:cubicBezTo>
                  <a:cubicBezTo>
                    <a:pt x="2342" y="855"/>
                    <a:pt x="2304" y="685"/>
                    <a:pt x="2228" y="534"/>
                  </a:cubicBezTo>
                  <a:cubicBezTo>
                    <a:pt x="2134" y="383"/>
                    <a:pt x="2002" y="251"/>
                    <a:pt x="1832" y="156"/>
                  </a:cubicBezTo>
                  <a:cubicBezTo>
                    <a:pt x="1667" y="57"/>
                    <a:pt x="1488" y="2"/>
                    <a:pt x="1307" y="2"/>
                  </a:cubicBezTo>
                  <a:cubicBezTo>
                    <a:pt x="1281" y="2"/>
                    <a:pt x="1254" y="3"/>
                    <a:pt x="1228" y="5"/>
                  </a:cubicBezTo>
                  <a:cubicBezTo>
                    <a:pt x="1194" y="2"/>
                    <a:pt x="1162" y="0"/>
                    <a:pt x="1129"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7" name="Google Shape;1247;p43"/>
            <p:cNvSpPr/>
            <p:nvPr/>
          </p:nvSpPr>
          <p:spPr>
            <a:xfrm>
              <a:off x="7102850" y="4880716"/>
              <a:ext cx="59000" cy="62475"/>
            </a:xfrm>
            <a:custGeom>
              <a:avLst/>
              <a:gdLst/>
              <a:ahLst/>
              <a:cxnLst/>
              <a:rect l="l" t="t" r="r" b="b"/>
              <a:pathLst>
                <a:path w="2360" h="2499" extrusionOk="0">
                  <a:moveTo>
                    <a:pt x="1189" y="421"/>
                  </a:moveTo>
                  <a:cubicBezTo>
                    <a:pt x="1340" y="421"/>
                    <a:pt x="1473" y="477"/>
                    <a:pt x="1586" y="572"/>
                  </a:cubicBezTo>
                  <a:cubicBezTo>
                    <a:pt x="1680" y="704"/>
                    <a:pt x="1756" y="874"/>
                    <a:pt x="1756" y="1043"/>
                  </a:cubicBezTo>
                  <a:lnTo>
                    <a:pt x="642" y="1043"/>
                  </a:lnTo>
                  <a:cubicBezTo>
                    <a:pt x="642" y="874"/>
                    <a:pt x="699" y="723"/>
                    <a:pt x="812" y="572"/>
                  </a:cubicBezTo>
                  <a:cubicBezTo>
                    <a:pt x="906" y="477"/>
                    <a:pt x="1057" y="421"/>
                    <a:pt x="1189" y="421"/>
                  </a:cubicBezTo>
                  <a:close/>
                  <a:moveTo>
                    <a:pt x="1118" y="0"/>
                  </a:moveTo>
                  <a:cubicBezTo>
                    <a:pt x="979" y="0"/>
                    <a:pt x="842" y="34"/>
                    <a:pt x="718" y="81"/>
                  </a:cubicBezTo>
                  <a:cubicBezTo>
                    <a:pt x="567" y="137"/>
                    <a:pt x="434" y="232"/>
                    <a:pt x="340" y="345"/>
                  </a:cubicBezTo>
                  <a:cubicBezTo>
                    <a:pt x="227" y="458"/>
                    <a:pt x="151" y="590"/>
                    <a:pt x="95" y="741"/>
                  </a:cubicBezTo>
                  <a:cubicBezTo>
                    <a:pt x="38" y="892"/>
                    <a:pt x="19" y="1062"/>
                    <a:pt x="19" y="1251"/>
                  </a:cubicBezTo>
                  <a:cubicBezTo>
                    <a:pt x="0" y="1572"/>
                    <a:pt x="114" y="1912"/>
                    <a:pt x="340" y="2157"/>
                  </a:cubicBezTo>
                  <a:cubicBezTo>
                    <a:pt x="570" y="2369"/>
                    <a:pt x="883" y="2499"/>
                    <a:pt x="1201" y="2499"/>
                  </a:cubicBezTo>
                  <a:cubicBezTo>
                    <a:pt x="1222" y="2499"/>
                    <a:pt x="1243" y="2498"/>
                    <a:pt x="1265" y="2497"/>
                  </a:cubicBezTo>
                  <a:cubicBezTo>
                    <a:pt x="1416" y="2497"/>
                    <a:pt x="1567" y="2478"/>
                    <a:pt x="1718" y="2421"/>
                  </a:cubicBezTo>
                  <a:cubicBezTo>
                    <a:pt x="1831" y="2384"/>
                    <a:pt x="1945" y="2327"/>
                    <a:pt x="2039" y="2252"/>
                  </a:cubicBezTo>
                  <a:cubicBezTo>
                    <a:pt x="2114" y="2195"/>
                    <a:pt x="2190" y="2119"/>
                    <a:pt x="2247" y="2044"/>
                  </a:cubicBezTo>
                  <a:cubicBezTo>
                    <a:pt x="2284" y="1987"/>
                    <a:pt x="2303" y="1912"/>
                    <a:pt x="2303" y="1855"/>
                  </a:cubicBezTo>
                  <a:cubicBezTo>
                    <a:pt x="2303" y="1799"/>
                    <a:pt x="2284" y="1742"/>
                    <a:pt x="2247" y="1704"/>
                  </a:cubicBezTo>
                  <a:cubicBezTo>
                    <a:pt x="2209" y="1666"/>
                    <a:pt x="2152" y="1648"/>
                    <a:pt x="2096" y="1648"/>
                  </a:cubicBezTo>
                  <a:cubicBezTo>
                    <a:pt x="2039" y="1648"/>
                    <a:pt x="2001" y="1666"/>
                    <a:pt x="1963" y="1685"/>
                  </a:cubicBezTo>
                  <a:lnTo>
                    <a:pt x="1775" y="1855"/>
                  </a:lnTo>
                  <a:cubicBezTo>
                    <a:pt x="1718" y="1893"/>
                    <a:pt x="1680" y="1950"/>
                    <a:pt x="1624" y="1968"/>
                  </a:cubicBezTo>
                  <a:cubicBezTo>
                    <a:pt x="1567" y="2006"/>
                    <a:pt x="1510" y="2044"/>
                    <a:pt x="1435" y="2063"/>
                  </a:cubicBezTo>
                  <a:cubicBezTo>
                    <a:pt x="1378" y="2082"/>
                    <a:pt x="1303" y="2082"/>
                    <a:pt x="1246" y="2082"/>
                  </a:cubicBezTo>
                  <a:cubicBezTo>
                    <a:pt x="1133" y="2082"/>
                    <a:pt x="1038" y="2063"/>
                    <a:pt x="944" y="2006"/>
                  </a:cubicBezTo>
                  <a:cubicBezTo>
                    <a:pt x="850" y="1950"/>
                    <a:pt x="774" y="1855"/>
                    <a:pt x="718" y="1761"/>
                  </a:cubicBezTo>
                  <a:cubicBezTo>
                    <a:pt x="661" y="1648"/>
                    <a:pt x="642" y="1534"/>
                    <a:pt x="642" y="1402"/>
                  </a:cubicBezTo>
                  <a:lnTo>
                    <a:pt x="1831" y="1402"/>
                  </a:lnTo>
                  <a:cubicBezTo>
                    <a:pt x="1963" y="1402"/>
                    <a:pt x="2096" y="1383"/>
                    <a:pt x="2209" y="1327"/>
                  </a:cubicBezTo>
                  <a:cubicBezTo>
                    <a:pt x="2303" y="1270"/>
                    <a:pt x="2360" y="1138"/>
                    <a:pt x="2341" y="1025"/>
                  </a:cubicBezTo>
                  <a:cubicBezTo>
                    <a:pt x="2341" y="855"/>
                    <a:pt x="2284" y="685"/>
                    <a:pt x="2209" y="534"/>
                  </a:cubicBezTo>
                  <a:cubicBezTo>
                    <a:pt x="2114" y="383"/>
                    <a:pt x="1982" y="251"/>
                    <a:pt x="1831" y="156"/>
                  </a:cubicBezTo>
                  <a:cubicBezTo>
                    <a:pt x="1666" y="57"/>
                    <a:pt x="1487" y="2"/>
                    <a:pt x="1294" y="2"/>
                  </a:cubicBezTo>
                  <a:cubicBezTo>
                    <a:pt x="1266" y="2"/>
                    <a:pt x="1237" y="3"/>
                    <a:pt x="1208" y="5"/>
                  </a:cubicBezTo>
                  <a:cubicBezTo>
                    <a:pt x="1178" y="2"/>
                    <a:pt x="1148" y="0"/>
                    <a:pt x="1118"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8" name="Google Shape;1248;p43"/>
            <p:cNvSpPr/>
            <p:nvPr/>
          </p:nvSpPr>
          <p:spPr>
            <a:xfrm>
              <a:off x="7167500" y="4880841"/>
              <a:ext cx="60425" cy="84600"/>
            </a:xfrm>
            <a:custGeom>
              <a:avLst/>
              <a:gdLst/>
              <a:ahLst/>
              <a:cxnLst/>
              <a:rect l="l" t="t" r="r" b="b"/>
              <a:pathLst>
                <a:path w="2417" h="3384" extrusionOk="0">
                  <a:moveTo>
                    <a:pt x="1208" y="453"/>
                  </a:moveTo>
                  <a:cubicBezTo>
                    <a:pt x="1322" y="453"/>
                    <a:pt x="1416" y="491"/>
                    <a:pt x="1510" y="548"/>
                  </a:cubicBezTo>
                  <a:cubicBezTo>
                    <a:pt x="1605" y="623"/>
                    <a:pt x="1680" y="718"/>
                    <a:pt x="1718" y="812"/>
                  </a:cubicBezTo>
                  <a:cubicBezTo>
                    <a:pt x="1756" y="944"/>
                    <a:pt x="1794" y="1095"/>
                    <a:pt x="1794" y="1227"/>
                  </a:cubicBezTo>
                  <a:cubicBezTo>
                    <a:pt x="1794" y="1378"/>
                    <a:pt x="1756" y="1529"/>
                    <a:pt x="1699" y="1661"/>
                  </a:cubicBezTo>
                  <a:cubicBezTo>
                    <a:pt x="1661" y="1775"/>
                    <a:pt x="1586" y="1850"/>
                    <a:pt x="1492" y="1926"/>
                  </a:cubicBezTo>
                  <a:cubicBezTo>
                    <a:pt x="1416" y="1982"/>
                    <a:pt x="1322" y="2020"/>
                    <a:pt x="1208" y="2020"/>
                  </a:cubicBezTo>
                  <a:cubicBezTo>
                    <a:pt x="1057" y="2020"/>
                    <a:pt x="888" y="1945"/>
                    <a:pt x="793" y="1812"/>
                  </a:cubicBezTo>
                  <a:cubicBezTo>
                    <a:pt x="661" y="1643"/>
                    <a:pt x="604" y="1454"/>
                    <a:pt x="623" y="1246"/>
                  </a:cubicBezTo>
                  <a:cubicBezTo>
                    <a:pt x="604" y="1038"/>
                    <a:pt x="661" y="831"/>
                    <a:pt x="793" y="661"/>
                  </a:cubicBezTo>
                  <a:cubicBezTo>
                    <a:pt x="888" y="529"/>
                    <a:pt x="1057" y="453"/>
                    <a:pt x="1208" y="453"/>
                  </a:cubicBezTo>
                  <a:close/>
                  <a:moveTo>
                    <a:pt x="283" y="0"/>
                  </a:moveTo>
                  <a:cubicBezTo>
                    <a:pt x="208" y="0"/>
                    <a:pt x="132" y="19"/>
                    <a:pt x="76" y="95"/>
                  </a:cubicBezTo>
                  <a:cubicBezTo>
                    <a:pt x="38" y="151"/>
                    <a:pt x="0" y="246"/>
                    <a:pt x="0" y="340"/>
                  </a:cubicBezTo>
                  <a:lnTo>
                    <a:pt x="0" y="2983"/>
                  </a:lnTo>
                  <a:cubicBezTo>
                    <a:pt x="0" y="3077"/>
                    <a:pt x="19" y="3190"/>
                    <a:pt x="57" y="3285"/>
                  </a:cubicBezTo>
                  <a:cubicBezTo>
                    <a:pt x="104" y="3347"/>
                    <a:pt x="177" y="3384"/>
                    <a:pt x="254" y="3384"/>
                  </a:cubicBezTo>
                  <a:cubicBezTo>
                    <a:pt x="270" y="3384"/>
                    <a:pt x="286" y="3382"/>
                    <a:pt x="302" y="3379"/>
                  </a:cubicBezTo>
                  <a:cubicBezTo>
                    <a:pt x="491" y="3379"/>
                    <a:pt x="586" y="3247"/>
                    <a:pt x="586" y="2983"/>
                  </a:cubicBezTo>
                  <a:lnTo>
                    <a:pt x="586" y="2058"/>
                  </a:lnTo>
                  <a:cubicBezTo>
                    <a:pt x="680" y="2190"/>
                    <a:pt x="793" y="2284"/>
                    <a:pt x="925" y="2379"/>
                  </a:cubicBezTo>
                  <a:cubicBezTo>
                    <a:pt x="1050" y="2441"/>
                    <a:pt x="1176" y="2478"/>
                    <a:pt x="1301" y="2478"/>
                  </a:cubicBezTo>
                  <a:cubicBezTo>
                    <a:pt x="1327" y="2478"/>
                    <a:pt x="1352" y="2476"/>
                    <a:pt x="1378" y="2473"/>
                  </a:cubicBezTo>
                  <a:cubicBezTo>
                    <a:pt x="1510" y="2473"/>
                    <a:pt x="1661" y="2454"/>
                    <a:pt x="1775" y="2398"/>
                  </a:cubicBezTo>
                  <a:cubicBezTo>
                    <a:pt x="1907" y="2341"/>
                    <a:pt x="2020" y="2265"/>
                    <a:pt x="2115" y="2152"/>
                  </a:cubicBezTo>
                  <a:cubicBezTo>
                    <a:pt x="2209" y="2039"/>
                    <a:pt x="2284" y="1907"/>
                    <a:pt x="2322" y="1756"/>
                  </a:cubicBezTo>
                  <a:cubicBezTo>
                    <a:pt x="2379" y="1586"/>
                    <a:pt x="2417" y="1416"/>
                    <a:pt x="2417" y="1246"/>
                  </a:cubicBezTo>
                  <a:cubicBezTo>
                    <a:pt x="2417" y="1020"/>
                    <a:pt x="2360" y="793"/>
                    <a:pt x="2266" y="585"/>
                  </a:cubicBezTo>
                  <a:cubicBezTo>
                    <a:pt x="2190" y="397"/>
                    <a:pt x="2058" y="265"/>
                    <a:pt x="1888" y="151"/>
                  </a:cubicBezTo>
                  <a:cubicBezTo>
                    <a:pt x="1737" y="57"/>
                    <a:pt x="1567" y="0"/>
                    <a:pt x="1378" y="0"/>
                  </a:cubicBezTo>
                  <a:cubicBezTo>
                    <a:pt x="1227" y="0"/>
                    <a:pt x="1076" y="38"/>
                    <a:pt x="963" y="113"/>
                  </a:cubicBezTo>
                  <a:cubicBezTo>
                    <a:pt x="812" y="189"/>
                    <a:pt x="699" y="302"/>
                    <a:pt x="604" y="416"/>
                  </a:cubicBezTo>
                  <a:lnTo>
                    <a:pt x="604" y="340"/>
                  </a:lnTo>
                  <a:lnTo>
                    <a:pt x="586" y="340"/>
                  </a:lnTo>
                  <a:cubicBezTo>
                    <a:pt x="586" y="246"/>
                    <a:pt x="567" y="151"/>
                    <a:pt x="510" y="95"/>
                  </a:cubicBezTo>
                  <a:cubicBezTo>
                    <a:pt x="453" y="38"/>
                    <a:pt x="378" y="0"/>
                    <a:pt x="283"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49" name="Google Shape;1249;p43"/>
            <p:cNvSpPr/>
            <p:nvPr/>
          </p:nvSpPr>
          <p:spPr>
            <a:xfrm>
              <a:off x="7234500" y="4858666"/>
              <a:ext cx="16075" cy="84475"/>
            </a:xfrm>
            <a:custGeom>
              <a:avLst/>
              <a:gdLst/>
              <a:ahLst/>
              <a:cxnLst/>
              <a:rect l="l" t="t" r="r" b="b"/>
              <a:pathLst>
                <a:path w="643" h="3379" extrusionOk="0">
                  <a:moveTo>
                    <a:pt x="341" y="0"/>
                  </a:moveTo>
                  <a:cubicBezTo>
                    <a:pt x="265" y="0"/>
                    <a:pt x="190" y="38"/>
                    <a:pt x="133" y="94"/>
                  </a:cubicBezTo>
                  <a:cubicBezTo>
                    <a:pt x="1" y="208"/>
                    <a:pt x="1" y="396"/>
                    <a:pt x="133" y="529"/>
                  </a:cubicBezTo>
                  <a:cubicBezTo>
                    <a:pt x="190" y="566"/>
                    <a:pt x="265" y="604"/>
                    <a:pt x="341" y="604"/>
                  </a:cubicBezTo>
                  <a:cubicBezTo>
                    <a:pt x="416" y="604"/>
                    <a:pt x="492" y="566"/>
                    <a:pt x="548" y="529"/>
                  </a:cubicBezTo>
                  <a:cubicBezTo>
                    <a:pt x="624" y="472"/>
                    <a:pt x="643" y="378"/>
                    <a:pt x="643" y="302"/>
                  </a:cubicBezTo>
                  <a:cubicBezTo>
                    <a:pt x="643" y="208"/>
                    <a:pt x="624" y="132"/>
                    <a:pt x="548" y="76"/>
                  </a:cubicBezTo>
                  <a:cubicBezTo>
                    <a:pt x="492" y="19"/>
                    <a:pt x="416" y="0"/>
                    <a:pt x="341" y="0"/>
                  </a:cubicBezTo>
                  <a:close/>
                  <a:moveTo>
                    <a:pt x="341" y="887"/>
                  </a:moveTo>
                  <a:cubicBezTo>
                    <a:pt x="246" y="887"/>
                    <a:pt x="171" y="906"/>
                    <a:pt x="114" y="982"/>
                  </a:cubicBezTo>
                  <a:cubicBezTo>
                    <a:pt x="57" y="1057"/>
                    <a:pt x="20" y="1152"/>
                    <a:pt x="20" y="1246"/>
                  </a:cubicBezTo>
                  <a:lnTo>
                    <a:pt x="20" y="3001"/>
                  </a:lnTo>
                  <a:cubicBezTo>
                    <a:pt x="20" y="3096"/>
                    <a:pt x="57" y="3190"/>
                    <a:pt x="114" y="3285"/>
                  </a:cubicBezTo>
                  <a:cubicBezTo>
                    <a:pt x="171" y="3341"/>
                    <a:pt x="246" y="3379"/>
                    <a:pt x="341" y="3379"/>
                  </a:cubicBezTo>
                  <a:cubicBezTo>
                    <a:pt x="416" y="3379"/>
                    <a:pt x="492" y="3341"/>
                    <a:pt x="548" y="3285"/>
                  </a:cubicBezTo>
                  <a:cubicBezTo>
                    <a:pt x="624" y="3209"/>
                    <a:pt x="643" y="3096"/>
                    <a:pt x="643" y="3001"/>
                  </a:cubicBezTo>
                  <a:lnTo>
                    <a:pt x="643" y="1227"/>
                  </a:lnTo>
                  <a:cubicBezTo>
                    <a:pt x="643" y="1133"/>
                    <a:pt x="624" y="1038"/>
                    <a:pt x="548" y="982"/>
                  </a:cubicBezTo>
                  <a:cubicBezTo>
                    <a:pt x="492" y="925"/>
                    <a:pt x="416" y="887"/>
                    <a:pt x="341" y="887"/>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0" name="Google Shape;1250;p43"/>
            <p:cNvSpPr/>
            <p:nvPr/>
          </p:nvSpPr>
          <p:spPr>
            <a:xfrm>
              <a:off x="7262825" y="4858066"/>
              <a:ext cx="52875" cy="85075"/>
            </a:xfrm>
            <a:custGeom>
              <a:avLst/>
              <a:gdLst/>
              <a:ahLst/>
              <a:cxnLst/>
              <a:rect l="l" t="t" r="r" b="b"/>
              <a:pathLst>
                <a:path w="2115" h="3403" extrusionOk="0">
                  <a:moveTo>
                    <a:pt x="273" y="0"/>
                  </a:moveTo>
                  <a:cubicBezTo>
                    <a:pt x="196" y="0"/>
                    <a:pt x="123" y="37"/>
                    <a:pt x="76" y="100"/>
                  </a:cubicBezTo>
                  <a:cubicBezTo>
                    <a:pt x="19" y="194"/>
                    <a:pt x="0" y="307"/>
                    <a:pt x="0" y="420"/>
                  </a:cubicBezTo>
                  <a:lnTo>
                    <a:pt x="0" y="3025"/>
                  </a:lnTo>
                  <a:cubicBezTo>
                    <a:pt x="0" y="3120"/>
                    <a:pt x="19" y="3233"/>
                    <a:pt x="95" y="3309"/>
                  </a:cubicBezTo>
                  <a:cubicBezTo>
                    <a:pt x="133" y="3365"/>
                    <a:pt x="227" y="3403"/>
                    <a:pt x="302" y="3403"/>
                  </a:cubicBezTo>
                  <a:cubicBezTo>
                    <a:pt x="397" y="3403"/>
                    <a:pt x="472" y="3365"/>
                    <a:pt x="529" y="3309"/>
                  </a:cubicBezTo>
                  <a:cubicBezTo>
                    <a:pt x="586" y="3233"/>
                    <a:pt x="623" y="3139"/>
                    <a:pt x="623" y="3025"/>
                  </a:cubicBezTo>
                  <a:lnTo>
                    <a:pt x="623" y="2554"/>
                  </a:lnTo>
                  <a:lnTo>
                    <a:pt x="944" y="2233"/>
                  </a:lnTo>
                  <a:lnTo>
                    <a:pt x="1492" y="3120"/>
                  </a:lnTo>
                  <a:cubicBezTo>
                    <a:pt x="1529" y="3195"/>
                    <a:pt x="1586" y="3271"/>
                    <a:pt x="1643" y="3346"/>
                  </a:cubicBezTo>
                  <a:cubicBezTo>
                    <a:pt x="1699" y="3384"/>
                    <a:pt x="1756" y="3403"/>
                    <a:pt x="1813" y="3403"/>
                  </a:cubicBezTo>
                  <a:cubicBezTo>
                    <a:pt x="1907" y="3403"/>
                    <a:pt x="1982" y="3365"/>
                    <a:pt x="2039" y="3327"/>
                  </a:cubicBezTo>
                  <a:cubicBezTo>
                    <a:pt x="2096" y="3252"/>
                    <a:pt x="2115" y="3176"/>
                    <a:pt x="2115" y="3082"/>
                  </a:cubicBezTo>
                  <a:cubicBezTo>
                    <a:pt x="2115" y="3044"/>
                    <a:pt x="2096" y="3007"/>
                    <a:pt x="2077" y="2969"/>
                  </a:cubicBezTo>
                  <a:cubicBezTo>
                    <a:pt x="2058" y="2931"/>
                    <a:pt x="2020" y="2874"/>
                    <a:pt x="1982" y="2799"/>
                  </a:cubicBezTo>
                  <a:lnTo>
                    <a:pt x="1360" y="1817"/>
                  </a:lnTo>
                  <a:lnTo>
                    <a:pt x="1680" y="1515"/>
                  </a:lnTo>
                  <a:cubicBezTo>
                    <a:pt x="1850" y="1383"/>
                    <a:pt x="1926" y="1251"/>
                    <a:pt x="1926" y="1157"/>
                  </a:cubicBezTo>
                  <a:cubicBezTo>
                    <a:pt x="1926" y="1100"/>
                    <a:pt x="1907" y="1024"/>
                    <a:pt x="1850" y="987"/>
                  </a:cubicBezTo>
                  <a:cubicBezTo>
                    <a:pt x="1794" y="930"/>
                    <a:pt x="1737" y="911"/>
                    <a:pt x="1662" y="911"/>
                  </a:cubicBezTo>
                  <a:cubicBezTo>
                    <a:pt x="1605" y="911"/>
                    <a:pt x="1548" y="930"/>
                    <a:pt x="1492" y="968"/>
                  </a:cubicBezTo>
                  <a:cubicBezTo>
                    <a:pt x="1416" y="1006"/>
                    <a:pt x="1360" y="1081"/>
                    <a:pt x="1303" y="1138"/>
                  </a:cubicBezTo>
                  <a:lnTo>
                    <a:pt x="623" y="1874"/>
                  </a:lnTo>
                  <a:lnTo>
                    <a:pt x="623" y="383"/>
                  </a:lnTo>
                  <a:cubicBezTo>
                    <a:pt x="642" y="288"/>
                    <a:pt x="604" y="175"/>
                    <a:pt x="548" y="100"/>
                  </a:cubicBezTo>
                  <a:cubicBezTo>
                    <a:pt x="491" y="24"/>
                    <a:pt x="397" y="5"/>
                    <a:pt x="321" y="5"/>
                  </a:cubicBezTo>
                  <a:cubicBezTo>
                    <a:pt x="305" y="2"/>
                    <a:pt x="289" y="0"/>
                    <a:pt x="273"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1" name="Google Shape;1251;p43"/>
            <p:cNvSpPr/>
            <p:nvPr/>
          </p:nvSpPr>
          <p:spPr>
            <a:xfrm>
              <a:off x="7324650" y="4926141"/>
              <a:ext cx="17950" cy="17000"/>
            </a:xfrm>
            <a:custGeom>
              <a:avLst/>
              <a:gdLst/>
              <a:ahLst/>
              <a:cxnLst/>
              <a:rect l="l" t="t" r="r" b="b"/>
              <a:pathLst>
                <a:path w="718" h="680" extrusionOk="0">
                  <a:moveTo>
                    <a:pt x="340" y="0"/>
                  </a:moveTo>
                  <a:cubicBezTo>
                    <a:pt x="246" y="0"/>
                    <a:pt x="170" y="38"/>
                    <a:pt x="114" y="95"/>
                  </a:cubicBezTo>
                  <a:cubicBezTo>
                    <a:pt x="38" y="170"/>
                    <a:pt x="0" y="246"/>
                    <a:pt x="0" y="340"/>
                  </a:cubicBezTo>
                  <a:cubicBezTo>
                    <a:pt x="0" y="435"/>
                    <a:pt x="38" y="529"/>
                    <a:pt x="114" y="586"/>
                  </a:cubicBezTo>
                  <a:cubicBezTo>
                    <a:pt x="170" y="642"/>
                    <a:pt x="265" y="680"/>
                    <a:pt x="340" y="680"/>
                  </a:cubicBezTo>
                  <a:cubicBezTo>
                    <a:pt x="434" y="680"/>
                    <a:pt x="510" y="642"/>
                    <a:pt x="585" y="586"/>
                  </a:cubicBezTo>
                  <a:cubicBezTo>
                    <a:pt x="718" y="453"/>
                    <a:pt x="718" y="227"/>
                    <a:pt x="585" y="95"/>
                  </a:cubicBezTo>
                  <a:cubicBezTo>
                    <a:pt x="510" y="38"/>
                    <a:pt x="434" y="0"/>
                    <a:pt x="340"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2" name="Google Shape;1252;p43"/>
            <p:cNvSpPr/>
            <p:nvPr/>
          </p:nvSpPr>
          <p:spPr>
            <a:xfrm>
              <a:off x="7351075" y="4880166"/>
              <a:ext cx="58550" cy="62175"/>
            </a:xfrm>
            <a:custGeom>
              <a:avLst/>
              <a:gdLst/>
              <a:ahLst/>
              <a:cxnLst/>
              <a:rect l="l" t="t" r="r" b="b"/>
              <a:pathLst>
                <a:path w="2342" h="2487" extrusionOk="0">
                  <a:moveTo>
                    <a:pt x="1256" y="0"/>
                  </a:moveTo>
                  <a:cubicBezTo>
                    <a:pt x="1025" y="0"/>
                    <a:pt x="795" y="55"/>
                    <a:pt x="586" y="159"/>
                  </a:cubicBezTo>
                  <a:cubicBezTo>
                    <a:pt x="397" y="273"/>
                    <a:pt x="265" y="424"/>
                    <a:pt x="170" y="612"/>
                  </a:cubicBezTo>
                  <a:cubicBezTo>
                    <a:pt x="57" y="820"/>
                    <a:pt x="19" y="1047"/>
                    <a:pt x="19" y="1273"/>
                  </a:cubicBezTo>
                  <a:cubicBezTo>
                    <a:pt x="0" y="1594"/>
                    <a:pt x="114" y="1915"/>
                    <a:pt x="340" y="2160"/>
                  </a:cubicBezTo>
                  <a:cubicBezTo>
                    <a:pt x="550" y="2371"/>
                    <a:pt x="842" y="2483"/>
                    <a:pt x="1154" y="2483"/>
                  </a:cubicBezTo>
                  <a:cubicBezTo>
                    <a:pt x="1179" y="2483"/>
                    <a:pt x="1203" y="2483"/>
                    <a:pt x="1227" y="2481"/>
                  </a:cubicBezTo>
                  <a:cubicBezTo>
                    <a:pt x="1255" y="2485"/>
                    <a:pt x="1283" y="2486"/>
                    <a:pt x="1312" y="2486"/>
                  </a:cubicBezTo>
                  <a:cubicBezTo>
                    <a:pt x="1440" y="2486"/>
                    <a:pt x="1576" y="2455"/>
                    <a:pt x="1699" y="2425"/>
                  </a:cubicBezTo>
                  <a:cubicBezTo>
                    <a:pt x="1831" y="2387"/>
                    <a:pt x="1945" y="2311"/>
                    <a:pt x="2058" y="2236"/>
                  </a:cubicBezTo>
                  <a:cubicBezTo>
                    <a:pt x="2133" y="2160"/>
                    <a:pt x="2209" y="2085"/>
                    <a:pt x="2266" y="1990"/>
                  </a:cubicBezTo>
                  <a:cubicBezTo>
                    <a:pt x="2303" y="1915"/>
                    <a:pt x="2322" y="1839"/>
                    <a:pt x="2322" y="1764"/>
                  </a:cubicBezTo>
                  <a:lnTo>
                    <a:pt x="2341" y="1745"/>
                  </a:lnTo>
                  <a:cubicBezTo>
                    <a:pt x="2341" y="1670"/>
                    <a:pt x="2303" y="1594"/>
                    <a:pt x="2266" y="1556"/>
                  </a:cubicBezTo>
                  <a:cubicBezTo>
                    <a:pt x="2228" y="1500"/>
                    <a:pt x="2152" y="1462"/>
                    <a:pt x="2077" y="1462"/>
                  </a:cubicBezTo>
                  <a:cubicBezTo>
                    <a:pt x="2020" y="1462"/>
                    <a:pt x="1964" y="1481"/>
                    <a:pt x="1926" y="1537"/>
                  </a:cubicBezTo>
                  <a:cubicBezTo>
                    <a:pt x="1869" y="1575"/>
                    <a:pt x="1831" y="1632"/>
                    <a:pt x="1794" y="1688"/>
                  </a:cubicBezTo>
                  <a:cubicBezTo>
                    <a:pt x="1737" y="1802"/>
                    <a:pt x="1661" y="1877"/>
                    <a:pt x="1567" y="1953"/>
                  </a:cubicBezTo>
                  <a:cubicBezTo>
                    <a:pt x="1473" y="2009"/>
                    <a:pt x="1359" y="2028"/>
                    <a:pt x="1246" y="2028"/>
                  </a:cubicBezTo>
                  <a:cubicBezTo>
                    <a:pt x="1152" y="2028"/>
                    <a:pt x="1076" y="2009"/>
                    <a:pt x="1001" y="1972"/>
                  </a:cubicBezTo>
                  <a:cubicBezTo>
                    <a:pt x="925" y="1953"/>
                    <a:pt x="850" y="1896"/>
                    <a:pt x="793" y="1821"/>
                  </a:cubicBezTo>
                  <a:cubicBezTo>
                    <a:pt x="737" y="1764"/>
                    <a:pt x="699" y="1670"/>
                    <a:pt x="680" y="1594"/>
                  </a:cubicBezTo>
                  <a:cubicBezTo>
                    <a:pt x="642" y="1481"/>
                    <a:pt x="642" y="1386"/>
                    <a:pt x="642" y="1273"/>
                  </a:cubicBezTo>
                  <a:cubicBezTo>
                    <a:pt x="623" y="1065"/>
                    <a:pt x="680" y="858"/>
                    <a:pt x="793" y="688"/>
                  </a:cubicBezTo>
                  <a:cubicBezTo>
                    <a:pt x="906" y="556"/>
                    <a:pt x="1057" y="480"/>
                    <a:pt x="1246" y="480"/>
                  </a:cubicBezTo>
                  <a:cubicBezTo>
                    <a:pt x="1341" y="480"/>
                    <a:pt x="1454" y="499"/>
                    <a:pt x="1548" y="556"/>
                  </a:cubicBezTo>
                  <a:cubicBezTo>
                    <a:pt x="1643" y="631"/>
                    <a:pt x="1718" y="726"/>
                    <a:pt x="1775" y="820"/>
                  </a:cubicBezTo>
                  <a:cubicBezTo>
                    <a:pt x="1813" y="877"/>
                    <a:pt x="1850" y="914"/>
                    <a:pt x="1888" y="952"/>
                  </a:cubicBezTo>
                  <a:cubicBezTo>
                    <a:pt x="1926" y="971"/>
                    <a:pt x="1982" y="990"/>
                    <a:pt x="2020" y="990"/>
                  </a:cubicBezTo>
                  <a:cubicBezTo>
                    <a:pt x="2096" y="990"/>
                    <a:pt x="2171" y="971"/>
                    <a:pt x="2228" y="914"/>
                  </a:cubicBezTo>
                  <a:cubicBezTo>
                    <a:pt x="2266" y="858"/>
                    <a:pt x="2303" y="801"/>
                    <a:pt x="2303" y="726"/>
                  </a:cubicBezTo>
                  <a:cubicBezTo>
                    <a:pt x="2303" y="650"/>
                    <a:pt x="2266" y="556"/>
                    <a:pt x="2228" y="480"/>
                  </a:cubicBezTo>
                  <a:cubicBezTo>
                    <a:pt x="2171" y="405"/>
                    <a:pt x="2096" y="310"/>
                    <a:pt x="2020" y="254"/>
                  </a:cubicBezTo>
                  <a:cubicBezTo>
                    <a:pt x="1926" y="178"/>
                    <a:pt x="1813" y="122"/>
                    <a:pt x="1680" y="65"/>
                  </a:cubicBezTo>
                  <a:cubicBezTo>
                    <a:pt x="1543" y="21"/>
                    <a:pt x="1399" y="0"/>
                    <a:pt x="1256"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3" name="Google Shape;1253;p43"/>
            <p:cNvSpPr/>
            <p:nvPr/>
          </p:nvSpPr>
          <p:spPr>
            <a:xfrm>
              <a:off x="7413825" y="4880841"/>
              <a:ext cx="61375" cy="62300"/>
            </a:xfrm>
            <a:custGeom>
              <a:avLst/>
              <a:gdLst/>
              <a:ahLst/>
              <a:cxnLst/>
              <a:rect l="l" t="t" r="r" b="b"/>
              <a:pathLst>
                <a:path w="2455" h="2492" extrusionOk="0">
                  <a:moveTo>
                    <a:pt x="1247" y="453"/>
                  </a:moveTo>
                  <a:cubicBezTo>
                    <a:pt x="1417" y="453"/>
                    <a:pt x="1568" y="529"/>
                    <a:pt x="1681" y="661"/>
                  </a:cubicBezTo>
                  <a:cubicBezTo>
                    <a:pt x="1794" y="831"/>
                    <a:pt x="1851" y="1038"/>
                    <a:pt x="1851" y="1246"/>
                  </a:cubicBezTo>
                  <a:cubicBezTo>
                    <a:pt x="1851" y="1454"/>
                    <a:pt x="1794" y="1661"/>
                    <a:pt x="1681" y="1812"/>
                  </a:cubicBezTo>
                  <a:cubicBezTo>
                    <a:pt x="1568" y="1963"/>
                    <a:pt x="1417" y="2039"/>
                    <a:pt x="1247" y="2039"/>
                  </a:cubicBezTo>
                  <a:cubicBezTo>
                    <a:pt x="1115" y="2039"/>
                    <a:pt x="1020" y="2001"/>
                    <a:pt x="926" y="1945"/>
                  </a:cubicBezTo>
                  <a:cubicBezTo>
                    <a:pt x="832" y="1869"/>
                    <a:pt x="756" y="1775"/>
                    <a:pt x="718" y="1661"/>
                  </a:cubicBezTo>
                  <a:cubicBezTo>
                    <a:pt x="662" y="1529"/>
                    <a:pt x="624" y="1378"/>
                    <a:pt x="643" y="1246"/>
                  </a:cubicBezTo>
                  <a:cubicBezTo>
                    <a:pt x="624" y="1095"/>
                    <a:pt x="662" y="963"/>
                    <a:pt x="718" y="812"/>
                  </a:cubicBezTo>
                  <a:cubicBezTo>
                    <a:pt x="756" y="718"/>
                    <a:pt x="832" y="604"/>
                    <a:pt x="926" y="548"/>
                  </a:cubicBezTo>
                  <a:cubicBezTo>
                    <a:pt x="1020" y="491"/>
                    <a:pt x="1134" y="453"/>
                    <a:pt x="1247" y="453"/>
                  </a:cubicBezTo>
                  <a:close/>
                  <a:moveTo>
                    <a:pt x="1247" y="0"/>
                  </a:moveTo>
                  <a:cubicBezTo>
                    <a:pt x="1058" y="0"/>
                    <a:pt x="888" y="38"/>
                    <a:pt x="737" y="95"/>
                  </a:cubicBezTo>
                  <a:cubicBezTo>
                    <a:pt x="586" y="151"/>
                    <a:pt x="454" y="227"/>
                    <a:pt x="360" y="340"/>
                  </a:cubicBezTo>
                  <a:cubicBezTo>
                    <a:pt x="246" y="453"/>
                    <a:pt x="171" y="585"/>
                    <a:pt x="114" y="736"/>
                  </a:cubicBezTo>
                  <a:cubicBezTo>
                    <a:pt x="1" y="1057"/>
                    <a:pt x="1" y="1416"/>
                    <a:pt x="114" y="1756"/>
                  </a:cubicBezTo>
                  <a:cubicBezTo>
                    <a:pt x="171" y="1888"/>
                    <a:pt x="246" y="2039"/>
                    <a:pt x="360" y="2152"/>
                  </a:cubicBezTo>
                  <a:cubicBezTo>
                    <a:pt x="473" y="2265"/>
                    <a:pt x="605" y="2341"/>
                    <a:pt x="756" y="2398"/>
                  </a:cubicBezTo>
                  <a:cubicBezTo>
                    <a:pt x="907" y="2454"/>
                    <a:pt x="1077" y="2492"/>
                    <a:pt x="1247" y="2492"/>
                  </a:cubicBezTo>
                  <a:cubicBezTo>
                    <a:pt x="1417" y="2492"/>
                    <a:pt x="1587" y="2454"/>
                    <a:pt x="1756" y="2398"/>
                  </a:cubicBezTo>
                  <a:cubicBezTo>
                    <a:pt x="1907" y="2341"/>
                    <a:pt x="2021" y="2265"/>
                    <a:pt x="2134" y="2152"/>
                  </a:cubicBezTo>
                  <a:cubicBezTo>
                    <a:pt x="2247" y="2039"/>
                    <a:pt x="2323" y="1888"/>
                    <a:pt x="2379" y="1756"/>
                  </a:cubicBezTo>
                  <a:cubicBezTo>
                    <a:pt x="2436" y="1586"/>
                    <a:pt x="2455" y="1416"/>
                    <a:pt x="2455" y="1246"/>
                  </a:cubicBezTo>
                  <a:cubicBezTo>
                    <a:pt x="2455" y="1076"/>
                    <a:pt x="2436" y="906"/>
                    <a:pt x="2379" y="736"/>
                  </a:cubicBezTo>
                  <a:cubicBezTo>
                    <a:pt x="2266" y="434"/>
                    <a:pt x="2040" y="208"/>
                    <a:pt x="1738" y="95"/>
                  </a:cubicBezTo>
                  <a:cubicBezTo>
                    <a:pt x="1587" y="38"/>
                    <a:pt x="1417" y="0"/>
                    <a:pt x="1247"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4" name="Google Shape;1254;p43"/>
            <p:cNvSpPr/>
            <p:nvPr/>
          </p:nvSpPr>
          <p:spPr>
            <a:xfrm>
              <a:off x="7481325" y="4880841"/>
              <a:ext cx="87800" cy="62425"/>
            </a:xfrm>
            <a:custGeom>
              <a:avLst/>
              <a:gdLst/>
              <a:ahLst/>
              <a:cxnLst/>
              <a:rect l="l" t="t" r="r" b="b"/>
              <a:pathLst>
                <a:path w="3512" h="2497" extrusionOk="0">
                  <a:moveTo>
                    <a:pt x="302" y="0"/>
                  </a:moveTo>
                  <a:cubicBezTo>
                    <a:pt x="227" y="0"/>
                    <a:pt x="132" y="38"/>
                    <a:pt x="95" y="95"/>
                  </a:cubicBezTo>
                  <a:cubicBezTo>
                    <a:pt x="38" y="170"/>
                    <a:pt x="0" y="265"/>
                    <a:pt x="0" y="359"/>
                  </a:cubicBezTo>
                  <a:lnTo>
                    <a:pt x="0" y="2114"/>
                  </a:lnTo>
                  <a:cubicBezTo>
                    <a:pt x="0" y="2209"/>
                    <a:pt x="38" y="2303"/>
                    <a:pt x="95" y="2398"/>
                  </a:cubicBezTo>
                  <a:cubicBezTo>
                    <a:pt x="161" y="2464"/>
                    <a:pt x="246" y="2497"/>
                    <a:pt x="328" y="2497"/>
                  </a:cubicBezTo>
                  <a:cubicBezTo>
                    <a:pt x="411" y="2497"/>
                    <a:pt x="491" y="2464"/>
                    <a:pt x="548" y="2398"/>
                  </a:cubicBezTo>
                  <a:cubicBezTo>
                    <a:pt x="623" y="2303"/>
                    <a:pt x="642" y="2209"/>
                    <a:pt x="642" y="2114"/>
                  </a:cubicBezTo>
                  <a:lnTo>
                    <a:pt x="642" y="1284"/>
                  </a:lnTo>
                  <a:cubicBezTo>
                    <a:pt x="623" y="1076"/>
                    <a:pt x="661" y="869"/>
                    <a:pt x="736" y="680"/>
                  </a:cubicBezTo>
                  <a:cubicBezTo>
                    <a:pt x="806" y="559"/>
                    <a:pt x="938" y="470"/>
                    <a:pt x="1090" y="470"/>
                  </a:cubicBezTo>
                  <a:cubicBezTo>
                    <a:pt x="1104" y="470"/>
                    <a:pt x="1118" y="471"/>
                    <a:pt x="1133" y="472"/>
                  </a:cubicBezTo>
                  <a:cubicBezTo>
                    <a:pt x="1208" y="472"/>
                    <a:pt x="1284" y="510"/>
                    <a:pt x="1359" y="567"/>
                  </a:cubicBezTo>
                  <a:cubicBezTo>
                    <a:pt x="1397" y="623"/>
                    <a:pt x="1435" y="699"/>
                    <a:pt x="1435" y="774"/>
                  </a:cubicBezTo>
                  <a:cubicBezTo>
                    <a:pt x="1454" y="887"/>
                    <a:pt x="1454" y="1001"/>
                    <a:pt x="1454" y="1133"/>
                  </a:cubicBezTo>
                  <a:lnTo>
                    <a:pt x="1454" y="2096"/>
                  </a:lnTo>
                  <a:cubicBezTo>
                    <a:pt x="1435" y="2209"/>
                    <a:pt x="1473" y="2303"/>
                    <a:pt x="1529" y="2398"/>
                  </a:cubicBezTo>
                  <a:cubicBezTo>
                    <a:pt x="1586" y="2454"/>
                    <a:pt x="1680" y="2492"/>
                    <a:pt x="1775" y="2492"/>
                  </a:cubicBezTo>
                  <a:cubicBezTo>
                    <a:pt x="1869" y="2492"/>
                    <a:pt x="1945" y="2454"/>
                    <a:pt x="2001" y="2398"/>
                  </a:cubicBezTo>
                  <a:cubicBezTo>
                    <a:pt x="2077" y="2303"/>
                    <a:pt x="2096" y="2209"/>
                    <a:pt x="2096" y="2096"/>
                  </a:cubicBezTo>
                  <a:lnTo>
                    <a:pt x="2096" y="1284"/>
                  </a:lnTo>
                  <a:lnTo>
                    <a:pt x="2058" y="1303"/>
                  </a:lnTo>
                  <a:cubicBezTo>
                    <a:pt x="2058" y="1114"/>
                    <a:pt x="2077" y="925"/>
                    <a:pt x="2133" y="755"/>
                  </a:cubicBezTo>
                  <a:cubicBezTo>
                    <a:pt x="2171" y="680"/>
                    <a:pt x="2228" y="604"/>
                    <a:pt x="2303" y="567"/>
                  </a:cubicBezTo>
                  <a:cubicBezTo>
                    <a:pt x="2360" y="510"/>
                    <a:pt x="2454" y="491"/>
                    <a:pt x="2530" y="491"/>
                  </a:cubicBezTo>
                  <a:cubicBezTo>
                    <a:pt x="2546" y="488"/>
                    <a:pt x="2563" y="486"/>
                    <a:pt x="2578" y="486"/>
                  </a:cubicBezTo>
                  <a:cubicBezTo>
                    <a:pt x="2651" y="486"/>
                    <a:pt x="2713" y="520"/>
                    <a:pt x="2775" y="567"/>
                  </a:cubicBezTo>
                  <a:cubicBezTo>
                    <a:pt x="2813" y="623"/>
                    <a:pt x="2851" y="699"/>
                    <a:pt x="2851" y="774"/>
                  </a:cubicBezTo>
                  <a:cubicBezTo>
                    <a:pt x="2870" y="869"/>
                    <a:pt x="2870" y="982"/>
                    <a:pt x="2870" y="1095"/>
                  </a:cubicBezTo>
                  <a:lnTo>
                    <a:pt x="2870" y="2114"/>
                  </a:lnTo>
                  <a:cubicBezTo>
                    <a:pt x="2870" y="2209"/>
                    <a:pt x="2907" y="2322"/>
                    <a:pt x="2964" y="2398"/>
                  </a:cubicBezTo>
                  <a:cubicBezTo>
                    <a:pt x="3030" y="2464"/>
                    <a:pt x="3115" y="2497"/>
                    <a:pt x="3198" y="2497"/>
                  </a:cubicBezTo>
                  <a:cubicBezTo>
                    <a:pt x="3280" y="2497"/>
                    <a:pt x="3360" y="2464"/>
                    <a:pt x="3417" y="2398"/>
                  </a:cubicBezTo>
                  <a:cubicBezTo>
                    <a:pt x="3492" y="2322"/>
                    <a:pt x="3511" y="2209"/>
                    <a:pt x="3511" y="2114"/>
                  </a:cubicBezTo>
                  <a:lnTo>
                    <a:pt x="3511" y="925"/>
                  </a:lnTo>
                  <a:cubicBezTo>
                    <a:pt x="3511" y="736"/>
                    <a:pt x="3492" y="567"/>
                    <a:pt x="3436" y="397"/>
                  </a:cubicBezTo>
                  <a:cubicBezTo>
                    <a:pt x="3379" y="265"/>
                    <a:pt x="3285" y="170"/>
                    <a:pt x="3153" y="113"/>
                  </a:cubicBezTo>
                  <a:cubicBezTo>
                    <a:pt x="3043" y="51"/>
                    <a:pt x="2921" y="14"/>
                    <a:pt x="2796" y="14"/>
                  </a:cubicBezTo>
                  <a:cubicBezTo>
                    <a:pt x="2770" y="14"/>
                    <a:pt x="2744" y="16"/>
                    <a:pt x="2719" y="19"/>
                  </a:cubicBezTo>
                  <a:cubicBezTo>
                    <a:pt x="2586" y="19"/>
                    <a:pt x="2454" y="38"/>
                    <a:pt x="2341" y="113"/>
                  </a:cubicBezTo>
                  <a:cubicBezTo>
                    <a:pt x="2209" y="170"/>
                    <a:pt x="2096" y="265"/>
                    <a:pt x="2001" y="378"/>
                  </a:cubicBezTo>
                  <a:cubicBezTo>
                    <a:pt x="1945" y="265"/>
                    <a:pt x="1850" y="170"/>
                    <a:pt x="1737" y="113"/>
                  </a:cubicBezTo>
                  <a:cubicBezTo>
                    <a:pt x="1627" y="51"/>
                    <a:pt x="1518" y="14"/>
                    <a:pt x="1409" y="14"/>
                  </a:cubicBezTo>
                  <a:cubicBezTo>
                    <a:pt x="1386" y="14"/>
                    <a:pt x="1363" y="16"/>
                    <a:pt x="1341" y="19"/>
                  </a:cubicBezTo>
                  <a:cubicBezTo>
                    <a:pt x="1190" y="19"/>
                    <a:pt x="1057" y="38"/>
                    <a:pt x="925" y="113"/>
                  </a:cubicBezTo>
                  <a:cubicBezTo>
                    <a:pt x="793" y="170"/>
                    <a:pt x="680" y="265"/>
                    <a:pt x="585" y="378"/>
                  </a:cubicBezTo>
                  <a:lnTo>
                    <a:pt x="585" y="321"/>
                  </a:lnTo>
                  <a:cubicBezTo>
                    <a:pt x="604" y="246"/>
                    <a:pt x="567" y="151"/>
                    <a:pt x="510" y="95"/>
                  </a:cubicBezTo>
                  <a:cubicBezTo>
                    <a:pt x="453" y="38"/>
                    <a:pt x="378" y="0"/>
                    <a:pt x="302"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5" name="Google Shape;1255;p43"/>
            <p:cNvSpPr/>
            <p:nvPr/>
          </p:nvSpPr>
          <p:spPr>
            <a:xfrm>
              <a:off x="6821575" y="4908216"/>
              <a:ext cx="25" cy="25"/>
            </a:xfrm>
            <a:custGeom>
              <a:avLst/>
              <a:gdLst/>
              <a:ahLst/>
              <a:cxnLst/>
              <a:rect l="l" t="t" r="r" b="b"/>
              <a:pathLst>
                <a:path w="1" h="1" extrusionOk="0">
                  <a:moveTo>
                    <a:pt x="1" y="0"/>
                  </a:move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6" name="Google Shape;1256;p43"/>
            <p:cNvSpPr/>
            <p:nvPr/>
          </p:nvSpPr>
          <p:spPr>
            <a:xfrm>
              <a:off x="6821575" y="4909141"/>
              <a:ext cx="975" cy="3800"/>
            </a:xfrm>
            <a:custGeom>
              <a:avLst/>
              <a:gdLst/>
              <a:ahLst/>
              <a:cxnLst/>
              <a:rect l="l" t="t" r="r" b="b"/>
              <a:pathLst>
                <a:path w="39" h="152" extrusionOk="0">
                  <a:moveTo>
                    <a:pt x="1" y="1"/>
                  </a:moveTo>
                  <a:cubicBezTo>
                    <a:pt x="20" y="58"/>
                    <a:pt x="20" y="114"/>
                    <a:pt x="39" y="152"/>
                  </a:cubicBezTo>
                  <a:cubicBezTo>
                    <a:pt x="39" y="95"/>
                    <a:pt x="20" y="57"/>
                    <a:pt x="1" y="1"/>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7" name="Google Shape;1257;p43"/>
            <p:cNvSpPr/>
            <p:nvPr/>
          </p:nvSpPr>
          <p:spPr>
            <a:xfrm>
              <a:off x="6827725" y="4927566"/>
              <a:ext cx="25" cy="25"/>
            </a:xfrm>
            <a:custGeom>
              <a:avLst/>
              <a:gdLst/>
              <a:ahLst/>
              <a:cxnLst/>
              <a:rect l="l" t="t" r="r" b="b"/>
              <a:pathLst>
                <a:path w="1" h="1" extrusionOk="0">
                  <a:moveTo>
                    <a:pt x="0" y="0"/>
                  </a:move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8" name="Google Shape;1258;p43"/>
            <p:cNvSpPr/>
            <p:nvPr/>
          </p:nvSpPr>
          <p:spPr>
            <a:xfrm>
              <a:off x="6826775" y="4925666"/>
              <a:ext cx="500" cy="975"/>
            </a:xfrm>
            <a:custGeom>
              <a:avLst/>
              <a:gdLst/>
              <a:ahLst/>
              <a:cxnLst/>
              <a:rect l="l" t="t" r="r" b="b"/>
              <a:pathLst>
                <a:path w="20" h="39" extrusionOk="0">
                  <a:moveTo>
                    <a:pt x="19" y="38"/>
                  </a:moveTo>
                  <a:lnTo>
                    <a:pt x="0" y="1"/>
                  </a:ln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59" name="Google Shape;1259;p43"/>
            <p:cNvSpPr/>
            <p:nvPr/>
          </p:nvSpPr>
          <p:spPr>
            <a:xfrm>
              <a:off x="6823950" y="4918591"/>
              <a:ext cx="2375" cy="7100"/>
            </a:xfrm>
            <a:custGeom>
              <a:avLst/>
              <a:gdLst/>
              <a:ahLst/>
              <a:cxnLst/>
              <a:rect l="l" t="t" r="r" b="b"/>
              <a:pathLst>
                <a:path w="95" h="284" extrusionOk="0">
                  <a:moveTo>
                    <a:pt x="0" y="0"/>
                  </a:moveTo>
                  <a:cubicBezTo>
                    <a:pt x="19" y="95"/>
                    <a:pt x="57" y="189"/>
                    <a:pt x="95" y="284"/>
                  </a:cubicBezTo>
                  <a:cubicBezTo>
                    <a:pt x="57" y="189"/>
                    <a:pt x="19" y="95"/>
                    <a:pt x="0"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60" name="Google Shape;1260;p43"/>
            <p:cNvSpPr/>
            <p:nvPr/>
          </p:nvSpPr>
          <p:spPr>
            <a:xfrm>
              <a:off x="6853200" y="4829391"/>
              <a:ext cx="35900" cy="24575"/>
            </a:xfrm>
            <a:custGeom>
              <a:avLst/>
              <a:gdLst/>
              <a:ahLst/>
              <a:cxnLst/>
              <a:rect l="l" t="t" r="r" b="b"/>
              <a:pathLst>
                <a:path w="1436" h="983" extrusionOk="0">
                  <a:moveTo>
                    <a:pt x="718" y="1"/>
                  </a:moveTo>
                  <a:cubicBezTo>
                    <a:pt x="416" y="1"/>
                    <a:pt x="359" y="435"/>
                    <a:pt x="661" y="491"/>
                  </a:cubicBezTo>
                  <a:lnTo>
                    <a:pt x="680" y="605"/>
                  </a:lnTo>
                  <a:cubicBezTo>
                    <a:pt x="454" y="642"/>
                    <a:pt x="208" y="699"/>
                    <a:pt x="1" y="812"/>
                  </a:cubicBezTo>
                  <a:lnTo>
                    <a:pt x="57" y="982"/>
                  </a:lnTo>
                  <a:cubicBezTo>
                    <a:pt x="246" y="907"/>
                    <a:pt x="454" y="850"/>
                    <a:pt x="661" y="831"/>
                  </a:cubicBezTo>
                  <a:cubicBezTo>
                    <a:pt x="812" y="812"/>
                    <a:pt x="963" y="812"/>
                    <a:pt x="1114" y="812"/>
                  </a:cubicBezTo>
                  <a:cubicBezTo>
                    <a:pt x="1209" y="812"/>
                    <a:pt x="1303" y="812"/>
                    <a:pt x="1397" y="831"/>
                  </a:cubicBezTo>
                  <a:lnTo>
                    <a:pt x="1435" y="642"/>
                  </a:lnTo>
                  <a:cubicBezTo>
                    <a:pt x="1279" y="600"/>
                    <a:pt x="1113" y="579"/>
                    <a:pt x="952" y="579"/>
                  </a:cubicBezTo>
                  <a:cubicBezTo>
                    <a:pt x="898" y="579"/>
                    <a:pt x="845" y="581"/>
                    <a:pt x="793" y="586"/>
                  </a:cubicBezTo>
                  <a:lnTo>
                    <a:pt x="756" y="491"/>
                  </a:lnTo>
                  <a:cubicBezTo>
                    <a:pt x="1058" y="435"/>
                    <a:pt x="1020" y="1"/>
                    <a:pt x="718" y="1"/>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61" name="Google Shape;1261;p43"/>
            <p:cNvSpPr/>
            <p:nvPr/>
          </p:nvSpPr>
          <p:spPr>
            <a:xfrm>
              <a:off x="6798925" y="4868091"/>
              <a:ext cx="29300" cy="31175"/>
            </a:xfrm>
            <a:custGeom>
              <a:avLst/>
              <a:gdLst/>
              <a:ahLst/>
              <a:cxnLst/>
              <a:rect l="l" t="t" r="r" b="b"/>
              <a:pathLst>
                <a:path w="1172" h="1247" extrusionOk="0">
                  <a:moveTo>
                    <a:pt x="982" y="1"/>
                  </a:moveTo>
                  <a:cubicBezTo>
                    <a:pt x="831" y="133"/>
                    <a:pt x="737" y="303"/>
                    <a:pt x="643" y="472"/>
                  </a:cubicBezTo>
                  <a:lnTo>
                    <a:pt x="624" y="435"/>
                  </a:lnTo>
                  <a:cubicBezTo>
                    <a:pt x="567" y="397"/>
                    <a:pt x="510" y="378"/>
                    <a:pt x="454" y="378"/>
                  </a:cubicBezTo>
                  <a:cubicBezTo>
                    <a:pt x="416" y="378"/>
                    <a:pt x="378" y="359"/>
                    <a:pt x="340" y="340"/>
                  </a:cubicBezTo>
                  <a:cubicBezTo>
                    <a:pt x="359" y="303"/>
                    <a:pt x="378" y="284"/>
                    <a:pt x="378" y="246"/>
                  </a:cubicBezTo>
                  <a:cubicBezTo>
                    <a:pt x="378" y="145"/>
                    <a:pt x="303" y="87"/>
                    <a:pt x="224" y="87"/>
                  </a:cubicBezTo>
                  <a:cubicBezTo>
                    <a:pt x="185" y="87"/>
                    <a:pt x="145" y="101"/>
                    <a:pt x="114" y="133"/>
                  </a:cubicBezTo>
                  <a:cubicBezTo>
                    <a:pt x="1" y="227"/>
                    <a:pt x="76" y="397"/>
                    <a:pt x="227" y="397"/>
                  </a:cubicBezTo>
                  <a:lnTo>
                    <a:pt x="265" y="397"/>
                  </a:lnTo>
                  <a:cubicBezTo>
                    <a:pt x="296" y="444"/>
                    <a:pt x="353" y="477"/>
                    <a:pt x="414" y="477"/>
                  </a:cubicBezTo>
                  <a:cubicBezTo>
                    <a:pt x="427" y="477"/>
                    <a:pt x="440" y="476"/>
                    <a:pt x="454" y="472"/>
                  </a:cubicBezTo>
                  <a:cubicBezTo>
                    <a:pt x="491" y="472"/>
                    <a:pt x="529" y="491"/>
                    <a:pt x="548" y="510"/>
                  </a:cubicBezTo>
                  <a:cubicBezTo>
                    <a:pt x="567" y="548"/>
                    <a:pt x="586" y="586"/>
                    <a:pt x="586" y="623"/>
                  </a:cubicBezTo>
                  <a:cubicBezTo>
                    <a:pt x="529" y="812"/>
                    <a:pt x="510" y="1039"/>
                    <a:pt x="510" y="1246"/>
                  </a:cubicBezTo>
                  <a:lnTo>
                    <a:pt x="775" y="1246"/>
                  </a:lnTo>
                  <a:cubicBezTo>
                    <a:pt x="775" y="1077"/>
                    <a:pt x="794" y="888"/>
                    <a:pt x="850" y="718"/>
                  </a:cubicBezTo>
                  <a:cubicBezTo>
                    <a:pt x="926" y="529"/>
                    <a:pt x="1020" y="340"/>
                    <a:pt x="1133" y="170"/>
                  </a:cubicBezTo>
                  <a:lnTo>
                    <a:pt x="1171" y="133"/>
                  </a:lnTo>
                  <a:lnTo>
                    <a:pt x="1096" y="76"/>
                  </a:lnTo>
                  <a:lnTo>
                    <a:pt x="982" y="1"/>
                  </a:ln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62" name="Google Shape;1262;p43"/>
            <p:cNvSpPr/>
            <p:nvPr/>
          </p:nvSpPr>
          <p:spPr>
            <a:xfrm>
              <a:off x="6911725" y="4854891"/>
              <a:ext cx="28325" cy="31150"/>
            </a:xfrm>
            <a:custGeom>
              <a:avLst/>
              <a:gdLst/>
              <a:ahLst/>
              <a:cxnLst/>
              <a:rect l="l" t="t" r="r" b="b"/>
              <a:pathLst>
                <a:path w="1133" h="1246" extrusionOk="0">
                  <a:moveTo>
                    <a:pt x="925" y="0"/>
                  </a:moveTo>
                  <a:cubicBezTo>
                    <a:pt x="929" y="0"/>
                    <a:pt x="932" y="0"/>
                    <a:pt x="935" y="0"/>
                  </a:cubicBezTo>
                  <a:lnTo>
                    <a:pt x="935" y="0"/>
                  </a:lnTo>
                  <a:cubicBezTo>
                    <a:pt x="938" y="0"/>
                    <a:pt x="941" y="0"/>
                    <a:pt x="944" y="0"/>
                  </a:cubicBezTo>
                  <a:close/>
                  <a:moveTo>
                    <a:pt x="935" y="0"/>
                  </a:moveTo>
                  <a:cubicBezTo>
                    <a:pt x="845" y="5"/>
                    <a:pt x="774" y="78"/>
                    <a:pt x="774" y="151"/>
                  </a:cubicBezTo>
                  <a:cubicBezTo>
                    <a:pt x="774" y="170"/>
                    <a:pt x="774" y="189"/>
                    <a:pt x="774" y="189"/>
                  </a:cubicBezTo>
                  <a:cubicBezTo>
                    <a:pt x="718" y="245"/>
                    <a:pt x="699" y="321"/>
                    <a:pt x="699" y="378"/>
                  </a:cubicBezTo>
                  <a:cubicBezTo>
                    <a:pt x="699" y="434"/>
                    <a:pt x="699" y="472"/>
                    <a:pt x="661" y="491"/>
                  </a:cubicBezTo>
                  <a:cubicBezTo>
                    <a:pt x="642" y="510"/>
                    <a:pt x="623" y="510"/>
                    <a:pt x="585" y="529"/>
                  </a:cubicBezTo>
                  <a:cubicBezTo>
                    <a:pt x="472" y="359"/>
                    <a:pt x="340" y="227"/>
                    <a:pt x="170" y="94"/>
                  </a:cubicBezTo>
                  <a:lnTo>
                    <a:pt x="0" y="302"/>
                  </a:lnTo>
                  <a:cubicBezTo>
                    <a:pt x="151" y="434"/>
                    <a:pt x="283" y="604"/>
                    <a:pt x="415" y="774"/>
                  </a:cubicBezTo>
                  <a:cubicBezTo>
                    <a:pt x="510" y="925"/>
                    <a:pt x="604" y="1076"/>
                    <a:pt x="680" y="1246"/>
                  </a:cubicBezTo>
                  <a:lnTo>
                    <a:pt x="906" y="1114"/>
                  </a:lnTo>
                  <a:cubicBezTo>
                    <a:pt x="831" y="944"/>
                    <a:pt x="755" y="774"/>
                    <a:pt x="642" y="604"/>
                  </a:cubicBezTo>
                  <a:cubicBezTo>
                    <a:pt x="680" y="604"/>
                    <a:pt x="699" y="585"/>
                    <a:pt x="718" y="566"/>
                  </a:cubicBezTo>
                  <a:cubicBezTo>
                    <a:pt x="774" y="510"/>
                    <a:pt x="793" y="453"/>
                    <a:pt x="793" y="378"/>
                  </a:cubicBezTo>
                  <a:cubicBezTo>
                    <a:pt x="793" y="340"/>
                    <a:pt x="793" y="302"/>
                    <a:pt x="831" y="283"/>
                  </a:cubicBezTo>
                  <a:cubicBezTo>
                    <a:pt x="850" y="302"/>
                    <a:pt x="887" y="302"/>
                    <a:pt x="925" y="302"/>
                  </a:cubicBezTo>
                  <a:cubicBezTo>
                    <a:pt x="1129" y="302"/>
                    <a:pt x="1133" y="10"/>
                    <a:pt x="935" y="0"/>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63" name="Google Shape;1263;p43"/>
            <p:cNvSpPr/>
            <p:nvPr/>
          </p:nvSpPr>
          <p:spPr>
            <a:xfrm>
              <a:off x="6823950" y="4902066"/>
              <a:ext cx="106200" cy="47225"/>
            </a:xfrm>
            <a:custGeom>
              <a:avLst/>
              <a:gdLst/>
              <a:ahLst/>
              <a:cxnLst/>
              <a:rect l="l" t="t" r="r" b="b"/>
              <a:pathLst>
                <a:path w="4248" h="1889" extrusionOk="0">
                  <a:moveTo>
                    <a:pt x="4229" y="1"/>
                  </a:moveTo>
                  <a:lnTo>
                    <a:pt x="4229" y="1"/>
                  </a:lnTo>
                  <a:cubicBezTo>
                    <a:pt x="4096" y="114"/>
                    <a:pt x="3964" y="189"/>
                    <a:pt x="3813" y="284"/>
                  </a:cubicBezTo>
                  <a:cubicBezTo>
                    <a:pt x="3322" y="510"/>
                    <a:pt x="2775" y="680"/>
                    <a:pt x="2228" y="756"/>
                  </a:cubicBezTo>
                  <a:cubicBezTo>
                    <a:pt x="1944" y="794"/>
                    <a:pt x="1680" y="812"/>
                    <a:pt x="1416" y="812"/>
                  </a:cubicBezTo>
                  <a:cubicBezTo>
                    <a:pt x="1133" y="812"/>
                    <a:pt x="850" y="794"/>
                    <a:pt x="566" y="756"/>
                  </a:cubicBezTo>
                  <a:cubicBezTo>
                    <a:pt x="321" y="718"/>
                    <a:pt x="113" y="680"/>
                    <a:pt x="0" y="661"/>
                  </a:cubicBezTo>
                  <a:lnTo>
                    <a:pt x="0" y="661"/>
                  </a:lnTo>
                  <a:cubicBezTo>
                    <a:pt x="19" y="756"/>
                    <a:pt x="57" y="831"/>
                    <a:pt x="113" y="926"/>
                  </a:cubicBezTo>
                  <a:lnTo>
                    <a:pt x="113" y="963"/>
                  </a:lnTo>
                  <a:lnTo>
                    <a:pt x="132" y="982"/>
                  </a:lnTo>
                  <a:cubicBezTo>
                    <a:pt x="208" y="1114"/>
                    <a:pt x="283" y="1247"/>
                    <a:pt x="397" y="1360"/>
                  </a:cubicBezTo>
                  <a:cubicBezTo>
                    <a:pt x="566" y="1567"/>
                    <a:pt x="812" y="1718"/>
                    <a:pt x="1076" y="1794"/>
                  </a:cubicBezTo>
                  <a:cubicBezTo>
                    <a:pt x="1340" y="1851"/>
                    <a:pt x="1586" y="1888"/>
                    <a:pt x="1850" y="1888"/>
                  </a:cubicBezTo>
                  <a:cubicBezTo>
                    <a:pt x="2322" y="1888"/>
                    <a:pt x="2775" y="1794"/>
                    <a:pt x="3190" y="1605"/>
                  </a:cubicBezTo>
                  <a:cubicBezTo>
                    <a:pt x="3492" y="1454"/>
                    <a:pt x="3757" y="1247"/>
                    <a:pt x="3964" y="982"/>
                  </a:cubicBezTo>
                  <a:cubicBezTo>
                    <a:pt x="4059" y="812"/>
                    <a:pt x="4153" y="624"/>
                    <a:pt x="4191" y="435"/>
                  </a:cubicBezTo>
                  <a:cubicBezTo>
                    <a:pt x="4229" y="303"/>
                    <a:pt x="4247" y="152"/>
                    <a:pt x="4229" y="1"/>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64" name="Google Shape;1264;p43"/>
            <p:cNvSpPr/>
            <p:nvPr/>
          </p:nvSpPr>
          <p:spPr>
            <a:xfrm>
              <a:off x="6821100" y="4852791"/>
              <a:ext cx="108575" cy="64250"/>
            </a:xfrm>
            <a:custGeom>
              <a:avLst/>
              <a:gdLst/>
              <a:ahLst/>
              <a:cxnLst/>
              <a:rect l="l" t="t" r="r" b="b"/>
              <a:pathLst>
                <a:path w="4343" h="2570" extrusionOk="0">
                  <a:moveTo>
                    <a:pt x="3248" y="707"/>
                  </a:moveTo>
                  <a:cubicBezTo>
                    <a:pt x="3625" y="707"/>
                    <a:pt x="3795" y="1141"/>
                    <a:pt x="3550" y="1405"/>
                  </a:cubicBezTo>
                  <a:cubicBezTo>
                    <a:pt x="3464" y="1491"/>
                    <a:pt x="3360" y="1529"/>
                    <a:pt x="3259" y="1529"/>
                  </a:cubicBezTo>
                  <a:cubicBezTo>
                    <a:pt x="3049" y="1529"/>
                    <a:pt x="2851" y="1364"/>
                    <a:pt x="2851" y="1122"/>
                  </a:cubicBezTo>
                  <a:cubicBezTo>
                    <a:pt x="2851" y="896"/>
                    <a:pt x="3021" y="707"/>
                    <a:pt x="3248" y="707"/>
                  </a:cubicBezTo>
                  <a:close/>
                  <a:moveTo>
                    <a:pt x="1303" y="688"/>
                  </a:moveTo>
                  <a:cubicBezTo>
                    <a:pt x="1907" y="688"/>
                    <a:pt x="2191" y="1405"/>
                    <a:pt x="1775" y="1821"/>
                  </a:cubicBezTo>
                  <a:cubicBezTo>
                    <a:pt x="1640" y="1956"/>
                    <a:pt x="1472" y="2017"/>
                    <a:pt x="1308" y="2017"/>
                  </a:cubicBezTo>
                  <a:cubicBezTo>
                    <a:pt x="969" y="2017"/>
                    <a:pt x="643" y="1756"/>
                    <a:pt x="643" y="1349"/>
                  </a:cubicBezTo>
                  <a:cubicBezTo>
                    <a:pt x="643" y="990"/>
                    <a:pt x="945" y="688"/>
                    <a:pt x="1303" y="688"/>
                  </a:cubicBezTo>
                  <a:close/>
                  <a:moveTo>
                    <a:pt x="2474" y="1"/>
                  </a:moveTo>
                  <a:cubicBezTo>
                    <a:pt x="2444" y="1"/>
                    <a:pt x="2413" y="3"/>
                    <a:pt x="2379" y="9"/>
                  </a:cubicBezTo>
                  <a:cubicBezTo>
                    <a:pt x="2247" y="9"/>
                    <a:pt x="2115" y="9"/>
                    <a:pt x="1983" y="27"/>
                  </a:cubicBezTo>
                  <a:cubicBezTo>
                    <a:pt x="1775" y="46"/>
                    <a:pt x="1568" y="103"/>
                    <a:pt x="1379" y="160"/>
                  </a:cubicBezTo>
                  <a:cubicBezTo>
                    <a:pt x="1077" y="273"/>
                    <a:pt x="794" y="424"/>
                    <a:pt x="548" y="631"/>
                  </a:cubicBezTo>
                  <a:cubicBezTo>
                    <a:pt x="473" y="707"/>
                    <a:pt x="416" y="782"/>
                    <a:pt x="360" y="858"/>
                  </a:cubicBezTo>
                  <a:cubicBezTo>
                    <a:pt x="246" y="1028"/>
                    <a:pt x="152" y="1198"/>
                    <a:pt x="95" y="1387"/>
                  </a:cubicBezTo>
                  <a:cubicBezTo>
                    <a:pt x="39" y="1575"/>
                    <a:pt x="1" y="1783"/>
                    <a:pt x="1" y="1972"/>
                  </a:cubicBezTo>
                  <a:cubicBezTo>
                    <a:pt x="1" y="2047"/>
                    <a:pt x="20" y="2123"/>
                    <a:pt x="20" y="2217"/>
                  </a:cubicBezTo>
                  <a:lnTo>
                    <a:pt x="20" y="2236"/>
                  </a:lnTo>
                  <a:cubicBezTo>
                    <a:pt x="20" y="2293"/>
                    <a:pt x="39" y="2349"/>
                    <a:pt x="58" y="2406"/>
                  </a:cubicBezTo>
                  <a:cubicBezTo>
                    <a:pt x="531" y="2515"/>
                    <a:pt x="1012" y="2570"/>
                    <a:pt x="1496" y="2570"/>
                  </a:cubicBezTo>
                  <a:cubicBezTo>
                    <a:pt x="1765" y="2570"/>
                    <a:pt x="2034" y="2553"/>
                    <a:pt x="2304" y="2519"/>
                  </a:cubicBezTo>
                  <a:cubicBezTo>
                    <a:pt x="2832" y="2444"/>
                    <a:pt x="3342" y="2293"/>
                    <a:pt x="3833" y="2066"/>
                  </a:cubicBezTo>
                  <a:cubicBezTo>
                    <a:pt x="4003" y="1991"/>
                    <a:pt x="4173" y="1896"/>
                    <a:pt x="4343" y="1783"/>
                  </a:cubicBezTo>
                  <a:cubicBezTo>
                    <a:pt x="4248" y="1481"/>
                    <a:pt x="4097" y="1179"/>
                    <a:pt x="3927" y="915"/>
                  </a:cubicBezTo>
                  <a:cubicBezTo>
                    <a:pt x="3455" y="235"/>
                    <a:pt x="2946" y="65"/>
                    <a:pt x="2681" y="27"/>
                  </a:cubicBezTo>
                  <a:cubicBezTo>
                    <a:pt x="2615" y="14"/>
                    <a:pt x="2548" y="1"/>
                    <a:pt x="2474" y="1"/>
                  </a:cubicBezTo>
                  <a:close/>
                </a:path>
              </a:pathLst>
            </a:custGeom>
            <a:solidFill>
              <a:srgbClr val="4E365B"/>
            </a:solidFill>
            <a:ln>
              <a:noFill/>
            </a:ln>
          </p:spPr>
          <p:txBody>
            <a:bodyPr spcFirstLastPara="1" wrap="square" lIns="121900" tIns="121900" rIns="121900" bIns="121900" anchor="ctr" anchorCtr="0">
              <a:noAutofit/>
            </a:bodyPr>
            <a:lstStyle/>
            <a:p>
              <a:endParaRPr sz="1867"/>
            </a:p>
          </p:txBody>
        </p:sp>
        <p:sp>
          <p:nvSpPr>
            <p:cNvPr id="1265" name="Google Shape;1265;p43"/>
            <p:cNvSpPr/>
            <p:nvPr/>
          </p:nvSpPr>
          <p:spPr>
            <a:xfrm>
              <a:off x="4295425" y="3854891"/>
              <a:ext cx="5477550" cy="1614000"/>
            </a:xfrm>
            <a:custGeom>
              <a:avLst/>
              <a:gdLst/>
              <a:ahLst/>
              <a:cxnLst/>
              <a:rect l="l" t="t" r="r" b="b"/>
              <a:pathLst>
                <a:path w="219102" h="64560" extrusionOk="0">
                  <a:moveTo>
                    <a:pt x="103546" y="0"/>
                  </a:moveTo>
                  <a:cubicBezTo>
                    <a:pt x="103455" y="0"/>
                    <a:pt x="103365" y="0"/>
                    <a:pt x="103274" y="0"/>
                  </a:cubicBezTo>
                  <a:cubicBezTo>
                    <a:pt x="19084" y="57"/>
                    <a:pt x="2454" y="45191"/>
                    <a:pt x="113" y="50609"/>
                  </a:cubicBezTo>
                  <a:cubicBezTo>
                    <a:pt x="0" y="50854"/>
                    <a:pt x="189" y="51156"/>
                    <a:pt x="472" y="51175"/>
                  </a:cubicBezTo>
                  <a:lnTo>
                    <a:pt x="218667" y="64559"/>
                  </a:lnTo>
                  <a:cubicBezTo>
                    <a:pt x="218677" y="64559"/>
                    <a:pt x="218686" y="64560"/>
                    <a:pt x="218696" y="64560"/>
                  </a:cubicBezTo>
                  <a:cubicBezTo>
                    <a:pt x="218911" y="64560"/>
                    <a:pt x="219101" y="64360"/>
                    <a:pt x="219101" y="64143"/>
                  </a:cubicBezTo>
                  <a:cubicBezTo>
                    <a:pt x="219063" y="61954"/>
                    <a:pt x="218780" y="56800"/>
                    <a:pt x="212721" y="46645"/>
                  </a:cubicBezTo>
                  <a:cubicBezTo>
                    <a:pt x="205895" y="35199"/>
                    <a:pt x="187993" y="0"/>
                    <a:pt x="103546" y="0"/>
                  </a:cubicBezTo>
                  <a:close/>
                </a:path>
              </a:pathLst>
            </a:custGeom>
            <a:solidFill>
              <a:srgbClr val="16C153"/>
            </a:solidFill>
            <a:ln>
              <a:noFill/>
            </a:ln>
          </p:spPr>
          <p:txBody>
            <a:bodyPr spcFirstLastPara="1" wrap="square" lIns="121900" tIns="121900" rIns="121900" bIns="121900" anchor="ctr" anchorCtr="0">
              <a:noAutofit/>
            </a:bodyPr>
            <a:lstStyle/>
            <a:p>
              <a:endParaRPr sz="1867"/>
            </a:p>
          </p:txBody>
        </p:sp>
        <p:sp>
          <p:nvSpPr>
            <p:cNvPr id="1266" name="Google Shape;1266;p43"/>
            <p:cNvSpPr/>
            <p:nvPr/>
          </p:nvSpPr>
          <p:spPr>
            <a:xfrm>
              <a:off x="4295425" y="3854891"/>
              <a:ext cx="5477550" cy="1614000"/>
            </a:xfrm>
            <a:custGeom>
              <a:avLst/>
              <a:gdLst/>
              <a:ahLst/>
              <a:cxnLst/>
              <a:rect l="l" t="t" r="r" b="b"/>
              <a:pathLst>
                <a:path w="219102" h="64560" extrusionOk="0">
                  <a:moveTo>
                    <a:pt x="103546" y="0"/>
                  </a:moveTo>
                  <a:cubicBezTo>
                    <a:pt x="103455" y="0"/>
                    <a:pt x="103365" y="0"/>
                    <a:pt x="103274" y="0"/>
                  </a:cubicBezTo>
                  <a:cubicBezTo>
                    <a:pt x="19084" y="57"/>
                    <a:pt x="2454" y="45191"/>
                    <a:pt x="113" y="50609"/>
                  </a:cubicBezTo>
                  <a:cubicBezTo>
                    <a:pt x="0" y="50854"/>
                    <a:pt x="189" y="51156"/>
                    <a:pt x="472" y="51175"/>
                  </a:cubicBezTo>
                  <a:lnTo>
                    <a:pt x="218667" y="64559"/>
                  </a:lnTo>
                  <a:cubicBezTo>
                    <a:pt x="218677" y="64559"/>
                    <a:pt x="218686" y="64560"/>
                    <a:pt x="218696" y="64560"/>
                  </a:cubicBezTo>
                  <a:cubicBezTo>
                    <a:pt x="218911" y="64560"/>
                    <a:pt x="219101" y="64360"/>
                    <a:pt x="219101" y="64143"/>
                  </a:cubicBezTo>
                  <a:cubicBezTo>
                    <a:pt x="219063" y="61954"/>
                    <a:pt x="218780" y="56800"/>
                    <a:pt x="212721" y="46645"/>
                  </a:cubicBezTo>
                  <a:cubicBezTo>
                    <a:pt x="205895" y="35199"/>
                    <a:pt x="187993" y="0"/>
                    <a:pt x="103546" y="0"/>
                  </a:cubicBezTo>
                  <a:close/>
                </a:path>
              </a:pathLst>
            </a:custGeom>
            <a:solidFill>
              <a:schemeClr val="lt2"/>
            </a:solidFill>
            <a:ln>
              <a:noFill/>
            </a:ln>
          </p:spPr>
          <p:txBody>
            <a:bodyPr spcFirstLastPara="1" wrap="square" lIns="121900" tIns="121900" rIns="121900" bIns="121900" anchor="ctr" anchorCtr="0">
              <a:noAutofit/>
            </a:bodyPr>
            <a:lstStyle/>
            <a:p>
              <a:endParaRPr sz="1867"/>
            </a:p>
          </p:txBody>
        </p:sp>
        <p:sp>
          <p:nvSpPr>
            <p:cNvPr id="1267" name="Google Shape;1267;p43"/>
            <p:cNvSpPr/>
            <p:nvPr/>
          </p:nvSpPr>
          <p:spPr>
            <a:xfrm>
              <a:off x="4295425" y="4007316"/>
              <a:ext cx="5477550" cy="1461575"/>
            </a:xfrm>
            <a:custGeom>
              <a:avLst/>
              <a:gdLst/>
              <a:ahLst/>
              <a:cxnLst/>
              <a:rect l="l" t="t" r="r" b="b"/>
              <a:pathLst>
                <a:path w="219102" h="58463" extrusionOk="0">
                  <a:moveTo>
                    <a:pt x="103499" y="0"/>
                  </a:moveTo>
                  <a:cubicBezTo>
                    <a:pt x="103424" y="0"/>
                    <a:pt x="103349" y="0"/>
                    <a:pt x="103274" y="0"/>
                  </a:cubicBezTo>
                  <a:cubicBezTo>
                    <a:pt x="19084" y="38"/>
                    <a:pt x="2454" y="40925"/>
                    <a:pt x="113" y="45814"/>
                  </a:cubicBezTo>
                  <a:cubicBezTo>
                    <a:pt x="0" y="46060"/>
                    <a:pt x="189" y="46343"/>
                    <a:pt x="472" y="46343"/>
                  </a:cubicBezTo>
                  <a:lnTo>
                    <a:pt x="218667" y="58462"/>
                  </a:lnTo>
                  <a:cubicBezTo>
                    <a:pt x="218679" y="58463"/>
                    <a:pt x="218690" y="58463"/>
                    <a:pt x="218701" y="58463"/>
                  </a:cubicBezTo>
                  <a:cubicBezTo>
                    <a:pt x="218912" y="58463"/>
                    <a:pt x="219083" y="58299"/>
                    <a:pt x="219101" y="58084"/>
                  </a:cubicBezTo>
                  <a:cubicBezTo>
                    <a:pt x="219063" y="56102"/>
                    <a:pt x="218780" y="51421"/>
                    <a:pt x="212721" y="42247"/>
                  </a:cubicBezTo>
                  <a:cubicBezTo>
                    <a:pt x="205894" y="31874"/>
                    <a:pt x="187987" y="0"/>
                    <a:pt x="103499" y="0"/>
                  </a:cubicBezTo>
                  <a:close/>
                </a:path>
              </a:pathLst>
            </a:custGeom>
            <a:solidFill>
              <a:schemeClr val="dk2"/>
            </a:solidFill>
            <a:ln>
              <a:noFill/>
            </a:ln>
          </p:spPr>
          <p:txBody>
            <a:bodyPr spcFirstLastPara="1" wrap="square" lIns="121900" tIns="121900" rIns="121900" bIns="121900" anchor="ctr" anchorCtr="0">
              <a:noAutofit/>
            </a:bodyPr>
            <a:lstStyle/>
            <a:p>
              <a:endParaRPr sz="1867"/>
            </a:p>
          </p:txBody>
        </p:sp>
        <p:sp>
          <p:nvSpPr>
            <p:cNvPr id="1268" name="Google Shape;1268;p43"/>
            <p:cNvSpPr/>
            <p:nvPr/>
          </p:nvSpPr>
          <p:spPr>
            <a:xfrm>
              <a:off x="5032550" y="5179091"/>
              <a:ext cx="390775" cy="23625"/>
            </a:xfrm>
            <a:custGeom>
              <a:avLst/>
              <a:gdLst/>
              <a:ahLst/>
              <a:cxnLst/>
              <a:rect l="l" t="t" r="r" b="b"/>
              <a:pathLst>
                <a:path w="15631" h="945" extrusionOk="0">
                  <a:moveTo>
                    <a:pt x="265" y="0"/>
                  </a:moveTo>
                  <a:cubicBezTo>
                    <a:pt x="170" y="246"/>
                    <a:pt x="95" y="510"/>
                    <a:pt x="0" y="755"/>
                  </a:cubicBezTo>
                  <a:lnTo>
                    <a:pt x="15630" y="944"/>
                  </a:lnTo>
                  <a:lnTo>
                    <a:pt x="265" y="0"/>
                  </a:lnTo>
                  <a:close/>
                </a:path>
              </a:pathLst>
            </a:custGeom>
            <a:solidFill>
              <a:srgbClr val="97A9AF"/>
            </a:solidFill>
            <a:ln>
              <a:noFill/>
            </a:ln>
          </p:spPr>
          <p:txBody>
            <a:bodyPr spcFirstLastPara="1" wrap="square" lIns="121900" tIns="121900" rIns="121900" bIns="121900" anchor="ctr" anchorCtr="0">
              <a:noAutofit/>
            </a:bodyPr>
            <a:lstStyle/>
            <a:p>
              <a:endParaRPr sz="1867"/>
            </a:p>
          </p:txBody>
        </p:sp>
        <p:sp>
          <p:nvSpPr>
            <p:cNvPr id="1269" name="Google Shape;1269;p43"/>
            <p:cNvSpPr/>
            <p:nvPr/>
          </p:nvSpPr>
          <p:spPr>
            <a:xfrm>
              <a:off x="5039150" y="3854891"/>
              <a:ext cx="3595075" cy="1384625"/>
            </a:xfrm>
            <a:custGeom>
              <a:avLst/>
              <a:gdLst/>
              <a:ahLst/>
              <a:cxnLst/>
              <a:rect l="l" t="t" r="r" b="b"/>
              <a:pathLst>
                <a:path w="143803" h="55385" extrusionOk="0">
                  <a:moveTo>
                    <a:pt x="73785" y="0"/>
                  </a:moveTo>
                  <a:cubicBezTo>
                    <a:pt x="73698" y="0"/>
                    <a:pt x="73612" y="0"/>
                    <a:pt x="73525" y="0"/>
                  </a:cubicBezTo>
                  <a:cubicBezTo>
                    <a:pt x="52893" y="0"/>
                    <a:pt x="36338" y="2719"/>
                    <a:pt x="23030" y="6909"/>
                  </a:cubicBezTo>
                  <a:cubicBezTo>
                    <a:pt x="17858" y="14233"/>
                    <a:pt x="7891" y="30109"/>
                    <a:pt x="1" y="52968"/>
                  </a:cubicBezTo>
                  <a:lnTo>
                    <a:pt x="15366" y="53912"/>
                  </a:lnTo>
                  <a:lnTo>
                    <a:pt x="143803" y="55385"/>
                  </a:lnTo>
                  <a:cubicBezTo>
                    <a:pt x="143803" y="55385"/>
                    <a:pt x="140028" y="23011"/>
                    <a:pt x="127286" y="6154"/>
                  </a:cubicBezTo>
                  <a:cubicBezTo>
                    <a:pt x="113334" y="2394"/>
                    <a:pt x="95824" y="0"/>
                    <a:pt x="73785" y="0"/>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270" name="Google Shape;1270;p43"/>
            <p:cNvSpPr/>
            <p:nvPr/>
          </p:nvSpPr>
          <p:spPr>
            <a:xfrm>
              <a:off x="6663500" y="3995991"/>
              <a:ext cx="199625" cy="437025"/>
            </a:xfrm>
            <a:custGeom>
              <a:avLst/>
              <a:gdLst/>
              <a:ahLst/>
              <a:cxnLst/>
              <a:rect l="l" t="t" r="r" b="b"/>
              <a:pathLst>
                <a:path w="7985" h="17481" extrusionOk="0">
                  <a:moveTo>
                    <a:pt x="5474" y="0"/>
                  </a:moveTo>
                  <a:lnTo>
                    <a:pt x="2397" y="718"/>
                  </a:lnTo>
                  <a:cubicBezTo>
                    <a:pt x="2397" y="718"/>
                    <a:pt x="1170" y="6928"/>
                    <a:pt x="0" y="17480"/>
                  </a:cubicBezTo>
                  <a:lnTo>
                    <a:pt x="7985" y="16933"/>
                  </a:lnTo>
                  <a:cubicBezTo>
                    <a:pt x="7985" y="16933"/>
                    <a:pt x="6928" y="4455"/>
                    <a:pt x="5474"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271" name="Google Shape;1271;p43"/>
            <p:cNvSpPr/>
            <p:nvPr/>
          </p:nvSpPr>
          <p:spPr>
            <a:xfrm>
              <a:off x="6629975" y="4661866"/>
              <a:ext cx="247800" cy="488925"/>
            </a:xfrm>
            <a:custGeom>
              <a:avLst/>
              <a:gdLst/>
              <a:ahLst/>
              <a:cxnLst/>
              <a:rect l="l" t="t" r="r" b="b"/>
              <a:pathLst>
                <a:path w="9912" h="19557" extrusionOk="0">
                  <a:moveTo>
                    <a:pt x="1341" y="0"/>
                  </a:moveTo>
                  <a:cubicBezTo>
                    <a:pt x="1058" y="5437"/>
                    <a:pt x="1" y="19557"/>
                    <a:pt x="1" y="19557"/>
                  </a:cubicBezTo>
                  <a:lnTo>
                    <a:pt x="9911" y="19557"/>
                  </a:lnTo>
                  <a:cubicBezTo>
                    <a:pt x="9515" y="12478"/>
                    <a:pt x="9326" y="0"/>
                    <a:pt x="9326"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272" name="Google Shape;1272;p43"/>
            <p:cNvSpPr/>
            <p:nvPr/>
          </p:nvSpPr>
          <p:spPr>
            <a:xfrm>
              <a:off x="5032550" y="4006841"/>
              <a:ext cx="590875" cy="1191150"/>
            </a:xfrm>
            <a:custGeom>
              <a:avLst/>
              <a:gdLst/>
              <a:ahLst/>
              <a:cxnLst/>
              <a:rect l="l" t="t" r="r" b="b"/>
              <a:pathLst>
                <a:path w="23635" h="47646" fill="none" extrusionOk="0">
                  <a:moveTo>
                    <a:pt x="23634" y="1"/>
                  </a:moveTo>
                  <a:cubicBezTo>
                    <a:pt x="23634" y="1"/>
                    <a:pt x="10477" y="16027"/>
                    <a:pt x="0" y="47645"/>
                  </a:cubicBezTo>
                </a:path>
              </a:pathLst>
            </a:custGeom>
            <a:noFill/>
            <a:ln w="47200"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sp>
          <p:nvSpPr>
            <p:cNvPr id="1273" name="Google Shape;1273;p43"/>
            <p:cNvSpPr/>
            <p:nvPr/>
          </p:nvSpPr>
          <p:spPr>
            <a:xfrm>
              <a:off x="8221275" y="4008741"/>
              <a:ext cx="412950" cy="1230775"/>
            </a:xfrm>
            <a:custGeom>
              <a:avLst/>
              <a:gdLst/>
              <a:ahLst/>
              <a:cxnLst/>
              <a:rect l="l" t="t" r="r" b="b"/>
              <a:pathLst>
                <a:path w="16518" h="49231" fill="none" extrusionOk="0">
                  <a:moveTo>
                    <a:pt x="1" y="0"/>
                  </a:moveTo>
                  <a:cubicBezTo>
                    <a:pt x="1" y="0"/>
                    <a:pt x="12516" y="14781"/>
                    <a:pt x="16518" y="49231"/>
                  </a:cubicBezTo>
                </a:path>
              </a:pathLst>
            </a:custGeom>
            <a:noFill/>
            <a:ln w="47200"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sp>
          <p:nvSpPr>
            <p:cNvPr id="1274" name="Google Shape;1274;p43"/>
            <p:cNvSpPr/>
            <p:nvPr/>
          </p:nvSpPr>
          <p:spPr>
            <a:xfrm>
              <a:off x="8669600" y="4135091"/>
              <a:ext cx="281300" cy="201325"/>
            </a:xfrm>
            <a:custGeom>
              <a:avLst/>
              <a:gdLst/>
              <a:ahLst/>
              <a:cxnLst/>
              <a:rect l="l" t="t" r="r" b="b"/>
              <a:pathLst>
                <a:path w="11252" h="8053" extrusionOk="0">
                  <a:moveTo>
                    <a:pt x="3565" y="1"/>
                  </a:moveTo>
                  <a:cubicBezTo>
                    <a:pt x="3529" y="1"/>
                    <a:pt x="3492" y="2"/>
                    <a:pt x="3455" y="5"/>
                  </a:cubicBezTo>
                  <a:cubicBezTo>
                    <a:pt x="2908" y="62"/>
                    <a:pt x="2455" y="420"/>
                    <a:pt x="2058" y="817"/>
                  </a:cubicBezTo>
                  <a:cubicBezTo>
                    <a:pt x="1152" y="1723"/>
                    <a:pt x="435" y="2837"/>
                    <a:pt x="1" y="4064"/>
                  </a:cubicBezTo>
                  <a:lnTo>
                    <a:pt x="7325" y="8047"/>
                  </a:lnTo>
                  <a:cubicBezTo>
                    <a:pt x="7390" y="8051"/>
                    <a:pt x="7454" y="8053"/>
                    <a:pt x="7517" y="8053"/>
                  </a:cubicBezTo>
                  <a:cubicBezTo>
                    <a:pt x="9839" y="8053"/>
                    <a:pt x="11251" y="5408"/>
                    <a:pt x="9873" y="3478"/>
                  </a:cubicBezTo>
                  <a:cubicBezTo>
                    <a:pt x="9284" y="2653"/>
                    <a:pt x="8403" y="2266"/>
                    <a:pt x="7529" y="2266"/>
                  </a:cubicBezTo>
                  <a:cubicBezTo>
                    <a:pt x="6489" y="2266"/>
                    <a:pt x="5460" y="2814"/>
                    <a:pt x="4943" y="3823"/>
                  </a:cubicBezTo>
                  <a:lnTo>
                    <a:pt x="4943" y="3823"/>
                  </a:lnTo>
                  <a:cubicBezTo>
                    <a:pt x="5188" y="3147"/>
                    <a:pt x="5370" y="2444"/>
                    <a:pt x="5267" y="1742"/>
                  </a:cubicBezTo>
                  <a:cubicBezTo>
                    <a:pt x="5140" y="854"/>
                    <a:pt x="4439" y="1"/>
                    <a:pt x="3565" y="1"/>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275" name="Google Shape;1275;p43"/>
            <p:cNvSpPr/>
            <p:nvPr/>
          </p:nvSpPr>
          <p:spPr>
            <a:xfrm>
              <a:off x="8982475" y="4349866"/>
              <a:ext cx="137350" cy="102500"/>
            </a:xfrm>
            <a:custGeom>
              <a:avLst/>
              <a:gdLst/>
              <a:ahLst/>
              <a:cxnLst/>
              <a:rect l="l" t="t" r="r" b="b"/>
              <a:pathLst>
                <a:path w="5494" h="4100" extrusionOk="0">
                  <a:moveTo>
                    <a:pt x="2647" y="1"/>
                  </a:moveTo>
                  <a:cubicBezTo>
                    <a:pt x="1667" y="1"/>
                    <a:pt x="729" y="481"/>
                    <a:pt x="1" y="1154"/>
                  </a:cubicBezTo>
                  <a:lnTo>
                    <a:pt x="3984" y="4099"/>
                  </a:lnTo>
                  <a:cubicBezTo>
                    <a:pt x="4965" y="3816"/>
                    <a:pt x="5494" y="2589"/>
                    <a:pt x="5154" y="1626"/>
                  </a:cubicBezTo>
                  <a:cubicBezTo>
                    <a:pt x="4814" y="664"/>
                    <a:pt x="3776" y="41"/>
                    <a:pt x="2757" y="3"/>
                  </a:cubicBezTo>
                  <a:cubicBezTo>
                    <a:pt x="2720" y="2"/>
                    <a:pt x="2683" y="1"/>
                    <a:pt x="2647" y="1"/>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276" name="Google Shape;1276;p43"/>
            <p:cNvSpPr/>
            <p:nvPr/>
          </p:nvSpPr>
          <p:spPr>
            <a:xfrm>
              <a:off x="4761675" y="4262091"/>
              <a:ext cx="244000" cy="215600"/>
            </a:xfrm>
            <a:custGeom>
              <a:avLst/>
              <a:gdLst/>
              <a:ahLst/>
              <a:cxnLst/>
              <a:rect l="l" t="t" r="r" b="b"/>
              <a:pathLst>
                <a:path w="9760" h="8624" extrusionOk="0">
                  <a:moveTo>
                    <a:pt x="5645" y="0"/>
                  </a:moveTo>
                  <a:cubicBezTo>
                    <a:pt x="5218" y="0"/>
                    <a:pt x="4838" y="157"/>
                    <a:pt x="4550" y="531"/>
                  </a:cubicBezTo>
                  <a:cubicBezTo>
                    <a:pt x="3549" y="1815"/>
                    <a:pt x="5380" y="3722"/>
                    <a:pt x="6248" y="5118"/>
                  </a:cubicBezTo>
                  <a:cubicBezTo>
                    <a:pt x="6161" y="5125"/>
                    <a:pt x="6074" y="5128"/>
                    <a:pt x="5988" y="5128"/>
                  </a:cubicBezTo>
                  <a:cubicBezTo>
                    <a:pt x="5020" y="5128"/>
                    <a:pt x="4066" y="4769"/>
                    <a:pt x="3096" y="4665"/>
                  </a:cubicBezTo>
                  <a:cubicBezTo>
                    <a:pt x="2947" y="4647"/>
                    <a:pt x="2794" y="4637"/>
                    <a:pt x="2639" y="4637"/>
                  </a:cubicBezTo>
                  <a:cubicBezTo>
                    <a:pt x="1695" y="4637"/>
                    <a:pt x="702" y="4995"/>
                    <a:pt x="378" y="5855"/>
                  </a:cubicBezTo>
                  <a:cubicBezTo>
                    <a:pt x="0" y="6799"/>
                    <a:pt x="699" y="7893"/>
                    <a:pt x="1624" y="8309"/>
                  </a:cubicBezTo>
                  <a:cubicBezTo>
                    <a:pt x="2115" y="8544"/>
                    <a:pt x="2655" y="8624"/>
                    <a:pt x="3207" y="8624"/>
                  </a:cubicBezTo>
                  <a:cubicBezTo>
                    <a:pt x="3673" y="8624"/>
                    <a:pt x="4148" y="8567"/>
                    <a:pt x="4606" y="8497"/>
                  </a:cubicBezTo>
                  <a:lnTo>
                    <a:pt x="9760" y="2778"/>
                  </a:lnTo>
                  <a:cubicBezTo>
                    <a:pt x="8840" y="1586"/>
                    <a:pt x="7003" y="0"/>
                    <a:pt x="5645" y="0"/>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277" name="Google Shape;1277;p43"/>
            <p:cNvSpPr/>
            <p:nvPr/>
          </p:nvSpPr>
          <p:spPr>
            <a:xfrm>
              <a:off x="5436625" y="4066566"/>
              <a:ext cx="143625" cy="222625"/>
            </a:xfrm>
            <a:custGeom>
              <a:avLst/>
              <a:gdLst/>
              <a:ahLst/>
              <a:cxnLst/>
              <a:rect l="l" t="t" r="r" b="b"/>
              <a:pathLst>
                <a:path w="5745" h="8905" extrusionOk="0">
                  <a:moveTo>
                    <a:pt x="5360" y="0"/>
                  </a:moveTo>
                  <a:cubicBezTo>
                    <a:pt x="5279" y="0"/>
                    <a:pt x="5197" y="32"/>
                    <a:pt x="5130" y="103"/>
                  </a:cubicBezTo>
                  <a:cubicBezTo>
                    <a:pt x="3979" y="1142"/>
                    <a:pt x="3243" y="2708"/>
                    <a:pt x="2431" y="4011"/>
                  </a:cubicBezTo>
                  <a:cubicBezTo>
                    <a:pt x="1563" y="5389"/>
                    <a:pt x="298" y="6993"/>
                    <a:pt x="15" y="8617"/>
                  </a:cubicBezTo>
                  <a:cubicBezTo>
                    <a:pt x="0" y="8749"/>
                    <a:pt x="100" y="8904"/>
                    <a:pt x="225" y="8904"/>
                  </a:cubicBezTo>
                  <a:cubicBezTo>
                    <a:pt x="260" y="8904"/>
                    <a:pt x="298" y="8891"/>
                    <a:pt x="336" y="8862"/>
                  </a:cubicBezTo>
                  <a:cubicBezTo>
                    <a:pt x="1582" y="7937"/>
                    <a:pt x="2355" y="6295"/>
                    <a:pt x="3167" y="4992"/>
                  </a:cubicBezTo>
                  <a:cubicBezTo>
                    <a:pt x="4054" y="3577"/>
                    <a:pt x="5225" y="2029"/>
                    <a:pt x="5678" y="424"/>
                  </a:cubicBezTo>
                  <a:cubicBezTo>
                    <a:pt x="5745" y="184"/>
                    <a:pt x="5556" y="0"/>
                    <a:pt x="5360"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278" name="Google Shape;1278;p43"/>
            <p:cNvSpPr/>
            <p:nvPr/>
          </p:nvSpPr>
          <p:spPr>
            <a:xfrm>
              <a:off x="5355350" y="4335341"/>
              <a:ext cx="62150" cy="75125"/>
            </a:xfrm>
            <a:custGeom>
              <a:avLst/>
              <a:gdLst/>
              <a:ahLst/>
              <a:cxnLst/>
              <a:rect l="l" t="t" r="r" b="b"/>
              <a:pathLst>
                <a:path w="2486" h="3005" extrusionOk="0">
                  <a:moveTo>
                    <a:pt x="1925" y="1"/>
                  </a:moveTo>
                  <a:cubicBezTo>
                    <a:pt x="1802" y="1"/>
                    <a:pt x="1677" y="56"/>
                    <a:pt x="1586" y="188"/>
                  </a:cubicBezTo>
                  <a:lnTo>
                    <a:pt x="642" y="1641"/>
                  </a:lnTo>
                  <a:cubicBezTo>
                    <a:pt x="415" y="1962"/>
                    <a:pt x="0" y="2642"/>
                    <a:pt x="491" y="2944"/>
                  </a:cubicBezTo>
                  <a:cubicBezTo>
                    <a:pt x="570" y="2986"/>
                    <a:pt x="646" y="3005"/>
                    <a:pt x="719" y="3005"/>
                  </a:cubicBezTo>
                  <a:cubicBezTo>
                    <a:pt x="1063" y="3005"/>
                    <a:pt x="1332" y="2586"/>
                    <a:pt x="1472" y="2321"/>
                  </a:cubicBezTo>
                  <a:cubicBezTo>
                    <a:pt x="1793" y="1773"/>
                    <a:pt x="2058" y="1188"/>
                    <a:pt x="2341" y="622"/>
                  </a:cubicBezTo>
                  <a:cubicBezTo>
                    <a:pt x="2486" y="293"/>
                    <a:pt x="2209" y="1"/>
                    <a:pt x="1925" y="1"/>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279" name="Google Shape;1279;p43"/>
            <p:cNvSpPr/>
            <p:nvPr/>
          </p:nvSpPr>
          <p:spPr>
            <a:xfrm>
              <a:off x="8248550" y="4048816"/>
              <a:ext cx="97450" cy="155700"/>
            </a:xfrm>
            <a:custGeom>
              <a:avLst/>
              <a:gdLst/>
              <a:ahLst/>
              <a:cxnLst/>
              <a:rect l="l" t="t" r="r" b="b"/>
              <a:pathLst>
                <a:path w="3898" h="6228" extrusionOk="0">
                  <a:moveTo>
                    <a:pt x="371" y="1"/>
                  </a:moveTo>
                  <a:cubicBezTo>
                    <a:pt x="180" y="1"/>
                    <a:pt x="1" y="195"/>
                    <a:pt x="118" y="417"/>
                  </a:cubicBezTo>
                  <a:cubicBezTo>
                    <a:pt x="590" y="1474"/>
                    <a:pt x="1081" y="2512"/>
                    <a:pt x="1628" y="3550"/>
                  </a:cubicBezTo>
                  <a:cubicBezTo>
                    <a:pt x="2100" y="4457"/>
                    <a:pt x="2572" y="5476"/>
                    <a:pt x="3346" y="6155"/>
                  </a:cubicBezTo>
                  <a:cubicBezTo>
                    <a:pt x="3406" y="6206"/>
                    <a:pt x="3475" y="6228"/>
                    <a:pt x="3542" y="6228"/>
                  </a:cubicBezTo>
                  <a:cubicBezTo>
                    <a:pt x="3726" y="6228"/>
                    <a:pt x="3897" y="6061"/>
                    <a:pt x="3856" y="5853"/>
                  </a:cubicBezTo>
                  <a:cubicBezTo>
                    <a:pt x="3686" y="4834"/>
                    <a:pt x="3044" y="3909"/>
                    <a:pt x="2515" y="3022"/>
                  </a:cubicBezTo>
                  <a:cubicBezTo>
                    <a:pt x="1911" y="2040"/>
                    <a:pt x="1269" y="1078"/>
                    <a:pt x="609" y="134"/>
                  </a:cubicBezTo>
                  <a:cubicBezTo>
                    <a:pt x="544" y="40"/>
                    <a:pt x="456" y="1"/>
                    <a:pt x="371" y="1"/>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280" name="Google Shape;1280;p43"/>
            <p:cNvSpPr/>
            <p:nvPr/>
          </p:nvSpPr>
          <p:spPr>
            <a:xfrm>
              <a:off x="8345300" y="4217966"/>
              <a:ext cx="61475" cy="94500"/>
            </a:xfrm>
            <a:custGeom>
              <a:avLst/>
              <a:gdLst/>
              <a:ahLst/>
              <a:cxnLst/>
              <a:rect l="l" t="t" r="r" b="b"/>
              <a:pathLst>
                <a:path w="2459" h="3780" extrusionOk="0">
                  <a:moveTo>
                    <a:pt x="481" y="0"/>
                  </a:moveTo>
                  <a:cubicBezTo>
                    <a:pt x="236" y="0"/>
                    <a:pt x="1" y="191"/>
                    <a:pt x="99" y="484"/>
                  </a:cubicBezTo>
                  <a:cubicBezTo>
                    <a:pt x="306" y="1069"/>
                    <a:pt x="533" y="1636"/>
                    <a:pt x="778" y="2202"/>
                  </a:cubicBezTo>
                  <a:cubicBezTo>
                    <a:pt x="1024" y="2768"/>
                    <a:pt x="1288" y="3467"/>
                    <a:pt x="1854" y="3731"/>
                  </a:cubicBezTo>
                  <a:cubicBezTo>
                    <a:pt x="1909" y="3764"/>
                    <a:pt x="1969" y="3780"/>
                    <a:pt x="2028" y="3780"/>
                  </a:cubicBezTo>
                  <a:cubicBezTo>
                    <a:pt x="2170" y="3780"/>
                    <a:pt x="2305" y="3689"/>
                    <a:pt x="2345" y="3542"/>
                  </a:cubicBezTo>
                  <a:cubicBezTo>
                    <a:pt x="2458" y="3014"/>
                    <a:pt x="2232" y="2523"/>
                    <a:pt x="1986" y="2051"/>
                  </a:cubicBezTo>
                  <a:cubicBezTo>
                    <a:pt x="1647" y="1409"/>
                    <a:pt x="1250" y="786"/>
                    <a:pt x="835" y="182"/>
                  </a:cubicBezTo>
                  <a:cubicBezTo>
                    <a:pt x="749" y="56"/>
                    <a:pt x="613" y="0"/>
                    <a:pt x="481"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281" name="Google Shape;1281;p43"/>
            <p:cNvSpPr/>
            <p:nvPr/>
          </p:nvSpPr>
          <p:spPr>
            <a:xfrm>
              <a:off x="8643650" y="4414041"/>
              <a:ext cx="287425" cy="229450"/>
            </a:xfrm>
            <a:custGeom>
              <a:avLst/>
              <a:gdLst/>
              <a:ahLst/>
              <a:cxnLst/>
              <a:rect l="l" t="t" r="r" b="b"/>
              <a:pathLst>
                <a:path w="11497" h="9178" extrusionOk="0">
                  <a:moveTo>
                    <a:pt x="0" y="1853"/>
                  </a:moveTo>
                  <a:lnTo>
                    <a:pt x="0" y="1853"/>
                  </a:lnTo>
                  <a:cubicBezTo>
                    <a:pt x="0" y="1853"/>
                    <a:pt x="0" y="1853"/>
                    <a:pt x="0" y="1853"/>
                  </a:cubicBezTo>
                  <a:cubicBezTo>
                    <a:pt x="0" y="1910"/>
                    <a:pt x="0" y="1966"/>
                    <a:pt x="0" y="2023"/>
                  </a:cubicBezTo>
                  <a:lnTo>
                    <a:pt x="19" y="2080"/>
                  </a:lnTo>
                  <a:lnTo>
                    <a:pt x="19" y="2023"/>
                  </a:lnTo>
                  <a:cubicBezTo>
                    <a:pt x="2" y="1971"/>
                    <a:pt x="1" y="1919"/>
                    <a:pt x="0" y="1853"/>
                  </a:cubicBezTo>
                  <a:close/>
                  <a:moveTo>
                    <a:pt x="2004" y="1"/>
                  </a:moveTo>
                  <a:cubicBezTo>
                    <a:pt x="1860" y="1"/>
                    <a:pt x="1718" y="19"/>
                    <a:pt x="1586" y="60"/>
                  </a:cubicBezTo>
                  <a:cubicBezTo>
                    <a:pt x="1341" y="116"/>
                    <a:pt x="1133" y="192"/>
                    <a:pt x="925" y="324"/>
                  </a:cubicBezTo>
                  <a:cubicBezTo>
                    <a:pt x="586" y="513"/>
                    <a:pt x="321" y="796"/>
                    <a:pt x="151" y="1155"/>
                  </a:cubicBezTo>
                  <a:cubicBezTo>
                    <a:pt x="38" y="1362"/>
                    <a:pt x="0" y="1589"/>
                    <a:pt x="0" y="1834"/>
                  </a:cubicBezTo>
                  <a:cubicBezTo>
                    <a:pt x="0" y="1841"/>
                    <a:pt x="0" y="1847"/>
                    <a:pt x="0" y="1853"/>
                  </a:cubicBezTo>
                  <a:lnTo>
                    <a:pt x="0" y="1853"/>
                  </a:lnTo>
                  <a:cubicBezTo>
                    <a:pt x="38" y="1627"/>
                    <a:pt x="114" y="1400"/>
                    <a:pt x="246" y="1211"/>
                  </a:cubicBezTo>
                  <a:cubicBezTo>
                    <a:pt x="435" y="928"/>
                    <a:pt x="699" y="702"/>
                    <a:pt x="1020" y="551"/>
                  </a:cubicBezTo>
                  <a:cubicBezTo>
                    <a:pt x="1266" y="427"/>
                    <a:pt x="1545" y="360"/>
                    <a:pt x="1825" y="360"/>
                  </a:cubicBezTo>
                  <a:cubicBezTo>
                    <a:pt x="1973" y="360"/>
                    <a:pt x="2122" y="379"/>
                    <a:pt x="2266" y="418"/>
                  </a:cubicBezTo>
                  <a:cubicBezTo>
                    <a:pt x="2756" y="551"/>
                    <a:pt x="3209" y="834"/>
                    <a:pt x="3530" y="1230"/>
                  </a:cubicBezTo>
                  <a:cubicBezTo>
                    <a:pt x="3889" y="1683"/>
                    <a:pt x="4153" y="2193"/>
                    <a:pt x="4285" y="2759"/>
                  </a:cubicBezTo>
                  <a:cubicBezTo>
                    <a:pt x="4323" y="2910"/>
                    <a:pt x="4361" y="3061"/>
                    <a:pt x="4380" y="3212"/>
                  </a:cubicBezTo>
                  <a:cubicBezTo>
                    <a:pt x="4399" y="3363"/>
                    <a:pt x="4418" y="3533"/>
                    <a:pt x="4436" y="3684"/>
                  </a:cubicBezTo>
                  <a:cubicBezTo>
                    <a:pt x="4436" y="3835"/>
                    <a:pt x="4455" y="3986"/>
                    <a:pt x="4455" y="4156"/>
                  </a:cubicBezTo>
                  <a:lnTo>
                    <a:pt x="4455" y="4401"/>
                  </a:lnTo>
                  <a:lnTo>
                    <a:pt x="4455" y="4873"/>
                  </a:lnTo>
                  <a:cubicBezTo>
                    <a:pt x="4455" y="5308"/>
                    <a:pt x="4418" y="5798"/>
                    <a:pt x="4418" y="6251"/>
                  </a:cubicBezTo>
                  <a:lnTo>
                    <a:pt x="4361" y="7459"/>
                  </a:lnTo>
                  <a:lnTo>
                    <a:pt x="4361" y="7459"/>
                  </a:lnTo>
                  <a:lnTo>
                    <a:pt x="4927" y="6138"/>
                  </a:lnTo>
                  <a:lnTo>
                    <a:pt x="5003" y="5949"/>
                  </a:lnTo>
                  <a:cubicBezTo>
                    <a:pt x="5022" y="5912"/>
                    <a:pt x="5059" y="5855"/>
                    <a:pt x="5078" y="5798"/>
                  </a:cubicBezTo>
                  <a:lnTo>
                    <a:pt x="5191" y="5610"/>
                  </a:lnTo>
                  <a:lnTo>
                    <a:pt x="5418" y="5194"/>
                  </a:lnTo>
                  <a:cubicBezTo>
                    <a:pt x="5475" y="5100"/>
                    <a:pt x="5531" y="5024"/>
                    <a:pt x="5588" y="4930"/>
                  </a:cubicBezTo>
                  <a:lnTo>
                    <a:pt x="5701" y="4817"/>
                  </a:lnTo>
                  <a:cubicBezTo>
                    <a:pt x="5758" y="4741"/>
                    <a:pt x="5814" y="4703"/>
                    <a:pt x="5871" y="4647"/>
                  </a:cubicBezTo>
                  <a:cubicBezTo>
                    <a:pt x="5984" y="4534"/>
                    <a:pt x="6098" y="4439"/>
                    <a:pt x="6230" y="4364"/>
                  </a:cubicBezTo>
                  <a:cubicBezTo>
                    <a:pt x="6818" y="3976"/>
                    <a:pt x="7494" y="3774"/>
                    <a:pt x="8173" y="3774"/>
                  </a:cubicBezTo>
                  <a:cubicBezTo>
                    <a:pt x="8388" y="3774"/>
                    <a:pt x="8603" y="3794"/>
                    <a:pt x="8816" y="3835"/>
                  </a:cubicBezTo>
                  <a:cubicBezTo>
                    <a:pt x="9382" y="3948"/>
                    <a:pt x="9873" y="4232"/>
                    <a:pt x="10250" y="4666"/>
                  </a:cubicBezTo>
                  <a:cubicBezTo>
                    <a:pt x="10609" y="5043"/>
                    <a:pt x="10854" y="5496"/>
                    <a:pt x="11005" y="6006"/>
                  </a:cubicBezTo>
                  <a:cubicBezTo>
                    <a:pt x="11232" y="6780"/>
                    <a:pt x="11194" y="7610"/>
                    <a:pt x="10892" y="8366"/>
                  </a:cubicBezTo>
                  <a:cubicBezTo>
                    <a:pt x="10873" y="8422"/>
                    <a:pt x="10854" y="8498"/>
                    <a:pt x="10817" y="8554"/>
                  </a:cubicBezTo>
                  <a:lnTo>
                    <a:pt x="10722" y="8724"/>
                  </a:lnTo>
                  <a:lnTo>
                    <a:pt x="10647" y="8856"/>
                  </a:lnTo>
                  <a:lnTo>
                    <a:pt x="10571" y="8970"/>
                  </a:lnTo>
                  <a:lnTo>
                    <a:pt x="10439" y="9177"/>
                  </a:lnTo>
                  <a:lnTo>
                    <a:pt x="10609" y="8988"/>
                  </a:lnTo>
                  <a:lnTo>
                    <a:pt x="10703" y="8894"/>
                  </a:lnTo>
                  <a:lnTo>
                    <a:pt x="10798" y="8762"/>
                  </a:lnTo>
                  <a:lnTo>
                    <a:pt x="10911" y="8611"/>
                  </a:lnTo>
                  <a:cubicBezTo>
                    <a:pt x="10949" y="8554"/>
                    <a:pt x="10987" y="8498"/>
                    <a:pt x="11024" y="8422"/>
                  </a:cubicBezTo>
                  <a:cubicBezTo>
                    <a:pt x="11213" y="8101"/>
                    <a:pt x="11345" y="7743"/>
                    <a:pt x="11402" y="7384"/>
                  </a:cubicBezTo>
                  <a:cubicBezTo>
                    <a:pt x="11496" y="6893"/>
                    <a:pt x="11496" y="6402"/>
                    <a:pt x="11383" y="5912"/>
                  </a:cubicBezTo>
                  <a:cubicBezTo>
                    <a:pt x="11270" y="5345"/>
                    <a:pt x="11024" y="4798"/>
                    <a:pt x="10647" y="4326"/>
                  </a:cubicBezTo>
                  <a:cubicBezTo>
                    <a:pt x="10232" y="3797"/>
                    <a:pt x="9627" y="3420"/>
                    <a:pt x="8967" y="3250"/>
                  </a:cubicBezTo>
                  <a:cubicBezTo>
                    <a:pt x="8666" y="3177"/>
                    <a:pt x="8357" y="3139"/>
                    <a:pt x="8048" y="3139"/>
                  </a:cubicBezTo>
                  <a:cubicBezTo>
                    <a:pt x="7640" y="3139"/>
                    <a:pt x="7231" y="3205"/>
                    <a:pt x="6834" y="3344"/>
                  </a:cubicBezTo>
                  <a:cubicBezTo>
                    <a:pt x="6494" y="3439"/>
                    <a:pt x="6154" y="3609"/>
                    <a:pt x="5852" y="3816"/>
                  </a:cubicBezTo>
                  <a:cubicBezTo>
                    <a:pt x="5682" y="3911"/>
                    <a:pt x="5550" y="4024"/>
                    <a:pt x="5399" y="4156"/>
                  </a:cubicBezTo>
                  <a:cubicBezTo>
                    <a:pt x="5301" y="4240"/>
                    <a:pt x="5172" y="4376"/>
                    <a:pt x="5135" y="4418"/>
                  </a:cubicBezTo>
                  <a:lnTo>
                    <a:pt x="5135" y="4418"/>
                  </a:lnTo>
                  <a:lnTo>
                    <a:pt x="5135" y="4383"/>
                  </a:lnTo>
                  <a:lnTo>
                    <a:pt x="5116" y="4137"/>
                  </a:lnTo>
                  <a:cubicBezTo>
                    <a:pt x="5116" y="3967"/>
                    <a:pt x="5097" y="3779"/>
                    <a:pt x="5078" y="3609"/>
                  </a:cubicBezTo>
                  <a:cubicBezTo>
                    <a:pt x="5059" y="3439"/>
                    <a:pt x="5059" y="3269"/>
                    <a:pt x="5003" y="3099"/>
                  </a:cubicBezTo>
                  <a:cubicBezTo>
                    <a:pt x="4965" y="2929"/>
                    <a:pt x="4946" y="2759"/>
                    <a:pt x="4889" y="2608"/>
                  </a:cubicBezTo>
                  <a:cubicBezTo>
                    <a:pt x="4720" y="1966"/>
                    <a:pt x="4380" y="1362"/>
                    <a:pt x="3927" y="890"/>
                  </a:cubicBezTo>
                  <a:cubicBezTo>
                    <a:pt x="3511" y="437"/>
                    <a:pt x="2964" y="135"/>
                    <a:pt x="2379" y="41"/>
                  </a:cubicBezTo>
                  <a:cubicBezTo>
                    <a:pt x="2256" y="15"/>
                    <a:pt x="2130" y="1"/>
                    <a:pt x="2004" y="1"/>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282" name="Google Shape;1282;p43"/>
            <p:cNvSpPr/>
            <p:nvPr/>
          </p:nvSpPr>
          <p:spPr>
            <a:xfrm>
              <a:off x="9011750" y="4714566"/>
              <a:ext cx="266175" cy="125225"/>
            </a:xfrm>
            <a:custGeom>
              <a:avLst/>
              <a:gdLst/>
              <a:ahLst/>
              <a:cxnLst/>
              <a:rect l="l" t="t" r="r" b="b"/>
              <a:pathLst>
                <a:path w="10647" h="5009" extrusionOk="0">
                  <a:moveTo>
                    <a:pt x="2613" y="0"/>
                  </a:moveTo>
                  <a:cubicBezTo>
                    <a:pt x="2554" y="0"/>
                    <a:pt x="2494" y="2"/>
                    <a:pt x="2435" y="7"/>
                  </a:cubicBezTo>
                  <a:cubicBezTo>
                    <a:pt x="1982" y="44"/>
                    <a:pt x="1529" y="214"/>
                    <a:pt x="1152" y="479"/>
                  </a:cubicBezTo>
                  <a:cubicBezTo>
                    <a:pt x="604" y="856"/>
                    <a:pt x="208" y="1441"/>
                    <a:pt x="57" y="2102"/>
                  </a:cubicBezTo>
                  <a:cubicBezTo>
                    <a:pt x="19" y="2272"/>
                    <a:pt x="0" y="2461"/>
                    <a:pt x="0" y="2630"/>
                  </a:cubicBezTo>
                  <a:lnTo>
                    <a:pt x="19" y="2819"/>
                  </a:lnTo>
                  <a:lnTo>
                    <a:pt x="57" y="2630"/>
                  </a:lnTo>
                  <a:cubicBezTo>
                    <a:pt x="76" y="2442"/>
                    <a:pt x="132" y="2272"/>
                    <a:pt x="189" y="2121"/>
                  </a:cubicBezTo>
                  <a:cubicBezTo>
                    <a:pt x="415" y="1555"/>
                    <a:pt x="831" y="1083"/>
                    <a:pt x="1359" y="781"/>
                  </a:cubicBezTo>
                  <a:cubicBezTo>
                    <a:pt x="1699" y="592"/>
                    <a:pt x="2077" y="497"/>
                    <a:pt x="2473" y="497"/>
                  </a:cubicBezTo>
                  <a:cubicBezTo>
                    <a:pt x="2888" y="497"/>
                    <a:pt x="3304" y="630"/>
                    <a:pt x="3643" y="875"/>
                  </a:cubicBezTo>
                  <a:cubicBezTo>
                    <a:pt x="4021" y="1120"/>
                    <a:pt x="4323" y="1479"/>
                    <a:pt x="4493" y="1894"/>
                  </a:cubicBezTo>
                  <a:cubicBezTo>
                    <a:pt x="4531" y="1970"/>
                    <a:pt x="4568" y="2064"/>
                    <a:pt x="4606" y="2159"/>
                  </a:cubicBezTo>
                  <a:cubicBezTo>
                    <a:pt x="4625" y="2215"/>
                    <a:pt x="4625" y="2253"/>
                    <a:pt x="4644" y="2310"/>
                  </a:cubicBezTo>
                  <a:lnTo>
                    <a:pt x="4663" y="2385"/>
                  </a:lnTo>
                  <a:lnTo>
                    <a:pt x="4663" y="2404"/>
                  </a:lnTo>
                  <a:lnTo>
                    <a:pt x="4663" y="2498"/>
                  </a:lnTo>
                  <a:cubicBezTo>
                    <a:pt x="4719" y="2876"/>
                    <a:pt x="4606" y="3631"/>
                    <a:pt x="4568" y="4122"/>
                  </a:cubicBezTo>
                  <a:lnTo>
                    <a:pt x="4851" y="3801"/>
                  </a:lnTo>
                  <a:lnTo>
                    <a:pt x="5437" y="3140"/>
                  </a:lnTo>
                  <a:cubicBezTo>
                    <a:pt x="5607" y="2989"/>
                    <a:pt x="5833" y="2744"/>
                    <a:pt x="5890" y="2725"/>
                  </a:cubicBezTo>
                  <a:cubicBezTo>
                    <a:pt x="6078" y="2555"/>
                    <a:pt x="6267" y="2423"/>
                    <a:pt x="6475" y="2310"/>
                  </a:cubicBezTo>
                  <a:cubicBezTo>
                    <a:pt x="6871" y="2064"/>
                    <a:pt x="7324" y="1913"/>
                    <a:pt x="7777" y="1838"/>
                  </a:cubicBezTo>
                  <a:cubicBezTo>
                    <a:pt x="7881" y="1819"/>
                    <a:pt x="7990" y="1809"/>
                    <a:pt x="8098" y="1809"/>
                  </a:cubicBezTo>
                  <a:cubicBezTo>
                    <a:pt x="8207" y="1809"/>
                    <a:pt x="8315" y="1819"/>
                    <a:pt x="8419" y="1838"/>
                  </a:cubicBezTo>
                  <a:cubicBezTo>
                    <a:pt x="8532" y="1838"/>
                    <a:pt x="8627" y="1875"/>
                    <a:pt x="8740" y="1875"/>
                  </a:cubicBezTo>
                  <a:cubicBezTo>
                    <a:pt x="8834" y="1913"/>
                    <a:pt x="8910" y="1951"/>
                    <a:pt x="9004" y="1989"/>
                  </a:cubicBezTo>
                  <a:cubicBezTo>
                    <a:pt x="9363" y="2140"/>
                    <a:pt x="9665" y="2385"/>
                    <a:pt x="9910" y="2687"/>
                  </a:cubicBezTo>
                  <a:cubicBezTo>
                    <a:pt x="10118" y="2933"/>
                    <a:pt x="10269" y="3235"/>
                    <a:pt x="10345" y="3574"/>
                  </a:cubicBezTo>
                  <a:cubicBezTo>
                    <a:pt x="10420" y="3820"/>
                    <a:pt x="10439" y="4084"/>
                    <a:pt x="10401" y="4348"/>
                  </a:cubicBezTo>
                  <a:cubicBezTo>
                    <a:pt x="10382" y="4443"/>
                    <a:pt x="10363" y="4537"/>
                    <a:pt x="10326" y="4631"/>
                  </a:cubicBezTo>
                  <a:cubicBezTo>
                    <a:pt x="10307" y="4707"/>
                    <a:pt x="10269" y="4782"/>
                    <a:pt x="10231" y="4839"/>
                  </a:cubicBezTo>
                  <a:lnTo>
                    <a:pt x="10137" y="5009"/>
                  </a:lnTo>
                  <a:cubicBezTo>
                    <a:pt x="10307" y="4820"/>
                    <a:pt x="10439" y="4613"/>
                    <a:pt x="10533" y="4386"/>
                  </a:cubicBezTo>
                  <a:cubicBezTo>
                    <a:pt x="10628" y="4103"/>
                    <a:pt x="10647" y="3801"/>
                    <a:pt x="10628" y="3518"/>
                  </a:cubicBezTo>
                  <a:cubicBezTo>
                    <a:pt x="10514" y="2668"/>
                    <a:pt x="9986" y="1913"/>
                    <a:pt x="9231" y="1517"/>
                  </a:cubicBezTo>
                  <a:cubicBezTo>
                    <a:pt x="9099" y="1441"/>
                    <a:pt x="8985" y="1404"/>
                    <a:pt x="8872" y="1366"/>
                  </a:cubicBezTo>
                  <a:cubicBezTo>
                    <a:pt x="8740" y="1328"/>
                    <a:pt x="8608" y="1290"/>
                    <a:pt x="8495" y="1271"/>
                  </a:cubicBezTo>
                  <a:cubicBezTo>
                    <a:pt x="8301" y="1244"/>
                    <a:pt x="8098" y="1226"/>
                    <a:pt x="7899" y="1226"/>
                  </a:cubicBezTo>
                  <a:cubicBezTo>
                    <a:pt x="7826" y="1226"/>
                    <a:pt x="7754" y="1229"/>
                    <a:pt x="7683" y="1234"/>
                  </a:cubicBezTo>
                  <a:cubicBezTo>
                    <a:pt x="7136" y="1290"/>
                    <a:pt x="6607" y="1460"/>
                    <a:pt x="6135" y="1743"/>
                  </a:cubicBezTo>
                  <a:cubicBezTo>
                    <a:pt x="5890" y="1875"/>
                    <a:pt x="5663" y="2026"/>
                    <a:pt x="5437" y="2215"/>
                  </a:cubicBezTo>
                  <a:lnTo>
                    <a:pt x="5305" y="2328"/>
                  </a:lnTo>
                  <a:lnTo>
                    <a:pt x="5305" y="2310"/>
                  </a:lnTo>
                  <a:lnTo>
                    <a:pt x="5267" y="2159"/>
                  </a:lnTo>
                  <a:cubicBezTo>
                    <a:pt x="5267" y="2102"/>
                    <a:pt x="5248" y="2045"/>
                    <a:pt x="5229" y="1970"/>
                  </a:cubicBezTo>
                  <a:cubicBezTo>
                    <a:pt x="5172" y="1857"/>
                    <a:pt x="5135" y="1743"/>
                    <a:pt x="5078" y="1630"/>
                  </a:cubicBezTo>
                  <a:cubicBezTo>
                    <a:pt x="4833" y="1120"/>
                    <a:pt x="4436" y="686"/>
                    <a:pt x="3964" y="384"/>
                  </a:cubicBezTo>
                  <a:cubicBezTo>
                    <a:pt x="3562" y="133"/>
                    <a:pt x="3085" y="0"/>
                    <a:pt x="2613" y="0"/>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283" name="Google Shape;1283;p43"/>
            <p:cNvSpPr/>
            <p:nvPr/>
          </p:nvSpPr>
          <p:spPr>
            <a:xfrm>
              <a:off x="4830100" y="4507666"/>
              <a:ext cx="262400" cy="175000"/>
            </a:xfrm>
            <a:custGeom>
              <a:avLst/>
              <a:gdLst/>
              <a:ahLst/>
              <a:cxnLst/>
              <a:rect l="l" t="t" r="r" b="b"/>
              <a:pathLst>
                <a:path w="10496" h="7000" extrusionOk="0">
                  <a:moveTo>
                    <a:pt x="7721" y="0"/>
                  </a:moveTo>
                  <a:cubicBezTo>
                    <a:pt x="7499" y="0"/>
                    <a:pt x="7277" y="24"/>
                    <a:pt x="7060" y="71"/>
                  </a:cubicBezTo>
                  <a:cubicBezTo>
                    <a:pt x="6551" y="185"/>
                    <a:pt x="6079" y="411"/>
                    <a:pt x="5701" y="751"/>
                  </a:cubicBezTo>
                  <a:cubicBezTo>
                    <a:pt x="5286" y="1110"/>
                    <a:pt x="4965" y="1563"/>
                    <a:pt x="4757" y="2053"/>
                  </a:cubicBezTo>
                  <a:cubicBezTo>
                    <a:pt x="4531" y="2582"/>
                    <a:pt x="4436" y="3148"/>
                    <a:pt x="4474" y="3714"/>
                  </a:cubicBezTo>
                  <a:lnTo>
                    <a:pt x="4493" y="3828"/>
                  </a:lnTo>
                  <a:lnTo>
                    <a:pt x="4493" y="3884"/>
                  </a:lnTo>
                  <a:lnTo>
                    <a:pt x="4323" y="3809"/>
                  </a:lnTo>
                  <a:cubicBezTo>
                    <a:pt x="4267" y="3790"/>
                    <a:pt x="4210" y="3771"/>
                    <a:pt x="4134" y="3752"/>
                  </a:cubicBezTo>
                  <a:cubicBezTo>
                    <a:pt x="4021" y="3696"/>
                    <a:pt x="3889" y="3658"/>
                    <a:pt x="3757" y="3639"/>
                  </a:cubicBezTo>
                  <a:cubicBezTo>
                    <a:pt x="3511" y="3563"/>
                    <a:pt x="3247" y="3507"/>
                    <a:pt x="2983" y="3488"/>
                  </a:cubicBezTo>
                  <a:cubicBezTo>
                    <a:pt x="2876" y="3476"/>
                    <a:pt x="2768" y="3470"/>
                    <a:pt x="2660" y="3470"/>
                  </a:cubicBezTo>
                  <a:cubicBezTo>
                    <a:pt x="2272" y="3470"/>
                    <a:pt x="1880" y="3548"/>
                    <a:pt x="1511" y="3696"/>
                  </a:cubicBezTo>
                  <a:cubicBezTo>
                    <a:pt x="1284" y="3771"/>
                    <a:pt x="1076" y="3903"/>
                    <a:pt x="888" y="4054"/>
                  </a:cubicBezTo>
                  <a:cubicBezTo>
                    <a:pt x="718" y="4205"/>
                    <a:pt x="586" y="4375"/>
                    <a:pt x="472" y="4564"/>
                  </a:cubicBezTo>
                  <a:cubicBezTo>
                    <a:pt x="76" y="5130"/>
                    <a:pt x="0" y="5848"/>
                    <a:pt x="265" y="6470"/>
                  </a:cubicBezTo>
                  <a:cubicBezTo>
                    <a:pt x="359" y="6640"/>
                    <a:pt x="472" y="6773"/>
                    <a:pt x="604" y="6886"/>
                  </a:cubicBezTo>
                  <a:lnTo>
                    <a:pt x="755" y="6999"/>
                  </a:lnTo>
                  <a:cubicBezTo>
                    <a:pt x="586" y="6848"/>
                    <a:pt x="453" y="6640"/>
                    <a:pt x="397" y="6414"/>
                  </a:cubicBezTo>
                  <a:cubicBezTo>
                    <a:pt x="265" y="5848"/>
                    <a:pt x="416" y="5243"/>
                    <a:pt x="793" y="4790"/>
                  </a:cubicBezTo>
                  <a:cubicBezTo>
                    <a:pt x="907" y="4658"/>
                    <a:pt x="1039" y="4526"/>
                    <a:pt x="1171" y="4432"/>
                  </a:cubicBezTo>
                  <a:cubicBezTo>
                    <a:pt x="1322" y="4319"/>
                    <a:pt x="1492" y="4243"/>
                    <a:pt x="1680" y="4186"/>
                  </a:cubicBezTo>
                  <a:cubicBezTo>
                    <a:pt x="1935" y="4114"/>
                    <a:pt x="2204" y="4080"/>
                    <a:pt x="2474" y="4080"/>
                  </a:cubicBezTo>
                  <a:cubicBezTo>
                    <a:pt x="2626" y="4080"/>
                    <a:pt x="2777" y="4091"/>
                    <a:pt x="2926" y="4111"/>
                  </a:cubicBezTo>
                  <a:cubicBezTo>
                    <a:pt x="3134" y="4149"/>
                    <a:pt x="3360" y="4205"/>
                    <a:pt x="3587" y="4262"/>
                  </a:cubicBezTo>
                  <a:cubicBezTo>
                    <a:pt x="3700" y="4300"/>
                    <a:pt x="3795" y="4337"/>
                    <a:pt x="3908" y="4375"/>
                  </a:cubicBezTo>
                  <a:cubicBezTo>
                    <a:pt x="3965" y="4394"/>
                    <a:pt x="4021" y="4413"/>
                    <a:pt x="4078" y="4451"/>
                  </a:cubicBezTo>
                  <a:lnTo>
                    <a:pt x="4153" y="4470"/>
                  </a:lnTo>
                  <a:lnTo>
                    <a:pt x="4210" y="4488"/>
                  </a:lnTo>
                  <a:lnTo>
                    <a:pt x="4229" y="4488"/>
                  </a:lnTo>
                  <a:lnTo>
                    <a:pt x="4267" y="4507"/>
                  </a:lnTo>
                  <a:cubicBezTo>
                    <a:pt x="4682" y="4696"/>
                    <a:pt x="5154" y="4960"/>
                    <a:pt x="5569" y="5168"/>
                  </a:cubicBezTo>
                  <a:cubicBezTo>
                    <a:pt x="5475" y="4885"/>
                    <a:pt x="5380" y="4621"/>
                    <a:pt x="5305" y="4319"/>
                  </a:cubicBezTo>
                  <a:cubicBezTo>
                    <a:pt x="5248" y="4168"/>
                    <a:pt x="5210" y="4017"/>
                    <a:pt x="5173" y="3884"/>
                  </a:cubicBezTo>
                  <a:lnTo>
                    <a:pt x="5154" y="3639"/>
                  </a:lnTo>
                  <a:cubicBezTo>
                    <a:pt x="5116" y="3186"/>
                    <a:pt x="5191" y="2714"/>
                    <a:pt x="5361" y="2299"/>
                  </a:cubicBezTo>
                  <a:cubicBezTo>
                    <a:pt x="5512" y="1883"/>
                    <a:pt x="5777" y="1506"/>
                    <a:pt x="6098" y="1185"/>
                  </a:cubicBezTo>
                  <a:cubicBezTo>
                    <a:pt x="6400" y="902"/>
                    <a:pt x="6758" y="694"/>
                    <a:pt x="7174" y="562"/>
                  </a:cubicBezTo>
                  <a:cubicBezTo>
                    <a:pt x="7443" y="477"/>
                    <a:pt x="7733" y="435"/>
                    <a:pt x="8020" y="435"/>
                  </a:cubicBezTo>
                  <a:cubicBezTo>
                    <a:pt x="8116" y="435"/>
                    <a:pt x="8212" y="439"/>
                    <a:pt x="8306" y="449"/>
                  </a:cubicBezTo>
                  <a:cubicBezTo>
                    <a:pt x="8910" y="487"/>
                    <a:pt x="9476" y="694"/>
                    <a:pt x="9967" y="1034"/>
                  </a:cubicBezTo>
                  <a:cubicBezTo>
                    <a:pt x="10062" y="1091"/>
                    <a:pt x="10137" y="1147"/>
                    <a:pt x="10213" y="1223"/>
                  </a:cubicBezTo>
                  <a:cubicBezTo>
                    <a:pt x="10269" y="1261"/>
                    <a:pt x="10326" y="1317"/>
                    <a:pt x="10383" y="1355"/>
                  </a:cubicBezTo>
                  <a:lnTo>
                    <a:pt x="10496" y="1487"/>
                  </a:lnTo>
                  <a:lnTo>
                    <a:pt x="10420" y="1355"/>
                  </a:lnTo>
                  <a:cubicBezTo>
                    <a:pt x="10383" y="1279"/>
                    <a:pt x="10326" y="1223"/>
                    <a:pt x="10288" y="1166"/>
                  </a:cubicBezTo>
                  <a:cubicBezTo>
                    <a:pt x="10213" y="1091"/>
                    <a:pt x="10156" y="996"/>
                    <a:pt x="10081" y="940"/>
                  </a:cubicBezTo>
                  <a:cubicBezTo>
                    <a:pt x="9609" y="487"/>
                    <a:pt x="9023" y="185"/>
                    <a:pt x="8382" y="71"/>
                  </a:cubicBezTo>
                  <a:cubicBezTo>
                    <a:pt x="8165" y="24"/>
                    <a:pt x="7943" y="0"/>
                    <a:pt x="7721" y="0"/>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284" name="Google Shape;1284;p43"/>
            <p:cNvSpPr/>
            <p:nvPr/>
          </p:nvSpPr>
          <p:spPr>
            <a:xfrm>
              <a:off x="4597925" y="4892316"/>
              <a:ext cx="267600" cy="125400"/>
            </a:xfrm>
            <a:custGeom>
              <a:avLst/>
              <a:gdLst/>
              <a:ahLst/>
              <a:cxnLst/>
              <a:rect l="l" t="t" r="r" b="b"/>
              <a:pathLst>
                <a:path w="10704" h="5016" extrusionOk="0">
                  <a:moveTo>
                    <a:pt x="8831" y="1"/>
                  </a:moveTo>
                  <a:cubicBezTo>
                    <a:pt x="8530" y="1"/>
                    <a:pt x="8229" y="64"/>
                    <a:pt x="7947" y="183"/>
                  </a:cubicBezTo>
                  <a:cubicBezTo>
                    <a:pt x="7381" y="391"/>
                    <a:pt x="6928" y="806"/>
                    <a:pt x="6626" y="1335"/>
                  </a:cubicBezTo>
                  <a:cubicBezTo>
                    <a:pt x="6588" y="1410"/>
                    <a:pt x="6531" y="1504"/>
                    <a:pt x="6494" y="1599"/>
                  </a:cubicBezTo>
                  <a:lnTo>
                    <a:pt x="6380" y="1863"/>
                  </a:lnTo>
                  <a:lnTo>
                    <a:pt x="6343" y="1939"/>
                  </a:lnTo>
                  <a:lnTo>
                    <a:pt x="6343" y="1920"/>
                  </a:lnTo>
                  <a:lnTo>
                    <a:pt x="6324" y="1882"/>
                  </a:lnTo>
                  <a:cubicBezTo>
                    <a:pt x="6324" y="1863"/>
                    <a:pt x="6305" y="1844"/>
                    <a:pt x="6286" y="1825"/>
                  </a:cubicBezTo>
                  <a:lnTo>
                    <a:pt x="6173" y="1674"/>
                  </a:lnTo>
                  <a:cubicBezTo>
                    <a:pt x="5776" y="1146"/>
                    <a:pt x="5267" y="749"/>
                    <a:pt x="4682" y="485"/>
                  </a:cubicBezTo>
                  <a:cubicBezTo>
                    <a:pt x="4241" y="280"/>
                    <a:pt x="3755" y="177"/>
                    <a:pt x="3268" y="177"/>
                  </a:cubicBezTo>
                  <a:cubicBezTo>
                    <a:pt x="3128" y="177"/>
                    <a:pt x="2989" y="185"/>
                    <a:pt x="2850" y="202"/>
                  </a:cubicBezTo>
                  <a:cubicBezTo>
                    <a:pt x="2699" y="221"/>
                    <a:pt x="2548" y="240"/>
                    <a:pt x="2416" y="296"/>
                  </a:cubicBezTo>
                  <a:cubicBezTo>
                    <a:pt x="2265" y="334"/>
                    <a:pt x="2114" y="372"/>
                    <a:pt x="1982" y="447"/>
                  </a:cubicBezTo>
                  <a:cubicBezTo>
                    <a:pt x="1869" y="504"/>
                    <a:pt x="1737" y="579"/>
                    <a:pt x="1605" y="655"/>
                  </a:cubicBezTo>
                  <a:cubicBezTo>
                    <a:pt x="1491" y="712"/>
                    <a:pt x="1378" y="806"/>
                    <a:pt x="1265" y="881"/>
                  </a:cubicBezTo>
                  <a:cubicBezTo>
                    <a:pt x="887" y="1221"/>
                    <a:pt x="566" y="1618"/>
                    <a:pt x="359" y="2090"/>
                  </a:cubicBezTo>
                  <a:cubicBezTo>
                    <a:pt x="170" y="2467"/>
                    <a:pt x="57" y="2864"/>
                    <a:pt x="19" y="3298"/>
                  </a:cubicBezTo>
                  <a:cubicBezTo>
                    <a:pt x="0" y="3619"/>
                    <a:pt x="19" y="3939"/>
                    <a:pt x="76" y="4242"/>
                  </a:cubicBezTo>
                  <a:cubicBezTo>
                    <a:pt x="95" y="4355"/>
                    <a:pt x="132" y="4468"/>
                    <a:pt x="170" y="4581"/>
                  </a:cubicBezTo>
                  <a:cubicBezTo>
                    <a:pt x="208" y="4657"/>
                    <a:pt x="227" y="4751"/>
                    <a:pt x="283" y="4827"/>
                  </a:cubicBezTo>
                  <a:lnTo>
                    <a:pt x="378" y="5015"/>
                  </a:lnTo>
                  <a:lnTo>
                    <a:pt x="321" y="4808"/>
                  </a:lnTo>
                  <a:cubicBezTo>
                    <a:pt x="283" y="4732"/>
                    <a:pt x="264" y="4638"/>
                    <a:pt x="264" y="4562"/>
                  </a:cubicBezTo>
                  <a:cubicBezTo>
                    <a:pt x="246" y="4449"/>
                    <a:pt x="227" y="4336"/>
                    <a:pt x="227" y="4223"/>
                  </a:cubicBezTo>
                  <a:cubicBezTo>
                    <a:pt x="189" y="3921"/>
                    <a:pt x="227" y="3619"/>
                    <a:pt x="283" y="3335"/>
                  </a:cubicBezTo>
                  <a:cubicBezTo>
                    <a:pt x="359" y="2958"/>
                    <a:pt x="510" y="2599"/>
                    <a:pt x="699" y="2259"/>
                  </a:cubicBezTo>
                  <a:cubicBezTo>
                    <a:pt x="925" y="1882"/>
                    <a:pt x="1227" y="1542"/>
                    <a:pt x="1586" y="1278"/>
                  </a:cubicBezTo>
                  <a:cubicBezTo>
                    <a:pt x="1680" y="1202"/>
                    <a:pt x="1793" y="1146"/>
                    <a:pt x="1888" y="1089"/>
                  </a:cubicBezTo>
                  <a:cubicBezTo>
                    <a:pt x="1982" y="1032"/>
                    <a:pt x="2095" y="995"/>
                    <a:pt x="2209" y="938"/>
                  </a:cubicBezTo>
                  <a:cubicBezTo>
                    <a:pt x="2435" y="863"/>
                    <a:pt x="2681" y="806"/>
                    <a:pt x="2926" y="787"/>
                  </a:cubicBezTo>
                  <a:cubicBezTo>
                    <a:pt x="2999" y="782"/>
                    <a:pt x="3072" y="779"/>
                    <a:pt x="3144" y="779"/>
                  </a:cubicBezTo>
                  <a:cubicBezTo>
                    <a:pt x="3581" y="779"/>
                    <a:pt x="4013" y="876"/>
                    <a:pt x="4417" y="1070"/>
                  </a:cubicBezTo>
                  <a:cubicBezTo>
                    <a:pt x="4889" y="1297"/>
                    <a:pt x="5304" y="1637"/>
                    <a:pt x="5625" y="2071"/>
                  </a:cubicBezTo>
                  <a:lnTo>
                    <a:pt x="5739" y="2203"/>
                  </a:lnTo>
                  <a:cubicBezTo>
                    <a:pt x="5776" y="2278"/>
                    <a:pt x="5833" y="2373"/>
                    <a:pt x="5871" y="2486"/>
                  </a:cubicBezTo>
                  <a:cubicBezTo>
                    <a:pt x="5927" y="2580"/>
                    <a:pt x="5984" y="2675"/>
                    <a:pt x="6022" y="2788"/>
                  </a:cubicBezTo>
                  <a:lnTo>
                    <a:pt x="6154" y="3298"/>
                  </a:lnTo>
                  <a:lnTo>
                    <a:pt x="6437" y="3279"/>
                  </a:lnTo>
                  <a:lnTo>
                    <a:pt x="6682" y="3279"/>
                  </a:lnTo>
                  <a:lnTo>
                    <a:pt x="6833" y="3260"/>
                  </a:lnTo>
                  <a:lnTo>
                    <a:pt x="6852" y="2864"/>
                  </a:lnTo>
                  <a:cubicBezTo>
                    <a:pt x="6852" y="2807"/>
                    <a:pt x="6852" y="2750"/>
                    <a:pt x="6852" y="2694"/>
                  </a:cubicBezTo>
                  <a:lnTo>
                    <a:pt x="6890" y="2561"/>
                  </a:lnTo>
                  <a:lnTo>
                    <a:pt x="6966" y="2297"/>
                  </a:lnTo>
                  <a:lnTo>
                    <a:pt x="6984" y="2165"/>
                  </a:lnTo>
                  <a:lnTo>
                    <a:pt x="7003" y="2108"/>
                  </a:lnTo>
                  <a:cubicBezTo>
                    <a:pt x="7003" y="2090"/>
                    <a:pt x="7003" y="2071"/>
                    <a:pt x="7003" y="2071"/>
                  </a:cubicBezTo>
                  <a:lnTo>
                    <a:pt x="7079" y="1825"/>
                  </a:lnTo>
                  <a:cubicBezTo>
                    <a:pt x="7117" y="1750"/>
                    <a:pt x="7154" y="1693"/>
                    <a:pt x="7192" y="1618"/>
                  </a:cubicBezTo>
                  <a:cubicBezTo>
                    <a:pt x="7400" y="1202"/>
                    <a:pt x="7740" y="863"/>
                    <a:pt x="8155" y="655"/>
                  </a:cubicBezTo>
                  <a:cubicBezTo>
                    <a:pt x="8412" y="526"/>
                    <a:pt x="8695" y="459"/>
                    <a:pt x="8981" y="459"/>
                  </a:cubicBezTo>
                  <a:cubicBezTo>
                    <a:pt x="9115" y="459"/>
                    <a:pt x="9249" y="474"/>
                    <a:pt x="9382" y="504"/>
                  </a:cubicBezTo>
                  <a:cubicBezTo>
                    <a:pt x="9740" y="579"/>
                    <a:pt x="10042" y="806"/>
                    <a:pt x="10250" y="1108"/>
                  </a:cubicBezTo>
                  <a:cubicBezTo>
                    <a:pt x="10401" y="1353"/>
                    <a:pt x="10496" y="1637"/>
                    <a:pt x="10514" y="1920"/>
                  </a:cubicBezTo>
                  <a:cubicBezTo>
                    <a:pt x="10514" y="2127"/>
                    <a:pt x="10496" y="2316"/>
                    <a:pt x="10420" y="2505"/>
                  </a:cubicBezTo>
                  <a:cubicBezTo>
                    <a:pt x="10382" y="2543"/>
                    <a:pt x="10363" y="2599"/>
                    <a:pt x="10345" y="2637"/>
                  </a:cubicBezTo>
                  <a:cubicBezTo>
                    <a:pt x="10382" y="2599"/>
                    <a:pt x="10420" y="2561"/>
                    <a:pt x="10439" y="2505"/>
                  </a:cubicBezTo>
                  <a:cubicBezTo>
                    <a:pt x="10552" y="2335"/>
                    <a:pt x="10628" y="2146"/>
                    <a:pt x="10665" y="1939"/>
                  </a:cubicBezTo>
                  <a:cubicBezTo>
                    <a:pt x="10703" y="1391"/>
                    <a:pt x="10514" y="844"/>
                    <a:pt x="10118" y="466"/>
                  </a:cubicBezTo>
                  <a:cubicBezTo>
                    <a:pt x="10024" y="391"/>
                    <a:pt x="9929" y="315"/>
                    <a:pt x="9835" y="259"/>
                  </a:cubicBezTo>
                  <a:cubicBezTo>
                    <a:pt x="9722" y="221"/>
                    <a:pt x="9608" y="164"/>
                    <a:pt x="9495" y="108"/>
                  </a:cubicBezTo>
                  <a:cubicBezTo>
                    <a:pt x="9278" y="35"/>
                    <a:pt x="9054" y="1"/>
                    <a:pt x="8831" y="1"/>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285" name="Google Shape;1285;p43"/>
            <p:cNvSpPr/>
            <p:nvPr/>
          </p:nvSpPr>
          <p:spPr>
            <a:xfrm>
              <a:off x="5294200" y="2693466"/>
              <a:ext cx="408975" cy="375425"/>
            </a:xfrm>
            <a:custGeom>
              <a:avLst/>
              <a:gdLst/>
              <a:ahLst/>
              <a:cxnLst/>
              <a:rect l="l" t="t" r="r" b="b"/>
              <a:pathLst>
                <a:path w="16359" h="15017" extrusionOk="0">
                  <a:moveTo>
                    <a:pt x="4883" y="0"/>
                  </a:moveTo>
                  <a:cubicBezTo>
                    <a:pt x="4749" y="0"/>
                    <a:pt x="4622" y="7"/>
                    <a:pt x="4504" y="21"/>
                  </a:cubicBezTo>
                  <a:cubicBezTo>
                    <a:pt x="1559" y="379"/>
                    <a:pt x="785" y="7552"/>
                    <a:pt x="785" y="7552"/>
                  </a:cubicBezTo>
                  <a:cubicBezTo>
                    <a:pt x="1" y="11115"/>
                    <a:pt x="9839" y="15017"/>
                    <a:pt x="12601" y="15017"/>
                  </a:cubicBezTo>
                  <a:cubicBezTo>
                    <a:pt x="12898" y="15017"/>
                    <a:pt x="13113" y="14972"/>
                    <a:pt x="13225" y="14877"/>
                  </a:cubicBezTo>
                  <a:cubicBezTo>
                    <a:pt x="14357" y="13914"/>
                    <a:pt x="16358" y="8402"/>
                    <a:pt x="15773" y="6023"/>
                  </a:cubicBezTo>
                  <a:cubicBezTo>
                    <a:pt x="15230" y="3742"/>
                    <a:pt x="8049" y="0"/>
                    <a:pt x="4883" y="0"/>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286" name="Google Shape;1286;p43"/>
            <p:cNvSpPr/>
            <p:nvPr/>
          </p:nvSpPr>
          <p:spPr>
            <a:xfrm>
              <a:off x="4895825" y="2985016"/>
              <a:ext cx="504375" cy="211250"/>
            </a:xfrm>
            <a:custGeom>
              <a:avLst/>
              <a:gdLst/>
              <a:ahLst/>
              <a:cxnLst/>
              <a:rect l="l" t="t" r="r" b="b"/>
              <a:pathLst>
                <a:path w="20175" h="8450" extrusionOk="0">
                  <a:moveTo>
                    <a:pt x="3346" y="1"/>
                  </a:moveTo>
                  <a:cubicBezTo>
                    <a:pt x="3324" y="1"/>
                    <a:pt x="3302" y="2"/>
                    <a:pt x="3280" y="6"/>
                  </a:cubicBezTo>
                  <a:cubicBezTo>
                    <a:pt x="2279" y="176"/>
                    <a:pt x="4092" y="3479"/>
                    <a:pt x="4054" y="3573"/>
                  </a:cubicBezTo>
                  <a:cubicBezTo>
                    <a:pt x="4052" y="3576"/>
                    <a:pt x="4050" y="3577"/>
                    <a:pt x="4046" y="3577"/>
                  </a:cubicBezTo>
                  <a:cubicBezTo>
                    <a:pt x="3898" y="3577"/>
                    <a:pt x="1999" y="1833"/>
                    <a:pt x="1099" y="1833"/>
                  </a:cubicBezTo>
                  <a:cubicBezTo>
                    <a:pt x="992" y="1833"/>
                    <a:pt x="900" y="1858"/>
                    <a:pt x="826" y="1912"/>
                  </a:cubicBezTo>
                  <a:cubicBezTo>
                    <a:pt x="127" y="2422"/>
                    <a:pt x="3110" y="4838"/>
                    <a:pt x="3016" y="5027"/>
                  </a:cubicBezTo>
                  <a:cubicBezTo>
                    <a:pt x="3009" y="5040"/>
                    <a:pt x="2992" y="5046"/>
                    <a:pt x="2965" y="5046"/>
                  </a:cubicBezTo>
                  <a:cubicBezTo>
                    <a:pt x="2696" y="5046"/>
                    <a:pt x="1474" y="4429"/>
                    <a:pt x="766" y="4429"/>
                  </a:cubicBezTo>
                  <a:cubicBezTo>
                    <a:pt x="544" y="4429"/>
                    <a:pt x="373" y="4490"/>
                    <a:pt x="297" y="4649"/>
                  </a:cubicBezTo>
                  <a:cubicBezTo>
                    <a:pt x="1" y="5275"/>
                    <a:pt x="3710" y="7322"/>
                    <a:pt x="5515" y="7322"/>
                  </a:cubicBezTo>
                  <a:cubicBezTo>
                    <a:pt x="5780" y="7322"/>
                    <a:pt x="6004" y="7278"/>
                    <a:pt x="6168" y="7179"/>
                  </a:cubicBezTo>
                  <a:cubicBezTo>
                    <a:pt x="6168" y="7179"/>
                    <a:pt x="8638" y="8450"/>
                    <a:pt x="12045" y="8450"/>
                  </a:cubicBezTo>
                  <a:cubicBezTo>
                    <a:pt x="14466" y="8450"/>
                    <a:pt x="17359" y="7808"/>
                    <a:pt x="20174" y="5612"/>
                  </a:cubicBezTo>
                  <a:lnTo>
                    <a:pt x="17060" y="2214"/>
                  </a:lnTo>
                  <a:cubicBezTo>
                    <a:pt x="17060" y="2214"/>
                    <a:pt x="14383" y="4784"/>
                    <a:pt x="10426" y="4784"/>
                  </a:cubicBezTo>
                  <a:cubicBezTo>
                    <a:pt x="9684" y="4784"/>
                    <a:pt x="8897" y="4694"/>
                    <a:pt x="8074" y="4479"/>
                  </a:cubicBezTo>
                  <a:cubicBezTo>
                    <a:pt x="8074" y="4479"/>
                    <a:pt x="8924" y="1346"/>
                    <a:pt x="7961" y="1025"/>
                  </a:cubicBezTo>
                  <a:cubicBezTo>
                    <a:pt x="7902" y="1006"/>
                    <a:pt x="7845" y="997"/>
                    <a:pt x="7788" y="997"/>
                  </a:cubicBezTo>
                  <a:cubicBezTo>
                    <a:pt x="6940" y="997"/>
                    <a:pt x="6369" y="2996"/>
                    <a:pt x="5979" y="3120"/>
                  </a:cubicBezTo>
                  <a:cubicBezTo>
                    <a:pt x="5973" y="3122"/>
                    <a:pt x="5966" y="3123"/>
                    <a:pt x="5959" y="3123"/>
                  </a:cubicBezTo>
                  <a:cubicBezTo>
                    <a:pt x="5549" y="3123"/>
                    <a:pt x="4320" y="1"/>
                    <a:pt x="3346" y="1"/>
                  </a:cubicBez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287" name="Google Shape;1287;p43"/>
            <p:cNvSpPr/>
            <p:nvPr/>
          </p:nvSpPr>
          <p:spPr>
            <a:xfrm>
              <a:off x="5601675" y="2624591"/>
              <a:ext cx="141125" cy="135525"/>
            </a:xfrm>
            <a:custGeom>
              <a:avLst/>
              <a:gdLst/>
              <a:ahLst/>
              <a:cxnLst/>
              <a:rect l="l" t="t" r="r" b="b"/>
              <a:pathLst>
                <a:path w="5645" h="5421" extrusionOk="0">
                  <a:moveTo>
                    <a:pt x="5079" y="1"/>
                  </a:moveTo>
                  <a:cubicBezTo>
                    <a:pt x="3380" y="152"/>
                    <a:pt x="1737" y="680"/>
                    <a:pt x="265" y="1549"/>
                  </a:cubicBezTo>
                  <a:cubicBezTo>
                    <a:pt x="265" y="1549"/>
                    <a:pt x="1" y="5421"/>
                    <a:pt x="1257" y="5421"/>
                  </a:cubicBezTo>
                  <a:cubicBezTo>
                    <a:pt x="1426" y="5421"/>
                    <a:pt x="1622" y="5351"/>
                    <a:pt x="1851" y="5192"/>
                  </a:cubicBezTo>
                  <a:cubicBezTo>
                    <a:pt x="2983" y="4380"/>
                    <a:pt x="4286" y="3871"/>
                    <a:pt x="5645" y="3682"/>
                  </a:cubicBezTo>
                  <a:lnTo>
                    <a:pt x="5079" y="1"/>
                  </a:ln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288" name="Google Shape;1288;p43"/>
            <p:cNvSpPr/>
            <p:nvPr/>
          </p:nvSpPr>
          <p:spPr>
            <a:xfrm>
              <a:off x="5301075" y="2650091"/>
              <a:ext cx="530450" cy="511575"/>
            </a:xfrm>
            <a:custGeom>
              <a:avLst/>
              <a:gdLst/>
              <a:ahLst/>
              <a:cxnLst/>
              <a:rect l="l" t="t" r="r" b="b"/>
              <a:pathLst>
                <a:path w="21218" h="20463" extrusionOk="0">
                  <a:moveTo>
                    <a:pt x="12704" y="0"/>
                  </a:moveTo>
                  <a:cubicBezTo>
                    <a:pt x="6683" y="2341"/>
                    <a:pt x="4021" y="9759"/>
                    <a:pt x="4021" y="9759"/>
                  </a:cubicBezTo>
                  <a:cubicBezTo>
                    <a:pt x="3643" y="10477"/>
                    <a:pt x="3323" y="11232"/>
                    <a:pt x="3039" y="11987"/>
                  </a:cubicBezTo>
                  <a:cubicBezTo>
                    <a:pt x="2435" y="13591"/>
                    <a:pt x="0" y="15441"/>
                    <a:pt x="0" y="15441"/>
                  </a:cubicBezTo>
                  <a:cubicBezTo>
                    <a:pt x="1208" y="17216"/>
                    <a:pt x="2756" y="18726"/>
                    <a:pt x="4531" y="19877"/>
                  </a:cubicBezTo>
                  <a:cubicBezTo>
                    <a:pt x="6626" y="18292"/>
                    <a:pt x="6267" y="15064"/>
                    <a:pt x="6267" y="15064"/>
                  </a:cubicBezTo>
                  <a:lnTo>
                    <a:pt x="6267" y="15064"/>
                  </a:lnTo>
                  <a:lnTo>
                    <a:pt x="6928" y="15743"/>
                  </a:lnTo>
                  <a:cubicBezTo>
                    <a:pt x="8740" y="16215"/>
                    <a:pt x="15177" y="20444"/>
                    <a:pt x="16838" y="20462"/>
                  </a:cubicBezTo>
                  <a:cubicBezTo>
                    <a:pt x="16846" y="20463"/>
                    <a:pt x="16855" y="20463"/>
                    <a:pt x="16863" y="20463"/>
                  </a:cubicBezTo>
                  <a:cubicBezTo>
                    <a:pt x="18479" y="20463"/>
                    <a:pt x="18368" y="18609"/>
                    <a:pt x="18537" y="17914"/>
                  </a:cubicBezTo>
                  <a:cubicBezTo>
                    <a:pt x="18726" y="17235"/>
                    <a:pt x="20897" y="13308"/>
                    <a:pt x="21067" y="12251"/>
                  </a:cubicBezTo>
                  <a:cubicBezTo>
                    <a:pt x="21218" y="11194"/>
                    <a:pt x="21142" y="9816"/>
                    <a:pt x="19179" y="9608"/>
                  </a:cubicBezTo>
                  <a:cubicBezTo>
                    <a:pt x="17235" y="9420"/>
                    <a:pt x="11609" y="7683"/>
                    <a:pt x="11609" y="7683"/>
                  </a:cubicBezTo>
                  <a:cubicBezTo>
                    <a:pt x="12402" y="5739"/>
                    <a:pt x="14554" y="4417"/>
                    <a:pt x="14554" y="4417"/>
                  </a:cubicBezTo>
                  <a:cubicBezTo>
                    <a:pt x="14347" y="3738"/>
                    <a:pt x="12704" y="0"/>
                    <a:pt x="12704" y="0"/>
                  </a:cubicBezTo>
                  <a:close/>
                </a:path>
              </a:pathLst>
            </a:custGeom>
            <a:solidFill>
              <a:schemeClr val="dk2"/>
            </a:solidFill>
            <a:ln>
              <a:noFill/>
            </a:ln>
          </p:spPr>
          <p:txBody>
            <a:bodyPr spcFirstLastPara="1" wrap="square" lIns="121900" tIns="121900" rIns="121900" bIns="121900" anchor="ctr" anchorCtr="0">
              <a:noAutofit/>
            </a:bodyPr>
            <a:lstStyle/>
            <a:p>
              <a:endParaRPr sz="1867"/>
            </a:p>
          </p:txBody>
        </p:sp>
        <p:sp>
          <p:nvSpPr>
            <p:cNvPr id="1289" name="Google Shape;1289;p43"/>
            <p:cNvSpPr/>
            <p:nvPr/>
          </p:nvSpPr>
          <p:spPr>
            <a:xfrm>
              <a:off x="5383175" y="2828941"/>
              <a:ext cx="85925" cy="109300"/>
            </a:xfrm>
            <a:custGeom>
              <a:avLst/>
              <a:gdLst/>
              <a:ahLst/>
              <a:cxnLst/>
              <a:rect l="l" t="t" r="r" b="b"/>
              <a:pathLst>
                <a:path w="3437" h="4372" extrusionOk="0">
                  <a:moveTo>
                    <a:pt x="1964" y="0"/>
                  </a:moveTo>
                  <a:cubicBezTo>
                    <a:pt x="1643" y="472"/>
                    <a:pt x="1" y="4229"/>
                    <a:pt x="1" y="4229"/>
                  </a:cubicBezTo>
                  <a:cubicBezTo>
                    <a:pt x="1" y="4229"/>
                    <a:pt x="308" y="4371"/>
                    <a:pt x="734" y="4371"/>
                  </a:cubicBezTo>
                  <a:cubicBezTo>
                    <a:pt x="1252" y="4371"/>
                    <a:pt x="1945" y="4161"/>
                    <a:pt x="2474" y="3228"/>
                  </a:cubicBezTo>
                  <a:cubicBezTo>
                    <a:pt x="3436" y="1529"/>
                    <a:pt x="1964" y="0"/>
                    <a:pt x="1964" y="0"/>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290" name="Google Shape;1290;p43"/>
            <p:cNvSpPr/>
            <p:nvPr/>
          </p:nvSpPr>
          <p:spPr>
            <a:xfrm>
              <a:off x="5026425" y="3082366"/>
              <a:ext cx="33050" cy="51450"/>
            </a:xfrm>
            <a:custGeom>
              <a:avLst/>
              <a:gdLst/>
              <a:ahLst/>
              <a:cxnLst/>
              <a:rect l="l" t="t" r="r" b="b"/>
              <a:pathLst>
                <a:path w="1322" h="2058" extrusionOk="0">
                  <a:moveTo>
                    <a:pt x="151" y="0"/>
                  </a:moveTo>
                  <a:cubicBezTo>
                    <a:pt x="151" y="0"/>
                    <a:pt x="132" y="113"/>
                    <a:pt x="113" y="132"/>
                  </a:cubicBezTo>
                  <a:cubicBezTo>
                    <a:pt x="94" y="170"/>
                    <a:pt x="76" y="208"/>
                    <a:pt x="57" y="264"/>
                  </a:cubicBezTo>
                  <a:cubicBezTo>
                    <a:pt x="38" y="321"/>
                    <a:pt x="19" y="378"/>
                    <a:pt x="19" y="434"/>
                  </a:cubicBezTo>
                  <a:cubicBezTo>
                    <a:pt x="0" y="491"/>
                    <a:pt x="0" y="567"/>
                    <a:pt x="0" y="642"/>
                  </a:cubicBezTo>
                  <a:cubicBezTo>
                    <a:pt x="0" y="718"/>
                    <a:pt x="0" y="793"/>
                    <a:pt x="19" y="887"/>
                  </a:cubicBezTo>
                  <a:cubicBezTo>
                    <a:pt x="38" y="963"/>
                    <a:pt x="57" y="1038"/>
                    <a:pt x="94" y="1114"/>
                  </a:cubicBezTo>
                  <a:lnTo>
                    <a:pt x="189" y="1359"/>
                  </a:lnTo>
                  <a:lnTo>
                    <a:pt x="340" y="1567"/>
                  </a:lnTo>
                  <a:cubicBezTo>
                    <a:pt x="397" y="1642"/>
                    <a:pt x="453" y="1699"/>
                    <a:pt x="529" y="1737"/>
                  </a:cubicBezTo>
                  <a:cubicBezTo>
                    <a:pt x="585" y="1793"/>
                    <a:pt x="642" y="1850"/>
                    <a:pt x="717" y="1888"/>
                  </a:cubicBezTo>
                  <a:cubicBezTo>
                    <a:pt x="774" y="1926"/>
                    <a:pt x="850" y="1945"/>
                    <a:pt x="906" y="1982"/>
                  </a:cubicBezTo>
                  <a:cubicBezTo>
                    <a:pt x="963" y="2001"/>
                    <a:pt x="1019" y="2020"/>
                    <a:pt x="1076" y="2039"/>
                  </a:cubicBezTo>
                  <a:lnTo>
                    <a:pt x="1208" y="2058"/>
                  </a:lnTo>
                  <a:lnTo>
                    <a:pt x="1321" y="2058"/>
                  </a:lnTo>
                  <a:lnTo>
                    <a:pt x="1227" y="1982"/>
                  </a:lnTo>
                  <a:lnTo>
                    <a:pt x="1133" y="1888"/>
                  </a:lnTo>
                  <a:cubicBezTo>
                    <a:pt x="1076" y="1869"/>
                    <a:pt x="1038" y="1831"/>
                    <a:pt x="1001" y="1793"/>
                  </a:cubicBezTo>
                  <a:cubicBezTo>
                    <a:pt x="963" y="1756"/>
                    <a:pt x="925" y="1718"/>
                    <a:pt x="868" y="1661"/>
                  </a:cubicBezTo>
                  <a:cubicBezTo>
                    <a:pt x="831" y="1624"/>
                    <a:pt x="774" y="1567"/>
                    <a:pt x="736" y="1510"/>
                  </a:cubicBezTo>
                  <a:cubicBezTo>
                    <a:pt x="680" y="1473"/>
                    <a:pt x="642" y="1416"/>
                    <a:pt x="604" y="1359"/>
                  </a:cubicBezTo>
                  <a:lnTo>
                    <a:pt x="491" y="1171"/>
                  </a:lnTo>
                  <a:lnTo>
                    <a:pt x="378" y="982"/>
                  </a:lnTo>
                  <a:cubicBezTo>
                    <a:pt x="359" y="906"/>
                    <a:pt x="321" y="850"/>
                    <a:pt x="302" y="774"/>
                  </a:cubicBezTo>
                  <a:cubicBezTo>
                    <a:pt x="283" y="718"/>
                    <a:pt x="264" y="642"/>
                    <a:pt x="245" y="585"/>
                  </a:cubicBezTo>
                  <a:cubicBezTo>
                    <a:pt x="227" y="529"/>
                    <a:pt x="227" y="453"/>
                    <a:pt x="208" y="397"/>
                  </a:cubicBezTo>
                  <a:cubicBezTo>
                    <a:pt x="189" y="359"/>
                    <a:pt x="189" y="302"/>
                    <a:pt x="170" y="246"/>
                  </a:cubicBezTo>
                  <a:lnTo>
                    <a:pt x="170" y="113"/>
                  </a:lnTo>
                  <a:lnTo>
                    <a:pt x="151" y="0"/>
                  </a:lnTo>
                  <a:close/>
                </a:path>
              </a:pathLst>
            </a:custGeom>
            <a:solidFill>
              <a:srgbClr val="D88E6A"/>
            </a:solidFill>
            <a:ln>
              <a:noFill/>
            </a:ln>
          </p:spPr>
          <p:txBody>
            <a:bodyPr spcFirstLastPara="1" wrap="square" lIns="121900" tIns="121900" rIns="121900" bIns="121900" anchor="ctr" anchorCtr="0">
              <a:noAutofit/>
            </a:bodyPr>
            <a:lstStyle/>
            <a:p>
              <a:endParaRPr sz="1867"/>
            </a:p>
          </p:txBody>
        </p:sp>
        <p:sp>
          <p:nvSpPr>
            <p:cNvPr id="1291" name="Google Shape;1291;p43"/>
            <p:cNvSpPr/>
            <p:nvPr/>
          </p:nvSpPr>
          <p:spPr>
            <a:xfrm>
              <a:off x="5354875" y="2927091"/>
              <a:ext cx="191150" cy="150575"/>
            </a:xfrm>
            <a:custGeom>
              <a:avLst/>
              <a:gdLst/>
              <a:ahLst/>
              <a:cxnLst/>
              <a:rect l="l" t="t" r="r" b="b"/>
              <a:pathLst>
                <a:path w="7646" h="6023" extrusionOk="0">
                  <a:moveTo>
                    <a:pt x="850" y="1"/>
                  </a:moveTo>
                  <a:lnTo>
                    <a:pt x="0" y="1681"/>
                  </a:lnTo>
                  <a:cubicBezTo>
                    <a:pt x="0" y="1681"/>
                    <a:pt x="3323" y="5607"/>
                    <a:pt x="7645" y="6022"/>
                  </a:cubicBezTo>
                  <a:cubicBezTo>
                    <a:pt x="7645" y="6022"/>
                    <a:pt x="2511" y="1964"/>
                    <a:pt x="850"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292" name="Google Shape;1292;p43"/>
            <p:cNvSpPr/>
            <p:nvPr/>
          </p:nvSpPr>
          <p:spPr>
            <a:xfrm>
              <a:off x="5428025" y="2782216"/>
              <a:ext cx="223225" cy="93725"/>
            </a:xfrm>
            <a:custGeom>
              <a:avLst/>
              <a:gdLst/>
              <a:ahLst/>
              <a:cxnLst/>
              <a:rect l="l" t="t" r="r" b="b"/>
              <a:pathLst>
                <a:path w="8929" h="3749" extrusionOk="0">
                  <a:moveTo>
                    <a:pt x="887" y="1"/>
                  </a:moveTo>
                  <a:cubicBezTo>
                    <a:pt x="566" y="529"/>
                    <a:pt x="264" y="1077"/>
                    <a:pt x="0" y="1643"/>
                  </a:cubicBezTo>
                  <a:cubicBezTo>
                    <a:pt x="2383" y="3297"/>
                    <a:pt x="4443" y="3749"/>
                    <a:pt x="5982" y="3749"/>
                  </a:cubicBezTo>
                  <a:cubicBezTo>
                    <a:pt x="7832" y="3749"/>
                    <a:pt x="8929" y="3096"/>
                    <a:pt x="8929" y="3096"/>
                  </a:cubicBezTo>
                  <a:cubicBezTo>
                    <a:pt x="8872" y="2776"/>
                    <a:pt x="7626" y="2719"/>
                    <a:pt x="7626" y="2719"/>
                  </a:cubicBezTo>
                  <a:cubicBezTo>
                    <a:pt x="3190" y="2681"/>
                    <a:pt x="887" y="1"/>
                    <a:pt x="887"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293" name="Google Shape;1293;p43"/>
            <p:cNvSpPr/>
            <p:nvPr/>
          </p:nvSpPr>
          <p:spPr>
            <a:xfrm>
              <a:off x="5389800" y="2821391"/>
              <a:ext cx="85900" cy="102900"/>
            </a:xfrm>
            <a:custGeom>
              <a:avLst/>
              <a:gdLst/>
              <a:ahLst/>
              <a:cxnLst/>
              <a:rect l="l" t="t" r="r" b="b"/>
              <a:pathLst>
                <a:path w="3436" h="4116" extrusionOk="0">
                  <a:moveTo>
                    <a:pt x="906" y="0"/>
                  </a:moveTo>
                  <a:lnTo>
                    <a:pt x="906" y="0"/>
                  </a:lnTo>
                  <a:cubicBezTo>
                    <a:pt x="755" y="378"/>
                    <a:pt x="0" y="4116"/>
                    <a:pt x="0" y="4116"/>
                  </a:cubicBezTo>
                  <a:cubicBezTo>
                    <a:pt x="3436" y="3360"/>
                    <a:pt x="906" y="1"/>
                    <a:pt x="906" y="0"/>
                  </a:cubicBezTo>
                  <a:close/>
                </a:path>
              </a:pathLst>
            </a:custGeom>
            <a:solidFill>
              <a:srgbClr val="EFBB9E"/>
            </a:solidFill>
            <a:ln>
              <a:noFill/>
            </a:ln>
          </p:spPr>
          <p:txBody>
            <a:bodyPr spcFirstLastPara="1" wrap="square" lIns="121900" tIns="121900" rIns="121900" bIns="121900" anchor="ctr" anchorCtr="0">
              <a:noAutofit/>
            </a:bodyPr>
            <a:lstStyle/>
            <a:p>
              <a:endParaRPr sz="1867"/>
            </a:p>
          </p:txBody>
        </p:sp>
        <p:sp>
          <p:nvSpPr>
            <p:cNvPr id="1294" name="Google Shape;1294;p43"/>
            <p:cNvSpPr/>
            <p:nvPr/>
          </p:nvSpPr>
          <p:spPr>
            <a:xfrm>
              <a:off x="4774875" y="2355566"/>
              <a:ext cx="734800" cy="590300"/>
            </a:xfrm>
            <a:custGeom>
              <a:avLst/>
              <a:gdLst/>
              <a:ahLst/>
              <a:cxnLst/>
              <a:rect l="l" t="t" r="r" b="b"/>
              <a:pathLst>
                <a:path w="29392" h="23612" extrusionOk="0">
                  <a:moveTo>
                    <a:pt x="18483" y="0"/>
                  </a:moveTo>
                  <a:cubicBezTo>
                    <a:pt x="17682" y="0"/>
                    <a:pt x="17481" y="2456"/>
                    <a:pt x="17481" y="2456"/>
                  </a:cubicBezTo>
                  <a:cubicBezTo>
                    <a:pt x="17481" y="2456"/>
                    <a:pt x="13309" y="2796"/>
                    <a:pt x="11365" y="5646"/>
                  </a:cubicBezTo>
                  <a:cubicBezTo>
                    <a:pt x="11365" y="5646"/>
                    <a:pt x="10561" y="3834"/>
                    <a:pt x="9456" y="3834"/>
                  </a:cubicBezTo>
                  <a:cubicBezTo>
                    <a:pt x="9451" y="3834"/>
                    <a:pt x="9445" y="3834"/>
                    <a:pt x="9439" y="3834"/>
                  </a:cubicBezTo>
                  <a:cubicBezTo>
                    <a:pt x="8307" y="3872"/>
                    <a:pt x="5815" y="6873"/>
                    <a:pt x="5418" y="10951"/>
                  </a:cubicBezTo>
                  <a:cubicBezTo>
                    <a:pt x="5418" y="10951"/>
                    <a:pt x="4285" y="8992"/>
                    <a:pt x="3295" y="8992"/>
                  </a:cubicBezTo>
                  <a:cubicBezTo>
                    <a:pt x="3248" y="8992"/>
                    <a:pt x="3200" y="8997"/>
                    <a:pt x="3153" y="9006"/>
                  </a:cubicBezTo>
                  <a:cubicBezTo>
                    <a:pt x="2134" y="9214"/>
                    <a:pt x="1" y="14311"/>
                    <a:pt x="3153" y="17576"/>
                  </a:cubicBezTo>
                  <a:cubicBezTo>
                    <a:pt x="3153" y="17576"/>
                    <a:pt x="2984" y="17553"/>
                    <a:pt x="2775" y="17553"/>
                  </a:cubicBezTo>
                  <a:cubicBezTo>
                    <a:pt x="2448" y="17553"/>
                    <a:pt x="2025" y="17609"/>
                    <a:pt x="2002" y="17897"/>
                  </a:cubicBezTo>
                  <a:cubicBezTo>
                    <a:pt x="1964" y="18369"/>
                    <a:pt x="3493" y="18501"/>
                    <a:pt x="3493" y="18501"/>
                  </a:cubicBezTo>
                  <a:cubicBezTo>
                    <a:pt x="3493" y="18501"/>
                    <a:pt x="2776" y="19068"/>
                    <a:pt x="3116" y="19558"/>
                  </a:cubicBezTo>
                  <a:cubicBezTo>
                    <a:pt x="3181" y="19654"/>
                    <a:pt x="3268" y="19692"/>
                    <a:pt x="3365" y="19692"/>
                  </a:cubicBezTo>
                  <a:cubicBezTo>
                    <a:pt x="3747" y="19692"/>
                    <a:pt x="4286" y="19105"/>
                    <a:pt x="4286" y="19105"/>
                  </a:cubicBezTo>
                  <a:cubicBezTo>
                    <a:pt x="4286" y="19105"/>
                    <a:pt x="4475" y="23088"/>
                    <a:pt x="7816" y="23579"/>
                  </a:cubicBezTo>
                  <a:cubicBezTo>
                    <a:pt x="7958" y="23601"/>
                    <a:pt x="8109" y="23611"/>
                    <a:pt x="8269" y="23611"/>
                  </a:cubicBezTo>
                  <a:cubicBezTo>
                    <a:pt x="11865" y="23611"/>
                    <a:pt x="19681" y="18342"/>
                    <a:pt x="19916" y="18161"/>
                  </a:cubicBezTo>
                  <a:cubicBezTo>
                    <a:pt x="20180" y="17954"/>
                    <a:pt x="27919" y="17180"/>
                    <a:pt x="28354" y="16198"/>
                  </a:cubicBezTo>
                  <a:cubicBezTo>
                    <a:pt x="28807" y="15236"/>
                    <a:pt x="27353" y="14160"/>
                    <a:pt x="27353" y="14160"/>
                  </a:cubicBezTo>
                  <a:lnTo>
                    <a:pt x="27353" y="14160"/>
                  </a:lnTo>
                  <a:cubicBezTo>
                    <a:pt x="27353" y="14160"/>
                    <a:pt x="27377" y="14160"/>
                    <a:pt x="27420" y="14160"/>
                  </a:cubicBezTo>
                  <a:cubicBezTo>
                    <a:pt x="27749" y="14160"/>
                    <a:pt x="29197" y="14131"/>
                    <a:pt x="29297" y="13612"/>
                  </a:cubicBezTo>
                  <a:cubicBezTo>
                    <a:pt x="29392" y="13027"/>
                    <a:pt x="25012" y="10667"/>
                    <a:pt x="24824" y="10516"/>
                  </a:cubicBezTo>
                  <a:cubicBezTo>
                    <a:pt x="24635" y="10384"/>
                    <a:pt x="25975" y="5760"/>
                    <a:pt x="21520" y="3796"/>
                  </a:cubicBezTo>
                  <a:cubicBezTo>
                    <a:pt x="21520" y="3796"/>
                    <a:pt x="22766" y="2305"/>
                    <a:pt x="22332" y="1682"/>
                  </a:cubicBezTo>
                  <a:cubicBezTo>
                    <a:pt x="22248" y="1556"/>
                    <a:pt x="22092" y="1506"/>
                    <a:pt x="21896" y="1506"/>
                  </a:cubicBezTo>
                  <a:cubicBezTo>
                    <a:pt x="21127" y="1506"/>
                    <a:pt x="19746" y="2286"/>
                    <a:pt x="19746" y="2286"/>
                  </a:cubicBezTo>
                  <a:cubicBezTo>
                    <a:pt x="19746" y="2286"/>
                    <a:pt x="19331" y="78"/>
                    <a:pt x="18519" y="2"/>
                  </a:cubicBezTo>
                  <a:cubicBezTo>
                    <a:pt x="18507" y="1"/>
                    <a:pt x="18495" y="0"/>
                    <a:pt x="18483" y="0"/>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295" name="Google Shape;1295;p43"/>
            <p:cNvSpPr/>
            <p:nvPr/>
          </p:nvSpPr>
          <p:spPr>
            <a:xfrm>
              <a:off x="4918825" y="2572091"/>
              <a:ext cx="575275" cy="479200"/>
            </a:xfrm>
            <a:custGeom>
              <a:avLst/>
              <a:gdLst/>
              <a:ahLst/>
              <a:cxnLst/>
              <a:rect l="l" t="t" r="r" b="b"/>
              <a:pathLst>
                <a:path w="23011" h="19168" extrusionOk="0">
                  <a:moveTo>
                    <a:pt x="19207" y="0"/>
                  </a:moveTo>
                  <a:cubicBezTo>
                    <a:pt x="17748" y="0"/>
                    <a:pt x="17480" y="2271"/>
                    <a:pt x="17480" y="2271"/>
                  </a:cubicBezTo>
                  <a:cubicBezTo>
                    <a:pt x="19084" y="3668"/>
                    <a:pt x="19405" y="5518"/>
                    <a:pt x="18254" y="5782"/>
                  </a:cubicBezTo>
                  <a:cubicBezTo>
                    <a:pt x="18212" y="5791"/>
                    <a:pt x="18171" y="5796"/>
                    <a:pt x="18130" y="5796"/>
                  </a:cubicBezTo>
                  <a:cubicBezTo>
                    <a:pt x="17051" y="5796"/>
                    <a:pt x="16385" y="2554"/>
                    <a:pt x="16385" y="2554"/>
                  </a:cubicBezTo>
                  <a:cubicBezTo>
                    <a:pt x="16312" y="2563"/>
                    <a:pt x="16239" y="2567"/>
                    <a:pt x="16165" y="2567"/>
                  </a:cubicBezTo>
                  <a:cubicBezTo>
                    <a:pt x="14557" y="2567"/>
                    <a:pt x="12780" y="496"/>
                    <a:pt x="12780" y="496"/>
                  </a:cubicBezTo>
                  <a:cubicBezTo>
                    <a:pt x="12195" y="1837"/>
                    <a:pt x="7664" y="2950"/>
                    <a:pt x="7664" y="2950"/>
                  </a:cubicBezTo>
                  <a:cubicBezTo>
                    <a:pt x="7664" y="2950"/>
                    <a:pt x="9023" y="3120"/>
                    <a:pt x="8986" y="4007"/>
                  </a:cubicBezTo>
                  <a:cubicBezTo>
                    <a:pt x="8967" y="4895"/>
                    <a:pt x="3530" y="6952"/>
                    <a:pt x="3530" y="6952"/>
                  </a:cubicBezTo>
                  <a:cubicBezTo>
                    <a:pt x="3530" y="6952"/>
                    <a:pt x="3832" y="6906"/>
                    <a:pt x="4199" y="6906"/>
                  </a:cubicBezTo>
                  <a:cubicBezTo>
                    <a:pt x="4804" y="6906"/>
                    <a:pt x="5587" y="7031"/>
                    <a:pt x="5493" y="7688"/>
                  </a:cubicBezTo>
                  <a:cubicBezTo>
                    <a:pt x="5342" y="8745"/>
                    <a:pt x="0" y="10444"/>
                    <a:pt x="0" y="10444"/>
                  </a:cubicBezTo>
                  <a:cubicBezTo>
                    <a:pt x="3606" y="13370"/>
                    <a:pt x="4078" y="15522"/>
                    <a:pt x="6720" y="17901"/>
                  </a:cubicBezTo>
                  <a:cubicBezTo>
                    <a:pt x="7692" y="18783"/>
                    <a:pt x="9050" y="19167"/>
                    <a:pt x="10511" y="19167"/>
                  </a:cubicBezTo>
                  <a:cubicBezTo>
                    <a:pt x="13081" y="19167"/>
                    <a:pt x="15970" y="17978"/>
                    <a:pt x="17631" y="16221"/>
                  </a:cubicBezTo>
                  <a:cubicBezTo>
                    <a:pt x="20311" y="13370"/>
                    <a:pt x="21218" y="7273"/>
                    <a:pt x="19689" y="5536"/>
                  </a:cubicBezTo>
                  <a:cubicBezTo>
                    <a:pt x="23011" y="4215"/>
                    <a:pt x="20916" y="138"/>
                    <a:pt x="19330" y="6"/>
                  </a:cubicBezTo>
                  <a:cubicBezTo>
                    <a:pt x="19288" y="2"/>
                    <a:pt x="19247" y="0"/>
                    <a:pt x="19207" y="0"/>
                  </a:cubicBez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296" name="Google Shape;1296;p43"/>
            <p:cNvSpPr/>
            <p:nvPr/>
          </p:nvSpPr>
          <p:spPr>
            <a:xfrm>
              <a:off x="5375150" y="2596166"/>
              <a:ext cx="55250" cy="90275"/>
            </a:xfrm>
            <a:custGeom>
              <a:avLst/>
              <a:gdLst/>
              <a:ahLst/>
              <a:cxnLst/>
              <a:rect l="l" t="t" r="r" b="b"/>
              <a:pathLst>
                <a:path w="2210" h="3611" extrusionOk="0">
                  <a:moveTo>
                    <a:pt x="841" y="1"/>
                  </a:moveTo>
                  <a:cubicBezTo>
                    <a:pt x="813" y="1"/>
                    <a:pt x="784" y="2"/>
                    <a:pt x="756" y="5"/>
                  </a:cubicBezTo>
                  <a:cubicBezTo>
                    <a:pt x="548" y="5"/>
                    <a:pt x="360" y="81"/>
                    <a:pt x="209" y="232"/>
                  </a:cubicBezTo>
                  <a:cubicBezTo>
                    <a:pt x="58" y="421"/>
                    <a:pt x="1" y="647"/>
                    <a:pt x="20" y="874"/>
                  </a:cubicBezTo>
                  <a:cubicBezTo>
                    <a:pt x="39" y="1100"/>
                    <a:pt x="76" y="1327"/>
                    <a:pt x="133" y="1534"/>
                  </a:cubicBezTo>
                  <a:cubicBezTo>
                    <a:pt x="171" y="1648"/>
                    <a:pt x="209" y="1742"/>
                    <a:pt x="265" y="1836"/>
                  </a:cubicBezTo>
                  <a:cubicBezTo>
                    <a:pt x="303" y="1950"/>
                    <a:pt x="341" y="2063"/>
                    <a:pt x="397" y="2157"/>
                  </a:cubicBezTo>
                  <a:lnTo>
                    <a:pt x="586" y="2459"/>
                  </a:lnTo>
                  <a:cubicBezTo>
                    <a:pt x="643" y="2535"/>
                    <a:pt x="699" y="2629"/>
                    <a:pt x="775" y="2686"/>
                  </a:cubicBezTo>
                  <a:lnTo>
                    <a:pt x="964" y="2931"/>
                  </a:lnTo>
                  <a:lnTo>
                    <a:pt x="1303" y="3328"/>
                  </a:lnTo>
                  <a:lnTo>
                    <a:pt x="1303" y="3346"/>
                  </a:lnTo>
                  <a:lnTo>
                    <a:pt x="1379" y="3403"/>
                  </a:lnTo>
                  <a:lnTo>
                    <a:pt x="1549" y="3611"/>
                  </a:lnTo>
                  <a:lnTo>
                    <a:pt x="1303" y="2988"/>
                  </a:lnTo>
                  <a:lnTo>
                    <a:pt x="1152" y="2591"/>
                  </a:lnTo>
                  <a:cubicBezTo>
                    <a:pt x="1152" y="2535"/>
                    <a:pt x="1152" y="2478"/>
                    <a:pt x="1134" y="2421"/>
                  </a:cubicBezTo>
                  <a:lnTo>
                    <a:pt x="1134" y="2327"/>
                  </a:lnTo>
                  <a:cubicBezTo>
                    <a:pt x="1134" y="2327"/>
                    <a:pt x="1134" y="2308"/>
                    <a:pt x="1134" y="2289"/>
                  </a:cubicBezTo>
                  <a:lnTo>
                    <a:pt x="1134" y="2270"/>
                  </a:lnTo>
                  <a:lnTo>
                    <a:pt x="1134" y="2214"/>
                  </a:lnTo>
                  <a:cubicBezTo>
                    <a:pt x="1152" y="2138"/>
                    <a:pt x="1190" y="2082"/>
                    <a:pt x="1228" y="2006"/>
                  </a:cubicBezTo>
                  <a:cubicBezTo>
                    <a:pt x="1322" y="1893"/>
                    <a:pt x="1454" y="1799"/>
                    <a:pt x="1587" y="1780"/>
                  </a:cubicBezTo>
                  <a:cubicBezTo>
                    <a:pt x="1622" y="1770"/>
                    <a:pt x="1657" y="1765"/>
                    <a:pt x="1692" y="1765"/>
                  </a:cubicBezTo>
                  <a:cubicBezTo>
                    <a:pt x="1787" y="1765"/>
                    <a:pt x="1876" y="1800"/>
                    <a:pt x="1945" y="1855"/>
                  </a:cubicBezTo>
                  <a:cubicBezTo>
                    <a:pt x="2021" y="1912"/>
                    <a:pt x="2096" y="2006"/>
                    <a:pt x="2134" y="2101"/>
                  </a:cubicBezTo>
                  <a:cubicBezTo>
                    <a:pt x="2153" y="2195"/>
                    <a:pt x="2153" y="2289"/>
                    <a:pt x="2134" y="2384"/>
                  </a:cubicBezTo>
                  <a:cubicBezTo>
                    <a:pt x="2172" y="2289"/>
                    <a:pt x="2209" y="2195"/>
                    <a:pt x="2191" y="2082"/>
                  </a:cubicBezTo>
                  <a:cubicBezTo>
                    <a:pt x="2172" y="1968"/>
                    <a:pt x="2115" y="1836"/>
                    <a:pt x="2040" y="1742"/>
                  </a:cubicBezTo>
                  <a:cubicBezTo>
                    <a:pt x="1921" y="1640"/>
                    <a:pt x="1772" y="1569"/>
                    <a:pt x="1620" y="1569"/>
                  </a:cubicBezTo>
                  <a:cubicBezTo>
                    <a:pt x="1603" y="1569"/>
                    <a:pt x="1585" y="1570"/>
                    <a:pt x="1568" y="1572"/>
                  </a:cubicBezTo>
                  <a:cubicBezTo>
                    <a:pt x="1360" y="1591"/>
                    <a:pt x="1171" y="1685"/>
                    <a:pt x="1020" y="1836"/>
                  </a:cubicBezTo>
                  <a:cubicBezTo>
                    <a:pt x="945" y="1912"/>
                    <a:pt x="888" y="2025"/>
                    <a:pt x="850" y="2138"/>
                  </a:cubicBezTo>
                  <a:cubicBezTo>
                    <a:pt x="850" y="2157"/>
                    <a:pt x="831" y="2195"/>
                    <a:pt x="831" y="2214"/>
                  </a:cubicBezTo>
                  <a:lnTo>
                    <a:pt x="831" y="2233"/>
                  </a:lnTo>
                  <a:lnTo>
                    <a:pt x="680" y="1987"/>
                  </a:lnTo>
                  <a:cubicBezTo>
                    <a:pt x="624" y="1893"/>
                    <a:pt x="605" y="1799"/>
                    <a:pt x="548" y="1704"/>
                  </a:cubicBezTo>
                  <a:cubicBezTo>
                    <a:pt x="511" y="1610"/>
                    <a:pt x="473" y="1515"/>
                    <a:pt x="435" y="1421"/>
                  </a:cubicBezTo>
                  <a:cubicBezTo>
                    <a:pt x="378" y="1232"/>
                    <a:pt x="322" y="1043"/>
                    <a:pt x="303" y="855"/>
                  </a:cubicBezTo>
                  <a:cubicBezTo>
                    <a:pt x="265" y="685"/>
                    <a:pt x="303" y="515"/>
                    <a:pt x="397" y="383"/>
                  </a:cubicBezTo>
                  <a:cubicBezTo>
                    <a:pt x="473" y="270"/>
                    <a:pt x="605" y="194"/>
                    <a:pt x="756" y="175"/>
                  </a:cubicBezTo>
                  <a:cubicBezTo>
                    <a:pt x="787" y="173"/>
                    <a:pt x="817" y="172"/>
                    <a:pt x="848" y="172"/>
                  </a:cubicBezTo>
                  <a:cubicBezTo>
                    <a:pt x="1062" y="172"/>
                    <a:pt x="1275" y="229"/>
                    <a:pt x="1473" y="345"/>
                  </a:cubicBezTo>
                  <a:cubicBezTo>
                    <a:pt x="1549" y="383"/>
                    <a:pt x="1605" y="421"/>
                    <a:pt x="1662" y="458"/>
                  </a:cubicBezTo>
                  <a:lnTo>
                    <a:pt x="1719" y="496"/>
                  </a:lnTo>
                  <a:lnTo>
                    <a:pt x="1700" y="458"/>
                  </a:lnTo>
                  <a:cubicBezTo>
                    <a:pt x="1643" y="402"/>
                    <a:pt x="1587" y="345"/>
                    <a:pt x="1530" y="307"/>
                  </a:cubicBezTo>
                  <a:cubicBezTo>
                    <a:pt x="1436" y="232"/>
                    <a:pt x="1341" y="156"/>
                    <a:pt x="1228" y="118"/>
                  </a:cubicBezTo>
                  <a:cubicBezTo>
                    <a:pt x="1118" y="40"/>
                    <a:pt x="981" y="1"/>
                    <a:pt x="841" y="1"/>
                  </a:cubicBezTo>
                  <a:close/>
                </a:path>
              </a:pathLst>
            </a:custGeom>
            <a:solidFill>
              <a:srgbClr val="D88E6A"/>
            </a:solidFill>
            <a:ln>
              <a:noFill/>
            </a:ln>
          </p:spPr>
          <p:txBody>
            <a:bodyPr spcFirstLastPara="1" wrap="square" lIns="121900" tIns="121900" rIns="121900" bIns="121900" anchor="ctr" anchorCtr="0">
              <a:noAutofit/>
            </a:bodyPr>
            <a:lstStyle/>
            <a:p>
              <a:endParaRPr sz="1867"/>
            </a:p>
          </p:txBody>
        </p:sp>
        <p:sp>
          <p:nvSpPr>
            <p:cNvPr id="1297" name="Google Shape;1297;p43"/>
            <p:cNvSpPr/>
            <p:nvPr/>
          </p:nvSpPr>
          <p:spPr>
            <a:xfrm>
              <a:off x="5138725" y="2841691"/>
              <a:ext cx="61850" cy="61375"/>
            </a:xfrm>
            <a:custGeom>
              <a:avLst/>
              <a:gdLst/>
              <a:ahLst/>
              <a:cxnLst/>
              <a:rect l="l" t="t" r="r" b="b"/>
              <a:pathLst>
                <a:path w="2474" h="2455" extrusionOk="0">
                  <a:moveTo>
                    <a:pt x="341" y="0"/>
                  </a:moveTo>
                  <a:lnTo>
                    <a:pt x="341" y="0"/>
                  </a:lnTo>
                  <a:cubicBezTo>
                    <a:pt x="303" y="57"/>
                    <a:pt x="265" y="132"/>
                    <a:pt x="227" y="208"/>
                  </a:cubicBezTo>
                  <a:cubicBezTo>
                    <a:pt x="152" y="397"/>
                    <a:pt x="95" y="585"/>
                    <a:pt x="57" y="793"/>
                  </a:cubicBezTo>
                  <a:cubicBezTo>
                    <a:pt x="20" y="925"/>
                    <a:pt x="1" y="1076"/>
                    <a:pt x="1" y="1208"/>
                  </a:cubicBezTo>
                  <a:cubicBezTo>
                    <a:pt x="1" y="1359"/>
                    <a:pt x="20" y="1529"/>
                    <a:pt x="76" y="1680"/>
                  </a:cubicBezTo>
                  <a:cubicBezTo>
                    <a:pt x="95" y="1756"/>
                    <a:pt x="133" y="1850"/>
                    <a:pt x="171" y="1926"/>
                  </a:cubicBezTo>
                  <a:cubicBezTo>
                    <a:pt x="227" y="2001"/>
                    <a:pt x="284" y="2077"/>
                    <a:pt x="359" y="2133"/>
                  </a:cubicBezTo>
                  <a:lnTo>
                    <a:pt x="473" y="2228"/>
                  </a:lnTo>
                  <a:cubicBezTo>
                    <a:pt x="510" y="2246"/>
                    <a:pt x="548" y="2265"/>
                    <a:pt x="586" y="2303"/>
                  </a:cubicBezTo>
                  <a:cubicBezTo>
                    <a:pt x="680" y="2341"/>
                    <a:pt x="756" y="2379"/>
                    <a:pt x="850" y="2397"/>
                  </a:cubicBezTo>
                  <a:cubicBezTo>
                    <a:pt x="945" y="2435"/>
                    <a:pt x="1039" y="2435"/>
                    <a:pt x="1133" y="2454"/>
                  </a:cubicBezTo>
                  <a:cubicBezTo>
                    <a:pt x="1228" y="2454"/>
                    <a:pt x="1322" y="2435"/>
                    <a:pt x="1416" y="2416"/>
                  </a:cubicBezTo>
                  <a:cubicBezTo>
                    <a:pt x="1586" y="2379"/>
                    <a:pt x="1756" y="2284"/>
                    <a:pt x="1888" y="2171"/>
                  </a:cubicBezTo>
                  <a:cubicBezTo>
                    <a:pt x="2002" y="2058"/>
                    <a:pt x="2115" y="1944"/>
                    <a:pt x="2190" y="1793"/>
                  </a:cubicBezTo>
                  <a:cubicBezTo>
                    <a:pt x="2266" y="1680"/>
                    <a:pt x="2323" y="1548"/>
                    <a:pt x="2379" y="1416"/>
                  </a:cubicBezTo>
                  <a:cubicBezTo>
                    <a:pt x="2436" y="1227"/>
                    <a:pt x="2474" y="1019"/>
                    <a:pt x="2474" y="812"/>
                  </a:cubicBezTo>
                  <a:cubicBezTo>
                    <a:pt x="2474" y="755"/>
                    <a:pt x="2474" y="699"/>
                    <a:pt x="2455" y="642"/>
                  </a:cubicBezTo>
                  <a:cubicBezTo>
                    <a:pt x="2455" y="699"/>
                    <a:pt x="2436" y="755"/>
                    <a:pt x="2417" y="812"/>
                  </a:cubicBezTo>
                  <a:cubicBezTo>
                    <a:pt x="2379" y="982"/>
                    <a:pt x="2304" y="1170"/>
                    <a:pt x="2209" y="1340"/>
                  </a:cubicBezTo>
                  <a:cubicBezTo>
                    <a:pt x="2153" y="1454"/>
                    <a:pt x="2077" y="1548"/>
                    <a:pt x="2002" y="1661"/>
                  </a:cubicBezTo>
                  <a:cubicBezTo>
                    <a:pt x="1907" y="1756"/>
                    <a:pt x="1813" y="1850"/>
                    <a:pt x="1719" y="1944"/>
                  </a:cubicBezTo>
                  <a:cubicBezTo>
                    <a:pt x="1605" y="2020"/>
                    <a:pt x="1473" y="2077"/>
                    <a:pt x="1341" y="2095"/>
                  </a:cubicBezTo>
                  <a:cubicBezTo>
                    <a:pt x="1284" y="2114"/>
                    <a:pt x="1209" y="2114"/>
                    <a:pt x="1152" y="2114"/>
                  </a:cubicBezTo>
                  <a:cubicBezTo>
                    <a:pt x="1077" y="2114"/>
                    <a:pt x="1020" y="2095"/>
                    <a:pt x="945" y="2077"/>
                  </a:cubicBezTo>
                  <a:cubicBezTo>
                    <a:pt x="888" y="2058"/>
                    <a:pt x="812" y="2039"/>
                    <a:pt x="756" y="2001"/>
                  </a:cubicBezTo>
                  <a:cubicBezTo>
                    <a:pt x="718" y="1982"/>
                    <a:pt x="680" y="1982"/>
                    <a:pt x="661" y="1963"/>
                  </a:cubicBezTo>
                  <a:lnTo>
                    <a:pt x="586" y="1888"/>
                  </a:lnTo>
                  <a:cubicBezTo>
                    <a:pt x="529" y="1850"/>
                    <a:pt x="492" y="1793"/>
                    <a:pt x="454" y="1756"/>
                  </a:cubicBezTo>
                  <a:cubicBezTo>
                    <a:pt x="416" y="1699"/>
                    <a:pt x="378" y="1623"/>
                    <a:pt x="359" y="1567"/>
                  </a:cubicBezTo>
                  <a:cubicBezTo>
                    <a:pt x="303" y="1454"/>
                    <a:pt x="265" y="1321"/>
                    <a:pt x="265" y="1189"/>
                  </a:cubicBezTo>
                  <a:cubicBezTo>
                    <a:pt x="246" y="1057"/>
                    <a:pt x="246" y="925"/>
                    <a:pt x="246" y="793"/>
                  </a:cubicBezTo>
                  <a:cubicBezTo>
                    <a:pt x="246" y="604"/>
                    <a:pt x="265" y="415"/>
                    <a:pt x="303" y="208"/>
                  </a:cubicBezTo>
                  <a:cubicBezTo>
                    <a:pt x="322" y="76"/>
                    <a:pt x="341" y="0"/>
                    <a:pt x="341" y="0"/>
                  </a:cubicBezTo>
                  <a:close/>
                </a:path>
              </a:pathLst>
            </a:custGeom>
            <a:solidFill>
              <a:srgbClr val="D88E6A"/>
            </a:solidFill>
            <a:ln>
              <a:noFill/>
            </a:ln>
          </p:spPr>
          <p:txBody>
            <a:bodyPr spcFirstLastPara="1" wrap="square" lIns="121900" tIns="121900" rIns="121900" bIns="121900" anchor="ctr" anchorCtr="0">
              <a:noAutofit/>
            </a:bodyPr>
            <a:lstStyle/>
            <a:p>
              <a:endParaRPr sz="1867"/>
            </a:p>
          </p:txBody>
        </p:sp>
        <p:sp>
          <p:nvSpPr>
            <p:cNvPr id="1298" name="Google Shape;1298;p43"/>
            <p:cNvSpPr/>
            <p:nvPr/>
          </p:nvSpPr>
          <p:spPr>
            <a:xfrm>
              <a:off x="5173175" y="2738316"/>
              <a:ext cx="42500" cy="34225"/>
            </a:xfrm>
            <a:custGeom>
              <a:avLst/>
              <a:gdLst/>
              <a:ahLst/>
              <a:cxnLst/>
              <a:rect l="l" t="t" r="r" b="b"/>
              <a:pathLst>
                <a:path w="1700" h="1369" extrusionOk="0">
                  <a:moveTo>
                    <a:pt x="606" y="0"/>
                  </a:moveTo>
                  <a:cubicBezTo>
                    <a:pt x="441" y="0"/>
                    <a:pt x="296" y="57"/>
                    <a:pt x="208" y="171"/>
                  </a:cubicBezTo>
                  <a:cubicBezTo>
                    <a:pt x="1" y="435"/>
                    <a:pt x="133" y="869"/>
                    <a:pt x="492" y="1134"/>
                  </a:cubicBezTo>
                  <a:cubicBezTo>
                    <a:pt x="686" y="1287"/>
                    <a:pt x="909" y="1369"/>
                    <a:pt x="1105" y="1369"/>
                  </a:cubicBezTo>
                  <a:cubicBezTo>
                    <a:pt x="1270" y="1369"/>
                    <a:pt x="1416" y="1311"/>
                    <a:pt x="1511" y="1190"/>
                  </a:cubicBezTo>
                  <a:cubicBezTo>
                    <a:pt x="1700" y="945"/>
                    <a:pt x="1567" y="511"/>
                    <a:pt x="1209" y="228"/>
                  </a:cubicBezTo>
                  <a:cubicBezTo>
                    <a:pt x="1017" y="76"/>
                    <a:pt x="797" y="0"/>
                    <a:pt x="606"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299" name="Google Shape;1299;p43"/>
            <p:cNvSpPr/>
            <p:nvPr/>
          </p:nvSpPr>
          <p:spPr>
            <a:xfrm>
              <a:off x="5069825" y="2863366"/>
              <a:ext cx="42500" cy="34250"/>
            </a:xfrm>
            <a:custGeom>
              <a:avLst/>
              <a:gdLst/>
              <a:ahLst/>
              <a:cxnLst/>
              <a:rect l="l" t="t" r="r" b="b"/>
              <a:pathLst>
                <a:path w="1700" h="1370" extrusionOk="0">
                  <a:moveTo>
                    <a:pt x="603" y="0"/>
                  </a:moveTo>
                  <a:cubicBezTo>
                    <a:pt x="435" y="0"/>
                    <a:pt x="286" y="57"/>
                    <a:pt x="190" y="171"/>
                  </a:cubicBezTo>
                  <a:cubicBezTo>
                    <a:pt x="1" y="436"/>
                    <a:pt x="133" y="870"/>
                    <a:pt x="492" y="1134"/>
                  </a:cubicBezTo>
                  <a:cubicBezTo>
                    <a:pt x="686" y="1288"/>
                    <a:pt x="909" y="1369"/>
                    <a:pt x="1102" y="1369"/>
                  </a:cubicBezTo>
                  <a:cubicBezTo>
                    <a:pt x="1264" y="1369"/>
                    <a:pt x="1406" y="1311"/>
                    <a:pt x="1492" y="1191"/>
                  </a:cubicBezTo>
                  <a:cubicBezTo>
                    <a:pt x="1700" y="945"/>
                    <a:pt x="1568" y="511"/>
                    <a:pt x="1209" y="228"/>
                  </a:cubicBezTo>
                  <a:cubicBezTo>
                    <a:pt x="1017" y="76"/>
                    <a:pt x="797" y="0"/>
                    <a:pt x="603"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00" name="Google Shape;1300;p43"/>
            <p:cNvSpPr/>
            <p:nvPr/>
          </p:nvSpPr>
          <p:spPr>
            <a:xfrm>
              <a:off x="5018875" y="2800616"/>
              <a:ext cx="28325" cy="74125"/>
            </a:xfrm>
            <a:custGeom>
              <a:avLst/>
              <a:gdLst/>
              <a:ahLst/>
              <a:cxnLst/>
              <a:rect l="l" t="t" r="r" b="b"/>
              <a:pathLst>
                <a:path w="1133" h="2965" extrusionOk="0">
                  <a:moveTo>
                    <a:pt x="1133" y="1"/>
                  </a:moveTo>
                  <a:lnTo>
                    <a:pt x="1019" y="57"/>
                  </a:lnTo>
                  <a:lnTo>
                    <a:pt x="887" y="152"/>
                  </a:lnTo>
                  <a:cubicBezTo>
                    <a:pt x="812" y="190"/>
                    <a:pt x="755" y="246"/>
                    <a:pt x="717" y="303"/>
                  </a:cubicBezTo>
                  <a:cubicBezTo>
                    <a:pt x="661" y="359"/>
                    <a:pt x="604" y="416"/>
                    <a:pt x="529" y="492"/>
                  </a:cubicBezTo>
                  <a:cubicBezTo>
                    <a:pt x="472" y="567"/>
                    <a:pt x="415" y="643"/>
                    <a:pt x="378" y="737"/>
                  </a:cubicBezTo>
                  <a:cubicBezTo>
                    <a:pt x="321" y="813"/>
                    <a:pt x="264" y="907"/>
                    <a:pt x="227" y="1001"/>
                  </a:cubicBezTo>
                  <a:lnTo>
                    <a:pt x="113" y="1303"/>
                  </a:lnTo>
                  <a:lnTo>
                    <a:pt x="38" y="1624"/>
                  </a:lnTo>
                  <a:cubicBezTo>
                    <a:pt x="19" y="1719"/>
                    <a:pt x="0" y="1832"/>
                    <a:pt x="19" y="1926"/>
                  </a:cubicBezTo>
                  <a:cubicBezTo>
                    <a:pt x="0" y="2021"/>
                    <a:pt x="0" y="2115"/>
                    <a:pt x="19" y="2228"/>
                  </a:cubicBezTo>
                  <a:cubicBezTo>
                    <a:pt x="19" y="2304"/>
                    <a:pt x="38" y="2398"/>
                    <a:pt x="57" y="2474"/>
                  </a:cubicBezTo>
                  <a:cubicBezTo>
                    <a:pt x="57" y="2549"/>
                    <a:pt x="94" y="2625"/>
                    <a:pt x="113" y="2681"/>
                  </a:cubicBezTo>
                  <a:lnTo>
                    <a:pt x="189" y="2851"/>
                  </a:lnTo>
                  <a:lnTo>
                    <a:pt x="245" y="2964"/>
                  </a:lnTo>
                  <a:lnTo>
                    <a:pt x="245" y="2832"/>
                  </a:lnTo>
                  <a:lnTo>
                    <a:pt x="245" y="2662"/>
                  </a:lnTo>
                  <a:cubicBezTo>
                    <a:pt x="245" y="2587"/>
                    <a:pt x="245" y="2530"/>
                    <a:pt x="245" y="2455"/>
                  </a:cubicBezTo>
                  <a:cubicBezTo>
                    <a:pt x="264" y="2379"/>
                    <a:pt x="264" y="2304"/>
                    <a:pt x="264" y="2228"/>
                  </a:cubicBezTo>
                  <a:cubicBezTo>
                    <a:pt x="264" y="2134"/>
                    <a:pt x="302" y="2058"/>
                    <a:pt x="302" y="1964"/>
                  </a:cubicBezTo>
                  <a:cubicBezTo>
                    <a:pt x="302" y="1870"/>
                    <a:pt x="321" y="1775"/>
                    <a:pt x="359" y="1681"/>
                  </a:cubicBezTo>
                  <a:lnTo>
                    <a:pt x="415" y="1398"/>
                  </a:lnTo>
                  <a:lnTo>
                    <a:pt x="510" y="1133"/>
                  </a:lnTo>
                  <a:cubicBezTo>
                    <a:pt x="547" y="1039"/>
                    <a:pt x="566" y="964"/>
                    <a:pt x="623" y="869"/>
                  </a:cubicBezTo>
                  <a:cubicBezTo>
                    <a:pt x="661" y="794"/>
                    <a:pt x="680" y="699"/>
                    <a:pt x="736" y="643"/>
                  </a:cubicBezTo>
                  <a:cubicBezTo>
                    <a:pt x="774" y="567"/>
                    <a:pt x="812" y="492"/>
                    <a:pt x="850" y="435"/>
                  </a:cubicBezTo>
                  <a:cubicBezTo>
                    <a:pt x="868" y="359"/>
                    <a:pt x="906" y="303"/>
                    <a:pt x="963" y="246"/>
                  </a:cubicBezTo>
                  <a:lnTo>
                    <a:pt x="1038" y="114"/>
                  </a:lnTo>
                  <a:lnTo>
                    <a:pt x="1133" y="1"/>
                  </a:lnTo>
                  <a:close/>
                </a:path>
              </a:pathLst>
            </a:custGeom>
            <a:solidFill>
              <a:srgbClr val="E87E00"/>
            </a:solidFill>
            <a:ln>
              <a:noFill/>
            </a:ln>
          </p:spPr>
          <p:txBody>
            <a:bodyPr spcFirstLastPara="1" wrap="square" lIns="121900" tIns="121900" rIns="121900" bIns="121900" anchor="ctr" anchorCtr="0">
              <a:noAutofit/>
            </a:bodyPr>
            <a:lstStyle/>
            <a:p>
              <a:endParaRPr sz="1867"/>
            </a:p>
          </p:txBody>
        </p:sp>
        <p:sp>
          <p:nvSpPr>
            <p:cNvPr id="1301" name="Google Shape;1301;p43"/>
            <p:cNvSpPr/>
            <p:nvPr/>
          </p:nvSpPr>
          <p:spPr>
            <a:xfrm>
              <a:off x="5127400" y="2665191"/>
              <a:ext cx="69875" cy="37775"/>
            </a:xfrm>
            <a:custGeom>
              <a:avLst/>
              <a:gdLst/>
              <a:ahLst/>
              <a:cxnLst/>
              <a:rect l="l" t="t" r="r" b="b"/>
              <a:pathLst>
                <a:path w="2795" h="1511" extrusionOk="0">
                  <a:moveTo>
                    <a:pt x="2266" y="0"/>
                  </a:moveTo>
                  <a:cubicBezTo>
                    <a:pt x="2190" y="0"/>
                    <a:pt x="2096" y="19"/>
                    <a:pt x="2002" y="19"/>
                  </a:cubicBezTo>
                  <a:cubicBezTo>
                    <a:pt x="1907" y="19"/>
                    <a:pt x="1813" y="38"/>
                    <a:pt x="1718" y="76"/>
                  </a:cubicBezTo>
                  <a:cubicBezTo>
                    <a:pt x="1624" y="95"/>
                    <a:pt x="1530" y="113"/>
                    <a:pt x="1435" y="151"/>
                  </a:cubicBezTo>
                  <a:lnTo>
                    <a:pt x="1133" y="283"/>
                  </a:lnTo>
                  <a:lnTo>
                    <a:pt x="869" y="453"/>
                  </a:lnTo>
                  <a:cubicBezTo>
                    <a:pt x="775" y="510"/>
                    <a:pt x="699" y="567"/>
                    <a:pt x="624" y="642"/>
                  </a:cubicBezTo>
                  <a:cubicBezTo>
                    <a:pt x="548" y="699"/>
                    <a:pt x="473" y="774"/>
                    <a:pt x="416" y="850"/>
                  </a:cubicBezTo>
                  <a:cubicBezTo>
                    <a:pt x="359" y="906"/>
                    <a:pt x="303" y="982"/>
                    <a:pt x="265" y="1038"/>
                  </a:cubicBezTo>
                  <a:cubicBezTo>
                    <a:pt x="189" y="1152"/>
                    <a:pt x="114" y="1265"/>
                    <a:pt x="57" y="1378"/>
                  </a:cubicBezTo>
                  <a:lnTo>
                    <a:pt x="1" y="1510"/>
                  </a:lnTo>
                  <a:lnTo>
                    <a:pt x="1" y="1510"/>
                  </a:lnTo>
                  <a:lnTo>
                    <a:pt x="114" y="1416"/>
                  </a:lnTo>
                  <a:cubicBezTo>
                    <a:pt x="189" y="1359"/>
                    <a:pt x="265" y="1265"/>
                    <a:pt x="378" y="1171"/>
                  </a:cubicBezTo>
                  <a:cubicBezTo>
                    <a:pt x="454" y="1133"/>
                    <a:pt x="510" y="1076"/>
                    <a:pt x="586" y="1020"/>
                  </a:cubicBezTo>
                  <a:cubicBezTo>
                    <a:pt x="643" y="963"/>
                    <a:pt x="718" y="925"/>
                    <a:pt x="794" y="869"/>
                  </a:cubicBezTo>
                  <a:cubicBezTo>
                    <a:pt x="869" y="831"/>
                    <a:pt x="945" y="774"/>
                    <a:pt x="1039" y="736"/>
                  </a:cubicBezTo>
                  <a:lnTo>
                    <a:pt x="1284" y="585"/>
                  </a:lnTo>
                  <a:lnTo>
                    <a:pt x="1549" y="472"/>
                  </a:lnTo>
                  <a:cubicBezTo>
                    <a:pt x="1643" y="434"/>
                    <a:pt x="1718" y="397"/>
                    <a:pt x="1813" y="359"/>
                  </a:cubicBezTo>
                  <a:cubicBezTo>
                    <a:pt x="1888" y="340"/>
                    <a:pt x="1964" y="283"/>
                    <a:pt x="2058" y="264"/>
                  </a:cubicBezTo>
                  <a:cubicBezTo>
                    <a:pt x="2153" y="246"/>
                    <a:pt x="2228" y="227"/>
                    <a:pt x="2285" y="189"/>
                  </a:cubicBezTo>
                  <a:cubicBezTo>
                    <a:pt x="2436" y="151"/>
                    <a:pt x="2568" y="132"/>
                    <a:pt x="2643" y="95"/>
                  </a:cubicBezTo>
                  <a:lnTo>
                    <a:pt x="2794" y="57"/>
                  </a:lnTo>
                  <a:lnTo>
                    <a:pt x="2643" y="38"/>
                  </a:lnTo>
                  <a:cubicBezTo>
                    <a:pt x="2511" y="0"/>
                    <a:pt x="2398" y="0"/>
                    <a:pt x="2266" y="0"/>
                  </a:cubicBezTo>
                  <a:close/>
                </a:path>
              </a:pathLst>
            </a:custGeom>
            <a:solidFill>
              <a:srgbClr val="E87E00"/>
            </a:solidFill>
            <a:ln>
              <a:noFill/>
            </a:ln>
          </p:spPr>
          <p:txBody>
            <a:bodyPr spcFirstLastPara="1" wrap="square" lIns="121900" tIns="121900" rIns="121900" bIns="121900" anchor="ctr" anchorCtr="0">
              <a:noAutofit/>
            </a:bodyPr>
            <a:lstStyle/>
            <a:p>
              <a:endParaRPr sz="1867"/>
            </a:p>
          </p:txBody>
        </p:sp>
        <p:sp>
          <p:nvSpPr>
            <p:cNvPr id="1302" name="Google Shape;1302;p43"/>
            <p:cNvSpPr/>
            <p:nvPr/>
          </p:nvSpPr>
          <p:spPr>
            <a:xfrm>
              <a:off x="5070425" y="2931891"/>
              <a:ext cx="97250" cy="68725"/>
            </a:xfrm>
            <a:custGeom>
              <a:avLst/>
              <a:gdLst/>
              <a:ahLst/>
              <a:cxnLst/>
              <a:rect l="l" t="t" r="r" b="b"/>
              <a:pathLst>
                <a:path w="3890" h="2749" extrusionOk="0">
                  <a:moveTo>
                    <a:pt x="2490" y="1"/>
                  </a:moveTo>
                  <a:cubicBezTo>
                    <a:pt x="1197" y="1"/>
                    <a:pt x="0" y="1660"/>
                    <a:pt x="1317" y="2527"/>
                  </a:cubicBezTo>
                  <a:cubicBezTo>
                    <a:pt x="1547" y="2682"/>
                    <a:pt x="1769" y="2748"/>
                    <a:pt x="1977" y="2748"/>
                  </a:cubicBezTo>
                  <a:cubicBezTo>
                    <a:pt x="3163" y="2748"/>
                    <a:pt x="3890" y="569"/>
                    <a:pt x="3167" y="167"/>
                  </a:cubicBezTo>
                  <a:cubicBezTo>
                    <a:pt x="2947" y="52"/>
                    <a:pt x="2717" y="1"/>
                    <a:pt x="2490" y="1"/>
                  </a:cubicBezTo>
                  <a:close/>
                </a:path>
              </a:pathLst>
            </a:custGeom>
            <a:solidFill>
              <a:srgbClr val="FFAB7D"/>
            </a:solidFill>
            <a:ln>
              <a:noFill/>
            </a:ln>
          </p:spPr>
          <p:txBody>
            <a:bodyPr spcFirstLastPara="1" wrap="square" lIns="121900" tIns="121900" rIns="121900" bIns="121900" anchor="ctr" anchorCtr="0">
              <a:noAutofit/>
            </a:bodyPr>
            <a:lstStyle/>
            <a:p>
              <a:endParaRPr sz="1867"/>
            </a:p>
          </p:txBody>
        </p:sp>
        <p:sp>
          <p:nvSpPr>
            <p:cNvPr id="1303" name="Google Shape;1303;p43"/>
            <p:cNvSpPr/>
            <p:nvPr/>
          </p:nvSpPr>
          <p:spPr>
            <a:xfrm>
              <a:off x="5273675" y="2676916"/>
              <a:ext cx="82500" cy="59325"/>
            </a:xfrm>
            <a:custGeom>
              <a:avLst/>
              <a:gdLst/>
              <a:ahLst/>
              <a:cxnLst/>
              <a:rect l="l" t="t" r="r" b="b"/>
              <a:pathLst>
                <a:path w="3300" h="2373" extrusionOk="0">
                  <a:moveTo>
                    <a:pt x="1718" y="0"/>
                  </a:moveTo>
                  <a:cubicBezTo>
                    <a:pt x="828" y="0"/>
                    <a:pt x="0" y="1472"/>
                    <a:pt x="681" y="2212"/>
                  </a:cubicBezTo>
                  <a:cubicBezTo>
                    <a:pt x="785" y="2322"/>
                    <a:pt x="945" y="2372"/>
                    <a:pt x="1131" y="2372"/>
                  </a:cubicBezTo>
                  <a:cubicBezTo>
                    <a:pt x="1960" y="2372"/>
                    <a:pt x="3300" y="1383"/>
                    <a:pt x="2437" y="381"/>
                  </a:cubicBezTo>
                  <a:cubicBezTo>
                    <a:pt x="2212" y="112"/>
                    <a:pt x="1963" y="0"/>
                    <a:pt x="1718" y="0"/>
                  </a:cubicBezTo>
                  <a:close/>
                </a:path>
              </a:pathLst>
            </a:custGeom>
            <a:solidFill>
              <a:srgbClr val="FFAB7D"/>
            </a:solidFill>
            <a:ln>
              <a:noFill/>
            </a:ln>
          </p:spPr>
          <p:txBody>
            <a:bodyPr spcFirstLastPara="1" wrap="square" lIns="121900" tIns="121900" rIns="121900" bIns="121900" anchor="ctr" anchorCtr="0">
              <a:noAutofit/>
            </a:bodyPr>
            <a:lstStyle/>
            <a:p>
              <a:endParaRPr sz="1867"/>
            </a:p>
          </p:txBody>
        </p:sp>
        <p:sp>
          <p:nvSpPr>
            <p:cNvPr id="1304" name="Google Shape;1304;p43"/>
            <p:cNvSpPr/>
            <p:nvPr/>
          </p:nvSpPr>
          <p:spPr>
            <a:xfrm>
              <a:off x="5194425" y="2751541"/>
              <a:ext cx="176050" cy="204425"/>
            </a:xfrm>
            <a:custGeom>
              <a:avLst/>
              <a:gdLst/>
              <a:ahLst/>
              <a:cxnLst/>
              <a:rect l="l" t="t" r="r" b="b"/>
              <a:pathLst>
                <a:path w="7042" h="8177" extrusionOk="0">
                  <a:moveTo>
                    <a:pt x="3851" y="1"/>
                  </a:moveTo>
                  <a:cubicBezTo>
                    <a:pt x="3360" y="1700"/>
                    <a:pt x="0" y="7230"/>
                    <a:pt x="0" y="7230"/>
                  </a:cubicBezTo>
                  <a:cubicBezTo>
                    <a:pt x="0" y="7230"/>
                    <a:pt x="1663" y="8177"/>
                    <a:pt x="3253" y="8177"/>
                  </a:cubicBezTo>
                  <a:cubicBezTo>
                    <a:pt x="4282" y="8177"/>
                    <a:pt x="5280" y="7781"/>
                    <a:pt x="5776" y="6475"/>
                  </a:cubicBezTo>
                  <a:cubicBezTo>
                    <a:pt x="7041" y="3134"/>
                    <a:pt x="3851" y="1"/>
                    <a:pt x="3851"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05" name="Google Shape;1305;p43"/>
            <p:cNvSpPr/>
            <p:nvPr/>
          </p:nvSpPr>
          <p:spPr>
            <a:xfrm>
              <a:off x="5281725" y="2796841"/>
              <a:ext cx="73650" cy="126975"/>
            </a:xfrm>
            <a:custGeom>
              <a:avLst/>
              <a:gdLst/>
              <a:ahLst/>
              <a:cxnLst/>
              <a:rect l="l" t="t" r="r" b="b"/>
              <a:pathLst>
                <a:path w="2946" h="5079" extrusionOk="0">
                  <a:moveTo>
                    <a:pt x="1699" y="1"/>
                  </a:moveTo>
                  <a:lnTo>
                    <a:pt x="1699" y="1"/>
                  </a:lnTo>
                  <a:cubicBezTo>
                    <a:pt x="1057" y="1020"/>
                    <a:pt x="0" y="3323"/>
                    <a:pt x="2096" y="5079"/>
                  </a:cubicBezTo>
                  <a:cubicBezTo>
                    <a:pt x="2171" y="4947"/>
                    <a:pt x="2228" y="4795"/>
                    <a:pt x="2284" y="4663"/>
                  </a:cubicBezTo>
                  <a:cubicBezTo>
                    <a:pt x="2945" y="2908"/>
                    <a:pt x="2379" y="1209"/>
                    <a:pt x="1699" y="1"/>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306" name="Google Shape;1306;p43"/>
            <p:cNvSpPr/>
            <p:nvPr/>
          </p:nvSpPr>
          <p:spPr>
            <a:xfrm>
              <a:off x="5234525" y="2822816"/>
              <a:ext cx="51950" cy="49775"/>
            </a:xfrm>
            <a:custGeom>
              <a:avLst/>
              <a:gdLst/>
              <a:ahLst/>
              <a:cxnLst/>
              <a:rect l="l" t="t" r="r" b="b"/>
              <a:pathLst>
                <a:path w="2078" h="1991" extrusionOk="0">
                  <a:moveTo>
                    <a:pt x="1233" y="0"/>
                  </a:moveTo>
                  <a:cubicBezTo>
                    <a:pt x="1116" y="0"/>
                    <a:pt x="997" y="8"/>
                    <a:pt x="888" y="19"/>
                  </a:cubicBezTo>
                  <a:cubicBezTo>
                    <a:pt x="605" y="547"/>
                    <a:pt x="303" y="1095"/>
                    <a:pt x="1" y="1605"/>
                  </a:cubicBezTo>
                  <a:cubicBezTo>
                    <a:pt x="394" y="1778"/>
                    <a:pt x="933" y="1990"/>
                    <a:pt x="1166" y="1990"/>
                  </a:cubicBezTo>
                  <a:cubicBezTo>
                    <a:pt x="1212" y="1990"/>
                    <a:pt x="1247" y="1982"/>
                    <a:pt x="1265" y="1963"/>
                  </a:cubicBezTo>
                  <a:cubicBezTo>
                    <a:pt x="1435" y="1774"/>
                    <a:pt x="2077" y="566"/>
                    <a:pt x="1888" y="208"/>
                  </a:cubicBezTo>
                  <a:cubicBezTo>
                    <a:pt x="1795" y="47"/>
                    <a:pt x="1520" y="0"/>
                    <a:pt x="1233"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307" name="Google Shape;1307;p43"/>
            <p:cNvSpPr/>
            <p:nvPr/>
          </p:nvSpPr>
          <p:spPr>
            <a:xfrm>
              <a:off x="8221275" y="2997241"/>
              <a:ext cx="395650" cy="205625"/>
            </a:xfrm>
            <a:custGeom>
              <a:avLst/>
              <a:gdLst/>
              <a:ahLst/>
              <a:cxnLst/>
              <a:rect l="l" t="t" r="r" b="b"/>
              <a:pathLst>
                <a:path w="15826" h="8225" extrusionOk="0">
                  <a:moveTo>
                    <a:pt x="9729" y="0"/>
                  </a:moveTo>
                  <a:cubicBezTo>
                    <a:pt x="9658" y="0"/>
                    <a:pt x="9580" y="14"/>
                    <a:pt x="9496" y="45"/>
                  </a:cubicBezTo>
                  <a:cubicBezTo>
                    <a:pt x="8363" y="460"/>
                    <a:pt x="8948" y="3216"/>
                    <a:pt x="8948" y="3216"/>
                  </a:cubicBezTo>
                  <a:cubicBezTo>
                    <a:pt x="7896" y="3820"/>
                    <a:pt x="6939" y="4044"/>
                    <a:pt x="6098" y="4044"/>
                  </a:cubicBezTo>
                  <a:cubicBezTo>
                    <a:pt x="3646" y="4044"/>
                    <a:pt x="2172" y="2140"/>
                    <a:pt x="2172" y="2140"/>
                  </a:cubicBezTo>
                  <a:lnTo>
                    <a:pt x="1" y="6237"/>
                  </a:lnTo>
                  <a:cubicBezTo>
                    <a:pt x="1205" y="7724"/>
                    <a:pt x="2778" y="8225"/>
                    <a:pt x="4350" y="8225"/>
                  </a:cubicBezTo>
                  <a:cubicBezTo>
                    <a:pt x="7585" y="8225"/>
                    <a:pt x="10817" y="6105"/>
                    <a:pt x="10817" y="6105"/>
                  </a:cubicBezTo>
                  <a:cubicBezTo>
                    <a:pt x="10970" y="6144"/>
                    <a:pt x="11140" y="6163"/>
                    <a:pt x="11321" y="6163"/>
                  </a:cubicBezTo>
                  <a:cubicBezTo>
                    <a:pt x="13041" y="6163"/>
                    <a:pt x="15826" y="4515"/>
                    <a:pt x="15706" y="3764"/>
                  </a:cubicBezTo>
                  <a:cubicBezTo>
                    <a:pt x="15669" y="3498"/>
                    <a:pt x="15428" y="3409"/>
                    <a:pt x="15121" y="3409"/>
                  </a:cubicBezTo>
                  <a:cubicBezTo>
                    <a:pt x="14530" y="3409"/>
                    <a:pt x="13694" y="3740"/>
                    <a:pt x="13585" y="3794"/>
                  </a:cubicBezTo>
                  <a:lnTo>
                    <a:pt x="13585" y="3794"/>
                  </a:lnTo>
                  <a:cubicBezTo>
                    <a:pt x="13757" y="3689"/>
                    <a:pt x="15743" y="2453"/>
                    <a:pt x="15310" y="1857"/>
                  </a:cubicBezTo>
                  <a:cubicBezTo>
                    <a:pt x="15229" y="1752"/>
                    <a:pt x="15080" y="1710"/>
                    <a:pt x="14889" y="1710"/>
                  </a:cubicBezTo>
                  <a:cubicBezTo>
                    <a:pt x="14051" y="1710"/>
                    <a:pt x="12422" y="2537"/>
                    <a:pt x="12422" y="2537"/>
                  </a:cubicBezTo>
                  <a:cubicBezTo>
                    <a:pt x="12422" y="2537"/>
                    <a:pt x="14253" y="347"/>
                    <a:pt x="13271" y="234"/>
                  </a:cubicBezTo>
                  <a:cubicBezTo>
                    <a:pt x="13246" y="231"/>
                    <a:pt x="13220" y="229"/>
                    <a:pt x="13194" y="229"/>
                  </a:cubicBezTo>
                  <a:cubicBezTo>
                    <a:pt x="12219" y="229"/>
                    <a:pt x="10591" y="2216"/>
                    <a:pt x="10591" y="2216"/>
                  </a:cubicBezTo>
                  <a:cubicBezTo>
                    <a:pt x="10591" y="2216"/>
                    <a:pt x="10623" y="0"/>
                    <a:pt x="9729" y="0"/>
                  </a:cubicBez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308" name="Google Shape;1308;p43"/>
            <p:cNvSpPr/>
            <p:nvPr/>
          </p:nvSpPr>
          <p:spPr>
            <a:xfrm>
              <a:off x="8474700" y="3073866"/>
              <a:ext cx="34475" cy="42500"/>
            </a:xfrm>
            <a:custGeom>
              <a:avLst/>
              <a:gdLst/>
              <a:ahLst/>
              <a:cxnLst/>
              <a:rect l="l" t="t" r="r" b="b"/>
              <a:pathLst>
                <a:path w="1379" h="1700" extrusionOk="0">
                  <a:moveTo>
                    <a:pt x="1077" y="0"/>
                  </a:moveTo>
                  <a:lnTo>
                    <a:pt x="1" y="1699"/>
                  </a:lnTo>
                  <a:cubicBezTo>
                    <a:pt x="831" y="1624"/>
                    <a:pt x="1379" y="774"/>
                    <a:pt x="1077" y="0"/>
                  </a:cubicBezTo>
                  <a:close/>
                </a:path>
              </a:pathLst>
            </a:custGeom>
            <a:solidFill>
              <a:srgbClr val="FFD9C0"/>
            </a:solidFill>
            <a:ln>
              <a:noFill/>
            </a:ln>
          </p:spPr>
          <p:txBody>
            <a:bodyPr spcFirstLastPara="1" wrap="square" lIns="121900" tIns="121900" rIns="121900" bIns="121900" anchor="ctr" anchorCtr="0">
              <a:noAutofit/>
            </a:bodyPr>
            <a:lstStyle/>
            <a:p>
              <a:endParaRPr sz="1867"/>
            </a:p>
          </p:txBody>
        </p:sp>
        <p:sp>
          <p:nvSpPr>
            <p:cNvPr id="1309" name="Google Shape;1309;p43"/>
            <p:cNvSpPr/>
            <p:nvPr/>
          </p:nvSpPr>
          <p:spPr>
            <a:xfrm>
              <a:off x="8474700" y="3073866"/>
              <a:ext cx="32125" cy="43325"/>
            </a:xfrm>
            <a:custGeom>
              <a:avLst/>
              <a:gdLst/>
              <a:ahLst/>
              <a:cxnLst/>
              <a:rect l="l" t="t" r="r" b="b"/>
              <a:pathLst>
                <a:path w="1285" h="1733" extrusionOk="0">
                  <a:moveTo>
                    <a:pt x="1077" y="0"/>
                  </a:moveTo>
                  <a:lnTo>
                    <a:pt x="1095" y="95"/>
                  </a:lnTo>
                  <a:cubicBezTo>
                    <a:pt x="1095" y="170"/>
                    <a:pt x="1077" y="265"/>
                    <a:pt x="1077" y="359"/>
                  </a:cubicBezTo>
                  <a:cubicBezTo>
                    <a:pt x="1058" y="397"/>
                    <a:pt x="1058" y="453"/>
                    <a:pt x="1039" y="510"/>
                  </a:cubicBezTo>
                  <a:cubicBezTo>
                    <a:pt x="1039" y="567"/>
                    <a:pt x="1001" y="623"/>
                    <a:pt x="1001" y="680"/>
                  </a:cubicBezTo>
                  <a:cubicBezTo>
                    <a:pt x="982" y="737"/>
                    <a:pt x="944" y="793"/>
                    <a:pt x="926" y="850"/>
                  </a:cubicBezTo>
                  <a:cubicBezTo>
                    <a:pt x="869" y="963"/>
                    <a:pt x="793" y="1076"/>
                    <a:pt x="718" y="1171"/>
                  </a:cubicBezTo>
                  <a:cubicBezTo>
                    <a:pt x="680" y="1209"/>
                    <a:pt x="642" y="1265"/>
                    <a:pt x="586" y="1303"/>
                  </a:cubicBezTo>
                  <a:cubicBezTo>
                    <a:pt x="548" y="1341"/>
                    <a:pt x="510" y="1378"/>
                    <a:pt x="454" y="1416"/>
                  </a:cubicBezTo>
                  <a:cubicBezTo>
                    <a:pt x="416" y="1454"/>
                    <a:pt x="378" y="1492"/>
                    <a:pt x="321" y="1511"/>
                  </a:cubicBezTo>
                  <a:cubicBezTo>
                    <a:pt x="246" y="1567"/>
                    <a:pt x="170" y="1605"/>
                    <a:pt x="95" y="1643"/>
                  </a:cubicBezTo>
                  <a:lnTo>
                    <a:pt x="1" y="1699"/>
                  </a:lnTo>
                  <a:lnTo>
                    <a:pt x="114" y="1718"/>
                  </a:lnTo>
                  <a:cubicBezTo>
                    <a:pt x="161" y="1728"/>
                    <a:pt x="208" y="1732"/>
                    <a:pt x="255" y="1732"/>
                  </a:cubicBezTo>
                  <a:cubicBezTo>
                    <a:pt x="303" y="1732"/>
                    <a:pt x="350" y="1728"/>
                    <a:pt x="397" y="1718"/>
                  </a:cubicBezTo>
                  <a:cubicBezTo>
                    <a:pt x="472" y="1699"/>
                    <a:pt x="529" y="1680"/>
                    <a:pt x="586" y="1662"/>
                  </a:cubicBezTo>
                  <a:cubicBezTo>
                    <a:pt x="661" y="1624"/>
                    <a:pt x="718" y="1605"/>
                    <a:pt x="775" y="1548"/>
                  </a:cubicBezTo>
                  <a:cubicBezTo>
                    <a:pt x="850" y="1511"/>
                    <a:pt x="907" y="1454"/>
                    <a:pt x="963" y="1397"/>
                  </a:cubicBezTo>
                  <a:cubicBezTo>
                    <a:pt x="1077" y="1284"/>
                    <a:pt x="1171" y="1152"/>
                    <a:pt x="1228" y="982"/>
                  </a:cubicBezTo>
                  <a:cubicBezTo>
                    <a:pt x="1246" y="907"/>
                    <a:pt x="1265" y="831"/>
                    <a:pt x="1284" y="755"/>
                  </a:cubicBezTo>
                  <a:cubicBezTo>
                    <a:pt x="1284" y="680"/>
                    <a:pt x="1284" y="604"/>
                    <a:pt x="1284" y="529"/>
                  </a:cubicBezTo>
                  <a:cubicBezTo>
                    <a:pt x="1284" y="472"/>
                    <a:pt x="1265" y="397"/>
                    <a:pt x="1246" y="340"/>
                  </a:cubicBezTo>
                  <a:cubicBezTo>
                    <a:pt x="1228" y="246"/>
                    <a:pt x="1190" y="170"/>
                    <a:pt x="1152" y="76"/>
                  </a:cubicBezTo>
                  <a:cubicBezTo>
                    <a:pt x="1114" y="19"/>
                    <a:pt x="1077" y="0"/>
                    <a:pt x="1077" y="0"/>
                  </a:cubicBezTo>
                  <a:close/>
                </a:path>
              </a:pathLst>
            </a:custGeom>
            <a:solidFill>
              <a:srgbClr val="DD926C"/>
            </a:solidFill>
            <a:ln>
              <a:noFill/>
            </a:ln>
          </p:spPr>
          <p:txBody>
            <a:bodyPr spcFirstLastPara="1" wrap="square" lIns="121900" tIns="121900" rIns="121900" bIns="121900" anchor="ctr" anchorCtr="0">
              <a:noAutofit/>
            </a:bodyPr>
            <a:lstStyle/>
            <a:p>
              <a:endParaRPr sz="1867"/>
            </a:p>
          </p:txBody>
        </p:sp>
        <p:sp>
          <p:nvSpPr>
            <p:cNvPr id="1310" name="Google Shape;1310;p43"/>
            <p:cNvSpPr/>
            <p:nvPr/>
          </p:nvSpPr>
          <p:spPr>
            <a:xfrm>
              <a:off x="7764000" y="2754566"/>
              <a:ext cx="194925" cy="210775"/>
            </a:xfrm>
            <a:custGeom>
              <a:avLst/>
              <a:gdLst/>
              <a:ahLst/>
              <a:cxnLst/>
              <a:rect l="l" t="t" r="r" b="b"/>
              <a:pathLst>
                <a:path w="7797" h="8431" extrusionOk="0">
                  <a:moveTo>
                    <a:pt x="5595" y="0"/>
                  </a:moveTo>
                  <a:cubicBezTo>
                    <a:pt x="4587" y="0"/>
                    <a:pt x="3401" y="259"/>
                    <a:pt x="2417" y="1201"/>
                  </a:cubicBezTo>
                  <a:cubicBezTo>
                    <a:pt x="227" y="3277"/>
                    <a:pt x="0" y="7015"/>
                    <a:pt x="0" y="7015"/>
                  </a:cubicBezTo>
                  <a:lnTo>
                    <a:pt x="2549" y="8431"/>
                  </a:lnTo>
                  <a:cubicBezTo>
                    <a:pt x="2549" y="8431"/>
                    <a:pt x="2926" y="5033"/>
                    <a:pt x="4002" y="4391"/>
                  </a:cubicBezTo>
                  <a:cubicBezTo>
                    <a:pt x="4386" y="4165"/>
                    <a:pt x="4940" y="4093"/>
                    <a:pt x="5491" y="4093"/>
                  </a:cubicBezTo>
                  <a:cubicBezTo>
                    <a:pt x="6460" y="4093"/>
                    <a:pt x="7419" y="4316"/>
                    <a:pt x="7419" y="4316"/>
                  </a:cubicBezTo>
                  <a:lnTo>
                    <a:pt x="7796" y="389"/>
                  </a:lnTo>
                  <a:cubicBezTo>
                    <a:pt x="7796" y="389"/>
                    <a:pt x="6829" y="0"/>
                    <a:pt x="5595" y="0"/>
                  </a:cubicBez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311" name="Google Shape;1311;p43"/>
            <p:cNvSpPr/>
            <p:nvPr/>
          </p:nvSpPr>
          <p:spPr>
            <a:xfrm>
              <a:off x="7818200" y="2689566"/>
              <a:ext cx="455500" cy="331825"/>
            </a:xfrm>
            <a:custGeom>
              <a:avLst/>
              <a:gdLst/>
              <a:ahLst/>
              <a:cxnLst/>
              <a:rect l="l" t="t" r="r" b="b"/>
              <a:pathLst>
                <a:path w="18220" h="13273" extrusionOk="0">
                  <a:moveTo>
                    <a:pt x="11289" y="0"/>
                  </a:moveTo>
                  <a:cubicBezTo>
                    <a:pt x="8528" y="0"/>
                    <a:pt x="5061" y="711"/>
                    <a:pt x="2986" y="4481"/>
                  </a:cubicBezTo>
                  <a:cubicBezTo>
                    <a:pt x="0" y="9851"/>
                    <a:pt x="3036" y="13272"/>
                    <a:pt x="5677" y="13272"/>
                  </a:cubicBezTo>
                  <a:cubicBezTo>
                    <a:pt x="5775" y="13272"/>
                    <a:pt x="5872" y="13268"/>
                    <a:pt x="5968" y="13258"/>
                  </a:cubicBezTo>
                  <a:cubicBezTo>
                    <a:pt x="8668" y="12994"/>
                    <a:pt x="18219" y="9691"/>
                    <a:pt x="16539" y="3933"/>
                  </a:cubicBezTo>
                  <a:cubicBezTo>
                    <a:pt x="16539" y="3933"/>
                    <a:pt x="16917" y="422"/>
                    <a:pt x="14557" y="233"/>
                  </a:cubicBezTo>
                  <a:cubicBezTo>
                    <a:pt x="13789" y="166"/>
                    <a:pt x="12621" y="0"/>
                    <a:pt x="11289" y="0"/>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312" name="Google Shape;1312;p43"/>
            <p:cNvSpPr/>
            <p:nvPr/>
          </p:nvSpPr>
          <p:spPr>
            <a:xfrm>
              <a:off x="7856025" y="2745416"/>
              <a:ext cx="450225" cy="464000"/>
            </a:xfrm>
            <a:custGeom>
              <a:avLst/>
              <a:gdLst/>
              <a:ahLst/>
              <a:cxnLst/>
              <a:rect l="l" t="t" r="r" b="b"/>
              <a:pathLst>
                <a:path w="18009" h="18560" extrusionOk="0">
                  <a:moveTo>
                    <a:pt x="4002" y="0"/>
                  </a:moveTo>
                  <a:cubicBezTo>
                    <a:pt x="4002" y="0"/>
                    <a:pt x="2681" y="3530"/>
                    <a:pt x="2398" y="4870"/>
                  </a:cubicBezTo>
                  <a:cubicBezTo>
                    <a:pt x="2398" y="4870"/>
                    <a:pt x="4946" y="5512"/>
                    <a:pt x="5380" y="5626"/>
                  </a:cubicBezTo>
                  <a:cubicBezTo>
                    <a:pt x="5380" y="5626"/>
                    <a:pt x="1831" y="7815"/>
                    <a:pt x="906" y="8721"/>
                  </a:cubicBezTo>
                  <a:cubicBezTo>
                    <a:pt x="0" y="9646"/>
                    <a:pt x="1586" y="17518"/>
                    <a:pt x="2700" y="18481"/>
                  </a:cubicBezTo>
                  <a:cubicBezTo>
                    <a:pt x="2760" y="18534"/>
                    <a:pt x="2841" y="18559"/>
                    <a:pt x="2938" y="18559"/>
                  </a:cubicBezTo>
                  <a:cubicBezTo>
                    <a:pt x="4589" y="18559"/>
                    <a:pt x="11156" y="11251"/>
                    <a:pt x="11156" y="11251"/>
                  </a:cubicBezTo>
                  <a:cubicBezTo>
                    <a:pt x="11156" y="11251"/>
                    <a:pt x="12365" y="15328"/>
                    <a:pt x="13969" y="16914"/>
                  </a:cubicBezTo>
                  <a:cubicBezTo>
                    <a:pt x="13969" y="16914"/>
                    <a:pt x="17631" y="13516"/>
                    <a:pt x="18009" y="12383"/>
                  </a:cubicBezTo>
                  <a:cubicBezTo>
                    <a:pt x="18009" y="12383"/>
                    <a:pt x="15366" y="9911"/>
                    <a:pt x="14611" y="8061"/>
                  </a:cubicBezTo>
                  <a:cubicBezTo>
                    <a:pt x="13875" y="6192"/>
                    <a:pt x="13818" y="5550"/>
                    <a:pt x="12025" y="3851"/>
                  </a:cubicBezTo>
                  <a:cubicBezTo>
                    <a:pt x="12025" y="3851"/>
                    <a:pt x="6815" y="548"/>
                    <a:pt x="4002" y="0"/>
                  </a:cubicBezTo>
                  <a:close/>
                </a:path>
              </a:pathLst>
            </a:custGeom>
            <a:solidFill>
              <a:schemeClr val="lt1"/>
            </a:solidFill>
            <a:ln>
              <a:noFill/>
            </a:ln>
          </p:spPr>
          <p:txBody>
            <a:bodyPr spcFirstLastPara="1" wrap="square" lIns="121900" tIns="121900" rIns="121900" bIns="121900" anchor="ctr" anchorCtr="0">
              <a:noAutofit/>
            </a:bodyPr>
            <a:lstStyle/>
            <a:p>
              <a:endParaRPr sz="1867"/>
            </a:p>
          </p:txBody>
        </p:sp>
        <p:sp>
          <p:nvSpPr>
            <p:cNvPr id="1313" name="Google Shape;1313;p43"/>
            <p:cNvSpPr/>
            <p:nvPr/>
          </p:nvSpPr>
          <p:spPr>
            <a:xfrm>
              <a:off x="7940375" y="2816191"/>
              <a:ext cx="208725" cy="106625"/>
            </a:xfrm>
            <a:custGeom>
              <a:avLst/>
              <a:gdLst/>
              <a:ahLst/>
              <a:cxnLst/>
              <a:rect l="l" t="t" r="r" b="b"/>
              <a:pathLst>
                <a:path w="8349" h="4265" extrusionOk="0">
                  <a:moveTo>
                    <a:pt x="6933" y="1"/>
                  </a:moveTo>
                  <a:cubicBezTo>
                    <a:pt x="6933" y="1"/>
                    <a:pt x="4894" y="1851"/>
                    <a:pt x="855" y="3512"/>
                  </a:cubicBezTo>
                  <a:lnTo>
                    <a:pt x="43" y="4040"/>
                  </a:lnTo>
                  <a:cubicBezTo>
                    <a:pt x="41" y="4040"/>
                    <a:pt x="39" y="4040"/>
                    <a:pt x="38" y="4040"/>
                  </a:cubicBezTo>
                  <a:cubicBezTo>
                    <a:pt x="0" y="4040"/>
                    <a:pt x="394" y="4265"/>
                    <a:pt x="1209" y="4265"/>
                  </a:cubicBezTo>
                  <a:cubicBezTo>
                    <a:pt x="2518" y="4265"/>
                    <a:pt x="4912" y="3685"/>
                    <a:pt x="8349" y="661"/>
                  </a:cubicBezTo>
                  <a:lnTo>
                    <a:pt x="6933" y="1"/>
                  </a:ln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314" name="Google Shape;1314;p43"/>
            <p:cNvSpPr/>
            <p:nvPr/>
          </p:nvSpPr>
          <p:spPr>
            <a:xfrm>
              <a:off x="8093400" y="2921916"/>
              <a:ext cx="133100" cy="149150"/>
            </a:xfrm>
            <a:custGeom>
              <a:avLst/>
              <a:gdLst/>
              <a:ahLst/>
              <a:cxnLst/>
              <a:rect l="l" t="t" r="r" b="b"/>
              <a:pathLst>
                <a:path w="5324" h="5966" extrusionOk="0">
                  <a:moveTo>
                    <a:pt x="4719" y="0"/>
                  </a:moveTo>
                  <a:cubicBezTo>
                    <a:pt x="4719" y="0"/>
                    <a:pt x="1888" y="4040"/>
                    <a:pt x="0" y="5965"/>
                  </a:cubicBezTo>
                  <a:cubicBezTo>
                    <a:pt x="0" y="5965"/>
                    <a:pt x="2983" y="5550"/>
                    <a:pt x="5116" y="1001"/>
                  </a:cubicBezTo>
                  <a:cubicBezTo>
                    <a:pt x="5116" y="1001"/>
                    <a:pt x="5323" y="472"/>
                    <a:pt x="4719" y="0"/>
                  </a:cubicBezTo>
                  <a:close/>
                </a:path>
              </a:pathLst>
            </a:custGeom>
            <a:solidFill>
              <a:schemeClr val="accent1"/>
            </a:solidFill>
            <a:ln>
              <a:noFill/>
            </a:ln>
          </p:spPr>
          <p:txBody>
            <a:bodyPr spcFirstLastPara="1" wrap="square" lIns="121900" tIns="121900" rIns="121900" bIns="121900" anchor="ctr" anchorCtr="0">
              <a:noAutofit/>
            </a:bodyPr>
            <a:lstStyle/>
            <a:p>
              <a:endParaRPr sz="1867"/>
            </a:p>
          </p:txBody>
        </p:sp>
        <p:sp>
          <p:nvSpPr>
            <p:cNvPr id="1315" name="Google Shape;1315;p43"/>
            <p:cNvSpPr/>
            <p:nvPr/>
          </p:nvSpPr>
          <p:spPr>
            <a:xfrm>
              <a:off x="7908975" y="2287916"/>
              <a:ext cx="537425" cy="303450"/>
            </a:xfrm>
            <a:custGeom>
              <a:avLst/>
              <a:gdLst/>
              <a:ahLst/>
              <a:cxnLst/>
              <a:rect l="l" t="t" r="r" b="b"/>
              <a:pathLst>
                <a:path w="21497" h="12138" extrusionOk="0">
                  <a:moveTo>
                    <a:pt x="16450" y="1"/>
                  </a:moveTo>
                  <a:cubicBezTo>
                    <a:pt x="13827" y="1"/>
                    <a:pt x="11578" y="2523"/>
                    <a:pt x="11190" y="2803"/>
                  </a:cubicBezTo>
                  <a:cubicBezTo>
                    <a:pt x="10879" y="3039"/>
                    <a:pt x="9274" y="3324"/>
                    <a:pt x="8032" y="3324"/>
                  </a:cubicBezTo>
                  <a:cubicBezTo>
                    <a:pt x="7388" y="3324"/>
                    <a:pt x="6841" y="3248"/>
                    <a:pt x="6622" y="3048"/>
                  </a:cubicBezTo>
                  <a:cubicBezTo>
                    <a:pt x="6031" y="2492"/>
                    <a:pt x="5392" y="1071"/>
                    <a:pt x="4616" y="1071"/>
                  </a:cubicBezTo>
                  <a:cubicBezTo>
                    <a:pt x="4550" y="1071"/>
                    <a:pt x="4482" y="1081"/>
                    <a:pt x="4414" y="1104"/>
                  </a:cubicBezTo>
                  <a:cubicBezTo>
                    <a:pt x="3545" y="1387"/>
                    <a:pt x="3866" y="3614"/>
                    <a:pt x="4961" y="4766"/>
                  </a:cubicBezTo>
                  <a:cubicBezTo>
                    <a:pt x="4961" y="4766"/>
                    <a:pt x="940" y="5068"/>
                    <a:pt x="431" y="6936"/>
                  </a:cubicBezTo>
                  <a:cubicBezTo>
                    <a:pt x="0" y="8515"/>
                    <a:pt x="3302" y="10876"/>
                    <a:pt x="6704" y="10876"/>
                  </a:cubicBezTo>
                  <a:cubicBezTo>
                    <a:pt x="7329" y="10876"/>
                    <a:pt x="7957" y="10796"/>
                    <a:pt x="8567" y="10617"/>
                  </a:cubicBezTo>
                  <a:lnTo>
                    <a:pt x="8567" y="10617"/>
                  </a:lnTo>
                  <a:cubicBezTo>
                    <a:pt x="8566" y="10618"/>
                    <a:pt x="7375" y="12137"/>
                    <a:pt x="10047" y="12137"/>
                  </a:cubicBezTo>
                  <a:cubicBezTo>
                    <a:pt x="10168" y="12137"/>
                    <a:pt x="10297" y="12134"/>
                    <a:pt x="10435" y="12128"/>
                  </a:cubicBezTo>
                  <a:cubicBezTo>
                    <a:pt x="13588" y="11977"/>
                    <a:pt x="19232" y="9995"/>
                    <a:pt x="20553" y="7654"/>
                  </a:cubicBezTo>
                  <a:cubicBezTo>
                    <a:pt x="20553" y="7654"/>
                    <a:pt x="21497" y="2029"/>
                    <a:pt x="18194" y="405"/>
                  </a:cubicBezTo>
                  <a:cubicBezTo>
                    <a:pt x="17605" y="119"/>
                    <a:pt x="17018" y="1"/>
                    <a:pt x="16450"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16" name="Google Shape;1316;p43"/>
            <p:cNvSpPr/>
            <p:nvPr/>
          </p:nvSpPr>
          <p:spPr>
            <a:xfrm>
              <a:off x="8271300" y="2407941"/>
              <a:ext cx="105275" cy="66625"/>
            </a:xfrm>
            <a:custGeom>
              <a:avLst/>
              <a:gdLst/>
              <a:ahLst/>
              <a:cxnLst/>
              <a:rect l="l" t="t" r="r" b="b"/>
              <a:pathLst>
                <a:path w="4211" h="2665" extrusionOk="0">
                  <a:moveTo>
                    <a:pt x="2093" y="0"/>
                  </a:moveTo>
                  <a:cubicBezTo>
                    <a:pt x="2057" y="0"/>
                    <a:pt x="2020" y="1"/>
                    <a:pt x="1983" y="2"/>
                  </a:cubicBezTo>
                  <a:cubicBezTo>
                    <a:pt x="1" y="59"/>
                    <a:pt x="114" y="2664"/>
                    <a:pt x="114" y="2664"/>
                  </a:cubicBezTo>
                  <a:lnTo>
                    <a:pt x="4210" y="1890"/>
                  </a:lnTo>
                  <a:cubicBezTo>
                    <a:pt x="4210" y="1890"/>
                    <a:pt x="3974" y="0"/>
                    <a:pt x="2093" y="0"/>
                  </a:cubicBezTo>
                  <a:close/>
                </a:path>
              </a:pathLst>
            </a:custGeom>
            <a:solidFill>
              <a:schemeClr val="lt1"/>
            </a:solidFill>
            <a:ln>
              <a:noFill/>
            </a:ln>
          </p:spPr>
          <p:txBody>
            <a:bodyPr spcFirstLastPara="1" wrap="square" lIns="121900" tIns="121900" rIns="121900" bIns="121900" anchor="ctr" anchorCtr="0">
              <a:noAutofit/>
            </a:bodyPr>
            <a:lstStyle/>
            <a:p>
              <a:endParaRPr sz="1867"/>
            </a:p>
          </p:txBody>
        </p:sp>
        <p:sp>
          <p:nvSpPr>
            <p:cNvPr id="1317" name="Google Shape;1317;p43"/>
            <p:cNvSpPr/>
            <p:nvPr/>
          </p:nvSpPr>
          <p:spPr>
            <a:xfrm>
              <a:off x="8128850" y="2851366"/>
              <a:ext cx="79875" cy="80550"/>
            </a:xfrm>
            <a:custGeom>
              <a:avLst/>
              <a:gdLst/>
              <a:ahLst/>
              <a:cxnLst/>
              <a:rect l="l" t="t" r="r" b="b"/>
              <a:pathLst>
                <a:path w="3195" h="3222" extrusionOk="0">
                  <a:moveTo>
                    <a:pt x="803" y="1"/>
                  </a:moveTo>
                  <a:cubicBezTo>
                    <a:pt x="1" y="1"/>
                    <a:pt x="95" y="1469"/>
                    <a:pt x="1017" y="2614"/>
                  </a:cubicBezTo>
                  <a:cubicBezTo>
                    <a:pt x="1362" y="3048"/>
                    <a:pt x="1695" y="3222"/>
                    <a:pt x="1979" y="3222"/>
                  </a:cubicBezTo>
                  <a:cubicBezTo>
                    <a:pt x="2784" y="3222"/>
                    <a:pt x="3195" y="1823"/>
                    <a:pt x="2358" y="972"/>
                  </a:cubicBezTo>
                  <a:cubicBezTo>
                    <a:pt x="1667" y="276"/>
                    <a:pt x="1151" y="1"/>
                    <a:pt x="803" y="1"/>
                  </a:cubicBezTo>
                  <a:close/>
                </a:path>
              </a:pathLst>
            </a:custGeom>
            <a:solidFill>
              <a:srgbClr val="EFBB9E"/>
            </a:solidFill>
            <a:ln>
              <a:noFill/>
            </a:ln>
          </p:spPr>
          <p:txBody>
            <a:bodyPr spcFirstLastPara="1" wrap="square" lIns="121900" tIns="121900" rIns="121900" bIns="121900" anchor="ctr" anchorCtr="0">
              <a:noAutofit/>
            </a:bodyPr>
            <a:lstStyle/>
            <a:p>
              <a:endParaRPr sz="1867"/>
            </a:p>
          </p:txBody>
        </p:sp>
        <p:sp>
          <p:nvSpPr>
            <p:cNvPr id="1318" name="Google Shape;1318;p43"/>
            <p:cNvSpPr/>
            <p:nvPr/>
          </p:nvSpPr>
          <p:spPr>
            <a:xfrm>
              <a:off x="8039125" y="2439091"/>
              <a:ext cx="639475" cy="434225"/>
            </a:xfrm>
            <a:custGeom>
              <a:avLst/>
              <a:gdLst/>
              <a:ahLst/>
              <a:cxnLst/>
              <a:rect l="l" t="t" r="r" b="b"/>
              <a:pathLst>
                <a:path w="25579" h="17369" extrusionOk="0">
                  <a:moveTo>
                    <a:pt x="14738" y="1"/>
                  </a:moveTo>
                  <a:cubicBezTo>
                    <a:pt x="13496" y="1"/>
                    <a:pt x="12135" y="174"/>
                    <a:pt x="10666" y="550"/>
                  </a:cubicBezTo>
                  <a:cubicBezTo>
                    <a:pt x="2926" y="2551"/>
                    <a:pt x="3361" y="8686"/>
                    <a:pt x="3361" y="8686"/>
                  </a:cubicBezTo>
                  <a:lnTo>
                    <a:pt x="2926" y="10384"/>
                  </a:lnTo>
                  <a:cubicBezTo>
                    <a:pt x="2926" y="10384"/>
                    <a:pt x="0" y="11026"/>
                    <a:pt x="170" y="11725"/>
                  </a:cubicBezTo>
                  <a:cubicBezTo>
                    <a:pt x="340" y="12442"/>
                    <a:pt x="2511" y="13046"/>
                    <a:pt x="2511" y="13046"/>
                  </a:cubicBezTo>
                  <a:cubicBezTo>
                    <a:pt x="2511" y="13046"/>
                    <a:pt x="1473" y="14235"/>
                    <a:pt x="2360" y="14726"/>
                  </a:cubicBezTo>
                  <a:cubicBezTo>
                    <a:pt x="2502" y="14804"/>
                    <a:pt x="2674" y="14836"/>
                    <a:pt x="2869" y="14836"/>
                  </a:cubicBezTo>
                  <a:cubicBezTo>
                    <a:pt x="3637" y="14836"/>
                    <a:pt x="4751" y="14352"/>
                    <a:pt x="5669" y="14352"/>
                  </a:cubicBezTo>
                  <a:cubicBezTo>
                    <a:pt x="5980" y="14352"/>
                    <a:pt x="6268" y="14408"/>
                    <a:pt x="6513" y="14556"/>
                  </a:cubicBezTo>
                  <a:cubicBezTo>
                    <a:pt x="7645" y="15255"/>
                    <a:pt x="21331" y="17369"/>
                    <a:pt x="21331" y="17369"/>
                  </a:cubicBezTo>
                  <a:cubicBezTo>
                    <a:pt x="23577" y="17142"/>
                    <a:pt x="25220" y="14613"/>
                    <a:pt x="25408" y="12197"/>
                  </a:cubicBezTo>
                  <a:cubicBezTo>
                    <a:pt x="25578" y="9780"/>
                    <a:pt x="23483" y="7326"/>
                    <a:pt x="23483" y="7326"/>
                  </a:cubicBezTo>
                  <a:cubicBezTo>
                    <a:pt x="23208" y="3180"/>
                    <a:pt x="20055" y="1"/>
                    <a:pt x="14738"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19" name="Google Shape;1319;p43"/>
            <p:cNvSpPr/>
            <p:nvPr/>
          </p:nvSpPr>
          <p:spPr>
            <a:xfrm>
              <a:off x="8091675" y="2610466"/>
              <a:ext cx="493000" cy="425300"/>
            </a:xfrm>
            <a:custGeom>
              <a:avLst/>
              <a:gdLst/>
              <a:ahLst/>
              <a:cxnLst/>
              <a:rect l="l" t="t" r="r" b="b"/>
              <a:pathLst>
                <a:path w="19720" h="17012" extrusionOk="0">
                  <a:moveTo>
                    <a:pt x="2659" y="1"/>
                  </a:moveTo>
                  <a:cubicBezTo>
                    <a:pt x="1653" y="1"/>
                    <a:pt x="476" y="624"/>
                    <a:pt x="277" y="2472"/>
                  </a:cubicBezTo>
                  <a:cubicBezTo>
                    <a:pt x="1" y="4883"/>
                    <a:pt x="1398" y="5108"/>
                    <a:pt x="1929" y="5108"/>
                  </a:cubicBezTo>
                  <a:cubicBezTo>
                    <a:pt x="2051" y="5108"/>
                    <a:pt x="2127" y="5096"/>
                    <a:pt x="2127" y="5096"/>
                  </a:cubicBezTo>
                  <a:lnTo>
                    <a:pt x="2127" y="5096"/>
                  </a:lnTo>
                  <a:cubicBezTo>
                    <a:pt x="1013" y="9702"/>
                    <a:pt x="4241" y="16139"/>
                    <a:pt x="10263" y="16913"/>
                  </a:cubicBezTo>
                  <a:cubicBezTo>
                    <a:pt x="10788" y="16981"/>
                    <a:pt x="11282" y="17012"/>
                    <a:pt x="11746" y="17012"/>
                  </a:cubicBezTo>
                  <a:cubicBezTo>
                    <a:pt x="16599" y="17012"/>
                    <a:pt x="18181" y="13584"/>
                    <a:pt x="18474" y="12326"/>
                  </a:cubicBezTo>
                  <a:cubicBezTo>
                    <a:pt x="18776" y="10929"/>
                    <a:pt x="19720" y="9343"/>
                    <a:pt x="19720" y="9343"/>
                  </a:cubicBezTo>
                  <a:cubicBezTo>
                    <a:pt x="18757" y="7456"/>
                    <a:pt x="19550" y="5398"/>
                    <a:pt x="19588" y="5228"/>
                  </a:cubicBezTo>
                  <a:cubicBezTo>
                    <a:pt x="19592" y="5211"/>
                    <a:pt x="19534" y="5204"/>
                    <a:pt x="19427" y="5204"/>
                  </a:cubicBezTo>
                  <a:cubicBezTo>
                    <a:pt x="19064" y="5204"/>
                    <a:pt x="18136" y="5283"/>
                    <a:pt x="17181" y="5283"/>
                  </a:cubicBezTo>
                  <a:cubicBezTo>
                    <a:pt x="16017" y="5283"/>
                    <a:pt x="14813" y="5165"/>
                    <a:pt x="14548" y="4643"/>
                  </a:cubicBezTo>
                  <a:cubicBezTo>
                    <a:pt x="14000" y="3567"/>
                    <a:pt x="17379" y="2340"/>
                    <a:pt x="17379" y="2340"/>
                  </a:cubicBezTo>
                  <a:lnTo>
                    <a:pt x="17379" y="2340"/>
                  </a:lnTo>
                  <a:cubicBezTo>
                    <a:pt x="16912" y="2440"/>
                    <a:pt x="16444" y="2483"/>
                    <a:pt x="15982" y="2483"/>
                  </a:cubicBezTo>
                  <a:cubicBezTo>
                    <a:pt x="12580" y="2483"/>
                    <a:pt x="9508" y="113"/>
                    <a:pt x="9508" y="113"/>
                  </a:cubicBezTo>
                  <a:cubicBezTo>
                    <a:pt x="9262" y="264"/>
                    <a:pt x="5581" y="2605"/>
                    <a:pt x="5543" y="2642"/>
                  </a:cubicBezTo>
                  <a:cubicBezTo>
                    <a:pt x="5690" y="4994"/>
                    <a:pt x="4350" y="5858"/>
                    <a:pt x="3589" y="5858"/>
                  </a:cubicBezTo>
                  <a:cubicBezTo>
                    <a:pt x="3372" y="5858"/>
                    <a:pt x="3203" y="5788"/>
                    <a:pt x="3127" y="5663"/>
                  </a:cubicBezTo>
                  <a:cubicBezTo>
                    <a:pt x="2806" y="5077"/>
                    <a:pt x="4373" y="2756"/>
                    <a:pt x="4373" y="2756"/>
                  </a:cubicBezTo>
                  <a:cubicBezTo>
                    <a:pt x="4373" y="2756"/>
                    <a:pt x="4637" y="1434"/>
                    <a:pt x="4052" y="566"/>
                  </a:cubicBezTo>
                  <a:cubicBezTo>
                    <a:pt x="3830" y="236"/>
                    <a:pt x="3277" y="1"/>
                    <a:pt x="2659" y="1"/>
                  </a:cubicBez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320" name="Google Shape;1320;p43"/>
            <p:cNvSpPr/>
            <p:nvPr/>
          </p:nvSpPr>
          <p:spPr>
            <a:xfrm>
              <a:off x="8122175" y="2633441"/>
              <a:ext cx="62325" cy="77550"/>
            </a:xfrm>
            <a:custGeom>
              <a:avLst/>
              <a:gdLst/>
              <a:ahLst/>
              <a:cxnLst/>
              <a:rect l="l" t="t" r="r" b="b"/>
              <a:pathLst>
                <a:path w="2493" h="3102" extrusionOk="0">
                  <a:moveTo>
                    <a:pt x="1102" y="1"/>
                  </a:moveTo>
                  <a:cubicBezTo>
                    <a:pt x="1062" y="1"/>
                    <a:pt x="1022" y="2"/>
                    <a:pt x="982" y="5"/>
                  </a:cubicBezTo>
                  <a:cubicBezTo>
                    <a:pt x="888" y="24"/>
                    <a:pt x="775" y="62"/>
                    <a:pt x="661" y="119"/>
                  </a:cubicBezTo>
                  <a:lnTo>
                    <a:pt x="529" y="194"/>
                  </a:lnTo>
                  <a:lnTo>
                    <a:pt x="416" y="289"/>
                  </a:lnTo>
                  <a:cubicBezTo>
                    <a:pt x="171" y="477"/>
                    <a:pt x="20" y="761"/>
                    <a:pt x="1" y="1081"/>
                  </a:cubicBezTo>
                  <a:cubicBezTo>
                    <a:pt x="1" y="1157"/>
                    <a:pt x="1" y="1251"/>
                    <a:pt x="20" y="1327"/>
                  </a:cubicBezTo>
                  <a:cubicBezTo>
                    <a:pt x="1" y="1251"/>
                    <a:pt x="20" y="1176"/>
                    <a:pt x="39" y="1100"/>
                  </a:cubicBezTo>
                  <a:cubicBezTo>
                    <a:pt x="114" y="817"/>
                    <a:pt x="284" y="591"/>
                    <a:pt x="510" y="440"/>
                  </a:cubicBezTo>
                  <a:lnTo>
                    <a:pt x="624" y="364"/>
                  </a:lnTo>
                  <a:lnTo>
                    <a:pt x="737" y="326"/>
                  </a:lnTo>
                  <a:cubicBezTo>
                    <a:pt x="841" y="282"/>
                    <a:pt x="951" y="261"/>
                    <a:pt x="1061" y="261"/>
                  </a:cubicBezTo>
                  <a:cubicBezTo>
                    <a:pt x="1231" y="261"/>
                    <a:pt x="1400" y="310"/>
                    <a:pt x="1549" y="402"/>
                  </a:cubicBezTo>
                  <a:cubicBezTo>
                    <a:pt x="1719" y="496"/>
                    <a:pt x="1870" y="647"/>
                    <a:pt x="1983" y="817"/>
                  </a:cubicBezTo>
                  <a:cubicBezTo>
                    <a:pt x="2077" y="1006"/>
                    <a:pt x="2134" y="1195"/>
                    <a:pt x="2115" y="1402"/>
                  </a:cubicBezTo>
                  <a:cubicBezTo>
                    <a:pt x="2096" y="1629"/>
                    <a:pt x="2039" y="1818"/>
                    <a:pt x="1907" y="1988"/>
                  </a:cubicBezTo>
                  <a:cubicBezTo>
                    <a:pt x="1888" y="2044"/>
                    <a:pt x="1851" y="2082"/>
                    <a:pt x="1832" y="2120"/>
                  </a:cubicBezTo>
                  <a:lnTo>
                    <a:pt x="1719" y="2233"/>
                  </a:lnTo>
                  <a:cubicBezTo>
                    <a:pt x="1681" y="2271"/>
                    <a:pt x="1624" y="2327"/>
                    <a:pt x="1605" y="2327"/>
                  </a:cubicBezTo>
                  <a:cubicBezTo>
                    <a:pt x="1586" y="2346"/>
                    <a:pt x="1568" y="2365"/>
                    <a:pt x="1549" y="2384"/>
                  </a:cubicBezTo>
                  <a:lnTo>
                    <a:pt x="1492" y="2403"/>
                  </a:lnTo>
                  <a:cubicBezTo>
                    <a:pt x="1492" y="2403"/>
                    <a:pt x="1484" y="2411"/>
                    <a:pt x="1478" y="2411"/>
                  </a:cubicBezTo>
                  <a:cubicBezTo>
                    <a:pt x="1475" y="2411"/>
                    <a:pt x="1473" y="2409"/>
                    <a:pt x="1473" y="2403"/>
                  </a:cubicBezTo>
                  <a:lnTo>
                    <a:pt x="1454" y="2384"/>
                  </a:lnTo>
                  <a:lnTo>
                    <a:pt x="1416" y="2365"/>
                  </a:lnTo>
                  <a:cubicBezTo>
                    <a:pt x="1341" y="2271"/>
                    <a:pt x="1247" y="2195"/>
                    <a:pt x="1133" y="2157"/>
                  </a:cubicBezTo>
                  <a:cubicBezTo>
                    <a:pt x="990" y="2079"/>
                    <a:pt x="838" y="2037"/>
                    <a:pt x="689" y="2037"/>
                  </a:cubicBezTo>
                  <a:cubicBezTo>
                    <a:pt x="622" y="2037"/>
                    <a:pt x="556" y="2046"/>
                    <a:pt x="492" y="2063"/>
                  </a:cubicBezTo>
                  <a:cubicBezTo>
                    <a:pt x="435" y="2063"/>
                    <a:pt x="397" y="2082"/>
                    <a:pt x="359" y="2101"/>
                  </a:cubicBezTo>
                  <a:lnTo>
                    <a:pt x="265" y="2120"/>
                  </a:lnTo>
                  <a:lnTo>
                    <a:pt x="246" y="2120"/>
                  </a:lnTo>
                  <a:cubicBezTo>
                    <a:pt x="246" y="2120"/>
                    <a:pt x="246" y="2139"/>
                    <a:pt x="246" y="2139"/>
                  </a:cubicBezTo>
                  <a:lnTo>
                    <a:pt x="227" y="2195"/>
                  </a:lnTo>
                  <a:cubicBezTo>
                    <a:pt x="190" y="2233"/>
                    <a:pt x="190" y="2271"/>
                    <a:pt x="171" y="2327"/>
                  </a:cubicBezTo>
                  <a:cubicBezTo>
                    <a:pt x="171" y="2365"/>
                    <a:pt x="152" y="2403"/>
                    <a:pt x="152" y="2459"/>
                  </a:cubicBezTo>
                  <a:cubicBezTo>
                    <a:pt x="133" y="2705"/>
                    <a:pt x="246" y="2950"/>
                    <a:pt x="454" y="3101"/>
                  </a:cubicBezTo>
                  <a:cubicBezTo>
                    <a:pt x="378" y="3026"/>
                    <a:pt x="322" y="2931"/>
                    <a:pt x="303" y="2818"/>
                  </a:cubicBezTo>
                  <a:cubicBezTo>
                    <a:pt x="265" y="2705"/>
                    <a:pt x="265" y="2592"/>
                    <a:pt x="284" y="2459"/>
                  </a:cubicBezTo>
                  <a:cubicBezTo>
                    <a:pt x="303" y="2403"/>
                    <a:pt x="322" y="2346"/>
                    <a:pt x="359" y="2290"/>
                  </a:cubicBezTo>
                  <a:cubicBezTo>
                    <a:pt x="359" y="2271"/>
                    <a:pt x="378" y="2271"/>
                    <a:pt x="416" y="2271"/>
                  </a:cubicBezTo>
                  <a:cubicBezTo>
                    <a:pt x="454" y="2252"/>
                    <a:pt x="492" y="2252"/>
                    <a:pt x="529" y="2252"/>
                  </a:cubicBezTo>
                  <a:cubicBezTo>
                    <a:pt x="552" y="2249"/>
                    <a:pt x="574" y="2248"/>
                    <a:pt x="596" y="2248"/>
                  </a:cubicBezTo>
                  <a:cubicBezTo>
                    <a:pt x="744" y="2248"/>
                    <a:pt x="889" y="2299"/>
                    <a:pt x="1020" y="2365"/>
                  </a:cubicBezTo>
                  <a:cubicBezTo>
                    <a:pt x="1096" y="2422"/>
                    <a:pt x="1152" y="2478"/>
                    <a:pt x="1228" y="2554"/>
                  </a:cubicBezTo>
                  <a:cubicBezTo>
                    <a:pt x="1228" y="2554"/>
                    <a:pt x="1247" y="2554"/>
                    <a:pt x="1247" y="2573"/>
                  </a:cubicBezTo>
                  <a:lnTo>
                    <a:pt x="1284" y="2629"/>
                  </a:lnTo>
                  <a:lnTo>
                    <a:pt x="1360" y="2743"/>
                  </a:lnTo>
                  <a:lnTo>
                    <a:pt x="1379" y="2780"/>
                  </a:lnTo>
                  <a:cubicBezTo>
                    <a:pt x="1398" y="2799"/>
                    <a:pt x="1398" y="2799"/>
                    <a:pt x="1398" y="2799"/>
                  </a:cubicBezTo>
                  <a:lnTo>
                    <a:pt x="1473" y="2761"/>
                  </a:lnTo>
                  <a:lnTo>
                    <a:pt x="1624" y="2686"/>
                  </a:lnTo>
                  <a:cubicBezTo>
                    <a:pt x="1870" y="2573"/>
                    <a:pt x="2058" y="2403"/>
                    <a:pt x="2209" y="2176"/>
                  </a:cubicBezTo>
                  <a:cubicBezTo>
                    <a:pt x="2360" y="1950"/>
                    <a:pt x="2455" y="1704"/>
                    <a:pt x="2474" y="1421"/>
                  </a:cubicBezTo>
                  <a:cubicBezTo>
                    <a:pt x="2492" y="1157"/>
                    <a:pt x="2417" y="874"/>
                    <a:pt x="2266" y="647"/>
                  </a:cubicBezTo>
                  <a:cubicBezTo>
                    <a:pt x="2134" y="421"/>
                    <a:pt x="1926" y="251"/>
                    <a:pt x="1700" y="138"/>
                  </a:cubicBezTo>
                  <a:cubicBezTo>
                    <a:pt x="1510" y="43"/>
                    <a:pt x="1307" y="1"/>
                    <a:pt x="1102" y="1"/>
                  </a:cubicBezTo>
                  <a:close/>
                </a:path>
              </a:pathLst>
            </a:custGeom>
            <a:solidFill>
              <a:srgbClr val="D88E6A"/>
            </a:solidFill>
            <a:ln>
              <a:noFill/>
            </a:ln>
          </p:spPr>
          <p:txBody>
            <a:bodyPr spcFirstLastPara="1" wrap="square" lIns="121900" tIns="121900" rIns="121900" bIns="121900" anchor="ctr" anchorCtr="0">
              <a:noAutofit/>
            </a:bodyPr>
            <a:lstStyle/>
            <a:p>
              <a:endParaRPr sz="1867"/>
            </a:p>
          </p:txBody>
        </p:sp>
        <p:sp>
          <p:nvSpPr>
            <p:cNvPr id="1321" name="Google Shape;1321;p43"/>
            <p:cNvSpPr/>
            <p:nvPr/>
          </p:nvSpPr>
          <p:spPr>
            <a:xfrm>
              <a:off x="8209025" y="2792591"/>
              <a:ext cx="206250" cy="180500"/>
            </a:xfrm>
            <a:custGeom>
              <a:avLst/>
              <a:gdLst/>
              <a:ahLst/>
              <a:cxnLst/>
              <a:rect l="l" t="t" r="r" b="b"/>
              <a:pathLst>
                <a:path w="8250" h="7220" extrusionOk="0">
                  <a:moveTo>
                    <a:pt x="2473" y="1"/>
                  </a:moveTo>
                  <a:cubicBezTo>
                    <a:pt x="2473" y="1"/>
                    <a:pt x="0" y="4041"/>
                    <a:pt x="2379" y="6438"/>
                  </a:cubicBezTo>
                  <a:cubicBezTo>
                    <a:pt x="2950" y="7009"/>
                    <a:pt x="3627" y="7220"/>
                    <a:pt x="4315" y="7220"/>
                  </a:cubicBezTo>
                  <a:cubicBezTo>
                    <a:pt x="6240" y="7220"/>
                    <a:pt x="8249" y="5570"/>
                    <a:pt x="8249" y="5570"/>
                  </a:cubicBezTo>
                  <a:cubicBezTo>
                    <a:pt x="8004" y="5324"/>
                    <a:pt x="4153" y="2530"/>
                    <a:pt x="2473"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22" name="Google Shape;1322;p43"/>
            <p:cNvSpPr/>
            <p:nvPr/>
          </p:nvSpPr>
          <p:spPr>
            <a:xfrm>
              <a:off x="8235675" y="2844041"/>
              <a:ext cx="61850" cy="123675"/>
            </a:xfrm>
            <a:custGeom>
              <a:avLst/>
              <a:gdLst/>
              <a:ahLst/>
              <a:cxnLst/>
              <a:rect l="l" t="t" r="r" b="b"/>
              <a:pathLst>
                <a:path w="2474" h="4947" extrusionOk="0">
                  <a:moveTo>
                    <a:pt x="492" y="0"/>
                  </a:moveTo>
                  <a:cubicBezTo>
                    <a:pt x="114" y="1341"/>
                    <a:pt x="1" y="3096"/>
                    <a:pt x="1266" y="4380"/>
                  </a:cubicBezTo>
                  <a:cubicBezTo>
                    <a:pt x="1511" y="4625"/>
                    <a:pt x="1794" y="4814"/>
                    <a:pt x="2096" y="4946"/>
                  </a:cubicBezTo>
                  <a:cubicBezTo>
                    <a:pt x="2455" y="4040"/>
                    <a:pt x="2474" y="3021"/>
                    <a:pt x="2172" y="2096"/>
                  </a:cubicBezTo>
                  <a:cubicBezTo>
                    <a:pt x="1851" y="1227"/>
                    <a:pt x="1266" y="491"/>
                    <a:pt x="492"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323" name="Google Shape;1323;p43"/>
            <p:cNvSpPr/>
            <p:nvPr/>
          </p:nvSpPr>
          <p:spPr>
            <a:xfrm>
              <a:off x="8396375" y="2841216"/>
              <a:ext cx="56175" cy="47900"/>
            </a:xfrm>
            <a:custGeom>
              <a:avLst/>
              <a:gdLst/>
              <a:ahLst/>
              <a:cxnLst/>
              <a:rect l="l" t="t" r="r" b="b"/>
              <a:pathLst>
                <a:path w="2247" h="1916" extrusionOk="0">
                  <a:moveTo>
                    <a:pt x="1793" y="0"/>
                  </a:moveTo>
                  <a:lnTo>
                    <a:pt x="0" y="1435"/>
                  </a:lnTo>
                  <a:cubicBezTo>
                    <a:pt x="357" y="1784"/>
                    <a:pt x="720" y="1916"/>
                    <a:pt x="1041" y="1916"/>
                  </a:cubicBezTo>
                  <a:cubicBezTo>
                    <a:pt x="1485" y="1916"/>
                    <a:pt x="1848" y="1663"/>
                    <a:pt x="2001" y="1378"/>
                  </a:cubicBezTo>
                  <a:cubicBezTo>
                    <a:pt x="2246" y="887"/>
                    <a:pt x="1793" y="0"/>
                    <a:pt x="1793" y="0"/>
                  </a:cubicBez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324" name="Google Shape;1324;p43"/>
            <p:cNvSpPr/>
            <p:nvPr/>
          </p:nvSpPr>
          <p:spPr>
            <a:xfrm>
              <a:off x="8396375" y="2841216"/>
              <a:ext cx="55700" cy="51650"/>
            </a:xfrm>
            <a:custGeom>
              <a:avLst/>
              <a:gdLst/>
              <a:ahLst/>
              <a:cxnLst/>
              <a:rect l="l" t="t" r="r" b="b"/>
              <a:pathLst>
                <a:path w="2228" h="2066" extrusionOk="0">
                  <a:moveTo>
                    <a:pt x="1793" y="0"/>
                  </a:moveTo>
                  <a:cubicBezTo>
                    <a:pt x="1793" y="0"/>
                    <a:pt x="1850" y="227"/>
                    <a:pt x="1907" y="567"/>
                  </a:cubicBezTo>
                  <a:cubicBezTo>
                    <a:pt x="1925" y="661"/>
                    <a:pt x="1925" y="736"/>
                    <a:pt x="1925" y="831"/>
                  </a:cubicBezTo>
                  <a:cubicBezTo>
                    <a:pt x="1944" y="925"/>
                    <a:pt x="1925" y="1020"/>
                    <a:pt x="1907" y="1114"/>
                  </a:cubicBezTo>
                  <a:cubicBezTo>
                    <a:pt x="1907" y="1208"/>
                    <a:pt x="1869" y="1284"/>
                    <a:pt x="1812" y="1359"/>
                  </a:cubicBezTo>
                  <a:cubicBezTo>
                    <a:pt x="1756" y="1435"/>
                    <a:pt x="1680" y="1491"/>
                    <a:pt x="1605" y="1548"/>
                  </a:cubicBezTo>
                  <a:cubicBezTo>
                    <a:pt x="1510" y="1605"/>
                    <a:pt x="1435" y="1661"/>
                    <a:pt x="1340" y="1680"/>
                  </a:cubicBezTo>
                  <a:cubicBezTo>
                    <a:pt x="1246" y="1718"/>
                    <a:pt x="1152" y="1737"/>
                    <a:pt x="1057" y="1756"/>
                  </a:cubicBezTo>
                  <a:lnTo>
                    <a:pt x="774" y="1756"/>
                  </a:lnTo>
                  <a:cubicBezTo>
                    <a:pt x="680" y="1737"/>
                    <a:pt x="604" y="1718"/>
                    <a:pt x="529" y="1680"/>
                  </a:cubicBezTo>
                  <a:cubicBezTo>
                    <a:pt x="396" y="1642"/>
                    <a:pt x="264" y="1586"/>
                    <a:pt x="151" y="1510"/>
                  </a:cubicBezTo>
                  <a:lnTo>
                    <a:pt x="0" y="1435"/>
                  </a:lnTo>
                  <a:lnTo>
                    <a:pt x="113" y="1567"/>
                  </a:lnTo>
                  <a:cubicBezTo>
                    <a:pt x="189" y="1680"/>
                    <a:pt x="302" y="1794"/>
                    <a:pt x="434" y="1869"/>
                  </a:cubicBezTo>
                  <a:cubicBezTo>
                    <a:pt x="529" y="1926"/>
                    <a:pt x="623" y="1963"/>
                    <a:pt x="717" y="2001"/>
                  </a:cubicBezTo>
                  <a:cubicBezTo>
                    <a:pt x="831" y="2039"/>
                    <a:pt x="944" y="2058"/>
                    <a:pt x="1057" y="2058"/>
                  </a:cubicBezTo>
                  <a:cubicBezTo>
                    <a:pt x="1093" y="2063"/>
                    <a:pt x="1128" y="2065"/>
                    <a:pt x="1163" y="2065"/>
                  </a:cubicBezTo>
                  <a:cubicBezTo>
                    <a:pt x="1259" y="2065"/>
                    <a:pt x="1352" y="2048"/>
                    <a:pt x="1435" y="2020"/>
                  </a:cubicBezTo>
                  <a:cubicBezTo>
                    <a:pt x="1567" y="1982"/>
                    <a:pt x="1699" y="1907"/>
                    <a:pt x="1793" y="1831"/>
                  </a:cubicBezTo>
                  <a:cubicBezTo>
                    <a:pt x="1907" y="1756"/>
                    <a:pt x="2001" y="1661"/>
                    <a:pt x="2076" y="1548"/>
                  </a:cubicBezTo>
                  <a:cubicBezTo>
                    <a:pt x="2152" y="1435"/>
                    <a:pt x="2209" y="1303"/>
                    <a:pt x="2209" y="1152"/>
                  </a:cubicBezTo>
                  <a:cubicBezTo>
                    <a:pt x="2228" y="1038"/>
                    <a:pt x="2209" y="925"/>
                    <a:pt x="2190" y="812"/>
                  </a:cubicBezTo>
                  <a:cubicBezTo>
                    <a:pt x="2171" y="718"/>
                    <a:pt x="2133" y="623"/>
                    <a:pt x="2095" y="529"/>
                  </a:cubicBezTo>
                  <a:cubicBezTo>
                    <a:pt x="2020" y="340"/>
                    <a:pt x="1925" y="151"/>
                    <a:pt x="1793" y="0"/>
                  </a:cubicBezTo>
                  <a:close/>
                </a:path>
              </a:pathLst>
            </a:custGeom>
            <a:solidFill>
              <a:srgbClr val="DD926C"/>
            </a:solidFill>
            <a:ln>
              <a:noFill/>
            </a:ln>
          </p:spPr>
          <p:txBody>
            <a:bodyPr spcFirstLastPara="1" wrap="square" lIns="121900" tIns="121900" rIns="121900" bIns="121900" anchor="ctr" anchorCtr="0">
              <a:noAutofit/>
            </a:bodyPr>
            <a:lstStyle/>
            <a:p>
              <a:endParaRPr sz="1867"/>
            </a:p>
          </p:txBody>
        </p:sp>
        <p:sp>
          <p:nvSpPr>
            <p:cNvPr id="1325" name="Google Shape;1325;p43"/>
            <p:cNvSpPr/>
            <p:nvPr/>
          </p:nvSpPr>
          <p:spPr>
            <a:xfrm>
              <a:off x="8212100" y="2723716"/>
              <a:ext cx="97600" cy="63050"/>
            </a:xfrm>
            <a:custGeom>
              <a:avLst/>
              <a:gdLst/>
              <a:ahLst/>
              <a:cxnLst/>
              <a:rect l="l" t="t" r="r" b="b"/>
              <a:pathLst>
                <a:path w="3904" h="2522" extrusionOk="0">
                  <a:moveTo>
                    <a:pt x="1445" y="0"/>
                  </a:moveTo>
                  <a:cubicBezTo>
                    <a:pt x="1314" y="0"/>
                    <a:pt x="1197" y="30"/>
                    <a:pt x="1104" y="94"/>
                  </a:cubicBezTo>
                  <a:cubicBezTo>
                    <a:pt x="0" y="841"/>
                    <a:pt x="1522" y="2522"/>
                    <a:pt x="2578" y="2522"/>
                  </a:cubicBezTo>
                  <a:cubicBezTo>
                    <a:pt x="2804" y="2522"/>
                    <a:pt x="3008" y="2445"/>
                    <a:pt x="3162" y="2265"/>
                  </a:cubicBezTo>
                  <a:cubicBezTo>
                    <a:pt x="3903" y="1392"/>
                    <a:pt x="2343" y="0"/>
                    <a:pt x="1445" y="0"/>
                  </a:cubicBezTo>
                  <a:close/>
                </a:path>
              </a:pathLst>
            </a:custGeom>
            <a:solidFill>
              <a:srgbClr val="FFAB7D"/>
            </a:solidFill>
            <a:ln>
              <a:noFill/>
            </a:ln>
          </p:spPr>
          <p:txBody>
            <a:bodyPr spcFirstLastPara="1" wrap="square" lIns="121900" tIns="121900" rIns="121900" bIns="121900" anchor="ctr" anchorCtr="0">
              <a:noAutofit/>
            </a:bodyPr>
            <a:lstStyle/>
            <a:p>
              <a:endParaRPr sz="1867"/>
            </a:p>
          </p:txBody>
        </p:sp>
        <p:sp>
          <p:nvSpPr>
            <p:cNvPr id="1326" name="Google Shape;1326;p43"/>
            <p:cNvSpPr/>
            <p:nvPr/>
          </p:nvSpPr>
          <p:spPr>
            <a:xfrm>
              <a:off x="8420100" y="2923941"/>
              <a:ext cx="82600" cy="55300"/>
            </a:xfrm>
            <a:custGeom>
              <a:avLst/>
              <a:gdLst/>
              <a:ahLst/>
              <a:cxnLst/>
              <a:rect l="l" t="t" r="r" b="b"/>
              <a:pathLst>
                <a:path w="3304" h="2212" extrusionOk="0">
                  <a:moveTo>
                    <a:pt x="1080" y="0"/>
                  </a:moveTo>
                  <a:cubicBezTo>
                    <a:pt x="912" y="0"/>
                    <a:pt x="769" y="45"/>
                    <a:pt x="674" y="146"/>
                  </a:cubicBezTo>
                  <a:cubicBezTo>
                    <a:pt x="1" y="864"/>
                    <a:pt x="1203" y="2212"/>
                    <a:pt x="2096" y="2212"/>
                  </a:cubicBezTo>
                  <a:cubicBezTo>
                    <a:pt x="2330" y="2212"/>
                    <a:pt x="2542" y="2120"/>
                    <a:pt x="2694" y="1901"/>
                  </a:cubicBezTo>
                  <a:cubicBezTo>
                    <a:pt x="3304" y="1041"/>
                    <a:pt x="1894" y="0"/>
                    <a:pt x="1080" y="0"/>
                  </a:cubicBezTo>
                  <a:close/>
                </a:path>
              </a:pathLst>
            </a:custGeom>
            <a:solidFill>
              <a:srgbClr val="FFAB7D"/>
            </a:solidFill>
            <a:ln>
              <a:noFill/>
            </a:ln>
          </p:spPr>
          <p:txBody>
            <a:bodyPr spcFirstLastPara="1" wrap="square" lIns="121900" tIns="121900" rIns="121900" bIns="121900" anchor="ctr" anchorCtr="0">
              <a:noAutofit/>
            </a:bodyPr>
            <a:lstStyle/>
            <a:p>
              <a:endParaRPr sz="1867"/>
            </a:p>
          </p:txBody>
        </p:sp>
        <p:sp>
          <p:nvSpPr>
            <p:cNvPr id="1327" name="Google Shape;1327;p43"/>
            <p:cNvSpPr/>
            <p:nvPr/>
          </p:nvSpPr>
          <p:spPr>
            <a:xfrm>
              <a:off x="8322750" y="2750241"/>
              <a:ext cx="47200" cy="40025"/>
            </a:xfrm>
            <a:custGeom>
              <a:avLst/>
              <a:gdLst/>
              <a:ahLst/>
              <a:cxnLst/>
              <a:rect l="l" t="t" r="r" b="b"/>
              <a:pathLst>
                <a:path w="1888" h="1601" extrusionOk="0">
                  <a:moveTo>
                    <a:pt x="781" y="1"/>
                  </a:moveTo>
                  <a:cubicBezTo>
                    <a:pt x="737" y="1"/>
                    <a:pt x="689" y="5"/>
                    <a:pt x="642" y="15"/>
                  </a:cubicBezTo>
                  <a:cubicBezTo>
                    <a:pt x="567" y="15"/>
                    <a:pt x="491" y="34"/>
                    <a:pt x="416" y="53"/>
                  </a:cubicBezTo>
                  <a:cubicBezTo>
                    <a:pt x="302" y="90"/>
                    <a:pt x="208" y="128"/>
                    <a:pt x="114" y="204"/>
                  </a:cubicBezTo>
                  <a:cubicBezTo>
                    <a:pt x="38" y="241"/>
                    <a:pt x="0" y="260"/>
                    <a:pt x="0" y="260"/>
                  </a:cubicBezTo>
                  <a:lnTo>
                    <a:pt x="132" y="241"/>
                  </a:lnTo>
                  <a:lnTo>
                    <a:pt x="453" y="241"/>
                  </a:lnTo>
                  <a:cubicBezTo>
                    <a:pt x="510" y="241"/>
                    <a:pt x="567" y="260"/>
                    <a:pt x="642" y="260"/>
                  </a:cubicBezTo>
                  <a:cubicBezTo>
                    <a:pt x="718" y="279"/>
                    <a:pt x="774" y="279"/>
                    <a:pt x="850" y="317"/>
                  </a:cubicBezTo>
                  <a:cubicBezTo>
                    <a:pt x="925" y="336"/>
                    <a:pt x="982" y="355"/>
                    <a:pt x="1057" y="392"/>
                  </a:cubicBezTo>
                  <a:cubicBezTo>
                    <a:pt x="1114" y="411"/>
                    <a:pt x="1190" y="449"/>
                    <a:pt x="1246" y="506"/>
                  </a:cubicBezTo>
                  <a:cubicBezTo>
                    <a:pt x="1303" y="543"/>
                    <a:pt x="1378" y="581"/>
                    <a:pt x="1416" y="657"/>
                  </a:cubicBezTo>
                  <a:cubicBezTo>
                    <a:pt x="1435" y="713"/>
                    <a:pt x="1510" y="751"/>
                    <a:pt x="1529" y="827"/>
                  </a:cubicBezTo>
                  <a:cubicBezTo>
                    <a:pt x="1567" y="883"/>
                    <a:pt x="1586" y="940"/>
                    <a:pt x="1605" y="996"/>
                  </a:cubicBezTo>
                  <a:cubicBezTo>
                    <a:pt x="1624" y="1053"/>
                    <a:pt x="1643" y="1129"/>
                    <a:pt x="1643" y="1185"/>
                  </a:cubicBezTo>
                  <a:cubicBezTo>
                    <a:pt x="1643" y="1280"/>
                    <a:pt x="1643" y="1374"/>
                    <a:pt x="1624" y="1487"/>
                  </a:cubicBezTo>
                  <a:lnTo>
                    <a:pt x="1586" y="1601"/>
                  </a:lnTo>
                  <a:lnTo>
                    <a:pt x="1680" y="1506"/>
                  </a:lnTo>
                  <a:cubicBezTo>
                    <a:pt x="1756" y="1431"/>
                    <a:pt x="1812" y="1317"/>
                    <a:pt x="1850" y="1204"/>
                  </a:cubicBezTo>
                  <a:cubicBezTo>
                    <a:pt x="1888" y="1034"/>
                    <a:pt x="1869" y="864"/>
                    <a:pt x="1812" y="694"/>
                  </a:cubicBezTo>
                  <a:cubicBezTo>
                    <a:pt x="1775" y="600"/>
                    <a:pt x="1718" y="525"/>
                    <a:pt x="1661" y="430"/>
                  </a:cubicBezTo>
                  <a:cubicBezTo>
                    <a:pt x="1605" y="355"/>
                    <a:pt x="1529" y="298"/>
                    <a:pt x="1454" y="223"/>
                  </a:cubicBezTo>
                  <a:cubicBezTo>
                    <a:pt x="1359" y="166"/>
                    <a:pt x="1284" y="128"/>
                    <a:pt x="1190" y="90"/>
                  </a:cubicBezTo>
                  <a:cubicBezTo>
                    <a:pt x="1095" y="53"/>
                    <a:pt x="1001" y="34"/>
                    <a:pt x="906" y="15"/>
                  </a:cubicBezTo>
                  <a:cubicBezTo>
                    <a:pt x="869" y="5"/>
                    <a:pt x="826" y="1"/>
                    <a:pt x="781"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28" name="Google Shape;1328;p43"/>
            <p:cNvSpPr/>
            <p:nvPr/>
          </p:nvSpPr>
          <p:spPr>
            <a:xfrm>
              <a:off x="8477050" y="2844991"/>
              <a:ext cx="38250" cy="34950"/>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29" name="Google Shape;1329;p43"/>
            <p:cNvSpPr/>
            <p:nvPr/>
          </p:nvSpPr>
          <p:spPr>
            <a:xfrm>
              <a:off x="8335475" y="2660116"/>
              <a:ext cx="73175" cy="40950"/>
            </a:xfrm>
            <a:custGeom>
              <a:avLst/>
              <a:gdLst/>
              <a:ahLst/>
              <a:cxnLst/>
              <a:rect l="l" t="t" r="r" b="b"/>
              <a:pathLst>
                <a:path w="2927" h="1638" extrusionOk="0">
                  <a:moveTo>
                    <a:pt x="438" y="0"/>
                  </a:moveTo>
                  <a:cubicBezTo>
                    <a:pt x="397" y="0"/>
                    <a:pt x="360" y="5"/>
                    <a:pt x="322" y="14"/>
                  </a:cubicBezTo>
                  <a:lnTo>
                    <a:pt x="152" y="33"/>
                  </a:lnTo>
                  <a:lnTo>
                    <a:pt x="1" y="52"/>
                  </a:lnTo>
                  <a:lnTo>
                    <a:pt x="171" y="109"/>
                  </a:lnTo>
                  <a:lnTo>
                    <a:pt x="341" y="147"/>
                  </a:lnTo>
                  <a:cubicBezTo>
                    <a:pt x="397" y="147"/>
                    <a:pt x="473" y="165"/>
                    <a:pt x="548" y="203"/>
                  </a:cubicBezTo>
                  <a:cubicBezTo>
                    <a:pt x="605" y="222"/>
                    <a:pt x="699" y="260"/>
                    <a:pt x="775" y="279"/>
                  </a:cubicBezTo>
                  <a:cubicBezTo>
                    <a:pt x="869" y="279"/>
                    <a:pt x="945" y="335"/>
                    <a:pt x="1039" y="373"/>
                  </a:cubicBezTo>
                  <a:cubicBezTo>
                    <a:pt x="1134" y="411"/>
                    <a:pt x="1228" y="449"/>
                    <a:pt x="1322" y="486"/>
                  </a:cubicBezTo>
                  <a:lnTo>
                    <a:pt x="1587" y="619"/>
                  </a:lnTo>
                  <a:lnTo>
                    <a:pt x="1851" y="788"/>
                  </a:lnTo>
                  <a:cubicBezTo>
                    <a:pt x="1945" y="826"/>
                    <a:pt x="2021" y="883"/>
                    <a:pt x="2096" y="958"/>
                  </a:cubicBezTo>
                  <a:cubicBezTo>
                    <a:pt x="2172" y="1015"/>
                    <a:pt x="2266" y="1053"/>
                    <a:pt x="2323" y="1109"/>
                  </a:cubicBezTo>
                  <a:cubicBezTo>
                    <a:pt x="2398" y="1166"/>
                    <a:pt x="2455" y="1223"/>
                    <a:pt x="2530" y="1279"/>
                  </a:cubicBezTo>
                  <a:cubicBezTo>
                    <a:pt x="2587" y="1317"/>
                    <a:pt x="2644" y="1374"/>
                    <a:pt x="2681" y="1430"/>
                  </a:cubicBezTo>
                  <a:lnTo>
                    <a:pt x="2814" y="1543"/>
                  </a:lnTo>
                  <a:lnTo>
                    <a:pt x="2927" y="1638"/>
                  </a:lnTo>
                  <a:lnTo>
                    <a:pt x="2870" y="1487"/>
                  </a:lnTo>
                  <a:lnTo>
                    <a:pt x="2795" y="1336"/>
                  </a:lnTo>
                  <a:cubicBezTo>
                    <a:pt x="2757" y="1260"/>
                    <a:pt x="2719" y="1204"/>
                    <a:pt x="2681" y="1147"/>
                  </a:cubicBezTo>
                  <a:cubicBezTo>
                    <a:pt x="2625" y="1072"/>
                    <a:pt x="2568" y="996"/>
                    <a:pt x="2512" y="921"/>
                  </a:cubicBezTo>
                  <a:cubicBezTo>
                    <a:pt x="2436" y="845"/>
                    <a:pt x="2361" y="770"/>
                    <a:pt x="2285" y="713"/>
                  </a:cubicBezTo>
                  <a:cubicBezTo>
                    <a:pt x="2210" y="637"/>
                    <a:pt x="2134" y="562"/>
                    <a:pt x="2040" y="505"/>
                  </a:cubicBezTo>
                  <a:lnTo>
                    <a:pt x="1757" y="316"/>
                  </a:lnTo>
                  <a:lnTo>
                    <a:pt x="1436" y="184"/>
                  </a:lnTo>
                  <a:cubicBezTo>
                    <a:pt x="1341" y="147"/>
                    <a:pt x="1228" y="109"/>
                    <a:pt x="1134" y="90"/>
                  </a:cubicBezTo>
                  <a:cubicBezTo>
                    <a:pt x="1039" y="52"/>
                    <a:pt x="926" y="33"/>
                    <a:pt x="832" y="33"/>
                  </a:cubicBezTo>
                  <a:cubicBezTo>
                    <a:pt x="737" y="14"/>
                    <a:pt x="643" y="14"/>
                    <a:pt x="567" y="14"/>
                  </a:cubicBezTo>
                  <a:cubicBezTo>
                    <a:pt x="520" y="5"/>
                    <a:pt x="478" y="0"/>
                    <a:pt x="438" y="0"/>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30" name="Google Shape;1330;p43"/>
            <p:cNvSpPr/>
            <p:nvPr/>
          </p:nvSpPr>
          <p:spPr>
            <a:xfrm>
              <a:off x="8526150" y="2765241"/>
              <a:ext cx="39175" cy="52875"/>
            </a:xfrm>
            <a:custGeom>
              <a:avLst/>
              <a:gdLst/>
              <a:ahLst/>
              <a:cxnLst/>
              <a:rect l="l" t="t" r="r" b="b"/>
              <a:pathLst>
                <a:path w="1567" h="2115" extrusionOk="0">
                  <a:moveTo>
                    <a:pt x="0" y="0"/>
                  </a:moveTo>
                  <a:lnTo>
                    <a:pt x="95" y="76"/>
                  </a:lnTo>
                  <a:cubicBezTo>
                    <a:pt x="151" y="132"/>
                    <a:pt x="246" y="170"/>
                    <a:pt x="321" y="264"/>
                  </a:cubicBezTo>
                  <a:cubicBezTo>
                    <a:pt x="378" y="321"/>
                    <a:pt x="434" y="359"/>
                    <a:pt x="491" y="396"/>
                  </a:cubicBezTo>
                  <a:cubicBezTo>
                    <a:pt x="548" y="453"/>
                    <a:pt x="585" y="510"/>
                    <a:pt x="642" y="566"/>
                  </a:cubicBezTo>
                  <a:cubicBezTo>
                    <a:pt x="699" y="623"/>
                    <a:pt x="736" y="680"/>
                    <a:pt x="793" y="736"/>
                  </a:cubicBezTo>
                  <a:lnTo>
                    <a:pt x="944" y="925"/>
                  </a:lnTo>
                  <a:lnTo>
                    <a:pt x="1076" y="1133"/>
                  </a:lnTo>
                  <a:cubicBezTo>
                    <a:pt x="1114" y="1189"/>
                    <a:pt x="1152" y="1265"/>
                    <a:pt x="1189" y="1340"/>
                  </a:cubicBezTo>
                  <a:cubicBezTo>
                    <a:pt x="1208" y="1397"/>
                    <a:pt x="1265" y="1472"/>
                    <a:pt x="1284" y="1529"/>
                  </a:cubicBezTo>
                  <a:cubicBezTo>
                    <a:pt x="1321" y="1586"/>
                    <a:pt x="1340" y="1661"/>
                    <a:pt x="1378" y="1718"/>
                  </a:cubicBezTo>
                  <a:cubicBezTo>
                    <a:pt x="1435" y="1831"/>
                    <a:pt x="1454" y="1926"/>
                    <a:pt x="1473" y="2001"/>
                  </a:cubicBezTo>
                  <a:lnTo>
                    <a:pt x="1529" y="2114"/>
                  </a:lnTo>
                  <a:lnTo>
                    <a:pt x="1548" y="2001"/>
                  </a:lnTo>
                  <a:cubicBezTo>
                    <a:pt x="1567" y="1888"/>
                    <a:pt x="1567" y="1774"/>
                    <a:pt x="1567" y="1661"/>
                  </a:cubicBezTo>
                  <a:cubicBezTo>
                    <a:pt x="1567" y="1605"/>
                    <a:pt x="1548" y="1529"/>
                    <a:pt x="1529" y="1454"/>
                  </a:cubicBezTo>
                  <a:cubicBezTo>
                    <a:pt x="1529" y="1359"/>
                    <a:pt x="1491" y="1284"/>
                    <a:pt x="1473" y="1208"/>
                  </a:cubicBezTo>
                  <a:cubicBezTo>
                    <a:pt x="1435" y="1133"/>
                    <a:pt x="1397" y="1057"/>
                    <a:pt x="1359" y="982"/>
                  </a:cubicBezTo>
                  <a:lnTo>
                    <a:pt x="1227" y="736"/>
                  </a:lnTo>
                  <a:lnTo>
                    <a:pt x="1038" y="529"/>
                  </a:lnTo>
                  <a:cubicBezTo>
                    <a:pt x="982" y="472"/>
                    <a:pt x="906" y="415"/>
                    <a:pt x="831" y="359"/>
                  </a:cubicBezTo>
                  <a:cubicBezTo>
                    <a:pt x="774" y="302"/>
                    <a:pt x="699" y="245"/>
                    <a:pt x="642" y="208"/>
                  </a:cubicBezTo>
                  <a:cubicBezTo>
                    <a:pt x="566" y="170"/>
                    <a:pt x="491" y="151"/>
                    <a:pt x="434" y="113"/>
                  </a:cubicBezTo>
                  <a:cubicBezTo>
                    <a:pt x="340" y="76"/>
                    <a:pt x="227" y="38"/>
                    <a:pt x="113" y="19"/>
                  </a:cubicBezTo>
                  <a:lnTo>
                    <a:pt x="0" y="0"/>
                  </a:ln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31" name="Google Shape;1331;p43"/>
            <p:cNvSpPr/>
            <p:nvPr/>
          </p:nvSpPr>
          <p:spPr>
            <a:xfrm>
              <a:off x="7621950" y="3998291"/>
              <a:ext cx="421925" cy="502800"/>
            </a:xfrm>
            <a:custGeom>
              <a:avLst/>
              <a:gdLst/>
              <a:ahLst/>
              <a:cxnLst/>
              <a:rect l="l" t="t" r="r" b="b"/>
              <a:pathLst>
                <a:path w="16877" h="20112" extrusionOk="0">
                  <a:moveTo>
                    <a:pt x="5464" y="0"/>
                  </a:moveTo>
                  <a:cubicBezTo>
                    <a:pt x="3381" y="0"/>
                    <a:pt x="1731" y="446"/>
                    <a:pt x="1322" y="1739"/>
                  </a:cubicBezTo>
                  <a:cubicBezTo>
                    <a:pt x="1" y="5892"/>
                    <a:pt x="1095" y="18917"/>
                    <a:pt x="1095" y="18917"/>
                  </a:cubicBezTo>
                  <a:cubicBezTo>
                    <a:pt x="2716" y="19858"/>
                    <a:pt x="5052" y="20112"/>
                    <a:pt x="7098" y="20112"/>
                  </a:cubicBezTo>
                  <a:cubicBezTo>
                    <a:pt x="9485" y="20112"/>
                    <a:pt x="11478" y="19767"/>
                    <a:pt x="11478" y="19767"/>
                  </a:cubicBezTo>
                  <a:cubicBezTo>
                    <a:pt x="14573" y="15765"/>
                    <a:pt x="16876" y="2211"/>
                    <a:pt x="16876" y="2211"/>
                  </a:cubicBezTo>
                  <a:cubicBezTo>
                    <a:pt x="16876" y="2211"/>
                    <a:pt x="10099" y="0"/>
                    <a:pt x="5464"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32" name="Google Shape;1332;p43"/>
            <p:cNvSpPr/>
            <p:nvPr/>
          </p:nvSpPr>
          <p:spPr>
            <a:xfrm>
              <a:off x="5817825" y="3988066"/>
              <a:ext cx="384625" cy="503450"/>
            </a:xfrm>
            <a:custGeom>
              <a:avLst/>
              <a:gdLst/>
              <a:ahLst/>
              <a:cxnLst/>
              <a:rect l="l" t="t" r="r" b="b"/>
              <a:pathLst>
                <a:path w="15385" h="20138" extrusionOk="0">
                  <a:moveTo>
                    <a:pt x="11633" y="0"/>
                  </a:moveTo>
                  <a:cubicBezTo>
                    <a:pt x="7313" y="0"/>
                    <a:pt x="0" y="2281"/>
                    <a:pt x="0" y="2281"/>
                  </a:cubicBezTo>
                  <a:cubicBezTo>
                    <a:pt x="0" y="2281"/>
                    <a:pt x="19" y="12852"/>
                    <a:pt x="4719" y="19232"/>
                  </a:cubicBezTo>
                  <a:cubicBezTo>
                    <a:pt x="4719" y="19232"/>
                    <a:pt x="7283" y="20137"/>
                    <a:pt x="10091" y="20137"/>
                  </a:cubicBezTo>
                  <a:cubicBezTo>
                    <a:pt x="11905" y="20137"/>
                    <a:pt x="13822" y="19759"/>
                    <a:pt x="15215" y="18515"/>
                  </a:cubicBezTo>
                  <a:cubicBezTo>
                    <a:pt x="15215" y="18515"/>
                    <a:pt x="15385" y="4640"/>
                    <a:pt x="14705" y="1280"/>
                  </a:cubicBezTo>
                  <a:cubicBezTo>
                    <a:pt x="14521" y="340"/>
                    <a:pt x="13300" y="0"/>
                    <a:pt x="11633"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33" name="Google Shape;1333;p43"/>
            <p:cNvSpPr/>
            <p:nvPr/>
          </p:nvSpPr>
          <p:spPr>
            <a:xfrm>
              <a:off x="5873500" y="4140391"/>
              <a:ext cx="82150" cy="282225"/>
            </a:xfrm>
            <a:custGeom>
              <a:avLst/>
              <a:gdLst/>
              <a:ahLst/>
              <a:cxnLst/>
              <a:rect l="l" t="t" r="r" b="b"/>
              <a:pathLst>
                <a:path w="3286" h="11289" extrusionOk="0">
                  <a:moveTo>
                    <a:pt x="1" y="1"/>
                  </a:moveTo>
                  <a:lnTo>
                    <a:pt x="1" y="510"/>
                  </a:lnTo>
                  <a:lnTo>
                    <a:pt x="1" y="1114"/>
                  </a:lnTo>
                  <a:cubicBezTo>
                    <a:pt x="1" y="1341"/>
                    <a:pt x="20" y="1586"/>
                    <a:pt x="38" y="1870"/>
                  </a:cubicBezTo>
                  <a:cubicBezTo>
                    <a:pt x="76" y="2153"/>
                    <a:pt x="95" y="2455"/>
                    <a:pt x="133" y="2776"/>
                  </a:cubicBezTo>
                  <a:cubicBezTo>
                    <a:pt x="171" y="3078"/>
                    <a:pt x="227" y="3417"/>
                    <a:pt x="303" y="3757"/>
                  </a:cubicBezTo>
                  <a:cubicBezTo>
                    <a:pt x="359" y="4116"/>
                    <a:pt x="416" y="4456"/>
                    <a:pt x="510" y="4814"/>
                  </a:cubicBezTo>
                  <a:lnTo>
                    <a:pt x="793" y="5909"/>
                  </a:lnTo>
                  <a:lnTo>
                    <a:pt x="1133" y="6966"/>
                  </a:lnTo>
                  <a:cubicBezTo>
                    <a:pt x="1228" y="7306"/>
                    <a:pt x="1379" y="7646"/>
                    <a:pt x="1511" y="7967"/>
                  </a:cubicBezTo>
                  <a:cubicBezTo>
                    <a:pt x="1643" y="8288"/>
                    <a:pt x="1775" y="8608"/>
                    <a:pt x="1907" y="8892"/>
                  </a:cubicBezTo>
                  <a:cubicBezTo>
                    <a:pt x="2058" y="9175"/>
                    <a:pt x="2190" y="9458"/>
                    <a:pt x="2322" y="9703"/>
                  </a:cubicBezTo>
                  <a:cubicBezTo>
                    <a:pt x="2436" y="9930"/>
                    <a:pt x="2549" y="10156"/>
                    <a:pt x="2700" y="10364"/>
                  </a:cubicBezTo>
                  <a:lnTo>
                    <a:pt x="3002" y="10874"/>
                  </a:lnTo>
                  <a:lnTo>
                    <a:pt x="3285" y="11289"/>
                  </a:lnTo>
                  <a:lnTo>
                    <a:pt x="3285" y="11289"/>
                  </a:lnTo>
                  <a:lnTo>
                    <a:pt x="3134" y="10798"/>
                  </a:lnTo>
                  <a:lnTo>
                    <a:pt x="2945" y="10251"/>
                  </a:lnTo>
                  <a:cubicBezTo>
                    <a:pt x="2870" y="10043"/>
                    <a:pt x="2776" y="9798"/>
                    <a:pt x="2681" y="9552"/>
                  </a:cubicBezTo>
                  <a:cubicBezTo>
                    <a:pt x="2606" y="9288"/>
                    <a:pt x="2511" y="9005"/>
                    <a:pt x="2398" y="8703"/>
                  </a:cubicBezTo>
                  <a:cubicBezTo>
                    <a:pt x="2285" y="8401"/>
                    <a:pt x="2190" y="8099"/>
                    <a:pt x="2096" y="7759"/>
                  </a:cubicBezTo>
                  <a:cubicBezTo>
                    <a:pt x="1983" y="7438"/>
                    <a:pt x="1869" y="7098"/>
                    <a:pt x="1756" y="6759"/>
                  </a:cubicBezTo>
                  <a:lnTo>
                    <a:pt x="1435" y="5720"/>
                  </a:lnTo>
                  <a:lnTo>
                    <a:pt x="1152" y="4663"/>
                  </a:lnTo>
                  <a:cubicBezTo>
                    <a:pt x="1039" y="4323"/>
                    <a:pt x="944" y="3965"/>
                    <a:pt x="869" y="3644"/>
                  </a:cubicBezTo>
                  <a:cubicBezTo>
                    <a:pt x="812" y="3304"/>
                    <a:pt x="699" y="2983"/>
                    <a:pt x="642" y="2681"/>
                  </a:cubicBezTo>
                  <a:cubicBezTo>
                    <a:pt x="567" y="2379"/>
                    <a:pt x="510" y="2077"/>
                    <a:pt x="435" y="1813"/>
                  </a:cubicBezTo>
                  <a:cubicBezTo>
                    <a:pt x="359" y="1549"/>
                    <a:pt x="303" y="1303"/>
                    <a:pt x="265" y="1077"/>
                  </a:cubicBezTo>
                  <a:lnTo>
                    <a:pt x="133" y="510"/>
                  </a:lnTo>
                  <a:lnTo>
                    <a:pt x="1" y="1"/>
                  </a:ln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34" name="Google Shape;1334;p43"/>
            <p:cNvSpPr/>
            <p:nvPr/>
          </p:nvSpPr>
          <p:spPr>
            <a:xfrm>
              <a:off x="5919275" y="4136141"/>
              <a:ext cx="59500" cy="244950"/>
            </a:xfrm>
            <a:custGeom>
              <a:avLst/>
              <a:gdLst/>
              <a:ahLst/>
              <a:cxnLst/>
              <a:rect l="l" t="t" r="r" b="b"/>
              <a:pathLst>
                <a:path w="2380" h="9798" extrusionOk="0">
                  <a:moveTo>
                    <a:pt x="95" y="1"/>
                  </a:moveTo>
                  <a:cubicBezTo>
                    <a:pt x="95" y="1"/>
                    <a:pt x="57" y="171"/>
                    <a:pt x="57" y="416"/>
                  </a:cubicBezTo>
                  <a:lnTo>
                    <a:pt x="20" y="926"/>
                  </a:lnTo>
                  <a:cubicBezTo>
                    <a:pt x="1" y="1152"/>
                    <a:pt x="1" y="1360"/>
                    <a:pt x="1" y="1586"/>
                  </a:cubicBezTo>
                  <a:cubicBezTo>
                    <a:pt x="1" y="1832"/>
                    <a:pt x="1" y="2077"/>
                    <a:pt x="20" y="2360"/>
                  </a:cubicBezTo>
                  <a:cubicBezTo>
                    <a:pt x="20" y="2644"/>
                    <a:pt x="57" y="2927"/>
                    <a:pt x="95" y="3229"/>
                  </a:cubicBezTo>
                  <a:cubicBezTo>
                    <a:pt x="133" y="3531"/>
                    <a:pt x="152" y="3833"/>
                    <a:pt x="208" y="4135"/>
                  </a:cubicBezTo>
                  <a:lnTo>
                    <a:pt x="397" y="5079"/>
                  </a:lnTo>
                  <a:lnTo>
                    <a:pt x="642" y="6004"/>
                  </a:lnTo>
                  <a:cubicBezTo>
                    <a:pt x="718" y="6306"/>
                    <a:pt x="812" y="6608"/>
                    <a:pt x="926" y="6891"/>
                  </a:cubicBezTo>
                  <a:cubicBezTo>
                    <a:pt x="1039" y="7174"/>
                    <a:pt x="1133" y="7457"/>
                    <a:pt x="1247" y="7703"/>
                  </a:cubicBezTo>
                  <a:cubicBezTo>
                    <a:pt x="1360" y="7967"/>
                    <a:pt x="1473" y="8193"/>
                    <a:pt x="1567" y="8420"/>
                  </a:cubicBezTo>
                  <a:cubicBezTo>
                    <a:pt x="1662" y="8609"/>
                    <a:pt x="1775" y="8797"/>
                    <a:pt x="1888" y="8986"/>
                  </a:cubicBezTo>
                  <a:lnTo>
                    <a:pt x="2153" y="9420"/>
                  </a:lnTo>
                  <a:lnTo>
                    <a:pt x="2379" y="9798"/>
                  </a:lnTo>
                  <a:lnTo>
                    <a:pt x="2266" y="9364"/>
                  </a:lnTo>
                  <a:lnTo>
                    <a:pt x="2134" y="8892"/>
                  </a:lnTo>
                  <a:cubicBezTo>
                    <a:pt x="2077" y="8722"/>
                    <a:pt x="2002" y="8514"/>
                    <a:pt x="1945" y="8269"/>
                  </a:cubicBezTo>
                  <a:cubicBezTo>
                    <a:pt x="1888" y="8042"/>
                    <a:pt x="1813" y="7797"/>
                    <a:pt x="1737" y="7552"/>
                  </a:cubicBezTo>
                  <a:cubicBezTo>
                    <a:pt x="1662" y="7287"/>
                    <a:pt x="1605" y="7004"/>
                    <a:pt x="1511" y="6721"/>
                  </a:cubicBezTo>
                  <a:cubicBezTo>
                    <a:pt x="1435" y="6438"/>
                    <a:pt x="1360" y="6155"/>
                    <a:pt x="1284" y="5853"/>
                  </a:cubicBezTo>
                  <a:lnTo>
                    <a:pt x="1039" y="4947"/>
                  </a:lnTo>
                  <a:lnTo>
                    <a:pt x="850" y="4040"/>
                  </a:lnTo>
                  <a:cubicBezTo>
                    <a:pt x="775" y="3738"/>
                    <a:pt x="718" y="3436"/>
                    <a:pt x="661" y="3153"/>
                  </a:cubicBezTo>
                  <a:cubicBezTo>
                    <a:pt x="624" y="2870"/>
                    <a:pt x="548" y="2587"/>
                    <a:pt x="510" y="2323"/>
                  </a:cubicBezTo>
                  <a:cubicBezTo>
                    <a:pt x="454" y="2058"/>
                    <a:pt x="416" y="1794"/>
                    <a:pt x="378" y="1568"/>
                  </a:cubicBezTo>
                  <a:cubicBezTo>
                    <a:pt x="322" y="1341"/>
                    <a:pt x="284" y="1133"/>
                    <a:pt x="265" y="926"/>
                  </a:cubicBezTo>
                  <a:lnTo>
                    <a:pt x="171" y="435"/>
                  </a:lnTo>
                  <a:cubicBezTo>
                    <a:pt x="133" y="171"/>
                    <a:pt x="95" y="1"/>
                    <a:pt x="95" y="1"/>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35" name="Google Shape;1335;p43"/>
            <p:cNvSpPr/>
            <p:nvPr/>
          </p:nvSpPr>
          <p:spPr>
            <a:xfrm>
              <a:off x="5986775" y="4205041"/>
              <a:ext cx="29275" cy="148225"/>
            </a:xfrm>
            <a:custGeom>
              <a:avLst/>
              <a:gdLst/>
              <a:ahLst/>
              <a:cxnLst/>
              <a:rect l="l" t="t" r="r" b="b"/>
              <a:pathLst>
                <a:path w="1171" h="5929" extrusionOk="0">
                  <a:moveTo>
                    <a:pt x="189" y="1"/>
                  </a:moveTo>
                  <a:cubicBezTo>
                    <a:pt x="132" y="322"/>
                    <a:pt x="76" y="624"/>
                    <a:pt x="57" y="945"/>
                  </a:cubicBezTo>
                  <a:cubicBezTo>
                    <a:pt x="38" y="1096"/>
                    <a:pt x="19" y="1247"/>
                    <a:pt x="19" y="1417"/>
                  </a:cubicBezTo>
                  <a:cubicBezTo>
                    <a:pt x="0" y="1586"/>
                    <a:pt x="0" y="1756"/>
                    <a:pt x="19" y="1926"/>
                  </a:cubicBezTo>
                  <a:lnTo>
                    <a:pt x="57" y="2474"/>
                  </a:lnTo>
                  <a:lnTo>
                    <a:pt x="113" y="3059"/>
                  </a:lnTo>
                  <a:lnTo>
                    <a:pt x="227" y="3606"/>
                  </a:lnTo>
                  <a:cubicBezTo>
                    <a:pt x="264" y="3795"/>
                    <a:pt x="321" y="3965"/>
                    <a:pt x="378" y="4135"/>
                  </a:cubicBezTo>
                  <a:cubicBezTo>
                    <a:pt x="415" y="4305"/>
                    <a:pt x="472" y="4475"/>
                    <a:pt x="529" y="4644"/>
                  </a:cubicBezTo>
                  <a:cubicBezTo>
                    <a:pt x="585" y="4796"/>
                    <a:pt x="642" y="4928"/>
                    <a:pt x="717" y="5060"/>
                  </a:cubicBezTo>
                  <a:cubicBezTo>
                    <a:pt x="831" y="5324"/>
                    <a:pt x="944" y="5532"/>
                    <a:pt x="1019" y="5683"/>
                  </a:cubicBezTo>
                  <a:lnTo>
                    <a:pt x="1170" y="5928"/>
                  </a:lnTo>
                  <a:lnTo>
                    <a:pt x="1170" y="5645"/>
                  </a:lnTo>
                  <a:cubicBezTo>
                    <a:pt x="1152" y="5494"/>
                    <a:pt x="1133" y="5249"/>
                    <a:pt x="1095" y="4965"/>
                  </a:cubicBezTo>
                  <a:cubicBezTo>
                    <a:pt x="1095" y="4833"/>
                    <a:pt x="1057" y="4682"/>
                    <a:pt x="1038" y="4512"/>
                  </a:cubicBezTo>
                  <a:cubicBezTo>
                    <a:pt x="1000" y="4361"/>
                    <a:pt x="1000" y="4191"/>
                    <a:pt x="982" y="4022"/>
                  </a:cubicBezTo>
                  <a:cubicBezTo>
                    <a:pt x="944" y="3852"/>
                    <a:pt x="925" y="3663"/>
                    <a:pt x="887" y="3493"/>
                  </a:cubicBezTo>
                  <a:lnTo>
                    <a:pt x="793" y="2946"/>
                  </a:lnTo>
                  <a:lnTo>
                    <a:pt x="717" y="2398"/>
                  </a:lnTo>
                  <a:lnTo>
                    <a:pt x="604" y="1870"/>
                  </a:lnTo>
                  <a:cubicBezTo>
                    <a:pt x="585" y="1700"/>
                    <a:pt x="529" y="1549"/>
                    <a:pt x="510" y="1379"/>
                  </a:cubicBezTo>
                  <a:cubicBezTo>
                    <a:pt x="491" y="1228"/>
                    <a:pt x="453" y="1077"/>
                    <a:pt x="434" y="945"/>
                  </a:cubicBezTo>
                  <a:cubicBezTo>
                    <a:pt x="378" y="624"/>
                    <a:pt x="283" y="303"/>
                    <a:pt x="189" y="1"/>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36" name="Google Shape;1336;p43"/>
            <p:cNvSpPr/>
            <p:nvPr/>
          </p:nvSpPr>
          <p:spPr>
            <a:xfrm>
              <a:off x="6044325" y="4158341"/>
              <a:ext cx="41100" cy="255800"/>
            </a:xfrm>
            <a:custGeom>
              <a:avLst/>
              <a:gdLst/>
              <a:ahLst/>
              <a:cxnLst/>
              <a:rect l="l" t="t" r="r" b="b"/>
              <a:pathLst>
                <a:path w="1644" h="10232" extrusionOk="0">
                  <a:moveTo>
                    <a:pt x="114" y="0"/>
                  </a:moveTo>
                  <a:cubicBezTo>
                    <a:pt x="114" y="0"/>
                    <a:pt x="39" y="661"/>
                    <a:pt x="1" y="1623"/>
                  </a:cubicBezTo>
                  <a:cubicBezTo>
                    <a:pt x="1" y="1869"/>
                    <a:pt x="1" y="2152"/>
                    <a:pt x="1" y="2416"/>
                  </a:cubicBezTo>
                  <a:cubicBezTo>
                    <a:pt x="1" y="2699"/>
                    <a:pt x="39" y="3001"/>
                    <a:pt x="58" y="3303"/>
                  </a:cubicBezTo>
                  <a:lnTo>
                    <a:pt x="133" y="4247"/>
                  </a:lnTo>
                  <a:lnTo>
                    <a:pt x="246" y="5210"/>
                  </a:lnTo>
                  <a:lnTo>
                    <a:pt x="416" y="6173"/>
                  </a:lnTo>
                  <a:cubicBezTo>
                    <a:pt x="473" y="6494"/>
                    <a:pt x="548" y="6796"/>
                    <a:pt x="624" y="7098"/>
                  </a:cubicBezTo>
                  <a:cubicBezTo>
                    <a:pt x="681" y="7381"/>
                    <a:pt x="737" y="7683"/>
                    <a:pt x="832" y="7947"/>
                  </a:cubicBezTo>
                  <a:cubicBezTo>
                    <a:pt x="907" y="8230"/>
                    <a:pt x="983" y="8476"/>
                    <a:pt x="1058" y="8702"/>
                  </a:cubicBezTo>
                  <a:cubicBezTo>
                    <a:pt x="1209" y="9174"/>
                    <a:pt x="1360" y="9552"/>
                    <a:pt x="1473" y="9816"/>
                  </a:cubicBezTo>
                  <a:lnTo>
                    <a:pt x="1643" y="10231"/>
                  </a:lnTo>
                  <a:lnTo>
                    <a:pt x="1605" y="9778"/>
                  </a:lnTo>
                  <a:cubicBezTo>
                    <a:pt x="1568" y="9495"/>
                    <a:pt x="1530" y="9080"/>
                    <a:pt x="1454" y="8608"/>
                  </a:cubicBezTo>
                  <a:cubicBezTo>
                    <a:pt x="1417" y="8362"/>
                    <a:pt x="1379" y="8098"/>
                    <a:pt x="1341" y="7834"/>
                  </a:cubicBezTo>
                  <a:cubicBezTo>
                    <a:pt x="1285" y="7570"/>
                    <a:pt x="1247" y="7268"/>
                    <a:pt x="1209" y="6966"/>
                  </a:cubicBezTo>
                  <a:cubicBezTo>
                    <a:pt x="1171" y="6664"/>
                    <a:pt x="1134" y="6361"/>
                    <a:pt x="1077" y="6059"/>
                  </a:cubicBezTo>
                  <a:lnTo>
                    <a:pt x="907" y="5116"/>
                  </a:lnTo>
                  <a:lnTo>
                    <a:pt x="794" y="4172"/>
                  </a:lnTo>
                  <a:lnTo>
                    <a:pt x="643" y="3247"/>
                  </a:lnTo>
                  <a:cubicBezTo>
                    <a:pt x="605" y="2945"/>
                    <a:pt x="530" y="2662"/>
                    <a:pt x="511" y="2378"/>
                  </a:cubicBezTo>
                  <a:cubicBezTo>
                    <a:pt x="473" y="2114"/>
                    <a:pt x="435" y="1850"/>
                    <a:pt x="397" y="1605"/>
                  </a:cubicBezTo>
                  <a:cubicBezTo>
                    <a:pt x="265" y="642"/>
                    <a:pt x="114" y="0"/>
                    <a:pt x="114" y="0"/>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37" name="Google Shape;1337;p43"/>
            <p:cNvSpPr/>
            <p:nvPr/>
          </p:nvSpPr>
          <p:spPr>
            <a:xfrm>
              <a:off x="6101450" y="4151716"/>
              <a:ext cx="40125" cy="251575"/>
            </a:xfrm>
            <a:custGeom>
              <a:avLst/>
              <a:gdLst/>
              <a:ahLst/>
              <a:cxnLst/>
              <a:rect l="l" t="t" r="r" b="b"/>
              <a:pathLst>
                <a:path w="1605" h="10063" extrusionOk="0">
                  <a:moveTo>
                    <a:pt x="245" y="1"/>
                  </a:moveTo>
                  <a:cubicBezTo>
                    <a:pt x="245" y="1"/>
                    <a:pt x="227" y="171"/>
                    <a:pt x="189" y="454"/>
                  </a:cubicBezTo>
                  <a:cubicBezTo>
                    <a:pt x="151" y="718"/>
                    <a:pt x="76" y="1133"/>
                    <a:pt x="57" y="1605"/>
                  </a:cubicBezTo>
                  <a:cubicBezTo>
                    <a:pt x="38" y="1851"/>
                    <a:pt x="38" y="2115"/>
                    <a:pt x="19" y="2379"/>
                  </a:cubicBezTo>
                  <a:cubicBezTo>
                    <a:pt x="0" y="2662"/>
                    <a:pt x="0" y="2964"/>
                    <a:pt x="19" y="3266"/>
                  </a:cubicBezTo>
                  <a:cubicBezTo>
                    <a:pt x="38" y="3568"/>
                    <a:pt x="38" y="3870"/>
                    <a:pt x="76" y="4191"/>
                  </a:cubicBezTo>
                  <a:lnTo>
                    <a:pt x="170" y="5154"/>
                  </a:lnTo>
                  <a:lnTo>
                    <a:pt x="321" y="6098"/>
                  </a:lnTo>
                  <a:cubicBezTo>
                    <a:pt x="359" y="6400"/>
                    <a:pt x="453" y="6702"/>
                    <a:pt x="510" y="7004"/>
                  </a:cubicBezTo>
                  <a:cubicBezTo>
                    <a:pt x="585" y="7287"/>
                    <a:pt x="661" y="7570"/>
                    <a:pt x="736" y="7835"/>
                  </a:cubicBezTo>
                  <a:cubicBezTo>
                    <a:pt x="812" y="8118"/>
                    <a:pt x="887" y="8344"/>
                    <a:pt x="982" y="8590"/>
                  </a:cubicBezTo>
                  <a:cubicBezTo>
                    <a:pt x="1095" y="8948"/>
                    <a:pt x="1246" y="9307"/>
                    <a:pt x="1416" y="9666"/>
                  </a:cubicBezTo>
                  <a:lnTo>
                    <a:pt x="1605" y="10062"/>
                  </a:lnTo>
                  <a:lnTo>
                    <a:pt x="1548" y="9628"/>
                  </a:lnTo>
                  <a:cubicBezTo>
                    <a:pt x="1510" y="9345"/>
                    <a:pt x="1435" y="8948"/>
                    <a:pt x="1359" y="8476"/>
                  </a:cubicBezTo>
                  <a:cubicBezTo>
                    <a:pt x="1340" y="8250"/>
                    <a:pt x="1284" y="7986"/>
                    <a:pt x="1246" y="7721"/>
                  </a:cubicBezTo>
                  <a:cubicBezTo>
                    <a:pt x="1189" y="7457"/>
                    <a:pt x="1152" y="7174"/>
                    <a:pt x="1114" y="6872"/>
                  </a:cubicBezTo>
                  <a:cubicBezTo>
                    <a:pt x="1057" y="6589"/>
                    <a:pt x="1019" y="6287"/>
                    <a:pt x="982" y="5985"/>
                  </a:cubicBezTo>
                  <a:lnTo>
                    <a:pt x="831" y="5041"/>
                  </a:lnTo>
                  <a:lnTo>
                    <a:pt x="717" y="4097"/>
                  </a:lnTo>
                  <a:cubicBezTo>
                    <a:pt x="680" y="3795"/>
                    <a:pt x="642" y="3493"/>
                    <a:pt x="604" y="3191"/>
                  </a:cubicBezTo>
                  <a:cubicBezTo>
                    <a:pt x="585" y="2908"/>
                    <a:pt x="529" y="2625"/>
                    <a:pt x="510" y="2341"/>
                  </a:cubicBezTo>
                  <a:cubicBezTo>
                    <a:pt x="491" y="2077"/>
                    <a:pt x="453" y="1813"/>
                    <a:pt x="434" y="1586"/>
                  </a:cubicBezTo>
                  <a:cubicBezTo>
                    <a:pt x="378" y="1114"/>
                    <a:pt x="340" y="718"/>
                    <a:pt x="302" y="435"/>
                  </a:cubicBezTo>
                  <a:cubicBezTo>
                    <a:pt x="283" y="152"/>
                    <a:pt x="245" y="1"/>
                    <a:pt x="245" y="1"/>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38" name="Google Shape;1338;p43"/>
            <p:cNvSpPr/>
            <p:nvPr/>
          </p:nvSpPr>
          <p:spPr>
            <a:xfrm>
              <a:off x="7929650" y="4218266"/>
              <a:ext cx="47200" cy="146325"/>
            </a:xfrm>
            <a:custGeom>
              <a:avLst/>
              <a:gdLst/>
              <a:ahLst/>
              <a:cxnLst/>
              <a:rect l="l" t="t" r="r" b="b"/>
              <a:pathLst>
                <a:path w="1888" h="5853" extrusionOk="0">
                  <a:moveTo>
                    <a:pt x="1888" y="0"/>
                  </a:moveTo>
                  <a:cubicBezTo>
                    <a:pt x="1718" y="265"/>
                    <a:pt x="1548" y="548"/>
                    <a:pt x="1416" y="850"/>
                  </a:cubicBezTo>
                  <a:cubicBezTo>
                    <a:pt x="1340" y="982"/>
                    <a:pt x="1265" y="1133"/>
                    <a:pt x="1208" y="1265"/>
                  </a:cubicBezTo>
                  <a:cubicBezTo>
                    <a:pt x="1152" y="1416"/>
                    <a:pt x="1057" y="1567"/>
                    <a:pt x="1001" y="1737"/>
                  </a:cubicBezTo>
                  <a:lnTo>
                    <a:pt x="812" y="2266"/>
                  </a:lnTo>
                  <a:lnTo>
                    <a:pt x="623" y="2813"/>
                  </a:lnTo>
                  <a:lnTo>
                    <a:pt x="453" y="3360"/>
                  </a:lnTo>
                  <a:cubicBezTo>
                    <a:pt x="396" y="3530"/>
                    <a:pt x="359" y="3719"/>
                    <a:pt x="302" y="3889"/>
                  </a:cubicBezTo>
                  <a:cubicBezTo>
                    <a:pt x="264" y="4059"/>
                    <a:pt x="227" y="4229"/>
                    <a:pt x="189" y="4399"/>
                  </a:cubicBezTo>
                  <a:cubicBezTo>
                    <a:pt x="151" y="4569"/>
                    <a:pt x="132" y="4720"/>
                    <a:pt x="113" y="4871"/>
                  </a:cubicBezTo>
                  <a:cubicBezTo>
                    <a:pt x="57" y="5154"/>
                    <a:pt x="38" y="5399"/>
                    <a:pt x="19" y="5569"/>
                  </a:cubicBezTo>
                  <a:lnTo>
                    <a:pt x="0" y="5852"/>
                  </a:lnTo>
                  <a:lnTo>
                    <a:pt x="0" y="5852"/>
                  </a:lnTo>
                  <a:lnTo>
                    <a:pt x="151" y="5607"/>
                  </a:lnTo>
                  <a:cubicBezTo>
                    <a:pt x="245" y="5456"/>
                    <a:pt x="359" y="5248"/>
                    <a:pt x="491" y="4984"/>
                  </a:cubicBezTo>
                  <a:cubicBezTo>
                    <a:pt x="548" y="4852"/>
                    <a:pt x="623" y="4701"/>
                    <a:pt x="680" y="4569"/>
                  </a:cubicBezTo>
                  <a:cubicBezTo>
                    <a:pt x="755" y="4418"/>
                    <a:pt x="831" y="4267"/>
                    <a:pt x="887" y="4097"/>
                  </a:cubicBezTo>
                  <a:cubicBezTo>
                    <a:pt x="963" y="3927"/>
                    <a:pt x="1019" y="3757"/>
                    <a:pt x="1095" y="3568"/>
                  </a:cubicBezTo>
                  <a:lnTo>
                    <a:pt x="1265" y="3040"/>
                  </a:lnTo>
                  <a:lnTo>
                    <a:pt x="1435" y="2473"/>
                  </a:lnTo>
                  <a:lnTo>
                    <a:pt x="1586" y="1945"/>
                  </a:lnTo>
                  <a:cubicBezTo>
                    <a:pt x="1623" y="1775"/>
                    <a:pt x="1642" y="1605"/>
                    <a:pt x="1699" y="1435"/>
                  </a:cubicBezTo>
                  <a:cubicBezTo>
                    <a:pt x="1718" y="1265"/>
                    <a:pt x="1756" y="1114"/>
                    <a:pt x="1774" y="963"/>
                  </a:cubicBezTo>
                  <a:cubicBezTo>
                    <a:pt x="1831" y="642"/>
                    <a:pt x="1869" y="321"/>
                    <a:pt x="1888" y="0"/>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39" name="Google Shape;1339;p43"/>
            <p:cNvSpPr/>
            <p:nvPr/>
          </p:nvSpPr>
          <p:spPr>
            <a:xfrm>
              <a:off x="7865925" y="4140866"/>
              <a:ext cx="86400" cy="308650"/>
            </a:xfrm>
            <a:custGeom>
              <a:avLst/>
              <a:gdLst/>
              <a:ahLst/>
              <a:cxnLst/>
              <a:rect l="l" t="t" r="r" b="b"/>
              <a:pathLst>
                <a:path w="3456" h="12346" extrusionOk="0">
                  <a:moveTo>
                    <a:pt x="3417" y="1"/>
                  </a:moveTo>
                  <a:lnTo>
                    <a:pt x="3323" y="567"/>
                  </a:lnTo>
                  <a:lnTo>
                    <a:pt x="3210" y="1190"/>
                  </a:lnTo>
                  <a:lnTo>
                    <a:pt x="3134" y="1567"/>
                  </a:lnTo>
                  <a:lnTo>
                    <a:pt x="3059" y="2002"/>
                  </a:lnTo>
                  <a:cubicBezTo>
                    <a:pt x="3002" y="2285"/>
                    <a:pt x="2927" y="2587"/>
                    <a:pt x="2870" y="2945"/>
                  </a:cubicBezTo>
                  <a:cubicBezTo>
                    <a:pt x="2813" y="3285"/>
                    <a:pt x="2719" y="3625"/>
                    <a:pt x="2625" y="4002"/>
                  </a:cubicBezTo>
                  <a:cubicBezTo>
                    <a:pt x="2549" y="4361"/>
                    <a:pt x="2474" y="4739"/>
                    <a:pt x="2360" y="5116"/>
                  </a:cubicBezTo>
                  <a:lnTo>
                    <a:pt x="2058" y="6268"/>
                  </a:lnTo>
                  <a:lnTo>
                    <a:pt x="1719" y="7400"/>
                  </a:lnTo>
                  <a:cubicBezTo>
                    <a:pt x="1605" y="7778"/>
                    <a:pt x="1492" y="8155"/>
                    <a:pt x="1379" y="8495"/>
                  </a:cubicBezTo>
                  <a:cubicBezTo>
                    <a:pt x="1247" y="8854"/>
                    <a:pt x="1152" y="9212"/>
                    <a:pt x="1039" y="9533"/>
                  </a:cubicBezTo>
                  <a:cubicBezTo>
                    <a:pt x="907" y="9854"/>
                    <a:pt x="794" y="10156"/>
                    <a:pt x="699" y="10439"/>
                  </a:cubicBezTo>
                  <a:lnTo>
                    <a:pt x="567" y="10855"/>
                  </a:lnTo>
                  <a:lnTo>
                    <a:pt x="416" y="11213"/>
                  </a:lnTo>
                  <a:lnTo>
                    <a:pt x="190" y="11817"/>
                  </a:lnTo>
                  <a:lnTo>
                    <a:pt x="1" y="12346"/>
                  </a:lnTo>
                  <a:lnTo>
                    <a:pt x="322" y="11874"/>
                  </a:lnTo>
                  <a:lnTo>
                    <a:pt x="661" y="11327"/>
                  </a:lnTo>
                  <a:lnTo>
                    <a:pt x="869" y="10987"/>
                  </a:lnTo>
                  <a:cubicBezTo>
                    <a:pt x="926" y="10874"/>
                    <a:pt x="1001" y="10741"/>
                    <a:pt x="1077" y="10609"/>
                  </a:cubicBezTo>
                  <a:cubicBezTo>
                    <a:pt x="1209" y="10326"/>
                    <a:pt x="1341" y="10024"/>
                    <a:pt x="1511" y="9722"/>
                  </a:cubicBezTo>
                  <a:cubicBezTo>
                    <a:pt x="1681" y="9420"/>
                    <a:pt x="1794" y="9061"/>
                    <a:pt x="1945" y="8703"/>
                  </a:cubicBezTo>
                  <a:cubicBezTo>
                    <a:pt x="2096" y="8344"/>
                    <a:pt x="2247" y="7985"/>
                    <a:pt x="2360" y="7608"/>
                  </a:cubicBezTo>
                  <a:lnTo>
                    <a:pt x="2719" y="6438"/>
                  </a:lnTo>
                  <a:lnTo>
                    <a:pt x="3002" y="5267"/>
                  </a:lnTo>
                  <a:cubicBezTo>
                    <a:pt x="3097" y="4871"/>
                    <a:pt x="3153" y="4493"/>
                    <a:pt x="3210" y="4116"/>
                  </a:cubicBezTo>
                  <a:cubicBezTo>
                    <a:pt x="3266" y="3719"/>
                    <a:pt x="3323" y="3361"/>
                    <a:pt x="3361" y="3021"/>
                  </a:cubicBezTo>
                  <a:cubicBezTo>
                    <a:pt x="3399" y="2662"/>
                    <a:pt x="3417" y="2341"/>
                    <a:pt x="3436" y="2039"/>
                  </a:cubicBezTo>
                  <a:cubicBezTo>
                    <a:pt x="3436" y="1888"/>
                    <a:pt x="3455" y="1737"/>
                    <a:pt x="3455" y="1605"/>
                  </a:cubicBezTo>
                  <a:lnTo>
                    <a:pt x="3455" y="1209"/>
                  </a:lnTo>
                  <a:lnTo>
                    <a:pt x="3455" y="567"/>
                  </a:lnTo>
                  <a:lnTo>
                    <a:pt x="3417" y="1"/>
                  </a:ln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40" name="Google Shape;1340;p43"/>
            <p:cNvSpPr/>
            <p:nvPr/>
          </p:nvSpPr>
          <p:spPr>
            <a:xfrm>
              <a:off x="7855075" y="4207891"/>
              <a:ext cx="48150" cy="181225"/>
            </a:xfrm>
            <a:custGeom>
              <a:avLst/>
              <a:gdLst/>
              <a:ahLst/>
              <a:cxnLst/>
              <a:rect l="l" t="t" r="r" b="b"/>
              <a:pathLst>
                <a:path w="1926" h="7249" extrusionOk="0">
                  <a:moveTo>
                    <a:pt x="1907" y="0"/>
                  </a:moveTo>
                  <a:lnTo>
                    <a:pt x="1907" y="0"/>
                  </a:lnTo>
                  <a:cubicBezTo>
                    <a:pt x="1756" y="359"/>
                    <a:pt x="1605" y="736"/>
                    <a:pt x="1492" y="1114"/>
                  </a:cubicBezTo>
                  <a:cubicBezTo>
                    <a:pt x="1435" y="1265"/>
                    <a:pt x="1379" y="1454"/>
                    <a:pt x="1322" y="1642"/>
                  </a:cubicBezTo>
                  <a:cubicBezTo>
                    <a:pt x="1284" y="1850"/>
                    <a:pt x="1190" y="2039"/>
                    <a:pt x="1133" y="2246"/>
                  </a:cubicBezTo>
                  <a:lnTo>
                    <a:pt x="963" y="2907"/>
                  </a:lnTo>
                  <a:lnTo>
                    <a:pt x="775" y="3568"/>
                  </a:lnTo>
                  <a:lnTo>
                    <a:pt x="605" y="4247"/>
                  </a:lnTo>
                  <a:cubicBezTo>
                    <a:pt x="548" y="4474"/>
                    <a:pt x="491" y="4682"/>
                    <a:pt x="435" y="4908"/>
                  </a:cubicBezTo>
                  <a:cubicBezTo>
                    <a:pt x="397" y="5116"/>
                    <a:pt x="359" y="5323"/>
                    <a:pt x="303" y="5512"/>
                  </a:cubicBezTo>
                  <a:cubicBezTo>
                    <a:pt x="265" y="5720"/>
                    <a:pt x="227" y="5890"/>
                    <a:pt x="189" y="6078"/>
                  </a:cubicBezTo>
                  <a:cubicBezTo>
                    <a:pt x="114" y="6418"/>
                    <a:pt x="76" y="6720"/>
                    <a:pt x="38" y="6928"/>
                  </a:cubicBezTo>
                  <a:lnTo>
                    <a:pt x="1" y="7249"/>
                  </a:lnTo>
                  <a:lnTo>
                    <a:pt x="1" y="7249"/>
                  </a:lnTo>
                  <a:lnTo>
                    <a:pt x="170" y="6966"/>
                  </a:lnTo>
                  <a:cubicBezTo>
                    <a:pt x="284" y="6777"/>
                    <a:pt x="416" y="6531"/>
                    <a:pt x="567" y="6192"/>
                  </a:cubicBezTo>
                  <a:cubicBezTo>
                    <a:pt x="642" y="6041"/>
                    <a:pt x="718" y="5871"/>
                    <a:pt x="812" y="5682"/>
                  </a:cubicBezTo>
                  <a:cubicBezTo>
                    <a:pt x="888" y="5474"/>
                    <a:pt x="963" y="5286"/>
                    <a:pt x="1039" y="5078"/>
                  </a:cubicBezTo>
                  <a:cubicBezTo>
                    <a:pt x="1114" y="4870"/>
                    <a:pt x="1190" y="4663"/>
                    <a:pt x="1246" y="4436"/>
                  </a:cubicBezTo>
                  <a:lnTo>
                    <a:pt x="1454" y="3757"/>
                  </a:lnTo>
                  <a:lnTo>
                    <a:pt x="1605" y="3058"/>
                  </a:lnTo>
                  <a:lnTo>
                    <a:pt x="1737" y="2397"/>
                  </a:lnTo>
                  <a:cubicBezTo>
                    <a:pt x="1775" y="2171"/>
                    <a:pt x="1813" y="1963"/>
                    <a:pt x="1832" y="1756"/>
                  </a:cubicBezTo>
                  <a:cubicBezTo>
                    <a:pt x="1850" y="1548"/>
                    <a:pt x="1869" y="1359"/>
                    <a:pt x="1888" y="1189"/>
                  </a:cubicBezTo>
                  <a:cubicBezTo>
                    <a:pt x="1907" y="793"/>
                    <a:pt x="1926" y="396"/>
                    <a:pt x="1907" y="0"/>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41" name="Google Shape;1341;p43"/>
            <p:cNvSpPr/>
            <p:nvPr/>
          </p:nvSpPr>
          <p:spPr>
            <a:xfrm>
              <a:off x="7798450" y="4140391"/>
              <a:ext cx="52875" cy="292150"/>
            </a:xfrm>
            <a:custGeom>
              <a:avLst/>
              <a:gdLst/>
              <a:ahLst/>
              <a:cxnLst/>
              <a:rect l="l" t="t" r="r" b="b"/>
              <a:pathLst>
                <a:path w="2115" h="11686" extrusionOk="0">
                  <a:moveTo>
                    <a:pt x="1982" y="1"/>
                  </a:moveTo>
                  <a:lnTo>
                    <a:pt x="1907" y="510"/>
                  </a:lnTo>
                  <a:lnTo>
                    <a:pt x="1831" y="1096"/>
                  </a:lnTo>
                  <a:cubicBezTo>
                    <a:pt x="1813" y="1322"/>
                    <a:pt x="1775" y="1567"/>
                    <a:pt x="1737" y="1851"/>
                  </a:cubicBezTo>
                  <a:cubicBezTo>
                    <a:pt x="1699" y="2115"/>
                    <a:pt x="1643" y="2417"/>
                    <a:pt x="1624" y="2738"/>
                  </a:cubicBezTo>
                  <a:cubicBezTo>
                    <a:pt x="1586" y="3059"/>
                    <a:pt x="1511" y="3380"/>
                    <a:pt x="1473" y="3719"/>
                  </a:cubicBezTo>
                  <a:cubicBezTo>
                    <a:pt x="1416" y="4078"/>
                    <a:pt x="1378" y="4418"/>
                    <a:pt x="1303" y="4777"/>
                  </a:cubicBezTo>
                  <a:lnTo>
                    <a:pt x="1133" y="5871"/>
                  </a:lnTo>
                  <a:lnTo>
                    <a:pt x="925" y="6947"/>
                  </a:lnTo>
                  <a:cubicBezTo>
                    <a:pt x="869" y="7306"/>
                    <a:pt x="793" y="7665"/>
                    <a:pt x="737" y="8004"/>
                  </a:cubicBezTo>
                  <a:cubicBezTo>
                    <a:pt x="661" y="8325"/>
                    <a:pt x="604" y="8665"/>
                    <a:pt x="529" y="8967"/>
                  </a:cubicBezTo>
                  <a:cubicBezTo>
                    <a:pt x="472" y="9288"/>
                    <a:pt x="397" y="9571"/>
                    <a:pt x="359" y="9854"/>
                  </a:cubicBezTo>
                  <a:cubicBezTo>
                    <a:pt x="302" y="10119"/>
                    <a:pt x="246" y="10383"/>
                    <a:pt x="208" y="10591"/>
                  </a:cubicBezTo>
                  <a:lnTo>
                    <a:pt x="76" y="11176"/>
                  </a:lnTo>
                  <a:lnTo>
                    <a:pt x="0" y="11685"/>
                  </a:lnTo>
                  <a:lnTo>
                    <a:pt x="0" y="11685"/>
                  </a:lnTo>
                  <a:lnTo>
                    <a:pt x="208" y="11213"/>
                  </a:lnTo>
                  <a:lnTo>
                    <a:pt x="453" y="10666"/>
                  </a:lnTo>
                  <a:cubicBezTo>
                    <a:pt x="548" y="10477"/>
                    <a:pt x="642" y="10232"/>
                    <a:pt x="737" y="9968"/>
                  </a:cubicBezTo>
                  <a:cubicBezTo>
                    <a:pt x="831" y="9703"/>
                    <a:pt x="925" y="9420"/>
                    <a:pt x="1039" y="9099"/>
                  </a:cubicBezTo>
                  <a:cubicBezTo>
                    <a:pt x="1152" y="8797"/>
                    <a:pt x="1227" y="8476"/>
                    <a:pt x="1322" y="8137"/>
                  </a:cubicBezTo>
                  <a:cubicBezTo>
                    <a:pt x="1416" y="7778"/>
                    <a:pt x="1511" y="7438"/>
                    <a:pt x="1586" y="7079"/>
                  </a:cubicBezTo>
                  <a:lnTo>
                    <a:pt x="1794" y="5985"/>
                  </a:lnTo>
                  <a:lnTo>
                    <a:pt x="1945" y="4871"/>
                  </a:lnTo>
                  <a:cubicBezTo>
                    <a:pt x="2001" y="4493"/>
                    <a:pt x="2020" y="4135"/>
                    <a:pt x="2058" y="3795"/>
                  </a:cubicBezTo>
                  <a:cubicBezTo>
                    <a:pt x="2077" y="3436"/>
                    <a:pt x="2115" y="3096"/>
                    <a:pt x="2115" y="2776"/>
                  </a:cubicBezTo>
                  <a:cubicBezTo>
                    <a:pt x="2115" y="2455"/>
                    <a:pt x="2115" y="2153"/>
                    <a:pt x="2115" y="1870"/>
                  </a:cubicBezTo>
                  <a:cubicBezTo>
                    <a:pt x="2115" y="1586"/>
                    <a:pt x="2096" y="1341"/>
                    <a:pt x="2077" y="1096"/>
                  </a:cubicBezTo>
                  <a:lnTo>
                    <a:pt x="2039" y="510"/>
                  </a:lnTo>
                  <a:lnTo>
                    <a:pt x="1982" y="1"/>
                  </a:ln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42" name="Google Shape;1342;p43"/>
            <p:cNvSpPr/>
            <p:nvPr/>
          </p:nvSpPr>
          <p:spPr>
            <a:xfrm>
              <a:off x="7757850" y="4194191"/>
              <a:ext cx="28350" cy="215225"/>
            </a:xfrm>
            <a:custGeom>
              <a:avLst/>
              <a:gdLst/>
              <a:ahLst/>
              <a:cxnLst/>
              <a:rect l="l" t="t" r="r" b="b"/>
              <a:pathLst>
                <a:path w="1134" h="8609" extrusionOk="0">
                  <a:moveTo>
                    <a:pt x="1077" y="1"/>
                  </a:moveTo>
                  <a:cubicBezTo>
                    <a:pt x="1077" y="1"/>
                    <a:pt x="907" y="529"/>
                    <a:pt x="737" y="1341"/>
                  </a:cubicBezTo>
                  <a:cubicBezTo>
                    <a:pt x="699" y="1549"/>
                    <a:pt x="643" y="1756"/>
                    <a:pt x="605" y="1983"/>
                  </a:cubicBezTo>
                  <a:cubicBezTo>
                    <a:pt x="548" y="2209"/>
                    <a:pt x="492" y="2455"/>
                    <a:pt x="473" y="2700"/>
                  </a:cubicBezTo>
                  <a:lnTo>
                    <a:pt x="341" y="3474"/>
                  </a:lnTo>
                  <a:lnTo>
                    <a:pt x="228" y="4286"/>
                  </a:lnTo>
                  <a:lnTo>
                    <a:pt x="133" y="5078"/>
                  </a:lnTo>
                  <a:cubicBezTo>
                    <a:pt x="114" y="5343"/>
                    <a:pt x="95" y="5588"/>
                    <a:pt x="77" y="5852"/>
                  </a:cubicBezTo>
                  <a:cubicBezTo>
                    <a:pt x="58" y="6117"/>
                    <a:pt x="58" y="6362"/>
                    <a:pt x="39" y="6589"/>
                  </a:cubicBezTo>
                  <a:cubicBezTo>
                    <a:pt x="20" y="6815"/>
                    <a:pt x="20" y="7042"/>
                    <a:pt x="20" y="7249"/>
                  </a:cubicBezTo>
                  <a:cubicBezTo>
                    <a:pt x="1" y="7646"/>
                    <a:pt x="20" y="8004"/>
                    <a:pt x="20" y="8231"/>
                  </a:cubicBezTo>
                  <a:lnTo>
                    <a:pt x="58" y="8608"/>
                  </a:lnTo>
                  <a:lnTo>
                    <a:pt x="171" y="8250"/>
                  </a:lnTo>
                  <a:cubicBezTo>
                    <a:pt x="228" y="8023"/>
                    <a:pt x="322" y="7702"/>
                    <a:pt x="416" y="7287"/>
                  </a:cubicBezTo>
                  <a:cubicBezTo>
                    <a:pt x="454" y="7098"/>
                    <a:pt x="492" y="6891"/>
                    <a:pt x="548" y="6645"/>
                  </a:cubicBezTo>
                  <a:cubicBezTo>
                    <a:pt x="605" y="6419"/>
                    <a:pt x="624" y="6173"/>
                    <a:pt x="681" y="5909"/>
                  </a:cubicBezTo>
                  <a:cubicBezTo>
                    <a:pt x="718" y="5664"/>
                    <a:pt x="756" y="5399"/>
                    <a:pt x="794" y="5135"/>
                  </a:cubicBezTo>
                  <a:lnTo>
                    <a:pt x="907" y="4342"/>
                  </a:lnTo>
                  <a:lnTo>
                    <a:pt x="983" y="3549"/>
                  </a:lnTo>
                  <a:lnTo>
                    <a:pt x="1039" y="2757"/>
                  </a:lnTo>
                  <a:cubicBezTo>
                    <a:pt x="1077" y="2511"/>
                    <a:pt x="1077" y="2266"/>
                    <a:pt x="1096" y="2039"/>
                  </a:cubicBezTo>
                  <a:cubicBezTo>
                    <a:pt x="1115" y="1794"/>
                    <a:pt x="1115" y="1567"/>
                    <a:pt x="1115" y="1379"/>
                  </a:cubicBezTo>
                  <a:cubicBezTo>
                    <a:pt x="1134" y="548"/>
                    <a:pt x="1077" y="1"/>
                    <a:pt x="1077" y="1"/>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43" name="Google Shape;1343;p43"/>
            <p:cNvSpPr/>
            <p:nvPr/>
          </p:nvSpPr>
          <p:spPr>
            <a:xfrm>
              <a:off x="7701700" y="4157866"/>
              <a:ext cx="23150" cy="294025"/>
            </a:xfrm>
            <a:custGeom>
              <a:avLst/>
              <a:gdLst/>
              <a:ahLst/>
              <a:cxnLst/>
              <a:rect l="l" t="t" r="r" b="b"/>
              <a:pathLst>
                <a:path w="926" h="11761" extrusionOk="0">
                  <a:moveTo>
                    <a:pt x="850" y="0"/>
                  </a:moveTo>
                  <a:cubicBezTo>
                    <a:pt x="850" y="0"/>
                    <a:pt x="699" y="717"/>
                    <a:pt x="529" y="1812"/>
                  </a:cubicBezTo>
                  <a:cubicBezTo>
                    <a:pt x="491" y="2095"/>
                    <a:pt x="454" y="2397"/>
                    <a:pt x="416" y="2700"/>
                  </a:cubicBezTo>
                  <a:cubicBezTo>
                    <a:pt x="378" y="3020"/>
                    <a:pt x="340" y="3360"/>
                    <a:pt x="303" y="3700"/>
                  </a:cubicBezTo>
                  <a:lnTo>
                    <a:pt x="208" y="4757"/>
                  </a:lnTo>
                  <a:lnTo>
                    <a:pt x="114" y="5852"/>
                  </a:lnTo>
                  <a:lnTo>
                    <a:pt x="57" y="6966"/>
                  </a:lnTo>
                  <a:cubicBezTo>
                    <a:pt x="38" y="7305"/>
                    <a:pt x="38" y="7683"/>
                    <a:pt x="20" y="8023"/>
                  </a:cubicBezTo>
                  <a:cubicBezTo>
                    <a:pt x="1" y="8363"/>
                    <a:pt x="1" y="8702"/>
                    <a:pt x="1" y="9023"/>
                  </a:cubicBezTo>
                  <a:lnTo>
                    <a:pt x="1" y="9910"/>
                  </a:lnTo>
                  <a:cubicBezTo>
                    <a:pt x="1" y="10477"/>
                    <a:pt x="20" y="10930"/>
                    <a:pt x="38" y="11251"/>
                  </a:cubicBezTo>
                  <a:lnTo>
                    <a:pt x="76" y="11760"/>
                  </a:lnTo>
                  <a:lnTo>
                    <a:pt x="189" y="11270"/>
                  </a:lnTo>
                  <a:cubicBezTo>
                    <a:pt x="246" y="10949"/>
                    <a:pt x="322" y="10496"/>
                    <a:pt x="397" y="9948"/>
                  </a:cubicBezTo>
                  <a:cubicBezTo>
                    <a:pt x="435" y="9665"/>
                    <a:pt x="473" y="9363"/>
                    <a:pt x="510" y="9061"/>
                  </a:cubicBezTo>
                  <a:cubicBezTo>
                    <a:pt x="567" y="8740"/>
                    <a:pt x="605" y="8419"/>
                    <a:pt x="624" y="8061"/>
                  </a:cubicBezTo>
                  <a:cubicBezTo>
                    <a:pt x="661" y="7702"/>
                    <a:pt x="699" y="7362"/>
                    <a:pt x="737" y="7003"/>
                  </a:cubicBezTo>
                  <a:lnTo>
                    <a:pt x="812" y="5909"/>
                  </a:lnTo>
                  <a:lnTo>
                    <a:pt x="869" y="4795"/>
                  </a:lnTo>
                  <a:lnTo>
                    <a:pt x="907" y="3738"/>
                  </a:lnTo>
                  <a:cubicBezTo>
                    <a:pt x="926" y="3398"/>
                    <a:pt x="926" y="3058"/>
                    <a:pt x="926" y="2737"/>
                  </a:cubicBezTo>
                  <a:lnTo>
                    <a:pt x="926" y="1850"/>
                  </a:lnTo>
                  <a:cubicBezTo>
                    <a:pt x="926" y="736"/>
                    <a:pt x="850" y="0"/>
                    <a:pt x="850" y="0"/>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44" name="Google Shape;1344;p43"/>
            <p:cNvSpPr/>
            <p:nvPr/>
          </p:nvSpPr>
          <p:spPr>
            <a:xfrm>
              <a:off x="5573375" y="2354666"/>
              <a:ext cx="151500" cy="533750"/>
            </a:xfrm>
            <a:custGeom>
              <a:avLst/>
              <a:gdLst/>
              <a:ahLst/>
              <a:cxnLst/>
              <a:rect l="l" t="t" r="r" b="b"/>
              <a:pathLst>
                <a:path w="6060" h="21350" fill="none" extrusionOk="0">
                  <a:moveTo>
                    <a:pt x="3757" y="0"/>
                  </a:moveTo>
                  <a:lnTo>
                    <a:pt x="0" y="3266"/>
                  </a:lnTo>
                  <a:cubicBezTo>
                    <a:pt x="0" y="3266"/>
                    <a:pt x="548" y="13837"/>
                    <a:pt x="1963" y="17650"/>
                  </a:cubicBezTo>
                  <a:lnTo>
                    <a:pt x="6060" y="21350"/>
                  </a:lnTo>
                </a:path>
              </a:pathLst>
            </a:custGeom>
            <a:noFill/>
            <a:ln w="17925" cap="flat" cmpd="sng">
              <a:solidFill>
                <a:schemeClr val="accent6"/>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345" name="Google Shape;1345;p43"/>
            <p:cNvSpPr/>
            <p:nvPr/>
          </p:nvSpPr>
          <p:spPr>
            <a:xfrm>
              <a:off x="5459625" y="2420716"/>
              <a:ext cx="125100" cy="183725"/>
            </a:xfrm>
            <a:custGeom>
              <a:avLst/>
              <a:gdLst/>
              <a:ahLst/>
              <a:cxnLst/>
              <a:rect l="l" t="t" r="r" b="b"/>
              <a:pathLst>
                <a:path w="5004" h="7349" extrusionOk="0">
                  <a:moveTo>
                    <a:pt x="1602" y="0"/>
                  </a:moveTo>
                  <a:cubicBezTo>
                    <a:pt x="1146" y="0"/>
                    <a:pt x="772" y="91"/>
                    <a:pt x="605" y="341"/>
                  </a:cubicBezTo>
                  <a:cubicBezTo>
                    <a:pt x="1" y="1266"/>
                    <a:pt x="208" y="6702"/>
                    <a:pt x="1058" y="7193"/>
                  </a:cubicBezTo>
                  <a:cubicBezTo>
                    <a:pt x="1252" y="7305"/>
                    <a:pt x="1562" y="7348"/>
                    <a:pt x="1926" y="7348"/>
                  </a:cubicBezTo>
                  <a:cubicBezTo>
                    <a:pt x="3158" y="7348"/>
                    <a:pt x="5003" y="6853"/>
                    <a:pt x="5003" y="6853"/>
                  </a:cubicBezTo>
                  <a:lnTo>
                    <a:pt x="4550" y="624"/>
                  </a:lnTo>
                  <a:cubicBezTo>
                    <a:pt x="4550" y="624"/>
                    <a:pt x="2798" y="0"/>
                    <a:pt x="1602"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46" name="Google Shape;1346;p43"/>
            <p:cNvSpPr/>
            <p:nvPr/>
          </p:nvSpPr>
          <p:spPr>
            <a:xfrm>
              <a:off x="5479925" y="2625291"/>
              <a:ext cx="135475" cy="167600"/>
            </a:xfrm>
            <a:custGeom>
              <a:avLst/>
              <a:gdLst/>
              <a:ahLst/>
              <a:cxnLst/>
              <a:rect l="l" t="t" r="r" b="b"/>
              <a:pathLst>
                <a:path w="5419" h="6704" extrusionOk="0">
                  <a:moveTo>
                    <a:pt x="3313" y="0"/>
                  </a:moveTo>
                  <a:cubicBezTo>
                    <a:pt x="2048" y="0"/>
                    <a:pt x="139" y="118"/>
                    <a:pt x="76" y="822"/>
                  </a:cubicBezTo>
                  <a:cubicBezTo>
                    <a:pt x="1" y="1879"/>
                    <a:pt x="642" y="6429"/>
                    <a:pt x="1379" y="6693"/>
                  </a:cubicBezTo>
                  <a:cubicBezTo>
                    <a:pt x="1397" y="6700"/>
                    <a:pt x="1430" y="6703"/>
                    <a:pt x="1474" y="6703"/>
                  </a:cubicBezTo>
                  <a:cubicBezTo>
                    <a:pt x="2133" y="6703"/>
                    <a:pt x="5418" y="5957"/>
                    <a:pt x="5418" y="5957"/>
                  </a:cubicBezTo>
                  <a:lnTo>
                    <a:pt x="4418" y="29"/>
                  </a:lnTo>
                  <a:cubicBezTo>
                    <a:pt x="4418" y="29"/>
                    <a:pt x="3946" y="0"/>
                    <a:pt x="3313"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47" name="Google Shape;1347;p43"/>
            <p:cNvSpPr/>
            <p:nvPr/>
          </p:nvSpPr>
          <p:spPr>
            <a:xfrm>
              <a:off x="7892825" y="2321641"/>
              <a:ext cx="184550" cy="528550"/>
            </a:xfrm>
            <a:custGeom>
              <a:avLst/>
              <a:gdLst/>
              <a:ahLst/>
              <a:cxnLst/>
              <a:rect l="l" t="t" r="r" b="b"/>
              <a:pathLst>
                <a:path w="7382" h="21142" fill="none" extrusionOk="0">
                  <a:moveTo>
                    <a:pt x="3889" y="0"/>
                  </a:moveTo>
                  <a:lnTo>
                    <a:pt x="7381" y="3549"/>
                  </a:lnTo>
                  <a:cubicBezTo>
                    <a:pt x="7381" y="3549"/>
                    <a:pt x="6060" y="14044"/>
                    <a:pt x="4361" y="17763"/>
                  </a:cubicBezTo>
                  <a:lnTo>
                    <a:pt x="1" y="21142"/>
                  </a:lnTo>
                </a:path>
              </a:pathLst>
            </a:custGeom>
            <a:noFill/>
            <a:ln w="17925" cap="flat" cmpd="sng">
              <a:solidFill>
                <a:schemeClr val="accent6"/>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348" name="Google Shape;1348;p43"/>
            <p:cNvSpPr/>
            <p:nvPr/>
          </p:nvSpPr>
          <p:spPr>
            <a:xfrm>
              <a:off x="8054700" y="2399991"/>
              <a:ext cx="135000" cy="183350"/>
            </a:xfrm>
            <a:custGeom>
              <a:avLst/>
              <a:gdLst/>
              <a:ahLst/>
              <a:cxnLst/>
              <a:rect l="l" t="t" r="r" b="b"/>
              <a:pathLst>
                <a:path w="5400" h="7334" extrusionOk="0">
                  <a:moveTo>
                    <a:pt x="3571" y="1"/>
                  </a:moveTo>
                  <a:cubicBezTo>
                    <a:pt x="2405" y="1"/>
                    <a:pt x="906" y="415"/>
                    <a:pt x="906" y="415"/>
                  </a:cubicBezTo>
                  <a:lnTo>
                    <a:pt x="0" y="6606"/>
                  </a:lnTo>
                  <a:cubicBezTo>
                    <a:pt x="0" y="6606"/>
                    <a:pt x="2092" y="7334"/>
                    <a:pt x="3301" y="7334"/>
                  </a:cubicBezTo>
                  <a:cubicBezTo>
                    <a:pt x="3549" y="7334"/>
                    <a:pt x="3760" y="7303"/>
                    <a:pt x="3908" y="7229"/>
                  </a:cubicBezTo>
                  <a:cubicBezTo>
                    <a:pt x="4795" y="6795"/>
                    <a:pt x="5399" y="1396"/>
                    <a:pt x="4852" y="434"/>
                  </a:cubicBezTo>
                  <a:cubicBezTo>
                    <a:pt x="4673" y="109"/>
                    <a:pt x="4165" y="1"/>
                    <a:pt x="3571"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49" name="Google Shape;1349;p43"/>
            <p:cNvSpPr/>
            <p:nvPr/>
          </p:nvSpPr>
          <p:spPr>
            <a:xfrm>
              <a:off x="8010800" y="2598166"/>
              <a:ext cx="142550" cy="171950"/>
            </a:xfrm>
            <a:custGeom>
              <a:avLst/>
              <a:gdLst/>
              <a:ahLst/>
              <a:cxnLst/>
              <a:rect l="l" t="t" r="r" b="b"/>
              <a:pathLst>
                <a:path w="5702" h="6878" extrusionOk="0">
                  <a:moveTo>
                    <a:pt x="1417" y="1"/>
                  </a:moveTo>
                  <a:lnTo>
                    <a:pt x="1" y="5834"/>
                  </a:lnTo>
                  <a:cubicBezTo>
                    <a:pt x="1" y="5834"/>
                    <a:pt x="3358" y="6877"/>
                    <a:pt x="3894" y="6877"/>
                  </a:cubicBezTo>
                  <a:cubicBezTo>
                    <a:pt x="3917" y="6877"/>
                    <a:pt x="3934" y="6876"/>
                    <a:pt x="3946" y="6872"/>
                  </a:cubicBezTo>
                  <a:cubicBezTo>
                    <a:pt x="4720" y="6664"/>
                    <a:pt x="5702" y="2172"/>
                    <a:pt x="5683" y="1114"/>
                  </a:cubicBezTo>
                  <a:cubicBezTo>
                    <a:pt x="5664" y="57"/>
                    <a:pt x="1417" y="1"/>
                    <a:pt x="1417"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50" name="Google Shape;1350;p43"/>
            <p:cNvSpPr/>
            <p:nvPr/>
          </p:nvSpPr>
          <p:spPr>
            <a:xfrm>
              <a:off x="5641050" y="2092491"/>
              <a:ext cx="2385350" cy="1281075"/>
            </a:xfrm>
            <a:custGeom>
              <a:avLst/>
              <a:gdLst/>
              <a:ahLst/>
              <a:cxnLst/>
              <a:rect l="l" t="t" r="r" b="b"/>
              <a:pathLst>
                <a:path w="95414" h="51243" extrusionOk="0">
                  <a:moveTo>
                    <a:pt x="49923" y="1"/>
                  </a:moveTo>
                  <a:cubicBezTo>
                    <a:pt x="24628" y="1"/>
                    <a:pt x="0" y="4675"/>
                    <a:pt x="11" y="9185"/>
                  </a:cubicBezTo>
                  <a:cubicBezTo>
                    <a:pt x="11" y="16792"/>
                    <a:pt x="5127" y="51242"/>
                    <a:pt x="5127" y="51242"/>
                  </a:cubicBezTo>
                  <a:lnTo>
                    <a:pt x="89147" y="51091"/>
                  </a:lnTo>
                  <a:cubicBezTo>
                    <a:pt x="90997" y="41200"/>
                    <a:pt x="95414" y="8298"/>
                    <a:pt x="95414" y="8298"/>
                  </a:cubicBezTo>
                  <a:cubicBezTo>
                    <a:pt x="85207" y="2234"/>
                    <a:pt x="67406" y="1"/>
                    <a:pt x="49923" y="1"/>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351" name="Google Shape;1351;p43"/>
            <p:cNvSpPr/>
            <p:nvPr/>
          </p:nvSpPr>
          <p:spPr>
            <a:xfrm>
              <a:off x="5681900" y="2067041"/>
              <a:ext cx="2274200" cy="841875"/>
            </a:xfrm>
            <a:custGeom>
              <a:avLst/>
              <a:gdLst/>
              <a:ahLst/>
              <a:cxnLst/>
              <a:rect l="l" t="t" r="r" b="b"/>
              <a:pathLst>
                <a:path w="90968" h="33675" extrusionOk="0">
                  <a:moveTo>
                    <a:pt x="42658" y="0"/>
                  </a:moveTo>
                  <a:cubicBezTo>
                    <a:pt x="30477" y="0"/>
                    <a:pt x="10544" y="3278"/>
                    <a:pt x="4739" y="9523"/>
                  </a:cubicBezTo>
                  <a:cubicBezTo>
                    <a:pt x="1" y="14601"/>
                    <a:pt x="3417" y="27079"/>
                    <a:pt x="5022" y="32043"/>
                  </a:cubicBezTo>
                  <a:cubicBezTo>
                    <a:pt x="5358" y="33035"/>
                    <a:pt x="6276" y="33674"/>
                    <a:pt x="7272" y="33674"/>
                  </a:cubicBezTo>
                  <a:cubicBezTo>
                    <a:pt x="7452" y="33674"/>
                    <a:pt x="7634" y="33653"/>
                    <a:pt x="7816" y="33610"/>
                  </a:cubicBezTo>
                  <a:cubicBezTo>
                    <a:pt x="12967" y="32394"/>
                    <a:pt x="27580" y="29494"/>
                    <a:pt x="49767" y="29494"/>
                  </a:cubicBezTo>
                  <a:cubicBezTo>
                    <a:pt x="59616" y="29494"/>
                    <a:pt x="70956" y="30065"/>
                    <a:pt x="83624" y="31609"/>
                  </a:cubicBezTo>
                  <a:cubicBezTo>
                    <a:pt x="83787" y="31628"/>
                    <a:pt x="83948" y="31638"/>
                    <a:pt x="84108" y="31638"/>
                  </a:cubicBezTo>
                  <a:cubicBezTo>
                    <a:pt x="85993" y="31638"/>
                    <a:pt x="87664" y="30337"/>
                    <a:pt x="88117" y="28476"/>
                  </a:cubicBezTo>
                  <a:cubicBezTo>
                    <a:pt x="89476" y="22775"/>
                    <a:pt x="90967" y="11770"/>
                    <a:pt x="83983" y="7126"/>
                  </a:cubicBezTo>
                  <a:cubicBezTo>
                    <a:pt x="74356" y="689"/>
                    <a:pt x="55800" y="217"/>
                    <a:pt x="43757" y="9"/>
                  </a:cubicBezTo>
                  <a:cubicBezTo>
                    <a:pt x="43398" y="3"/>
                    <a:pt x="43032" y="0"/>
                    <a:pt x="42658" y="0"/>
                  </a:cubicBezTo>
                  <a:close/>
                </a:path>
              </a:pathLst>
            </a:custGeom>
            <a:solidFill>
              <a:schemeClr val="dk1"/>
            </a:solidFill>
            <a:ln>
              <a:noFill/>
            </a:ln>
          </p:spPr>
          <p:txBody>
            <a:bodyPr spcFirstLastPara="1" wrap="square" lIns="121900" tIns="121900" rIns="121900" bIns="121900" anchor="ctr" anchorCtr="0">
              <a:noAutofit/>
            </a:bodyPr>
            <a:lstStyle/>
            <a:p>
              <a:endParaRPr sz="1867"/>
            </a:p>
          </p:txBody>
        </p:sp>
        <p:sp>
          <p:nvSpPr>
            <p:cNvPr id="1352" name="Google Shape;1352;p43"/>
            <p:cNvSpPr/>
            <p:nvPr/>
          </p:nvSpPr>
          <p:spPr>
            <a:xfrm>
              <a:off x="5840475" y="2189916"/>
              <a:ext cx="873525" cy="611000"/>
            </a:xfrm>
            <a:custGeom>
              <a:avLst/>
              <a:gdLst/>
              <a:ahLst/>
              <a:cxnLst/>
              <a:rect l="l" t="t" r="r" b="b"/>
              <a:pathLst>
                <a:path w="34941" h="24440" extrusionOk="0">
                  <a:moveTo>
                    <a:pt x="32273" y="1"/>
                  </a:moveTo>
                  <a:cubicBezTo>
                    <a:pt x="32250" y="1"/>
                    <a:pt x="32227" y="1"/>
                    <a:pt x="32204" y="2"/>
                  </a:cubicBezTo>
                  <a:cubicBezTo>
                    <a:pt x="21444" y="606"/>
                    <a:pt x="5248" y="3325"/>
                    <a:pt x="2530" y="7232"/>
                  </a:cubicBezTo>
                  <a:cubicBezTo>
                    <a:pt x="0" y="10875"/>
                    <a:pt x="2020" y="20049"/>
                    <a:pt x="2870" y="23428"/>
                  </a:cubicBezTo>
                  <a:cubicBezTo>
                    <a:pt x="3017" y="24033"/>
                    <a:pt x="3574" y="24440"/>
                    <a:pt x="4187" y="24440"/>
                  </a:cubicBezTo>
                  <a:cubicBezTo>
                    <a:pt x="4282" y="24440"/>
                    <a:pt x="4378" y="24430"/>
                    <a:pt x="4474" y="24410"/>
                  </a:cubicBezTo>
                  <a:cubicBezTo>
                    <a:pt x="14649" y="22126"/>
                    <a:pt x="24615" y="21125"/>
                    <a:pt x="33582" y="20823"/>
                  </a:cubicBezTo>
                  <a:cubicBezTo>
                    <a:pt x="34356" y="20805"/>
                    <a:pt x="34941" y="20144"/>
                    <a:pt x="34884" y="19370"/>
                  </a:cubicBezTo>
                  <a:lnTo>
                    <a:pt x="33620" y="1267"/>
                  </a:lnTo>
                  <a:cubicBezTo>
                    <a:pt x="33565" y="554"/>
                    <a:pt x="32979" y="1"/>
                    <a:pt x="32273" y="1"/>
                  </a:cubicBezTo>
                  <a:close/>
                </a:path>
              </a:pathLst>
            </a:custGeom>
            <a:solidFill>
              <a:schemeClr val="dk1"/>
            </a:solidFill>
            <a:ln>
              <a:noFill/>
            </a:ln>
          </p:spPr>
          <p:txBody>
            <a:bodyPr spcFirstLastPara="1" wrap="square" lIns="121900" tIns="121900" rIns="121900" bIns="121900" anchor="ctr" anchorCtr="0">
              <a:noAutofit/>
            </a:bodyPr>
            <a:lstStyle/>
            <a:p>
              <a:endParaRPr sz="1867"/>
            </a:p>
          </p:txBody>
        </p:sp>
        <p:sp>
          <p:nvSpPr>
            <p:cNvPr id="1353" name="Google Shape;1353;p43"/>
            <p:cNvSpPr/>
            <p:nvPr/>
          </p:nvSpPr>
          <p:spPr>
            <a:xfrm>
              <a:off x="6871625" y="2187591"/>
              <a:ext cx="908925" cy="574325"/>
            </a:xfrm>
            <a:custGeom>
              <a:avLst/>
              <a:gdLst/>
              <a:ahLst/>
              <a:cxnLst/>
              <a:rect l="l" t="t" r="r" b="b"/>
              <a:pathLst>
                <a:path w="36357" h="22973" extrusionOk="0">
                  <a:moveTo>
                    <a:pt x="1364" y="1"/>
                  </a:moveTo>
                  <a:cubicBezTo>
                    <a:pt x="605" y="1"/>
                    <a:pt x="0" y="654"/>
                    <a:pt x="56" y="1417"/>
                  </a:cubicBezTo>
                  <a:cubicBezTo>
                    <a:pt x="321" y="6042"/>
                    <a:pt x="906" y="15631"/>
                    <a:pt x="1132" y="19350"/>
                  </a:cubicBezTo>
                  <a:cubicBezTo>
                    <a:pt x="1170" y="20067"/>
                    <a:pt x="1755" y="20614"/>
                    <a:pt x="2473" y="20614"/>
                  </a:cubicBezTo>
                  <a:cubicBezTo>
                    <a:pt x="3072" y="20608"/>
                    <a:pt x="3665" y="20606"/>
                    <a:pt x="4253" y="20606"/>
                  </a:cubicBezTo>
                  <a:cubicBezTo>
                    <a:pt x="18613" y="20606"/>
                    <a:pt x="29538" y="22320"/>
                    <a:pt x="33128" y="22955"/>
                  </a:cubicBezTo>
                  <a:cubicBezTo>
                    <a:pt x="33200" y="22967"/>
                    <a:pt x="33272" y="22972"/>
                    <a:pt x="33343" y="22972"/>
                  </a:cubicBezTo>
                  <a:cubicBezTo>
                    <a:pt x="33961" y="22972"/>
                    <a:pt x="34522" y="22543"/>
                    <a:pt x="34657" y="21917"/>
                  </a:cubicBezTo>
                  <a:cubicBezTo>
                    <a:pt x="35261" y="19085"/>
                    <a:pt x="36356" y="12233"/>
                    <a:pt x="34110" y="8288"/>
                  </a:cubicBezTo>
                  <a:cubicBezTo>
                    <a:pt x="31222" y="3210"/>
                    <a:pt x="11250" y="95"/>
                    <a:pt x="1415" y="1"/>
                  </a:cubicBezTo>
                  <a:lnTo>
                    <a:pt x="1397" y="1"/>
                  </a:lnTo>
                  <a:cubicBezTo>
                    <a:pt x="1386" y="1"/>
                    <a:pt x="1375" y="1"/>
                    <a:pt x="1364" y="1"/>
                  </a:cubicBezTo>
                  <a:close/>
                </a:path>
              </a:pathLst>
            </a:custGeom>
            <a:solidFill>
              <a:schemeClr val="dk1"/>
            </a:solidFill>
            <a:ln>
              <a:noFill/>
            </a:ln>
          </p:spPr>
          <p:txBody>
            <a:bodyPr spcFirstLastPara="1" wrap="square" lIns="121900" tIns="121900" rIns="121900" bIns="121900" anchor="ctr" anchorCtr="0">
              <a:noAutofit/>
            </a:bodyPr>
            <a:lstStyle/>
            <a:p>
              <a:endParaRPr sz="1867"/>
            </a:p>
          </p:txBody>
        </p:sp>
        <p:sp>
          <p:nvSpPr>
            <p:cNvPr id="1354" name="Google Shape;1354;p43"/>
            <p:cNvSpPr/>
            <p:nvPr/>
          </p:nvSpPr>
          <p:spPr>
            <a:xfrm>
              <a:off x="6463875" y="2472516"/>
              <a:ext cx="257675" cy="320100"/>
            </a:xfrm>
            <a:custGeom>
              <a:avLst/>
              <a:gdLst/>
              <a:ahLst/>
              <a:cxnLst/>
              <a:rect l="l" t="t" r="r" b="b"/>
              <a:pathLst>
                <a:path w="10307" h="12804" extrusionOk="0">
                  <a:moveTo>
                    <a:pt x="4600" y="1"/>
                  </a:moveTo>
                  <a:cubicBezTo>
                    <a:pt x="4548" y="1"/>
                    <a:pt x="4494" y="8"/>
                    <a:pt x="4436" y="24"/>
                  </a:cubicBezTo>
                  <a:cubicBezTo>
                    <a:pt x="3285" y="345"/>
                    <a:pt x="4078" y="3271"/>
                    <a:pt x="4078" y="3271"/>
                  </a:cubicBezTo>
                  <a:cubicBezTo>
                    <a:pt x="4078" y="3271"/>
                    <a:pt x="3521" y="3078"/>
                    <a:pt x="3019" y="3078"/>
                  </a:cubicBezTo>
                  <a:cubicBezTo>
                    <a:pt x="2605" y="3078"/>
                    <a:pt x="2228" y="3209"/>
                    <a:pt x="2228" y="3686"/>
                  </a:cubicBezTo>
                  <a:cubicBezTo>
                    <a:pt x="2228" y="4744"/>
                    <a:pt x="4248" y="4857"/>
                    <a:pt x="4248" y="4857"/>
                  </a:cubicBezTo>
                  <a:cubicBezTo>
                    <a:pt x="4059" y="7858"/>
                    <a:pt x="0" y="10237"/>
                    <a:pt x="0" y="10237"/>
                  </a:cubicBezTo>
                  <a:lnTo>
                    <a:pt x="1850" y="12804"/>
                  </a:lnTo>
                  <a:cubicBezTo>
                    <a:pt x="6324" y="11199"/>
                    <a:pt x="7249" y="5612"/>
                    <a:pt x="7249" y="5612"/>
                  </a:cubicBezTo>
                  <a:cubicBezTo>
                    <a:pt x="8382" y="5159"/>
                    <a:pt x="10307" y="1988"/>
                    <a:pt x="9590" y="1799"/>
                  </a:cubicBezTo>
                  <a:cubicBezTo>
                    <a:pt x="9551" y="1790"/>
                    <a:pt x="9510" y="1786"/>
                    <a:pt x="9467" y="1786"/>
                  </a:cubicBezTo>
                  <a:cubicBezTo>
                    <a:pt x="8693" y="1786"/>
                    <a:pt x="7287" y="3158"/>
                    <a:pt x="7287" y="3158"/>
                  </a:cubicBezTo>
                  <a:cubicBezTo>
                    <a:pt x="7287" y="3158"/>
                    <a:pt x="8646" y="459"/>
                    <a:pt x="7664" y="251"/>
                  </a:cubicBezTo>
                  <a:cubicBezTo>
                    <a:pt x="7622" y="242"/>
                    <a:pt x="7580" y="238"/>
                    <a:pt x="7538" y="238"/>
                  </a:cubicBezTo>
                  <a:cubicBezTo>
                    <a:pt x="6599" y="238"/>
                    <a:pt x="5681" y="2374"/>
                    <a:pt x="5644" y="2573"/>
                  </a:cubicBezTo>
                  <a:cubicBezTo>
                    <a:pt x="5643" y="2578"/>
                    <a:pt x="5642" y="2581"/>
                    <a:pt x="5641" y="2581"/>
                  </a:cubicBezTo>
                  <a:cubicBezTo>
                    <a:pt x="5606" y="2581"/>
                    <a:pt x="5558" y="1"/>
                    <a:pt x="4600" y="1"/>
                  </a:cubicBezTo>
                  <a:close/>
                </a:path>
              </a:pathLst>
            </a:custGeom>
            <a:solidFill>
              <a:srgbClr val="B74B32"/>
            </a:solidFill>
            <a:ln>
              <a:noFill/>
            </a:ln>
          </p:spPr>
          <p:txBody>
            <a:bodyPr spcFirstLastPara="1" wrap="square" lIns="121900" tIns="121900" rIns="121900" bIns="121900" anchor="ctr" anchorCtr="0">
              <a:noAutofit/>
            </a:bodyPr>
            <a:lstStyle/>
            <a:p>
              <a:endParaRPr sz="1867"/>
            </a:p>
          </p:txBody>
        </p:sp>
        <p:sp>
          <p:nvSpPr>
            <p:cNvPr id="1355" name="Google Shape;1355;p43"/>
            <p:cNvSpPr/>
            <p:nvPr/>
          </p:nvSpPr>
          <p:spPr>
            <a:xfrm>
              <a:off x="5850375" y="2597691"/>
              <a:ext cx="290250" cy="264775"/>
            </a:xfrm>
            <a:custGeom>
              <a:avLst/>
              <a:gdLst/>
              <a:ahLst/>
              <a:cxnLst/>
              <a:rect l="l" t="t" r="r" b="b"/>
              <a:pathLst>
                <a:path w="11610" h="10591" extrusionOk="0">
                  <a:moveTo>
                    <a:pt x="4117" y="0"/>
                  </a:moveTo>
                  <a:cubicBezTo>
                    <a:pt x="4110" y="0"/>
                    <a:pt x="4104" y="0"/>
                    <a:pt x="4097" y="1"/>
                  </a:cubicBezTo>
                  <a:cubicBezTo>
                    <a:pt x="3342" y="57"/>
                    <a:pt x="3776" y="2493"/>
                    <a:pt x="3984" y="3134"/>
                  </a:cubicBezTo>
                  <a:cubicBezTo>
                    <a:pt x="3984" y="3134"/>
                    <a:pt x="2671" y="989"/>
                    <a:pt x="1785" y="989"/>
                  </a:cubicBezTo>
                  <a:cubicBezTo>
                    <a:pt x="1709" y="989"/>
                    <a:pt x="1636" y="1005"/>
                    <a:pt x="1567" y="1039"/>
                  </a:cubicBezTo>
                  <a:cubicBezTo>
                    <a:pt x="718" y="1473"/>
                    <a:pt x="2776" y="4437"/>
                    <a:pt x="2776" y="4437"/>
                  </a:cubicBezTo>
                  <a:cubicBezTo>
                    <a:pt x="2776" y="4437"/>
                    <a:pt x="1664" y="3736"/>
                    <a:pt x="949" y="3736"/>
                  </a:cubicBezTo>
                  <a:cubicBezTo>
                    <a:pt x="770" y="3736"/>
                    <a:pt x="616" y="3780"/>
                    <a:pt x="510" y="3889"/>
                  </a:cubicBezTo>
                  <a:cubicBezTo>
                    <a:pt x="1" y="4437"/>
                    <a:pt x="2700" y="6532"/>
                    <a:pt x="4021" y="6532"/>
                  </a:cubicBezTo>
                  <a:cubicBezTo>
                    <a:pt x="4021" y="6532"/>
                    <a:pt x="6853" y="10572"/>
                    <a:pt x="10779" y="10591"/>
                  </a:cubicBezTo>
                  <a:lnTo>
                    <a:pt x="11610" y="7589"/>
                  </a:lnTo>
                  <a:cubicBezTo>
                    <a:pt x="11553" y="7533"/>
                    <a:pt x="8892" y="7929"/>
                    <a:pt x="6947" y="5003"/>
                  </a:cubicBezTo>
                  <a:cubicBezTo>
                    <a:pt x="6947" y="5003"/>
                    <a:pt x="8363" y="3342"/>
                    <a:pt x="8099" y="2511"/>
                  </a:cubicBezTo>
                  <a:cubicBezTo>
                    <a:pt x="8042" y="2334"/>
                    <a:pt x="7926" y="2264"/>
                    <a:pt x="7777" y="2264"/>
                  </a:cubicBezTo>
                  <a:cubicBezTo>
                    <a:pt x="7229" y="2264"/>
                    <a:pt x="6249" y="3210"/>
                    <a:pt x="6249" y="3210"/>
                  </a:cubicBezTo>
                  <a:cubicBezTo>
                    <a:pt x="6249" y="3210"/>
                    <a:pt x="4894" y="0"/>
                    <a:pt x="4117" y="0"/>
                  </a:cubicBezTo>
                  <a:close/>
                </a:path>
              </a:pathLst>
            </a:custGeom>
            <a:solidFill>
              <a:srgbClr val="B74B32"/>
            </a:solidFill>
            <a:ln>
              <a:noFill/>
            </a:ln>
          </p:spPr>
          <p:txBody>
            <a:bodyPr spcFirstLastPara="1" wrap="square" lIns="121900" tIns="121900" rIns="121900" bIns="121900" anchor="ctr" anchorCtr="0">
              <a:noAutofit/>
            </a:bodyPr>
            <a:lstStyle/>
            <a:p>
              <a:endParaRPr sz="1867"/>
            </a:p>
          </p:txBody>
        </p:sp>
        <p:sp>
          <p:nvSpPr>
            <p:cNvPr id="1356" name="Google Shape;1356;p43"/>
            <p:cNvSpPr/>
            <p:nvPr/>
          </p:nvSpPr>
          <p:spPr>
            <a:xfrm>
              <a:off x="5951375" y="2714841"/>
              <a:ext cx="32100" cy="18800"/>
            </a:xfrm>
            <a:custGeom>
              <a:avLst/>
              <a:gdLst/>
              <a:ahLst/>
              <a:cxnLst/>
              <a:rect l="l" t="t" r="r" b="b"/>
              <a:pathLst>
                <a:path w="1284" h="752" extrusionOk="0">
                  <a:moveTo>
                    <a:pt x="557" y="1"/>
                  </a:moveTo>
                  <a:cubicBezTo>
                    <a:pt x="529" y="1"/>
                    <a:pt x="501" y="6"/>
                    <a:pt x="472" y="15"/>
                  </a:cubicBezTo>
                  <a:cubicBezTo>
                    <a:pt x="416" y="15"/>
                    <a:pt x="378" y="15"/>
                    <a:pt x="321" y="34"/>
                  </a:cubicBezTo>
                  <a:cubicBezTo>
                    <a:pt x="283" y="53"/>
                    <a:pt x="246" y="72"/>
                    <a:pt x="208" y="91"/>
                  </a:cubicBezTo>
                  <a:cubicBezTo>
                    <a:pt x="132" y="110"/>
                    <a:pt x="95" y="147"/>
                    <a:pt x="38" y="204"/>
                  </a:cubicBezTo>
                  <a:cubicBezTo>
                    <a:pt x="19" y="223"/>
                    <a:pt x="0" y="242"/>
                    <a:pt x="0" y="261"/>
                  </a:cubicBezTo>
                  <a:lnTo>
                    <a:pt x="76" y="279"/>
                  </a:lnTo>
                  <a:cubicBezTo>
                    <a:pt x="104" y="270"/>
                    <a:pt x="132" y="265"/>
                    <a:pt x="161" y="265"/>
                  </a:cubicBezTo>
                  <a:cubicBezTo>
                    <a:pt x="189" y="265"/>
                    <a:pt x="217" y="270"/>
                    <a:pt x="246" y="279"/>
                  </a:cubicBezTo>
                  <a:lnTo>
                    <a:pt x="359" y="279"/>
                  </a:lnTo>
                  <a:cubicBezTo>
                    <a:pt x="378" y="298"/>
                    <a:pt x="416" y="298"/>
                    <a:pt x="453" y="317"/>
                  </a:cubicBezTo>
                  <a:cubicBezTo>
                    <a:pt x="491" y="317"/>
                    <a:pt x="529" y="317"/>
                    <a:pt x="567" y="336"/>
                  </a:cubicBezTo>
                  <a:lnTo>
                    <a:pt x="680" y="374"/>
                  </a:lnTo>
                  <a:lnTo>
                    <a:pt x="793" y="430"/>
                  </a:lnTo>
                  <a:cubicBezTo>
                    <a:pt x="831" y="449"/>
                    <a:pt x="869" y="468"/>
                    <a:pt x="887" y="487"/>
                  </a:cubicBezTo>
                  <a:cubicBezTo>
                    <a:pt x="925" y="506"/>
                    <a:pt x="963" y="525"/>
                    <a:pt x="1001" y="544"/>
                  </a:cubicBezTo>
                  <a:cubicBezTo>
                    <a:pt x="1020" y="563"/>
                    <a:pt x="1057" y="581"/>
                    <a:pt x="1076" y="600"/>
                  </a:cubicBezTo>
                  <a:cubicBezTo>
                    <a:pt x="1152" y="638"/>
                    <a:pt x="1171" y="676"/>
                    <a:pt x="1227" y="714"/>
                  </a:cubicBezTo>
                  <a:lnTo>
                    <a:pt x="1284" y="751"/>
                  </a:lnTo>
                  <a:lnTo>
                    <a:pt x="1284" y="676"/>
                  </a:lnTo>
                  <a:cubicBezTo>
                    <a:pt x="1284" y="619"/>
                    <a:pt x="1265" y="544"/>
                    <a:pt x="1246" y="487"/>
                  </a:cubicBezTo>
                  <a:cubicBezTo>
                    <a:pt x="1227" y="449"/>
                    <a:pt x="1208" y="393"/>
                    <a:pt x="1190" y="355"/>
                  </a:cubicBezTo>
                  <a:cubicBezTo>
                    <a:pt x="1152" y="317"/>
                    <a:pt x="1133" y="279"/>
                    <a:pt x="1095" y="242"/>
                  </a:cubicBezTo>
                  <a:cubicBezTo>
                    <a:pt x="1057" y="204"/>
                    <a:pt x="1001" y="166"/>
                    <a:pt x="963" y="128"/>
                  </a:cubicBezTo>
                  <a:lnTo>
                    <a:pt x="812" y="53"/>
                  </a:lnTo>
                  <a:lnTo>
                    <a:pt x="642" y="15"/>
                  </a:lnTo>
                  <a:cubicBezTo>
                    <a:pt x="614" y="6"/>
                    <a:pt x="585" y="1"/>
                    <a:pt x="557" y="1"/>
                  </a:cubicBezTo>
                  <a:close/>
                </a:path>
              </a:pathLst>
            </a:custGeom>
            <a:solidFill>
              <a:srgbClr val="7A2A17"/>
            </a:solidFill>
            <a:ln>
              <a:noFill/>
            </a:ln>
          </p:spPr>
          <p:txBody>
            <a:bodyPr spcFirstLastPara="1" wrap="square" lIns="121900" tIns="121900" rIns="121900" bIns="121900" anchor="ctr" anchorCtr="0">
              <a:noAutofit/>
            </a:bodyPr>
            <a:lstStyle/>
            <a:p>
              <a:endParaRPr sz="1867"/>
            </a:p>
          </p:txBody>
        </p:sp>
        <p:sp>
          <p:nvSpPr>
            <p:cNvPr id="1357" name="Google Shape;1357;p43"/>
            <p:cNvSpPr/>
            <p:nvPr/>
          </p:nvSpPr>
          <p:spPr>
            <a:xfrm>
              <a:off x="6596475" y="2573641"/>
              <a:ext cx="32600" cy="30700"/>
            </a:xfrm>
            <a:custGeom>
              <a:avLst/>
              <a:gdLst/>
              <a:ahLst/>
              <a:cxnLst/>
              <a:rect l="l" t="t" r="r" b="b"/>
              <a:pathLst>
                <a:path w="1304" h="1228" extrusionOk="0">
                  <a:moveTo>
                    <a:pt x="831" y="0"/>
                  </a:moveTo>
                  <a:cubicBezTo>
                    <a:pt x="775" y="0"/>
                    <a:pt x="718" y="19"/>
                    <a:pt x="661" y="38"/>
                  </a:cubicBezTo>
                  <a:cubicBezTo>
                    <a:pt x="586" y="57"/>
                    <a:pt x="529" y="76"/>
                    <a:pt x="473" y="113"/>
                  </a:cubicBezTo>
                  <a:lnTo>
                    <a:pt x="303" y="227"/>
                  </a:lnTo>
                  <a:lnTo>
                    <a:pt x="171" y="397"/>
                  </a:lnTo>
                  <a:cubicBezTo>
                    <a:pt x="133" y="434"/>
                    <a:pt x="95" y="510"/>
                    <a:pt x="76" y="566"/>
                  </a:cubicBezTo>
                  <a:cubicBezTo>
                    <a:pt x="38" y="623"/>
                    <a:pt x="20" y="680"/>
                    <a:pt x="20" y="736"/>
                  </a:cubicBezTo>
                  <a:cubicBezTo>
                    <a:pt x="1" y="793"/>
                    <a:pt x="1" y="850"/>
                    <a:pt x="1" y="906"/>
                  </a:cubicBezTo>
                  <a:cubicBezTo>
                    <a:pt x="1" y="982"/>
                    <a:pt x="20" y="1057"/>
                    <a:pt x="38" y="1133"/>
                  </a:cubicBezTo>
                  <a:lnTo>
                    <a:pt x="76" y="1227"/>
                  </a:lnTo>
                  <a:lnTo>
                    <a:pt x="114" y="1133"/>
                  </a:lnTo>
                  <a:cubicBezTo>
                    <a:pt x="133" y="1076"/>
                    <a:pt x="171" y="1001"/>
                    <a:pt x="208" y="944"/>
                  </a:cubicBezTo>
                  <a:cubicBezTo>
                    <a:pt x="227" y="906"/>
                    <a:pt x="246" y="868"/>
                    <a:pt x="265" y="831"/>
                  </a:cubicBezTo>
                  <a:cubicBezTo>
                    <a:pt x="284" y="793"/>
                    <a:pt x="322" y="755"/>
                    <a:pt x="340" y="717"/>
                  </a:cubicBezTo>
                  <a:cubicBezTo>
                    <a:pt x="359" y="661"/>
                    <a:pt x="397" y="623"/>
                    <a:pt x="435" y="604"/>
                  </a:cubicBezTo>
                  <a:lnTo>
                    <a:pt x="529" y="491"/>
                  </a:lnTo>
                  <a:lnTo>
                    <a:pt x="642" y="397"/>
                  </a:lnTo>
                  <a:cubicBezTo>
                    <a:pt x="680" y="359"/>
                    <a:pt x="718" y="321"/>
                    <a:pt x="775" y="302"/>
                  </a:cubicBezTo>
                  <a:cubicBezTo>
                    <a:pt x="812" y="283"/>
                    <a:pt x="850" y="246"/>
                    <a:pt x="888" y="246"/>
                  </a:cubicBezTo>
                  <a:cubicBezTo>
                    <a:pt x="944" y="227"/>
                    <a:pt x="982" y="208"/>
                    <a:pt x="1020" y="189"/>
                  </a:cubicBezTo>
                  <a:cubicBezTo>
                    <a:pt x="1077" y="151"/>
                    <a:pt x="1152" y="132"/>
                    <a:pt x="1228" y="113"/>
                  </a:cubicBezTo>
                  <a:lnTo>
                    <a:pt x="1303" y="76"/>
                  </a:lnTo>
                  <a:cubicBezTo>
                    <a:pt x="1284" y="76"/>
                    <a:pt x="1246" y="57"/>
                    <a:pt x="1228" y="57"/>
                  </a:cubicBezTo>
                  <a:cubicBezTo>
                    <a:pt x="1152" y="19"/>
                    <a:pt x="1077" y="0"/>
                    <a:pt x="1001" y="0"/>
                  </a:cubicBezTo>
                  <a:close/>
                </a:path>
              </a:pathLst>
            </a:custGeom>
            <a:solidFill>
              <a:srgbClr val="7A2A17"/>
            </a:solidFill>
            <a:ln>
              <a:noFill/>
            </a:ln>
          </p:spPr>
          <p:txBody>
            <a:bodyPr spcFirstLastPara="1" wrap="square" lIns="121900" tIns="121900" rIns="121900" bIns="121900" anchor="ctr" anchorCtr="0">
              <a:noAutofit/>
            </a:bodyPr>
            <a:lstStyle/>
            <a:p>
              <a:endParaRPr sz="1867"/>
            </a:p>
          </p:txBody>
        </p:sp>
        <p:sp>
          <p:nvSpPr>
            <p:cNvPr id="1358" name="Google Shape;1358;p43"/>
            <p:cNvSpPr/>
            <p:nvPr/>
          </p:nvSpPr>
          <p:spPr>
            <a:xfrm>
              <a:off x="6111825" y="2712841"/>
              <a:ext cx="416250" cy="307600"/>
            </a:xfrm>
            <a:custGeom>
              <a:avLst/>
              <a:gdLst/>
              <a:ahLst/>
              <a:cxnLst/>
              <a:rect l="l" t="t" r="r" b="b"/>
              <a:pathLst>
                <a:path w="16650" h="12304" extrusionOk="0">
                  <a:moveTo>
                    <a:pt x="14139" y="1"/>
                  </a:moveTo>
                  <a:cubicBezTo>
                    <a:pt x="14139" y="1"/>
                    <a:pt x="8948" y="1700"/>
                    <a:pt x="8457" y="1737"/>
                  </a:cubicBezTo>
                  <a:cubicBezTo>
                    <a:pt x="7966" y="1794"/>
                    <a:pt x="5022" y="1907"/>
                    <a:pt x="5022" y="1907"/>
                  </a:cubicBezTo>
                  <a:cubicBezTo>
                    <a:pt x="3818" y="2403"/>
                    <a:pt x="2532" y="2666"/>
                    <a:pt x="1226" y="2666"/>
                  </a:cubicBezTo>
                  <a:cubicBezTo>
                    <a:pt x="1138" y="2666"/>
                    <a:pt x="1051" y="2665"/>
                    <a:pt x="963" y="2662"/>
                  </a:cubicBezTo>
                  <a:cubicBezTo>
                    <a:pt x="963" y="2662"/>
                    <a:pt x="114" y="5551"/>
                    <a:pt x="0" y="6211"/>
                  </a:cubicBezTo>
                  <a:cubicBezTo>
                    <a:pt x="0" y="6211"/>
                    <a:pt x="668" y="6264"/>
                    <a:pt x="1547" y="6264"/>
                  </a:cubicBezTo>
                  <a:cubicBezTo>
                    <a:pt x="2562" y="6264"/>
                    <a:pt x="3859" y="6194"/>
                    <a:pt x="4738" y="5890"/>
                  </a:cubicBezTo>
                  <a:cubicBezTo>
                    <a:pt x="4738" y="5890"/>
                    <a:pt x="4984" y="11818"/>
                    <a:pt x="5135" y="12214"/>
                  </a:cubicBezTo>
                  <a:cubicBezTo>
                    <a:pt x="5158" y="12276"/>
                    <a:pt x="5404" y="12304"/>
                    <a:pt x="5805" y="12304"/>
                  </a:cubicBezTo>
                  <a:cubicBezTo>
                    <a:pt x="7963" y="12304"/>
                    <a:pt x="14611" y="11495"/>
                    <a:pt x="15121" y="10874"/>
                  </a:cubicBezTo>
                  <a:cubicBezTo>
                    <a:pt x="15706" y="10119"/>
                    <a:pt x="12421" y="4965"/>
                    <a:pt x="12421" y="4965"/>
                  </a:cubicBezTo>
                  <a:cubicBezTo>
                    <a:pt x="12421" y="4965"/>
                    <a:pt x="16215" y="3323"/>
                    <a:pt x="16423" y="3229"/>
                  </a:cubicBezTo>
                  <a:cubicBezTo>
                    <a:pt x="16650" y="3134"/>
                    <a:pt x="14516" y="227"/>
                    <a:pt x="14139"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59" name="Google Shape;1359;p43"/>
            <p:cNvSpPr/>
            <p:nvPr/>
          </p:nvSpPr>
          <p:spPr>
            <a:xfrm>
              <a:off x="6231225" y="2740216"/>
              <a:ext cx="264750" cy="281650"/>
            </a:xfrm>
            <a:custGeom>
              <a:avLst/>
              <a:gdLst/>
              <a:ahLst/>
              <a:cxnLst/>
              <a:rect l="l" t="t" r="r" b="b"/>
              <a:pathLst>
                <a:path w="10590" h="11266" extrusionOk="0">
                  <a:moveTo>
                    <a:pt x="5455" y="1"/>
                  </a:moveTo>
                  <a:lnTo>
                    <a:pt x="4927" y="246"/>
                  </a:lnTo>
                  <a:cubicBezTo>
                    <a:pt x="5021" y="1152"/>
                    <a:pt x="5323" y="3304"/>
                    <a:pt x="3455" y="3380"/>
                  </a:cubicBezTo>
                  <a:cubicBezTo>
                    <a:pt x="3430" y="3381"/>
                    <a:pt x="3406" y="3381"/>
                    <a:pt x="3382" y="3381"/>
                  </a:cubicBezTo>
                  <a:cubicBezTo>
                    <a:pt x="1582" y="3381"/>
                    <a:pt x="755" y="624"/>
                    <a:pt x="755" y="624"/>
                  </a:cubicBezTo>
                  <a:lnTo>
                    <a:pt x="472" y="831"/>
                  </a:lnTo>
                  <a:cubicBezTo>
                    <a:pt x="2586" y="5380"/>
                    <a:pt x="0" y="6211"/>
                    <a:pt x="0" y="6211"/>
                  </a:cubicBezTo>
                  <a:lnTo>
                    <a:pt x="113" y="11100"/>
                  </a:lnTo>
                  <a:cubicBezTo>
                    <a:pt x="668" y="11216"/>
                    <a:pt x="1300" y="11265"/>
                    <a:pt x="1972" y="11265"/>
                  </a:cubicBezTo>
                  <a:cubicBezTo>
                    <a:pt x="5670" y="11265"/>
                    <a:pt x="10590" y="9779"/>
                    <a:pt x="10590" y="9779"/>
                  </a:cubicBezTo>
                  <a:cubicBezTo>
                    <a:pt x="10533" y="7702"/>
                    <a:pt x="8042" y="4550"/>
                    <a:pt x="8042" y="4550"/>
                  </a:cubicBezTo>
                  <a:cubicBezTo>
                    <a:pt x="8001" y="4556"/>
                    <a:pt x="7960" y="4559"/>
                    <a:pt x="7920" y="4559"/>
                  </a:cubicBezTo>
                  <a:cubicBezTo>
                    <a:pt x="6353" y="4559"/>
                    <a:pt x="5455" y="1"/>
                    <a:pt x="5455" y="1"/>
                  </a:cubicBezTo>
                  <a:close/>
                </a:path>
              </a:pathLst>
            </a:custGeom>
            <a:solidFill>
              <a:srgbClr val="87288B"/>
            </a:solidFill>
            <a:ln>
              <a:noFill/>
            </a:ln>
          </p:spPr>
          <p:txBody>
            <a:bodyPr spcFirstLastPara="1" wrap="square" lIns="121900" tIns="121900" rIns="121900" bIns="121900" anchor="ctr" anchorCtr="0">
              <a:noAutofit/>
            </a:bodyPr>
            <a:lstStyle/>
            <a:p>
              <a:endParaRPr sz="1867"/>
            </a:p>
          </p:txBody>
        </p:sp>
        <p:sp>
          <p:nvSpPr>
            <p:cNvPr id="1360" name="Google Shape;1360;p43"/>
            <p:cNvSpPr/>
            <p:nvPr/>
          </p:nvSpPr>
          <p:spPr>
            <a:xfrm>
              <a:off x="6207625" y="2766366"/>
              <a:ext cx="55700" cy="150375"/>
            </a:xfrm>
            <a:custGeom>
              <a:avLst/>
              <a:gdLst/>
              <a:ahLst/>
              <a:cxnLst/>
              <a:rect l="l" t="t" r="r" b="b"/>
              <a:pathLst>
                <a:path w="2228" h="6015" extrusionOk="0">
                  <a:moveTo>
                    <a:pt x="1288" y="1"/>
                  </a:moveTo>
                  <a:cubicBezTo>
                    <a:pt x="760" y="1"/>
                    <a:pt x="0" y="163"/>
                    <a:pt x="0" y="163"/>
                  </a:cubicBezTo>
                  <a:cubicBezTo>
                    <a:pt x="95" y="2541"/>
                    <a:pt x="1001" y="6014"/>
                    <a:pt x="1001" y="6014"/>
                  </a:cubicBezTo>
                  <a:cubicBezTo>
                    <a:pt x="2228" y="3334"/>
                    <a:pt x="1605" y="31"/>
                    <a:pt x="1605" y="31"/>
                  </a:cubicBezTo>
                  <a:cubicBezTo>
                    <a:pt x="1520" y="9"/>
                    <a:pt x="1410" y="1"/>
                    <a:pt x="1288" y="1"/>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361" name="Google Shape;1361;p43"/>
            <p:cNvSpPr/>
            <p:nvPr/>
          </p:nvSpPr>
          <p:spPr>
            <a:xfrm>
              <a:off x="6378450" y="2726991"/>
              <a:ext cx="73175" cy="153400"/>
            </a:xfrm>
            <a:custGeom>
              <a:avLst/>
              <a:gdLst/>
              <a:ahLst/>
              <a:cxnLst/>
              <a:rect l="l" t="t" r="r" b="b"/>
              <a:pathLst>
                <a:path w="2927" h="6136" extrusionOk="0">
                  <a:moveTo>
                    <a:pt x="1123" y="0"/>
                  </a:moveTo>
                  <a:cubicBezTo>
                    <a:pt x="946" y="0"/>
                    <a:pt x="325" y="28"/>
                    <a:pt x="20" y="397"/>
                  </a:cubicBezTo>
                  <a:cubicBezTo>
                    <a:pt x="1" y="416"/>
                    <a:pt x="1303" y="4324"/>
                    <a:pt x="2927" y="6136"/>
                  </a:cubicBezTo>
                  <a:cubicBezTo>
                    <a:pt x="2927" y="6136"/>
                    <a:pt x="2096" y="1115"/>
                    <a:pt x="1171" y="1"/>
                  </a:cubicBezTo>
                  <a:cubicBezTo>
                    <a:pt x="1171" y="1"/>
                    <a:pt x="1154" y="0"/>
                    <a:pt x="1123" y="0"/>
                  </a:cubicBezTo>
                  <a:close/>
                </a:path>
              </a:pathLst>
            </a:custGeom>
            <a:solidFill>
              <a:srgbClr val="FFAF45"/>
            </a:solidFill>
            <a:ln>
              <a:noFill/>
            </a:ln>
          </p:spPr>
          <p:txBody>
            <a:bodyPr spcFirstLastPara="1" wrap="square" lIns="121900" tIns="121900" rIns="121900" bIns="121900" anchor="ctr" anchorCtr="0">
              <a:noAutofit/>
            </a:bodyPr>
            <a:lstStyle/>
            <a:p>
              <a:endParaRPr sz="1867"/>
            </a:p>
          </p:txBody>
        </p:sp>
        <p:sp>
          <p:nvSpPr>
            <p:cNvPr id="1362" name="Google Shape;1362;p43"/>
            <p:cNvSpPr/>
            <p:nvPr/>
          </p:nvSpPr>
          <p:spPr>
            <a:xfrm>
              <a:off x="6255275" y="2745891"/>
              <a:ext cx="92050" cy="43950"/>
            </a:xfrm>
            <a:custGeom>
              <a:avLst/>
              <a:gdLst/>
              <a:ahLst/>
              <a:cxnLst/>
              <a:rect l="l" t="t" r="r" b="b"/>
              <a:pathLst>
                <a:path w="3682" h="1758" extrusionOk="0">
                  <a:moveTo>
                    <a:pt x="3682" y="0"/>
                  </a:moveTo>
                  <a:lnTo>
                    <a:pt x="1" y="736"/>
                  </a:lnTo>
                  <a:cubicBezTo>
                    <a:pt x="1" y="736"/>
                    <a:pt x="843" y="1757"/>
                    <a:pt x="1898" y="1757"/>
                  </a:cubicBezTo>
                  <a:cubicBezTo>
                    <a:pt x="1982" y="1757"/>
                    <a:pt x="2067" y="1751"/>
                    <a:pt x="2153" y="1737"/>
                  </a:cubicBezTo>
                  <a:cubicBezTo>
                    <a:pt x="3323" y="1529"/>
                    <a:pt x="3682" y="0"/>
                    <a:pt x="3682" y="0"/>
                  </a:cubicBezTo>
                  <a:close/>
                </a:path>
              </a:pathLst>
            </a:custGeom>
            <a:solidFill>
              <a:srgbClr val="7A2815"/>
            </a:solidFill>
            <a:ln>
              <a:noFill/>
            </a:ln>
          </p:spPr>
          <p:txBody>
            <a:bodyPr spcFirstLastPara="1" wrap="square" lIns="121900" tIns="121900" rIns="121900" bIns="121900" anchor="ctr" anchorCtr="0">
              <a:noAutofit/>
            </a:bodyPr>
            <a:lstStyle/>
            <a:p>
              <a:endParaRPr sz="1867"/>
            </a:p>
          </p:txBody>
        </p:sp>
        <p:sp>
          <p:nvSpPr>
            <p:cNvPr id="1363" name="Google Shape;1363;p43"/>
            <p:cNvSpPr/>
            <p:nvPr/>
          </p:nvSpPr>
          <p:spPr>
            <a:xfrm>
              <a:off x="5947600" y="2236016"/>
              <a:ext cx="559700" cy="404650"/>
            </a:xfrm>
            <a:custGeom>
              <a:avLst/>
              <a:gdLst/>
              <a:ahLst/>
              <a:cxnLst/>
              <a:rect l="l" t="t" r="r" b="b"/>
              <a:pathLst>
                <a:path w="22388" h="16186" extrusionOk="0">
                  <a:moveTo>
                    <a:pt x="11227" y="1"/>
                  </a:moveTo>
                  <a:cubicBezTo>
                    <a:pt x="10549" y="1"/>
                    <a:pt x="9919" y="335"/>
                    <a:pt x="9722" y="1141"/>
                  </a:cubicBezTo>
                  <a:cubicBezTo>
                    <a:pt x="9393" y="842"/>
                    <a:pt x="8933" y="671"/>
                    <a:pt x="8489" y="671"/>
                  </a:cubicBezTo>
                  <a:cubicBezTo>
                    <a:pt x="7839" y="671"/>
                    <a:pt x="7221" y="1039"/>
                    <a:pt x="7098" y="1915"/>
                  </a:cubicBezTo>
                  <a:cubicBezTo>
                    <a:pt x="6948" y="1769"/>
                    <a:pt x="6725" y="1701"/>
                    <a:pt x="6471" y="1701"/>
                  </a:cubicBezTo>
                  <a:cubicBezTo>
                    <a:pt x="5542" y="1701"/>
                    <a:pt x="4187" y="2603"/>
                    <a:pt x="4380" y="3878"/>
                  </a:cubicBezTo>
                  <a:cubicBezTo>
                    <a:pt x="4244" y="3839"/>
                    <a:pt x="4102" y="3821"/>
                    <a:pt x="3959" y="3821"/>
                  </a:cubicBezTo>
                  <a:cubicBezTo>
                    <a:pt x="2852" y="3821"/>
                    <a:pt x="1666" y="4925"/>
                    <a:pt x="2435" y="6162"/>
                  </a:cubicBezTo>
                  <a:cubicBezTo>
                    <a:pt x="2402" y="6159"/>
                    <a:pt x="2368" y="6157"/>
                    <a:pt x="2334" y="6157"/>
                  </a:cubicBezTo>
                  <a:cubicBezTo>
                    <a:pt x="1200" y="6157"/>
                    <a:pt x="148" y="7968"/>
                    <a:pt x="1303" y="9031"/>
                  </a:cubicBezTo>
                  <a:cubicBezTo>
                    <a:pt x="0" y="10655"/>
                    <a:pt x="1624" y="11410"/>
                    <a:pt x="1624" y="11410"/>
                  </a:cubicBezTo>
                  <a:cubicBezTo>
                    <a:pt x="604" y="13052"/>
                    <a:pt x="1963" y="13788"/>
                    <a:pt x="1963" y="13788"/>
                  </a:cubicBezTo>
                  <a:cubicBezTo>
                    <a:pt x="1303" y="15261"/>
                    <a:pt x="2926" y="16186"/>
                    <a:pt x="2926" y="16186"/>
                  </a:cubicBezTo>
                  <a:lnTo>
                    <a:pt x="8702" y="15751"/>
                  </a:lnTo>
                  <a:cubicBezTo>
                    <a:pt x="8702" y="15751"/>
                    <a:pt x="20878" y="10844"/>
                    <a:pt x="21614" y="10126"/>
                  </a:cubicBezTo>
                  <a:cubicBezTo>
                    <a:pt x="22350" y="9390"/>
                    <a:pt x="22388" y="8069"/>
                    <a:pt x="21199" y="7974"/>
                  </a:cubicBezTo>
                  <a:cubicBezTo>
                    <a:pt x="21657" y="7358"/>
                    <a:pt x="21490" y="5836"/>
                    <a:pt x="20253" y="5836"/>
                  </a:cubicBezTo>
                  <a:cubicBezTo>
                    <a:pt x="20164" y="5836"/>
                    <a:pt x="20071" y="5844"/>
                    <a:pt x="19972" y="5860"/>
                  </a:cubicBezTo>
                  <a:cubicBezTo>
                    <a:pt x="20445" y="5142"/>
                    <a:pt x="20241" y="3522"/>
                    <a:pt x="18897" y="3522"/>
                  </a:cubicBezTo>
                  <a:cubicBezTo>
                    <a:pt x="18687" y="3522"/>
                    <a:pt x="18447" y="3562"/>
                    <a:pt x="18178" y="3652"/>
                  </a:cubicBezTo>
                  <a:cubicBezTo>
                    <a:pt x="18512" y="2758"/>
                    <a:pt x="17557" y="1513"/>
                    <a:pt x="16514" y="1513"/>
                  </a:cubicBezTo>
                  <a:cubicBezTo>
                    <a:pt x="16256" y="1513"/>
                    <a:pt x="15994" y="1588"/>
                    <a:pt x="15743" y="1764"/>
                  </a:cubicBezTo>
                  <a:cubicBezTo>
                    <a:pt x="15808" y="1220"/>
                    <a:pt x="14957" y="551"/>
                    <a:pt x="14143" y="551"/>
                  </a:cubicBezTo>
                  <a:cubicBezTo>
                    <a:pt x="13770" y="551"/>
                    <a:pt x="13405" y="691"/>
                    <a:pt x="13138" y="1047"/>
                  </a:cubicBezTo>
                  <a:cubicBezTo>
                    <a:pt x="12791" y="411"/>
                    <a:pt x="11980" y="1"/>
                    <a:pt x="11227"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64" name="Google Shape;1364;p43"/>
            <p:cNvSpPr/>
            <p:nvPr/>
          </p:nvSpPr>
          <p:spPr>
            <a:xfrm>
              <a:off x="6436500" y="2475466"/>
              <a:ext cx="85875" cy="92300"/>
            </a:xfrm>
            <a:custGeom>
              <a:avLst/>
              <a:gdLst/>
              <a:ahLst/>
              <a:cxnLst/>
              <a:rect l="l" t="t" r="r" b="b"/>
              <a:pathLst>
                <a:path w="3435" h="3692" extrusionOk="0">
                  <a:moveTo>
                    <a:pt x="1964" y="0"/>
                  </a:moveTo>
                  <a:cubicBezTo>
                    <a:pt x="605" y="0"/>
                    <a:pt x="605" y="1341"/>
                    <a:pt x="605" y="1341"/>
                  </a:cubicBezTo>
                  <a:cubicBezTo>
                    <a:pt x="605" y="1341"/>
                    <a:pt x="0" y="3455"/>
                    <a:pt x="1718" y="3682"/>
                  </a:cubicBezTo>
                  <a:cubicBezTo>
                    <a:pt x="1767" y="3688"/>
                    <a:pt x="1815" y="3691"/>
                    <a:pt x="1861" y="3691"/>
                  </a:cubicBezTo>
                  <a:cubicBezTo>
                    <a:pt x="3435" y="3691"/>
                    <a:pt x="3396" y="37"/>
                    <a:pt x="2020" y="1"/>
                  </a:cubicBezTo>
                  <a:cubicBezTo>
                    <a:pt x="2001" y="0"/>
                    <a:pt x="1982" y="0"/>
                    <a:pt x="1964" y="0"/>
                  </a:cubicBezTo>
                  <a:close/>
                </a:path>
              </a:pathLst>
            </a:custGeom>
            <a:solidFill>
              <a:srgbClr val="9E3220"/>
            </a:solidFill>
            <a:ln>
              <a:noFill/>
            </a:ln>
          </p:spPr>
          <p:txBody>
            <a:bodyPr spcFirstLastPara="1" wrap="square" lIns="121900" tIns="121900" rIns="121900" bIns="121900" anchor="ctr" anchorCtr="0">
              <a:noAutofit/>
            </a:bodyPr>
            <a:lstStyle/>
            <a:p>
              <a:endParaRPr sz="1867"/>
            </a:p>
          </p:txBody>
        </p:sp>
        <p:sp>
          <p:nvSpPr>
            <p:cNvPr id="1365" name="Google Shape;1365;p43"/>
            <p:cNvSpPr/>
            <p:nvPr/>
          </p:nvSpPr>
          <p:spPr>
            <a:xfrm>
              <a:off x="6466225" y="2496041"/>
              <a:ext cx="40150" cy="22875"/>
            </a:xfrm>
            <a:custGeom>
              <a:avLst/>
              <a:gdLst/>
              <a:ahLst/>
              <a:cxnLst/>
              <a:rect l="l" t="t" r="r" b="b"/>
              <a:pathLst>
                <a:path w="1606" h="915" extrusionOk="0">
                  <a:moveTo>
                    <a:pt x="810" y="1"/>
                  </a:moveTo>
                  <a:cubicBezTo>
                    <a:pt x="636" y="1"/>
                    <a:pt x="462" y="64"/>
                    <a:pt x="322" y="178"/>
                  </a:cubicBezTo>
                  <a:cubicBezTo>
                    <a:pt x="265" y="235"/>
                    <a:pt x="208" y="292"/>
                    <a:pt x="171" y="348"/>
                  </a:cubicBezTo>
                  <a:cubicBezTo>
                    <a:pt x="38" y="499"/>
                    <a:pt x="1" y="707"/>
                    <a:pt x="38" y="914"/>
                  </a:cubicBezTo>
                  <a:lnTo>
                    <a:pt x="95" y="801"/>
                  </a:lnTo>
                  <a:cubicBezTo>
                    <a:pt x="114" y="782"/>
                    <a:pt x="133" y="745"/>
                    <a:pt x="152" y="726"/>
                  </a:cubicBezTo>
                  <a:cubicBezTo>
                    <a:pt x="171" y="669"/>
                    <a:pt x="208" y="650"/>
                    <a:pt x="246" y="612"/>
                  </a:cubicBezTo>
                  <a:cubicBezTo>
                    <a:pt x="265" y="575"/>
                    <a:pt x="303" y="537"/>
                    <a:pt x="359" y="518"/>
                  </a:cubicBezTo>
                  <a:cubicBezTo>
                    <a:pt x="397" y="480"/>
                    <a:pt x="435" y="443"/>
                    <a:pt x="491" y="424"/>
                  </a:cubicBezTo>
                  <a:cubicBezTo>
                    <a:pt x="548" y="405"/>
                    <a:pt x="586" y="386"/>
                    <a:pt x="642" y="367"/>
                  </a:cubicBezTo>
                  <a:cubicBezTo>
                    <a:pt x="699" y="348"/>
                    <a:pt x="756" y="339"/>
                    <a:pt x="812" y="339"/>
                  </a:cubicBezTo>
                  <a:cubicBezTo>
                    <a:pt x="869" y="339"/>
                    <a:pt x="926" y="348"/>
                    <a:pt x="982" y="367"/>
                  </a:cubicBezTo>
                  <a:cubicBezTo>
                    <a:pt x="1020" y="386"/>
                    <a:pt x="1077" y="386"/>
                    <a:pt x="1133" y="424"/>
                  </a:cubicBezTo>
                  <a:cubicBezTo>
                    <a:pt x="1171" y="443"/>
                    <a:pt x="1228" y="461"/>
                    <a:pt x="1265" y="499"/>
                  </a:cubicBezTo>
                  <a:cubicBezTo>
                    <a:pt x="1322" y="518"/>
                    <a:pt x="1360" y="556"/>
                    <a:pt x="1398" y="594"/>
                  </a:cubicBezTo>
                  <a:cubicBezTo>
                    <a:pt x="1435" y="612"/>
                    <a:pt x="1454" y="650"/>
                    <a:pt x="1492" y="688"/>
                  </a:cubicBezTo>
                  <a:cubicBezTo>
                    <a:pt x="1511" y="707"/>
                    <a:pt x="1530" y="745"/>
                    <a:pt x="1549" y="782"/>
                  </a:cubicBezTo>
                  <a:lnTo>
                    <a:pt x="1605" y="858"/>
                  </a:lnTo>
                  <a:lnTo>
                    <a:pt x="1605" y="763"/>
                  </a:lnTo>
                  <a:cubicBezTo>
                    <a:pt x="1605" y="707"/>
                    <a:pt x="1605" y="669"/>
                    <a:pt x="1605" y="631"/>
                  </a:cubicBezTo>
                  <a:cubicBezTo>
                    <a:pt x="1605" y="575"/>
                    <a:pt x="1586" y="518"/>
                    <a:pt x="1549" y="480"/>
                  </a:cubicBezTo>
                  <a:cubicBezTo>
                    <a:pt x="1530" y="405"/>
                    <a:pt x="1492" y="348"/>
                    <a:pt x="1454" y="310"/>
                  </a:cubicBezTo>
                  <a:cubicBezTo>
                    <a:pt x="1341" y="178"/>
                    <a:pt x="1209" y="84"/>
                    <a:pt x="1058" y="46"/>
                  </a:cubicBezTo>
                  <a:cubicBezTo>
                    <a:pt x="978" y="15"/>
                    <a:pt x="894" y="1"/>
                    <a:pt x="810" y="1"/>
                  </a:cubicBezTo>
                  <a:close/>
                </a:path>
              </a:pathLst>
            </a:custGeom>
            <a:solidFill>
              <a:srgbClr val="7A2A17"/>
            </a:solidFill>
            <a:ln>
              <a:noFill/>
            </a:ln>
          </p:spPr>
          <p:txBody>
            <a:bodyPr spcFirstLastPara="1" wrap="square" lIns="121900" tIns="121900" rIns="121900" bIns="121900" anchor="ctr" anchorCtr="0">
              <a:noAutofit/>
            </a:bodyPr>
            <a:lstStyle/>
            <a:p>
              <a:endParaRPr sz="1867"/>
            </a:p>
          </p:txBody>
        </p:sp>
        <p:sp>
          <p:nvSpPr>
            <p:cNvPr id="1366" name="Google Shape;1366;p43"/>
            <p:cNvSpPr/>
            <p:nvPr/>
          </p:nvSpPr>
          <p:spPr>
            <a:xfrm>
              <a:off x="5987700" y="2383441"/>
              <a:ext cx="528575" cy="387675"/>
            </a:xfrm>
            <a:custGeom>
              <a:avLst/>
              <a:gdLst/>
              <a:ahLst/>
              <a:cxnLst/>
              <a:rect l="l" t="t" r="r" b="b"/>
              <a:pathLst>
                <a:path w="21143" h="15507" extrusionOk="0">
                  <a:moveTo>
                    <a:pt x="13252" y="1"/>
                  </a:moveTo>
                  <a:cubicBezTo>
                    <a:pt x="13252" y="1"/>
                    <a:pt x="12555" y="874"/>
                    <a:pt x="11801" y="874"/>
                  </a:cubicBezTo>
                  <a:cubicBezTo>
                    <a:pt x="11480" y="874"/>
                    <a:pt x="11148" y="716"/>
                    <a:pt x="10855" y="265"/>
                  </a:cubicBezTo>
                  <a:cubicBezTo>
                    <a:pt x="10855" y="265"/>
                    <a:pt x="10190" y="1133"/>
                    <a:pt x="9386" y="1133"/>
                  </a:cubicBezTo>
                  <a:cubicBezTo>
                    <a:pt x="9123" y="1133"/>
                    <a:pt x="8845" y="1040"/>
                    <a:pt x="8571" y="794"/>
                  </a:cubicBezTo>
                  <a:cubicBezTo>
                    <a:pt x="8571" y="794"/>
                    <a:pt x="8108" y="2197"/>
                    <a:pt x="7049" y="2197"/>
                  </a:cubicBezTo>
                  <a:cubicBezTo>
                    <a:pt x="6880" y="2197"/>
                    <a:pt x="6695" y="2161"/>
                    <a:pt x="6494" y="2077"/>
                  </a:cubicBezTo>
                  <a:lnTo>
                    <a:pt x="6494" y="2077"/>
                  </a:lnTo>
                  <a:cubicBezTo>
                    <a:pt x="6494" y="2077"/>
                    <a:pt x="6601" y="3497"/>
                    <a:pt x="5454" y="3497"/>
                  </a:cubicBezTo>
                  <a:cubicBezTo>
                    <a:pt x="5418" y="3497"/>
                    <a:pt x="5381" y="3496"/>
                    <a:pt x="5343" y="3493"/>
                  </a:cubicBezTo>
                  <a:lnTo>
                    <a:pt x="5343" y="3493"/>
                  </a:lnTo>
                  <a:cubicBezTo>
                    <a:pt x="5343" y="3493"/>
                    <a:pt x="5569" y="5173"/>
                    <a:pt x="4135" y="5324"/>
                  </a:cubicBezTo>
                  <a:cubicBezTo>
                    <a:pt x="4135" y="5324"/>
                    <a:pt x="5040" y="6268"/>
                    <a:pt x="4079" y="6947"/>
                  </a:cubicBezTo>
                  <a:lnTo>
                    <a:pt x="4079" y="6947"/>
                  </a:lnTo>
                  <a:cubicBezTo>
                    <a:pt x="4079" y="6947"/>
                    <a:pt x="4078" y="6947"/>
                    <a:pt x="4078" y="6947"/>
                  </a:cubicBezTo>
                  <a:lnTo>
                    <a:pt x="4078" y="6947"/>
                  </a:lnTo>
                  <a:cubicBezTo>
                    <a:pt x="4078" y="6947"/>
                    <a:pt x="4078" y="6947"/>
                    <a:pt x="4078" y="6947"/>
                  </a:cubicBezTo>
                  <a:cubicBezTo>
                    <a:pt x="4078" y="6947"/>
                    <a:pt x="4079" y="6947"/>
                    <a:pt x="4079" y="6947"/>
                  </a:cubicBezTo>
                  <a:lnTo>
                    <a:pt x="4079" y="6947"/>
                  </a:lnTo>
                  <a:cubicBezTo>
                    <a:pt x="4106" y="6964"/>
                    <a:pt x="5115" y="8933"/>
                    <a:pt x="3644" y="9213"/>
                  </a:cubicBezTo>
                  <a:cubicBezTo>
                    <a:pt x="3224" y="8750"/>
                    <a:pt x="2637" y="8496"/>
                    <a:pt x="2038" y="8496"/>
                  </a:cubicBezTo>
                  <a:cubicBezTo>
                    <a:pt x="1830" y="8496"/>
                    <a:pt x="1621" y="8527"/>
                    <a:pt x="1417" y="8590"/>
                  </a:cubicBezTo>
                  <a:cubicBezTo>
                    <a:pt x="1" y="8986"/>
                    <a:pt x="171" y="10779"/>
                    <a:pt x="1152" y="11893"/>
                  </a:cubicBezTo>
                  <a:cubicBezTo>
                    <a:pt x="1565" y="12371"/>
                    <a:pt x="2152" y="12546"/>
                    <a:pt x="2702" y="12546"/>
                  </a:cubicBezTo>
                  <a:cubicBezTo>
                    <a:pt x="3435" y="12546"/>
                    <a:pt x="4102" y="12235"/>
                    <a:pt x="4210" y="11912"/>
                  </a:cubicBezTo>
                  <a:cubicBezTo>
                    <a:pt x="4210" y="11912"/>
                    <a:pt x="6131" y="15506"/>
                    <a:pt x="10855" y="15506"/>
                  </a:cubicBezTo>
                  <a:cubicBezTo>
                    <a:pt x="11808" y="15506"/>
                    <a:pt x="12875" y="15360"/>
                    <a:pt x="14064" y="15008"/>
                  </a:cubicBezTo>
                  <a:cubicBezTo>
                    <a:pt x="21143" y="12912"/>
                    <a:pt x="20557" y="8325"/>
                    <a:pt x="19897" y="6721"/>
                  </a:cubicBezTo>
                  <a:cubicBezTo>
                    <a:pt x="19255" y="5135"/>
                    <a:pt x="18103" y="4059"/>
                    <a:pt x="17783" y="2455"/>
                  </a:cubicBezTo>
                  <a:cubicBezTo>
                    <a:pt x="17783" y="2455"/>
                    <a:pt x="17628" y="2504"/>
                    <a:pt x="17429" y="2504"/>
                  </a:cubicBezTo>
                  <a:cubicBezTo>
                    <a:pt x="17075" y="2504"/>
                    <a:pt x="16580" y="2349"/>
                    <a:pt x="16556" y="1492"/>
                  </a:cubicBezTo>
                  <a:cubicBezTo>
                    <a:pt x="16556" y="1492"/>
                    <a:pt x="16381" y="1550"/>
                    <a:pt x="16156" y="1550"/>
                  </a:cubicBezTo>
                  <a:cubicBezTo>
                    <a:pt x="15807" y="1550"/>
                    <a:pt x="15334" y="1411"/>
                    <a:pt x="15196" y="699"/>
                  </a:cubicBezTo>
                  <a:cubicBezTo>
                    <a:pt x="15196" y="699"/>
                    <a:pt x="14795" y="939"/>
                    <a:pt x="14342" y="939"/>
                  </a:cubicBezTo>
                  <a:cubicBezTo>
                    <a:pt x="13934" y="939"/>
                    <a:pt x="13485" y="744"/>
                    <a:pt x="13252" y="1"/>
                  </a:cubicBezTo>
                  <a:close/>
                </a:path>
              </a:pathLst>
            </a:custGeom>
            <a:solidFill>
              <a:srgbClr val="B74B32"/>
            </a:solidFill>
            <a:ln>
              <a:noFill/>
            </a:ln>
          </p:spPr>
          <p:txBody>
            <a:bodyPr spcFirstLastPara="1" wrap="square" lIns="121900" tIns="121900" rIns="121900" bIns="121900" anchor="ctr" anchorCtr="0">
              <a:noAutofit/>
            </a:bodyPr>
            <a:lstStyle/>
            <a:p>
              <a:endParaRPr sz="1867"/>
            </a:p>
          </p:txBody>
        </p:sp>
        <p:sp>
          <p:nvSpPr>
            <p:cNvPr id="1367" name="Google Shape;1367;p43"/>
            <p:cNvSpPr/>
            <p:nvPr/>
          </p:nvSpPr>
          <p:spPr>
            <a:xfrm>
              <a:off x="6138250" y="2485391"/>
              <a:ext cx="145850" cy="147725"/>
            </a:xfrm>
            <a:custGeom>
              <a:avLst/>
              <a:gdLst/>
              <a:ahLst/>
              <a:cxnLst/>
              <a:rect l="l" t="t" r="r" b="b"/>
              <a:pathLst>
                <a:path w="5834" h="5909" fill="none" extrusionOk="0">
                  <a:moveTo>
                    <a:pt x="3153" y="132"/>
                  </a:moveTo>
                  <a:cubicBezTo>
                    <a:pt x="4682" y="264"/>
                    <a:pt x="5833" y="1624"/>
                    <a:pt x="5701" y="3171"/>
                  </a:cubicBezTo>
                  <a:cubicBezTo>
                    <a:pt x="5569" y="4738"/>
                    <a:pt x="4210" y="5909"/>
                    <a:pt x="2681" y="5776"/>
                  </a:cubicBezTo>
                  <a:cubicBezTo>
                    <a:pt x="1152" y="5644"/>
                    <a:pt x="0" y="4285"/>
                    <a:pt x="133" y="2718"/>
                  </a:cubicBezTo>
                  <a:cubicBezTo>
                    <a:pt x="265" y="1171"/>
                    <a:pt x="1605" y="0"/>
                    <a:pt x="3153" y="132"/>
                  </a:cubicBezTo>
                  <a:close/>
                </a:path>
              </a:pathLst>
            </a:custGeom>
            <a:solidFill>
              <a:schemeClr val="lt1"/>
            </a:solidFill>
            <a:ln w="11800" cap="flat" cmpd="sng">
              <a:solidFill>
                <a:schemeClr val="lt1"/>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368" name="Google Shape;1368;p43"/>
            <p:cNvSpPr/>
            <p:nvPr/>
          </p:nvSpPr>
          <p:spPr>
            <a:xfrm>
              <a:off x="6315225" y="2443866"/>
              <a:ext cx="140650" cy="154325"/>
            </a:xfrm>
            <a:custGeom>
              <a:avLst/>
              <a:gdLst/>
              <a:ahLst/>
              <a:cxnLst/>
              <a:rect l="l" t="t" r="r" b="b"/>
              <a:pathLst>
                <a:path w="5626" h="6173" fill="none" extrusionOk="0">
                  <a:moveTo>
                    <a:pt x="5248" y="2454"/>
                  </a:moveTo>
                  <a:cubicBezTo>
                    <a:pt x="5625" y="3964"/>
                    <a:pt x="4870" y="5474"/>
                    <a:pt x="3530" y="5833"/>
                  </a:cubicBezTo>
                  <a:cubicBezTo>
                    <a:pt x="2190" y="6173"/>
                    <a:pt x="793" y="5229"/>
                    <a:pt x="397" y="3719"/>
                  </a:cubicBezTo>
                  <a:cubicBezTo>
                    <a:pt x="0" y="2209"/>
                    <a:pt x="774" y="698"/>
                    <a:pt x="2095" y="340"/>
                  </a:cubicBezTo>
                  <a:cubicBezTo>
                    <a:pt x="3436" y="0"/>
                    <a:pt x="4851" y="944"/>
                    <a:pt x="5248" y="2454"/>
                  </a:cubicBezTo>
                  <a:close/>
                </a:path>
              </a:pathLst>
            </a:custGeom>
            <a:solidFill>
              <a:schemeClr val="lt1"/>
            </a:solidFill>
            <a:ln w="11800" cap="flat" cmpd="sng">
              <a:solidFill>
                <a:schemeClr val="lt1"/>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369" name="Google Shape;1369;p43"/>
            <p:cNvSpPr/>
            <p:nvPr/>
          </p:nvSpPr>
          <p:spPr>
            <a:xfrm>
              <a:off x="6276050" y="2518766"/>
              <a:ext cx="48150" cy="26100"/>
            </a:xfrm>
            <a:custGeom>
              <a:avLst/>
              <a:gdLst/>
              <a:ahLst/>
              <a:cxnLst/>
              <a:rect l="l" t="t" r="r" b="b"/>
              <a:pathLst>
                <a:path w="1926" h="1044" extrusionOk="0">
                  <a:moveTo>
                    <a:pt x="1305" y="1"/>
                  </a:moveTo>
                  <a:cubicBezTo>
                    <a:pt x="257" y="1"/>
                    <a:pt x="0" y="572"/>
                    <a:pt x="0" y="572"/>
                  </a:cubicBezTo>
                  <a:lnTo>
                    <a:pt x="151" y="1044"/>
                  </a:lnTo>
                  <a:cubicBezTo>
                    <a:pt x="759" y="600"/>
                    <a:pt x="1209" y="491"/>
                    <a:pt x="1504" y="491"/>
                  </a:cubicBezTo>
                  <a:cubicBezTo>
                    <a:pt x="1786" y="491"/>
                    <a:pt x="1926" y="591"/>
                    <a:pt x="1926" y="591"/>
                  </a:cubicBezTo>
                  <a:lnTo>
                    <a:pt x="1831" y="43"/>
                  </a:lnTo>
                  <a:cubicBezTo>
                    <a:pt x="1637" y="14"/>
                    <a:pt x="1462" y="1"/>
                    <a:pt x="1305" y="1"/>
                  </a:cubicBezTo>
                  <a:close/>
                </a:path>
              </a:pathLst>
            </a:custGeom>
            <a:solidFill>
              <a:schemeClr val="lt1"/>
            </a:solidFill>
            <a:ln>
              <a:noFill/>
            </a:ln>
          </p:spPr>
          <p:txBody>
            <a:bodyPr spcFirstLastPara="1" wrap="square" lIns="121900" tIns="121900" rIns="121900" bIns="121900" anchor="ctr" anchorCtr="0">
              <a:noAutofit/>
            </a:bodyPr>
            <a:lstStyle/>
            <a:p>
              <a:endParaRPr sz="1867"/>
            </a:p>
          </p:txBody>
        </p:sp>
        <p:sp>
          <p:nvSpPr>
            <p:cNvPr id="1370" name="Google Shape;1370;p43"/>
            <p:cNvSpPr/>
            <p:nvPr/>
          </p:nvSpPr>
          <p:spPr>
            <a:xfrm>
              <a:off x="6042925" y="2565141"/>
              <a:ext cx="99600" cy="36825"/>
            </a:xfrm>
            <a:custGeom>
              <a:avLst/>
              <a:gdLst/>
              <a:ahLst/>
              <a:cxnLst/>
              <a:rect l="l" t="t" r="r" b="b"/>
              <a:pathLst>
                <a:path w="3984" h="1473" extrusionOk="0">
                  <a:moveTo>
                    <a:pt x="3908" y="0"/>
                  </a:moveTo>
                  <a:cubicBezTo>
                    <a:pt x="3908" y="0"/>
                    <a:pt x="718" y="661"/>
                    <a:pt x="0" y="1246"/>
                  </a:cubicBezTo>
                  <a:cubicBezTo>
                    <a:pt x="283" y="1284"/>
                    <a:pt x="567" y="1359"/>
                    <a:pt x="850" y="1473"/>
                  </a:cubicBezTo>
                  <a:lnTo>
                    <a:pt x="3983" y="737"/>
                  </a:lnTo>
                  <a:lnTo>
                    <a:pt x="3908" y="0"/>
                  </a:lnTo>
                  <a:close/>
                </a:path>
              </a:pathLst>
            </a:custGeom>
            <a:solidFill>
              <a:schemeClr val="lt1"/>
            </a:solidFill>
            <a:ln>
              <a:noFill/>
            </a:ln>
          </p:spPr>
          <p:txBody>
            <a:bodyPr spcFirstLastPara="1" wrap="square" lIns="121900" tIns="121900" rIns="121900" bIns="121900" anchor="ctr" anchorCtr="0">
              <a:noAutofit/>
            </a:bodyPr>
            <a:lstStyle/>
            <a:p>
              <a:endParaRPr sz="1867"/>
            </a:p>
          </p:txBody>
        </p:sp>
        <p:sp>
          <p:nvSpPr>
            <p:cNvPr id="1371" name="Google Shape;1371;p43"/>
            <p:cNvSpPr/>
            <p:nvPr/>
          </p:nvSpPr>
          <p:spPr>
            <a:xfrm>
              <a:off x="6439800" y="2479591"/>
              <a:ext cx="30700" cy="28000"/>
            </a:xfrm>
            <a:custGeom>
              <a:avLst/>
              <a:gdLst/>
              <a:ahLst/>
              <a:cxnLst/>
              <a:rect l="l" t="t" r="r" b="b"/>
              <a:pathLst>
                <a:path w="1228" h="1120" extrusionOk="0">
                  <a:moveTo>
                    <a:pt x="1060" y="0"/>
                  </a:moveTo>
                  <a:cubicBezTo>
                    <a:pt x="844" y="0"/>
                    <a:pt x="1" y="364"/>
                    <a:pt x="1" y="364"/>
                  </a:cubicBezTo>
                  <a:cubicBezTo>
                    <a:pt x="114" y="591"/>
                    <a:pt x="208" y="855"/>
                    <a:pt x="265" y="1119"/>
                  </a:cubicBezTo>
                  <a:cubicBezTo>
                    <a:pt x="1228" y="515"/>
                    <a:pt x="1095" y="6"/>
                    <a:pt x="1095" y="6"/>
                  </a:cubicBezTo>
                  <a:cubicBezTo>
                    <a:pt x="1087" y="2"/>
                    <a:pt x="1075" y="0"/>
                    <a:pt x="1060" y="0"/>
                  </a:cubicBezTo>
                  <a:close/>
                </a:path>
              </a:pathLst>
            </a:custGeom>
            <a:solidFill>
              <a:schemeClr val="lt1"/>
            </a:solidFill>
            <a:ln>
              <a:noFill/>
            </a:ln>
          </p:spPr>
          <p:txBody>
            <a:bodyPr spcFirstLastPara="1" wrap="square" lIns="121900" tIns="121900" rIns="121900" bIns="121900" anchor="ctr" anchorCtr="0">
              <a:noAutofit/>
            </a:bodyPr>
            <a:lstStyle/>
            <a:p>
              <a:endParaRPr sz="1867"/>
            </a:p>
          </p:txBody>
        </p:sp>
        <p:sp>
          <p:nvSpPr>
            <p:cNvPr id="1372" name="Google Shape;1372;p43"/>
            <p:cNvSpPr/>
            <p:nvPr/>
          </p:nvSpPr>
          <p:spPr>
            <a:xfrm>
              <a:off x="6190150" y="2552991"/>
              <a:ext cx="31175" cy="35025"/>
            </a:xfrm>
            <a:custGeom>
              <a:avLst/>
              <a:gdLst/>
              <a:ahLst/>
              <a:cxnLst/>
              <a:rect l="l" t="t" r="r" b="b"/>
              <a:pathLst>
                <a:path w="1247" h="1401" extrusionOk="0">
                  <a:moveTo>
                    <a:pt x="564" y="1"/>
                  </a:moveTo>
                  <a:cubicBezTo>
                    <a:pt x="528" y="1"/>
                    <a:pt x="491" y="5"/>
                    <a:pt x="454" y="14"/>
                  </a:cubicBezTo>
                  <a:cubicBezTo>
                    <a:pt x="171" y="90"/>
                    <a:pt x="1" y="449"/>
                    <a:pt x="95" y="826"/>
                  </a:cubicBezTo>
                  <a:cubicBezTo>
                    <a:pt x="181" y="1167"/>
                    <a:pt x="451" y="1401"/>
                    <a:pt x="711" y="1401"/>
                  </a:cubicBezTo>
                  <a:cubicBezTo>
                    <a:pt x="739" y="1401"/>
                    <a:pt x="766" y="1398"/>
                    <a:pt x="794" y="1392"/>
                  </a:cubicBezTo>
                  <a:cubicBezTo>
                    <a:pt x="1096" y="1317"/>
                    <a:pt x="1247" y="939"/>
                    <a:pt x="1152" y="562"/>
                  </a:cubicBezTo>
                  <a:cubicBezTo>
                    <a:pt x="1069" y="230"/>
                    <a:pt x="827" y="1"/>
                    <a:pt x="564"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73" name="Google Shape;1373;p43"/>
            <p:cNvSpPr/>
            <p:nvPr/>
          </p:nvSpPr>
          <p:spPr>
            <a:xfrm>
              <a:off x="6349675" y="2516791"/>
              <a:ext cx="31150" cy="35025"/>
            </a:xfrm>
            <a:custGeom>
              <a:avLst/>
              <a:gdLst/>
              <a:ahLst/>
              <a:cxnLst/>
              <a:rect l="l" t="t" r="r" b="b"/>
              <a:pathLst>
                <a:path w="1246" h="1401" extrusionOk="0">
                  <a:moveTo>
                    <a:pt x="540" y="1"/>
                  </a:moveTo>
                  <a:cubicBezTo>
                    <a:pt x="511" y="1"/>
                    <a:pt x="482" y="3"/>
                    <a:pt x="453" y="9"/>
                  </a:cubicBezTo>
                  <a:cubicBezTo>
                    <a:pt x="170" y="84"/>
                    <a:pt x="0" y="462"/>
                    <a:pt x="95" y="840"/>
                  </a:cubicBezTo>
                  <a:cubicBezTo>
                    <a:pt x="177" y="1171"/>
                    <a:pt x="420" y="1401"/>
                    <a:pt x="683" y="1401"/>
                  </a:cubicBezTo>
                  <a:cubicBezTo>
                    <a:pt x="719" y="1401"/>
                    <a:pt x="756" y="1396"/>
                    <a:pt x="793" y="1387"/>
                  </a:cubicBezTo>
                  <a:cubicBezTo>
                    <a:pt x="1095" y="1330"/>
                    <a:pt x="1246" y="953"/>
                    <a:pt x="1152" y="575"/>
                  </a:cubicBezTo>
                  <a:cubicBezTo>
                    <a:pt x="1066" y="234"/>
                    <a:pt x="811" y="1"/>
                    <a:pt x="540"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74" name="Google Shape;1374;p43"/>
            <p:cNvSpPr/>
            <p:nvPr/>
          </p:nvSpPr>
          <p:spPr>
            <a:xfrm>
              <a:off x="6328425" y="2575691"/>
              <a:ext cx="43925" cy="41675"/>
            </a:xfrm>
            <a:custGeom>
              <a:avLst/>
              <a:gdLst/>
              <a:ahLst/>
              <a:cxnLst/>
              <a:rect l="l" t="t" r="r" b="b"/>
              <a:pathLst>
                <a:path w="1757" h="1667" extrusionOk="0">
                  <a:moveTo>
                    <a:pt x="742" y="0"/>
                  </a:moveTo>
                  <a:cubicBezTo>
                    <a:pt x="482" y="0"/>
                    <a:pt x="218" y="83"/>
                    <a:pt x="1" y="201"/>
                  </a:cubicBezTo>
                  <a:lnTo>
                    <a:pt x="926" y="1655"/>
                  </a:lnTo>
                  <a:cubicBezTo>
                    <a:pt x="968" y="1663"/>
                    <a:pt x="1010" y="1667"/>
                    <a:pt x="1051" y="1667"/>
                  </a:cubicBezTo>
                  <a:cubicBezTo>
                    <a:pt x="1303" y="1667"/>
                    <a:pt x="1524" y="1521"/>
                    <a:pt x="1605" y="1277"/>
                  </a:cubicBezTo>
                  <a:cubicBezTo>
                    <a:pt x="1756" y="919"/>
                    <a:pt x="1681" y="503"/>
                    <a:pt x="1398" y="239"/>
                  </a:cubicBezTo>
                  <a:cubicBezTo>
                    <a:pt x="1209" y="68"/>
                    <a:pt x="977" y="0"/>
                    <a:pt x="742" y="0"/>
                  </a:cubicBezTo>
                  <a:close/>
                </a:path>
              </a:pathLst>
            </a:custGeom>
            <a:solidFill>
              <a:srgbClr val="B74B32"/>
            </a:solidFill>
            <a:ln>
              <a:noFill/>
            </a:ln>
          </p:spPr>
          <p:txBody>
            <a:bodyPr spcFirstLastPara="1" wrap="square" lIns="121900" tIns="121900" rIns="121900" bIns="121900" anchor="ctr" anchorCtr="0">
              <a:noAutofit/>
            </a:bodyPr>
            <a:lstStyle/>
            <a:p>
              <a:endParaRPr sz="1867"/>
            </a:p>
          </p:txBody>
        </p:sp>
        <p:sp>
          <p:nvSpPr>
            <p:cNvPr id="1375" name="Google Shape;1375;p43"/>
            <p:cNvSpPr/>
            <p:nvPr/>
          </p:nvSpPr>
          <p:spPr>
            <a:xfrm>
              <a:off x="6328425" y="2572691"/>
              <a:ext cx="46275" cy="45925"/>
            </a:xfrm>
            <a:custGeom>
              <a:avLst/>
              <a:gdLst/>
              <a:ahLst/>
              <a:cxnLst/>
              <a:rect l="l" t="t" r="r" b="b"/>
              <a:pathLst>
                <a:path w="1851" h="1837" extrusionOk="0">
                  <a:moveTo>
                    <a:pt x="775" y="0"/>
                  </a:moveTo>
                  <a:cubicBezTo>
                    <a:pt x="661" y="0"/>
                    <a:pt x="567" y="19"/>
                    <a:pt x="491" y="57"/>
                  </a:cubicBezTo>
                  <a:cubicBezTo>
                    <a:pt x="359" y="95"/>
                    <a:pt x="227" y="151"/>
                    <a:pt x="114" y="246"/>
                  </a:cubicBezTo>
                  <a:cubicBezTo>
                    <a:pt x="38" y="302"/>
                    <a:pt x="1" y="321"/>
                    <a:pt x="1" y="321"/>
                  </a:cubicBezTo>
                  <a:lnTo>
                    <a:pt x="152" y="321"/>
                  </a:lnTo>
                  <a:cubicBezTo>
                    <a:pt x="284" y="302"/>
                    <a:pt x="397" y="284"/>
                    <a:pt x="529" y="265"/>
                  </a:cubicBezTo>
                  <a:lnTo>
                    <a:pt x="775" y="265"/>
                  </a:lnTo>
                  <a:cubicBezTo>
                    <a:pt x="812" y="265"/>
                    <a:pt x="850" y="284"/>
                    <a:pt x="888" y="284"/>
                  </a:cubicBezTo>
                  <a:lnTo>
                    <a:pt x="1020" y="321"/>
                  </a:lnTo>
                  <a:cubicBezTo>
                    <a:pt x="1096" y="359"/>
                    <a:pt x="1171" y="397"/>
                    <a:pt x="1228" y="453"/>
                  </a:cubicBezTo>
                  <a:cubicBezTo>
                    <a:pt x="1265" y="472"/>
                    <a:pt x="1303" y="510"/>
                    <a:pt x="1322" y="548"/>
                  </a:cubicBezTo>
                  <a:cubicBezTo>
                    <a:pt x="1360" y="567"/>
                    <a:pt x="1379" y="604"/>
                    <a:pt x="1398" y="642"/>
                  </a:cubicBezTo>
                  <a:cubicBezTo>
                    <a:pt x="1454" y="718"/>
                    <a:pt x="1473" y="793"/>
                    <a:pt x="1511" y="888"/>
                  </a:cubicBezTo>
                  <a:cubicBezTo>
                    <a:pt x="1530" y="963"/>
                    <a:pt x="1530" y="1057"/>
                    <a:pt x="1530" y="1133"/>
                  </a:cubicBezTo>
                  <a:cubicBezTo>
                    <a:pt x="1530" y="1227"/>
                    <a:pt x="1511" y="1303"/>
                    <a:pt x="1473" y="1378"/>
                  </a:cubicBezTo>
                  <a:cubicBezTo>
                    <a:pt x="1454" y="1454"/>
                    <a:pt x="1416" y="1511"/>
                    <a:pt x="1360" y="1567"/>
                  </a:cubicBezTo>
                  <a:cubicBezTo>
                    <a:pt x="1303" y="1662"/>
                    <a:pt x="1190" y="1718"/>
                    <a:pt x="1077" y="1756"/>
                  </a:cubicBezTo>
                  <a:cubicBezTo>
                    <a:pt x="1039" y="1775"/>
                    <a:pt x="982" y="1775"/>
                    <a:pt x="945" y="1775"/>
                  </a:cubicBezTo>
                  <a:cubicBezTo>
                    <a:pt x="982" y="1794"/>
                    <a:pt x="1039" y="1813"/>
                    <a:pt x="1077" y="1831"/>
                  </a:cubicBezTo>
                  <a:cubicBezTo>
                    <a:pt x="1102" y="1835"/>
                    <a:pt x="1127" y="1836"/>
                    <a:pt x="1152" y="1836"/>
                  </a:cubicBezTo>
                  <a:cubicBezTo>
                    <a:pt x="1278" y="1836"/>
                    <a:pt x="1401" y="1797"/>
                    <a:pt x="1511" y="1718"/>
                  </a:cubicBezTo>
                  <a:cubicBezTo>
                    <a:pt x="1586" y="1662"/>
                    <a:pt x="1662" y="1586"/>
                    <a:pt x="1718" y="1492"/>
                  </a:cubicBezTo>
                  <a:cubicBezTo>
                    <a:pt x="1775" y="1397"/>
                    <a:pt x="1813" y="1284"/>
                    <a:pt x="1832" y="1171"/>
                  </a:cubicBezTo>
                  <a:cubicBezTo>
                    <a:pt x="1851" y="1057"/>
                    <a:pt x="1851" y="925"/>
                    <a:pt x="1832" y="812"/>
                  </a:cubicBezTo>
                  <a:cubicBezTo>
                    <a:pt x="1794" y="680"/>
                    <a:pt x="1756" y="567"/>
                    <a:pt x="1700" y="453"/>
                  </a:cubicBezTo>
                  <a:cubicBezTo>
                    <a:pt x="1662" y="397"/>
                    <a:pt x="1624" y="359"/>
                    <a:pt x="1567" y="302"/>
                  </a:cubicBezTo>
                  <a:cubicBezTo>
                    <a:pt x="1530" y="265"/>
                    <a:pt x="1492" y="208"/>
                    <a:pt x="1435" y="170"/>
                  </a:cubicBezTo>
                  <a:cubicBezTo>
                    <a:pt x="1322" y="114"/>
                    <a:pt x="1209" y="57"/>
                    <a:pt x="1096" y="19"/>
                  </a:cubicBezTo>
                  <a:lnTo>
                    <a:pt x="926" y="0"/>
                  </a:lnTo>
                  <a:close/>
                </a:path>
              </a:pathLst>
            </a:custGeom>
            <a:solidFill>
              <a:srgbClr val="7A2A17"/>
            </a:solidFill>
            <a:ln>
              <a:noFill/>
            </a:ln>
          </p:spPr>
          <p:txBody>
            <a:bodyPr spcFirstLastPara="1" wrap="square" lIns="121900" tIns="121900" rIns="121900" bIns="121900" anchor="ctr" anchorCtr="0">
              <a:noAutofit/>
            </a:bodyPr>
            <a:lstStyle/>
            <a:p>
              <a:endParaRPr sz="1867"/>
            </a:p>
          </p:txBody>
        </p:sp>
        <p:sp>
          <p:nvSpPr>
            <p:cNvPr id="1376" name="Google Shape;1376;p43"/>
            <p:cNvSpPr/>
            <p:nvPr/>
          </p:nvSpPr>
          <p:spPr>
            <a:xfrm>
              <a:off x="6238775" y="2621291"/>
              <a:ext cx="176975" cy="103450"/>
            </a:xfrm>
            <a:custGeom>
              <a:avLst/>
              <a:gdLst/>
              <a:ahLst/>
              <a:cxnLst/>
              <a:rect l="l" t="t" r="r" b="b"/>
              <a:pathLst>
                <a:path w="7079" h="4138" extrusionOk="0">
                  <a:moveTo>
                    <a:pt x="7079" y="1"/>
                  </a:moveTo>
                  <a:cubicBezTo>
                    <a:pt x="6267" y="246"/>
                    <a:pt x="0" y="1567"/>
                    <a:pt x="0" y="1567"/>
                  </a:cubicBezTo>
                  <a:cubicBezTo>
                    <a:pt x="473" y="2480"/>
                    <a:pt x="2168" y="4137"/>
                    <a:pt x="3995" y="4137"/>
                  </a:cubicBezTo>
                  <a:cubicBezTo>
                    <a:pt x="4285" y="4137"/>
                    <a:pt x="4578" y="4096"/>
                    <a:pt x="4870" y="4003"/>
                  </a:cubicBezTo>
                  <a:cubicBezTo>
                    <a:pt x="7022" y="3342"/>
                    <a:pt x="7079" y="1"/>
                    <a:pt x="7079"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77" name="Google Shape;1377;p43"/>
            <p:cNvSpPr/>
            <p:nvPr/>
          </p:nvSpPr>
          <p:spPr>
            <a:xfrm>
              <a:off x="6266600" y="2687916"/>
              <a:ext cx="98675" cy="37200"/>
            </a:xfrm>
            <a:custGeom>
              <a:avLst/>
              <a:gdLst/>
              <a:ahLst/>
              <a:cxnLst/>
              <a:rect l="l" t="t" r="r" b="b"/>
              <a:pathLst>
                <a:path w="3947" h="1488" extrusionOk="0">
                  <a:moveTo>
                    <a:pt x="1525" y="0"/>
                  </a:moveTo>
                  <a:cubicBezTo>
                    <a:pt x="985" y="0"/>
                    <a:pt x="453" y="108"/>
                    <a:pt x="1" y="243"/>
                  </a:cubicBezTo>
                  <a:cubicBezTo>
                    <a:pt x="778" y="900"/>
                    <a:pt x="1816" y="1487"/>
                    <a:pt x="2908" y="1487"/>
                  </a:cubicBezTo>
                  <a:cubicBezTo>
                    <a:pt x="3195" y="1487"/>
                    <a:pt x="3486" y="1447"/>
                    <a:pt x="3776" y="1356"/>
                  </a:cubicBezTo>
                  <a:cubicBezTo>
                    <a:pt x="3833" y="1338"/>
                    <a:pt x="3889" y="1319"/>
                    <a:pt x="3946" y="1281"/>
                  </a:cubicBezTo>
                  <a:cubicBezTo>
                    <a:pt x="3344" y="301"/>
                    <a:pt x="2424" y="0"/>
                    <a:pt x="1525"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378" name="Google Shape;1378;p43"/>
            <p:cNvSpPr/>
            <p:nvPr/>
          </p:nvSpPr>
          <p:spPr>
            <a:xfrm>
              <a:off x="6128800" y="2640591"/>
              <a:ext cx="73150" cy="51500"/>
            </a:xfrm>
            <a:custGeom>
              <a:avLst/>
              <a:gdLst/>
              <a:ahLst/>
              <a:cxnLst/>
              <a:rect l="l" t="t" r="r" b="b"/>
              <a:pathLst>
                <a:path w="2926" h="2060" extrusionOk="0">
                  <a:moveTo>
                    <a:pt x="1855" y="0"/>
                  </a:moveTo>
                  <a:cubicBezTo>
                    <a:pt x="1034" y="0"/>
                    <a:pt x="0" y="673"/>
                    <a:pt x="133" y="1362"/>
                  </a:cubicBezTo>
                  <a:cubicBezTo>
                    <a:pt x="221" y="1826"/>
                    <a:pt x="753" y="2059"/>
                    <a:pt x="1320" y="2059"/>
                  </a:cubicBezTo>
                  <a:cubicBezTo>
                    <a:pt x="2091" y="2059"/>
                    <a:pt x="2925" y="1628"/>
                    <a:pt x="2795" y="758"/>
                  </a:cubicBezTo>
                  <a:cubicBezTo>
                    <a:pt x="2713" y="214"/>
                    <a:pt x="2318" y="0"/>
                    <a:pt x="1855" y="0"/>
                  </a:cubicBezTo>
                  <a:close/>
                </a:path>
              </a:pathLst>
            </a:custGeom>
            <a:solidFill>
              <a:srgbClr val="D65F43"/>
            </a:solidFill>
            <a:ln>
              <a:noFill/>
            </a:ln>
          </p:spPr>
          <p:txBody>
            <a:bodyPr spcFirstLastPara="1" wrap="square" lIns="121900" tIns="121900" rIns="121900" bIns="121900" anchor="ctr" anchorCtr="0">
              <a:noAutofit/>
            </a:bodyPr>
            <a:lstStyle/>
            <a:p>
              <a:endParaRPr sz="1867"/>
            </a:p>
          </p:txBody>
        </p:sp>
        <p:sp>
          <p:nvSpPr>
            <p:cNvPr id="1379" name="Google Shape;1379;p43"/>
            <p:cNvSpPr/>
            <p:nvPr/>
          </p:nvSpPr>
          <p:spPr>
            <a:xfrm>
              <a:off x="6436100" y="2574316"/>
              <a:ext cx="53200" cy="35100"/>
            </a:xfrm>
            <a:custGeom>
              <a:avLst/>
              <a:gdLst/>
              <a:ahLst/>
              <a:cxnLst/>
              <a:rect l="l" t="t" r="r" b="b"/>
              <a:pathLst>
                <a:path w="2128" h="1404" extrusionOk="0">
                  <a:moveTo>
                    <a:pt x="1261" y="1"/>
                  </a:moveTo>
                  <a:cubicBezTo>
                    <a:pt x="674" y="1"/>
                    <a:pt x="0" y="452"/>
                    <a:pt x="262" y="1106"/>
                  </a:cubicBezTo>
                  <a:cubicBezTo>
                    <a:pt x="341" y="1300"/>
                    <a:pt x="641" y="1403"/>
                    <a:pt x="972" y="1403"/>
                  </a:cubicBezTo>
                  <a:cubicBezTo>
                    <a:pt x="1510" y="1403"/>
                    <a:pt x="2127" y="1129"/>
                    <a:pt x="1998" y="521"/>
                  </a:cubicBezTo>
                  <a:cubicBezTo>
                    <a:pt x="1922" y="157"/>
                    <a:pt x="1606" y="1"/>
                    <a:pt x="1261" y="1"/>
                  </a:cubicBezTo>
                  <a:close/>
                </a:path>
              </a:pathLst>
            </a:custGeom>
            <a:solidFill>
              <a:srgbClr val="D65F43"/>
            </a:solidFill>
            <a:ln>
              <a:noFill/>
            </a:ln>
          </p:spPr>
          <p:txBody>
            <a:bodyPr spcFirstLastPara="1" wrap="square" lIns="121900" tIns="121900" rIns="121900" bIns="121900" anchor="ctr" anchorCtr="0">
              <a:noAutofit/>
            </a:bodyPr>
            <a:lstStyle/>
            <a:p>
              <a:endParaRPr sz="1867"/>
            </a:p>
          </p:txBody>
        </p:sp>
        <p:sp>
          <p:nvSpPr>
            <p:cNvPr id="1380" name="Google Shape;1380;p43"/>
            <p:cNvSpPr/>
            <p:nvPr/>
          </p:nvSpPr>
          <p:spPr>
            <a:xfrm>
              <a:off x="6138725" y="2448841"/>
              <a:ext cx="56175" cy="37500"/>
            </a:xfrm>
            <a:custGeom>
              <a:avLst/>
              <a:gdLst/>
              <a:ahLst/>
              <a:cxnLst/>
              <a:rect l="l" t="t" r="r" b="b"/>
              <a:pathLst>
                <a:path w="2247" h="1500" extrusionOk="0">
                  <a:moveTo>
                    <a:pt x="1862" y="1"/>
                  </a:moveTo>
                  <a:cubicBezTo>
                    <a:pt x="1832" y="1"/>
                    <a:pt x="1802" y="3"/>
                    <a:pt x="1775" y="9"/>
                  </a:cubicBezTo>
                  <a:cubicBezTo>
                    <a:pt x="1699" y="9"/>
                    <a:pt x="1624" y="28"/>
                    <a:pt x="1548" y="28"/>
                  </a:cubicBezTo>
                  <a:cubicBezTo>
                    <a:pt x="1454" y="28"/>
                    <a:pt x="1378" y="46"/>
                    <a:pt x="1303" y="84"/>
                  </a:cubicBezTo>
                  <a:cubicBezTo>
                    <a:pt x="1227" y="103"/>
                    <a:pt x="1133" y="141"/>
                    <a:pt x="1057" y="179"/>
                  </a:cubicBezTo>
                  <a:lnTo>
                    <a:pt x="812" y="311"/>
                  </a:lnTo>
                  <a:lnTo>
                    <a:pt x="604" y="481"/>
                  </a:lnTo>
                  <a:cubicBezTo>
                    <a:pt x="529" y="537"/>
                    <a:pt x="453" y="594"/>
                    <a:pt x="397" y="669"/>
                  </a:cubicBezTo>
                  <a:cubicBezTo>
                    <a:pt x="340" y="726"/>
                    <a:pt x="283" y="783"/>
                    <a:pt x="246" y="858"/>
                  </a:cubicBezTo>
                  <a:cubicBezTo>
                    <a:pt x="208" y="934"/>
                    <a:pt x="170" y="1009"/>
                    <a:pt x="132" y="1066"/>
                  </a:cubicBezTo>
                  <a:cubicBezTo>
                    <a:pt x="95" y="1160"/>
                    <a:pt x="57" y="1273"/>
                    <a:pt x="38" y="1387"/>
                  </a:cubicBezTo>
                  <a:lnTo>
                    <a:pt x="0" y="1500"/>
                  </a:lnTo>
                  <a:lnTo>
                    <a:pt x="0" y="1500"/>
                  </a:lnTo>
                  <a:lnTo>
                    <a:pt x="95" y="1406"/>
                  </a:lnTo>
                  <a:cubicBezTo>
                    <a:pt x="151" y="1349"/>
                    <a:pt x="208" y="1255"/>
                    <a:pt x="302" y="1179"/>
                  </a:cubicBezTo>
                  <a:cubicBezTo>
                    <a:pt x="359" y="1122"/>
                    <a:pt x="397" y="1085"/>
                    <a:pt x="453" y="1028"/>
                  </a:cubicBezTo>
                  <a:cubicBezTo>
                    <a:pt x="491" y="971"/>
                    <a:pt x="567" y="934"/>
                    <a:pt x="623" y="877"/>
                  </a:cubicBezTo>
                  <a:cubicBezTo>
                    <a:pt x="680" y="820"/>
                    <a:pt x="736" y="783"/>
                    <a:pt x="812" y="726"/>
                  </a:cubicBezTo>
                  <a:lnTo>
                    <a:pt x="1001" y="594"/>
                  </a:lnTo>
                  <a:lnTo>
                    <a:pt x="1208" y="462"/>
                  </a:lnTo>
                  <a:cubicBezTo>
                    <a:pt x="1284" y="424"/>
                    <a:pt x="1359" y="386"/>
                    <a:pt x="1435" y="348"/>
                  </a:cubicBezTo>
                  <a:cubicBezTo>
                    <a:pt x="1492" y="330"/>
                    <a:pt x="1567" y="292"/>
                    <a:pt x="1624" y="273"/>
                  </a:cubicBezTo>
                  <a:cubicBezTo>
                    <a:pt x="1699" y="235"/>
                    <a:pt x="1756" y="216"/>
                    <a:pt x="1812" y="197"/>
                  </a:cubicBezTo>
                  <a:cubicBezTo>
                    <a:pt x="1945" y="141"/>
                    <a:pt x="2039" y="122"/>
                    <a:pt x="2114" y="103"/>
                  </a:cubicBezTo>
                  <a:lnTo>
                    <a:pt x="2247" y="65"/>
                  </a:lnTo>
                  <a:lnTo>
                    <a:pt x="2096" y="28"/>
                  </a:lnTo>
                  <a:cubicBezTo>
                    <a:pt x="2016" y="14"/>
                    <a:pt x="1935" y="1"/>
                    <a:pt x="1862" y="1"/>
                  </a:cubicBezTo>
                  <a:close/>
                </a:path>
              </a:pathLst>
            </a:custGeom>
            <a:solidFill>
              <a:srgbClr val="4F1D12"/>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sp>
          <p:nvSpPr>
            <p:cNvPr id="1381" name="Google Shape;1381;p43"/>
            <p:cNvSpPr/>
            <p:nvPr/>
          </p:nvSpPr>
          <p:spPr>
            <a:xfrm>
              <a:off x="6315225" y="2414116"/>
              <a:ext cx="59950" cy="9475"/>
            </a:xfrm>
            <a:custGeom>
              <a:avLst/>
              <a:gdLst/>
              <a:ahLst/>
              <a:cxnLst/>
              <a:rect l="l" t="t" r="r" b="b"/>
              <a:pathLst>
                <a:path w="2398" h="379" extrusionOk="0">
                  <a:moveTo>
                    <a:pt x="1171" y="1"/>
                  </a:moveTo>
                  <a:lnTo>
                    <a:pt x="944" y="20"/>
                  </a:lnTo>
                  <a:lnTo>
                    <a:pt x="717" y="57"/>
                  </a:lnTo>
                  <a:cubicBezTo>
                    <a:pt x="642" y="76"/>
                    <a:pt x="585" y="95"/>
                    <a:pt x="510" y="114"/>
                  </a:cubicBezTo>
                  <a:cubicBezTo>
                    <a:pt x="453" y="152"/>
                    <a:pt x="397" y="171"/>
                    <a:pt x="340" y="190"/>
                  </a:cubicBezTo>
                  <a:cubicBezTo>
                    <a:pt x="208" y="246"/>
                    <a:pt x="95" y="303"/>
                    <a:pt x="0" y="378"/>
                  </a:cubicBezTo>
                  <a:cubicBezTo>
                    <a:pt x="132" y="378"/>
                    <a:pt x="264" y="378"/>
                    <a:pt x="397" y="359"/>
                  </a:cubicBezTo>
                  <a:cubicBezTo>
                    <a:pt x="453" y="341"/>
                    <a:pt x="510" y="341"/>
                    <a:pt x="566" y="341"/>
                  </a:cubicBezTo>
                  <a:lnTo>
                    <a:pt x="982" y="341"/>
                  </a:lnTo>
                  <a:lnTo>
                    <a:pt x="1189" y="322"/>
                  </a:lnTo>
                  <a:lnTo>
                    <a:pt x="2284" y="322"/>
                  </a:lnTo>
                  <a:lnTo>
                    <a:pt x="2397" y="303"/>
                  </a:lnTo>
                  <a:lnTo>
                    <a:pt x="2303" y="246"/>
                  </a:lnTo>
                  <a:cubicBezTo>
                    <a:pt x="2209" y="208"/>
                    <a:pt x="2133" y="171"/>
                    <a:pt x="2039" y="133"/>
                  </a:cubicBezTo>
                  <a:cubicBezTo>
                    <a:pt x="1982" y="114"/>
                    <a:pt x="1926" y="95"/>
                    <a:pt x="1850" y="57"/>
                  </a:cubicBezTo>
                  <a:cubicBezTo>
                    <a:pt x="1793" y="39"/>
                    <a:pt x="1718" y="39"/>
                    <a:pt x="1642" y="39"/>
                  </a:cubicBezTo>
                  <a:cubicBezTo>
                    <a:pt x="1567" y="20"/>
                    <a:pt x="1491" y="1"/>
                    <a:pt x="1416" y="1"/>
                  </a:cubicBezTo>
                  <a:close/>
                </a:path>
              </a:pathLst>
            </a:custGeom>
            <a:solidFill>
              <a:srgbClr val="4F1D12"/>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sp>
          <p:nvSpPr>
            <p:cNvPr id="1382" name="Google Shape;1382;p43"/>
            <p:cNvSpPr/>
            <p:nvPr/>
          </p:nvSpPr>
          <p:spPr>
            <a:xfrm>
              <a:off x="6362875" y="2509916"/>
              <a:ext cx="8525" cy="12300"/>
            </a:xfrm>
            <a:custGeom>
              <a:avLst/>
              <a:gdLst/>
              <a:ahLst/>
              <a:cxnLst/>
              <a:rect l="l" t="t" r="r" b="b"/>
              <a:pathLst>
                <a:path w="341" h="492" extrusionOk="0">
                  <a:moveTo>
                    <a:pt x="227" y="1"/>
                  </a:moveTo>
                  <a:lnTo>
                    <a:pt x="189" y="20"/>
                  </a:lnTo>
                  <a:cubicBezTo>
                    <a:pt x="171" y="39"/>
                    <a:pt x="133" y="57"/>
                    <a:pt x="114" y="76"/>
                  </a:cubicBezTo>
                  <a:cubicBezTo>
                    <a:pt x="114" y="76"/>
                    <a:pt x="95" y="95"/>
                    <a:pt x="95" y="95"/>
                  </a:cubicBezTo>
                  <a:cubicBezTo>
                    <a:pt x="76" y="114"/>
                    <a:pt x="57" y="114"/>
                    <a:pt x="57" y="133"/>
                  </a:cubicBezTo>
                  <a:cubicBezTo>
                    <a:pt x="38" y="133"/>
                    <a:pt x="38" y="152"/>
                    <a:pt x="38" y="171"/>
                  </a:cubicBezTo>
                  <a:lnTo>
                    <a:pt x="20" y="190"/>
                  </a:lnTo>
                  <a:lnTo>
                    <a:pt x="1" y="227"/>
                  </a:lnTo>
                  <a:lnTo>
                    <a:pt x="1" y="265"/>
                  </a:lnTo>
                  <a:lnTo>
                    <a:pt x="1" y="322"/>
                  </a:lnTo>
                  <a:cubicBezTo>
                    <a:pt x="1" y="322"/>
                    <a:pt x="1" y="341"/>
                    <a:pt x="1" y="359"/>
                  </a:cubicBezTo>
                  <a:cubicBezTo>
                    <a:pt x="1" y="397"/>
                    <a:pt x="1" y="435"/>
                    <a:pt x="20" y="492"/>
                  </a:cubicBezTo>
                  <a:lnTo>
                    <a:pt x="133" y="492"/>
                  </a:lnTo>
                  <a:cubicBezTo>
                    <a:pt x="152" y="473"/>
                    <a:pt x="171" y="473"/>
                    <a:pt x="189" y="473"/>
                  </a:cubicBezTo>
                  <a:cubicBezTo>
                    <a:pt x="208" y="454"/>
                    <a:pt x="227" y="454"/>
                    <a:pt x="246" y="435"/>
                  </a:cubicBezTo>
                  <a:lnTo>
                    <a:pt x="284" y="397"/>
                  </a:lnTo>
                  <a:lnTo>
                    <a:pt x="322" y="341"/>
                  </a:lnTo>
                  <a:lnTo>
                    <a:pt x="340" y="284"/>
                  </a:lnTo>
                  <a:cubicBezTo>
                    <a:pt x="340" y="265"/>
                    <a:pt x="340" y="227"/>
                    <a:pt x="340" y="208"/>
                  </a:cubicBezTo>
                  <a:cubicBezTo>
                    <a:pt x="340" y="190"/>
                    <a:pt x="340" y="171"/>
                    <a:pt x="340" y="152"/>
                  </a:cubicBezTo>
                  <a:cubicBezTo>
                    <a:pt x="340" y="133"/>
                    <a:pt x="322" y="114"/>
                    <a:pt x="322" y="95"/>
                  </a:cubicBezTo>
                  <a:cubicBezTo>
                    <a:pt x="303" y="76"/>
                    <a:pt x="284" y="39"/>
                    <a:pt x="265" y="20"/>
                  </a:cubicBezTo>
                  <a:lnTo>
                    <a:pt x="227" y="1"/>
                  </a:ln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83" name="Google Shape;1383;p43"/>
            <p:cNvSpPr/>
            <p:nvPr/>
          </p:nvSpPr>
          <p:spPr>
            <a:xfrm>
              <a:off x="6372325" y="2519366"/>
              <a:ext cx="10400" cy="9450"/>
            </a:xfrm>
            <a:custGeom>
              <a:avLst/>
              <a:gdLst/>
              <a:ahLst/>
              <a:cxnLst/>
              <a:rect l="l" t="t" r="r" b="b"/>
              <a:pathLst>
                <a:path w="416" h="378" extrusionOk="0">
                  <a:moveTo>
                    <a:pt x="246" y="0"/>
                  </a:moveTo>
                  <a:lnTo>
                    <a:pt x="208" y="19"/>
                  </a:lnTo>
                  <a:cubicBezTo>
                    <a:pt x="189" y="19"/>
                    <a:pt x="170" y="19"/>
                    <a:pt x="151" y="38"/>
                  </a:cubicBezTo>
                  <a:cubicBezTo>
                    <a:pt x="151" y="38"/>
                    <a:pt x="132" y="38"/>
                    <a:pt x="132" y="57"/>
                  </a:cubicBezTo>
                  <a:lnTo>
                    <a:pt x="95" y="76"/>
                  </a:lnTo>
                  <a:lnTo>
                    <a:pt x="76" y="114"/>
                  </a:lnTo>
                  <a:lnTo>
                    <a:pt x="57" y="132"/>
                  </a:lnTo>
                  <a:cubicBezTo>
                    <a:pt x="38" y="151"/>
                    <a:pt x="38" y="189"/>
                    <a:pt x="38" y="189"/>
                  </a:cubicBezTo>
                  <a:cubicBezTo>
                    <a:pt x="38" y="189"/>
                    <a:pt x="38" y="208"/>
                    <a:pt x="19" y="227"/>
                  </a:cubicBezTo>
                  <a:cubicBezTo>
                    <a:pt x="19" y="265"/>
                    <a:pt x="19" y="302"/>
                    <a:pt x="0" y="340"/>
                  </a:cubicBezTo>
                  <a:cubicBezTo>
                    <a:pt x="38" y="359"/>
                    <a:pt x="76" y="378"/>
                    <a:pt x="132" y="378"/>
                  </a:cubicBezTo>
                  <a:lnTo>
                    <a:pt x="227" y="378"/>
                  </a:lnTo>
                  <a:lnTo>
                    <a:pt x="283" y="359"/>
                  </a:lnTo>
                  <a:lnTo>
                    <a:pt x="340" y="321"/>
                  </a:lnTo>
                  <a:lnTo>
                    <a:pt x="378" y="283"/>
                  </a:lnTo>
                  <a:cubicBezTo>
                    <a:pt x="378" y="265"/>
                    <a:pt x="397" y="246"/>
                    <a:pt x="397" y="227"/>
                  </a:cubicBezTo>
                  <a:cubicBezTo>
                    <a:pt x="397" y="208"/>
                    <a:pt x="416" y="189"/>
                    <a:pt x="416" y="170"/>
                  </a:cubicBezTo>
                  <a:cubicBezTo>
                    <a:pt x="416" y="151"/>
                    <a:pt x="416" y="132"/>
                    <a:pt x="416" y="114"/>
                  </a:cubicBezTo>
                  <a:cubicBezTo>
                    <a:pt x="416" y="95"/>
                    <a:pt x="397" y="57"/>
                    <a:pt x="378" y="38"/>
                  </a:cubicBezTo>
                  <a:lnTo>
                    <a:pt x="359" y="0"/>
                  </a:ln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84" name="Google Shape;1384;p43"/>
            <p:cNvSpPr/>
            <p:nvPr/>
          </p:nvSpPr>
          <p:spPr>
            <a:xfrm>
              <a:off x="6204325" y="2542491"/>
              <a:ext cx="10400" cy="14650"/>
            </a:xfrm>
            <a:custGeom>
              <a:avLst/>
              <a:gdLst/>
              <a:ahLst/>
              <a:cxnLst/>
              <a:rect l="l" t="t" r="r" b="b"/>
              <a:pathLst>
                <a:path w="416" h="586" extrusionOk="0">
                  <a:moveTo>
                    <a:pt x="340" y="0"/>
                  </a:moveTo>
                  <a:lnTo>
                    <a:pt x="302" y="19"/>
                  </a:lnTo>
                  <a:cubicBezTo>
                    <a:pt x="264" y="38"/>
                    <a:pt x="227" y="57"/>
                    <a:pt x="208" y="76"/>
                  </a:cubicBezTo>
                  <a:cubicBezTo>
                    <a:pt x="189" y="76"/>
                    <a:pt x="189" y="95"/>
                    <a:pt x="170" y="114"/>
                  </a:cubicBezTo>
                  <a:cubicBezTo>
                    <a:pt x="151" y="114"/>
                    <a:pt x="151" y="132"/>
                    <a:pt x="132" y="151"/>
                  </a:cubicBezTo>
                  <a:cubicBezTo>
                    <a:pt x="113" y="151"/>
                    <a:pt x="113" y="170"/>
                    <a:pt x="95" y="189"/>
                  </a:cubicBezTo>
                  <a:lnTo>
                    <a:pt x="76" y="246"/>
                  </a:lnTo>
                  <a:lnTo>
                    <a:pt x="38" y="283"/>
                  </a:lnTo>
                  <a:lnTo>
                    <a:pt x="19" y="340"/>
                  </a:lnTo>
                  <a:cubicBezTo>
                    <a:pt x="19" y="359"/>
                    <a:pt x="19" y="378"/>
                    <a:pt x="19" y="397"/>
                  </a:cubicBezTo>
                  <a:cubicBezTo>
                    <a:pt x="0" y="416"/>
                    <a:pt x="0" y="416"/>
                    <a:pt x="0" y="434"/>
                  </a:cubicBezTo>
                  <a:cubicBezTo>
                    <a:pt x="0" y="491"/>
                    <a:pt x="0" y="529"/>
                    <a:pt x="0" y="585"/>
                  </a:cubicBezTo>
                  <a:lnTo>
                    <a:pt x="151" y="585"/>
                  </a:lnTo>
                  <a:cubicBezTo>
                    <a:pt x="170" y="567"/>
                    <a:pt x="189" y="567"/>
                    <a:pt x="208" y="567"/>
                  </a:cubicBezTo>
                  <a:cubicBezTo>
                    <a:pt x="227" y="548"/>
                    <a:pt x="246" y="529"/>
                    <a:pt x="264" y="510"/>
                  </a:cubicBezTo>
                  <a:lnTo>
                    <a:pt x="321" y="472"/>
                  </a:lnTo>
                  <a:lnTo>
                    <a:pt x="378" y="416"/>
                  </a:lnTo>
                  <a:lnTo>
                    <a:pt x="397" y="340"/>
                  </a:lnTo>
                  <a:cubicBezTo>
                    <a:pt x="397" y="321"/>
                    <a:pt x="415" y="283"/>
                    <a:pt x="415" y="265"/>
                  </a:cubicBezTo>
                  <a:cubicBezTo>
                    <a:pt x="415" y="246"/>
                    <a:pt x="415" y="227"/>
                    <a:pt x="415" y="189"/>
                  </a:cubicBezTo>
                  <a:cubicBezTo>
                    <a:pt x="415" y="170"/>
                    <a:pt x="415" y="151"/>
                    <a:pt x="397" y="132"/>
                  </a:cubicBezTo>
                  <a:cubicBezTo>
                    <a:pt x="397" y="95"/>
                    <a:pt x="378" y="57"/>
                    <a:pt x="359" y="38"/>
                  </a:cubicBezTo>
                  <a:lnTo>
                    <a:pt x="340" y="0"/>
                  </a:ln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85" name="Google Shape;1385;p43"/>
            <p:cNvSpPr/>
            <p:nvPr/>
          </p:nvSpPr>
          <p:spPr>
            <a:xfrm>
              <a:off x="6212800" y="2555216"/>
              <a:ext cx="11350" cy="9475"/>
            </a:xfrm>
            <a:custGeom>
              <a:avLst/>
              <a:gdLst/>
              <a:ahLst/>
              <a:cxnLst/>
              <a:rect l="l" t="t" r="r" b="b"/>
              <a:pathLst>
                <a:path w="454" h="379" extrusionOk="0">
                  <a:moveTo>
                    <a:pt x="227" y="1"/>
                  </a:moveTo>
                  <a:cubicBezTo>
                    <a:pt x="209" y="1"/>
                    <a:pt x="190" y="20"/>
                    <a:pt x="190" y="20"/>
                  </a:cubicBezTo>
                  <a:lnTo>
                    <a:pt x="152" y="39"/>
                  </a:lnTo>
                  <a:lnTo>
                    <a:pt x="133" y="76"/>
                  </a:lnTo>
                  <a:lnTo>
                    <a:pt x="95" y="95"/>
                  </a:lnTo>
                  <a:cubicBezTo>
                    <a:pt x="95" y="114"/>
                    <a:pt x="76" y="133"/>
                    <a:pt x="76" y="133"/>
                  </a:cubicBezTo>
                  <a:cubicBezTo>
                    <a:pt x="58" y="152"/>
                    <a:pt x="58" y="171"/>
                    <a:pt x="58" y="171"/>
                  </a:cubicBezTo>
                  <a:cubicBezTo>
                    <a:pt x="39" y="209"/>
                    <a:pt x="20" y="246"/>
                    <a:pt x="1" y="303"/>
                  </a:cubicBezTo>
                  <a:cubicBezTo>
                    <a:pt x="39" y="322"/>
                    <a:pt x="76" y="360"/>
                    <a:pt x="114" y="378"/>
                  </a:cubicBezTo>
                  <a:lnTo>
                    <a:pt x="227" y="378"/>
                  </a:lnTo>
                  <a:lnTo>
                    <a:pt x="284" y="360"/>
                  </a:lnTo>
                  <a:lnTo>
                    <a:pt x="341" y="341"/>
                  </a:lnTo>
                  <a:lnTo>
                    <a:pt x="397" y="303"/>
                  </a:lnTo>
                  <a:cubicBezTo>
                    <a:pt x="397" y="284"/>
                    <a:pt x="416" y="265"/>
                    <a:pt x="435" y="246"/>
                  </a:cubicBezTo>
                  <a:cubicBezTo>
                    <a:pt x="435" y="227"/>
                    <a:pt x="454" y="209"/>
                    <a:pt x="454" y="190"/>
                  </a:cubicBezTo>
                  <a:cubicBezTo>
                    <a:pt x="454" y="171"/>
                    <a:pt x="454" y="152"/>
                    <a:pt x="454" y="133"/>
                  </a:cubicBezTo>
                  <a:cubicBezTo>
                    <a:pt x="454" y="114"/>
                    <a:pt x="454" y="76"/>
                    <a:pt x="454" y="39"/>
                  </a:cubicBezTo>
                  <a:lnTo>
                    <a:pt x="435" y="1"/>
                  </a:ln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86" name="Google Shape;1386;p43"/>
            <p:cNvSpPr/>
            <p:nvPr/>
          </p:nvSpPr>
          <p:spPr>
            <a:xfrm>
              <a:off x="6010825" y="2610816"/>
              <a:ext cx="69875" cy="65550"/>
            </a:xfrm>
            <a:custGeom>
              <a:avLst/>
              <a:gdLst/>
              <a:ahLst/>
              <a:cxnLst/>
              <a:rect l="l" t="t" r="r" b="b"/>
              <a:pathLst>
                <a:path w="2795" h="2622" extrusionOk="0">
                  <a:moveTo>
                    <a:pt x="1203" y="1"/>
                  </a:moveTo>
                  <a:cubicBezTo>
                    <a:pt x="1019" y="1"/>
                    <a:pt x="826" y="54"/>
                    <a:pt x="661" y="137"/>
                  </a:cubicBezTo>
                  <a:cubicBezTo>
                    <a:pt x="246" y="344"/>
                    <a:pt x="1" y="816"/>
                    <a:pt x="114" y="1288"/>
                  </a:cubicBezTo>
                  <a:lnTo>
                    <a:pt x="152" y="1401"/>
                  </a:lnTo>
                  <a:lnTo>
                    <a:pt x="190" y="1496"/>
                  </a:lnTo>
                  <a:lnTo>
                    <a:pt x="227" y="1552"/>
                  </a:lnTo>
                  <a:lnTo>
                    <a:pt x="208" y="1477"/>
                  </a:lnTo>
                  <a:lnTo>
                    <a:pt x="171" y="1401"/>
                  </a:lnTo>
                  <a:lnTo>
                    <a:pt x="171" y="1269"/>
                  </a:lnTo>
                  <a:cubicBezTo>
                    <a:pt x="171" y="1024"/>
                    <a:pt x="246" y="797"/>
                    <a:pt x="416" y="608"/>
                  </a:cubicBezTo>
                  <a:cubicBezTo>
                    <a:pt x="510" y="514"/>
                    <a:pt x="624" y="420"/>
                    <a:pt x="756" y="382"/>
                  </a:cubicBezTo>
                  <a:cubicBezTo>
                    <a:pt x="883" y="339"/>
                    <a:pt x="1011" y="318"/>
                    <a:pt x="1138" y="318"/>
                  </a:cubicBezTo>
                  <a:cubicBezTo>
                    <a:pt x="1181" y="318"/>
                    <a:pt x="1223" y="321"/>
                    <a:pt x="1265" y="325"/>
                  </a:cubicBezTo>
                  <a:cubicBezTo>
                    <a:pt x="1435" y="344"/>
                    <a:pt x="1605" y="401"/>
                    <a:pt x="1756" y="495"/>
                  </a:cubicBezTo>
                  <a:cubicBezTo>
                    <a:pt x="1907" y="590"/>
                    <a:pt x="2039" y="722"/>
                    <a:pt x="2153" y="873"/>
                  </a:cubicBezTo>
                  <a:cubicBezTo>
                    <a:pt x="2209" y="948"/>
                    <a:pt x="2247" y="1043"/>
                    <a:pt x="2304" y="1118"/>
                  </a:cubicBezTo>
                  <a:lnTo>
                    <a:pt x="2323" y="1175"/>
                  </a:lnTo>
                  <a:lnTo>
                    <a:pt x="2228" y="1194"/>
                  </a:lnTo>
                  <a:lnTo>
                    <a:pt x="2058" y="1213"/>
                  </a:lnTo>
                  <a:lnTo>
                    <a:pt x="1907" y="1288"/>
                  </a:lnTo>
                  <a:cubicBezTo>
                    <a:pt x="1700" y="1364"/>
                    <a:pt x="1530" y="1515"/>
                    <a:pt x="1416" y="1703"/>
                  </a:cubicBezTo>
                  <a:cubicBezTo>
                    <a:pt x="1360" y="1798"/>
                    <a:pt x="1322" y="1892"/>
                    <a:pt x="1303" y="2005"/>
                  </a:cubicBezTo>
                  <a:cubicBezTo>
                    <a:pt x="1303" y="2100"/>
                    <a:pt x="1322" y="2194"/>
                    <a:pt x="1360" y="2288"/>
                  </a:cubicBezTo>
                  <a:cubicBezTo>
                    <a:pt x="1454" y="2439"/>
                    <a:pt x="1586" y="2553"/>
                    <a:pt x="1756" y="2591"/>
                  </a:cubicBezTo>
                  <a:cubicBezTo>
                    <a:pt x="1823" y="2613"/>
                    <a:pt x="1889" y="2622"/>
                    <a:pt x="1955" y="2622"/>
                  </a:cubicBezTo>
                  <a:cubicBezTo>
                    <a:pt x="2002" y="2622"/>
                    <a:pt x="2049" y="2617"/>
                    <a:pt x="2096" y="2609"/>
                  </a:cubicBezTo>
                  <a:cubicBezTo>
                    <a:pt x="2172" y="2591"/>
                    <a:pt x="2247" y="2572"/>
                    <a:pt x="2323" y="2553"/>
                  </a:cubicBezTo>
                  <a:lnTo>
                    <a:pt x="2379" y="2534"/>
                  </a:lnTo>
                  <a:lnTo>
                    <a:pt x="2096" y="2534"/>
                  </a:lnTo>
                  <a:cubicBezTo>
                    <a:pt x="2002" y="2515"/>
                    <a:pt x="1888" y="2496"/>
                    <a:pt x="1794" y="2458"/>
                  </a:cubicBezTo>
                  <a:cubicBezTo>
                    <a:pt x="1700" y="2402"/>
                    <a:pt x="1605" y="2307"/>
                    <a:pt x="1567" y="2194"/>
                  </a:cubicBezTo>
                  <a:cubicBezTo>
                    <a:pt x="1530" y="2062"/>
                    <a:pt x="1549" y="1930"/>
                    <a:pt x="1643" y="1835"/>
                  </a:cubicBezTo>
                  <a:cubicBezTo>
                    <a:pt x="1737" y="1703"/>
                    <a:pt x="1888" y="1609"/>
                    <a:pt x="2039" y="1552"/>
                  </a:cubicBezTo>
                  <a:lnTo>
                    <a:pt x="2153" y="1515"/>
                  </a:lnTo>
                  <a:lnTo>
                    <a:pt x="2285" y="1496"/>
                  </a:lnTo>
                  <a:lnTo>
                    <a:pt x="2757" y="1496"/>
                  </a:lnTo>
                  <a:cubicBezTo>
                    <a:pt x="2769" y="1496"/>
                    <a:pt x="2782" y="1504"/>
                    <a:pt x="2789" y="1504"/>
                  </a:cubicBezTo>
                  <a:cubicBezTo>
                    <a:pt x="2792" y="1504"/>
                    <a:pt x="2794" y="1502"/>
                    <a:pt x="2794" y="1496"/>
                  </a:cubicBezTo>
                  <a:lnTo>
                    <a:pt x="2700" y="1213"/>
                  </a:lnTo>
                  <a:cubicBezTo>
                    <a:pt x="2681" y="1156"/>
                    <a:pt x="2662" y="1099"/>
                    <a:pt x="2643" y="1062"/>
                  </a:cubicBezTo>
                  <a:lnTo>
                    <a:pt x="2606" y="967"/>
                  </a:lnTo>
                  <a:cubicBezTo>
                    <a:pt x="2568" y="854"/>
                    <a:pt x="2511" y="759"/>
                    <a:pt x="2436" y="665"/>
                  </a:cubicBezTo>
                  <a:cubicBezTo>
                    <a:pt x="2304" y="476"/>
                    <a:pt x="2134" y="306"/>
                    <a:pt x="1926" y="193"/>
                  </a:cubicBezTo>
                  <a:cubicBezTo>
                    <a:pt x="1737" y="80"/>
                    <a:pt x="1511" y="23"/>
                    <a:pt x="1284" y="4"/>
                  </a:cubicBezTo>
                  <a:cubicBezTo>
                    <a:pt x="1258" y="2"/>
                    <a:pt x="1230" y="1"/>
                    <a:pt x="1203" y="1"/>
                  </a:cubicBezTo>
                  <a:close/>
                </a:path>
              </a:pathLst>
            </a:custGeom>
            <a:solidFill>
              <a:srgbClr val="7A2A17"/>
            </a:solidFill>
            <a:ln>
              <a:noFill/>
            </a:ln>
          </p:spPr>
          <p:txBody>
            <a:bodyPr spcFirstLastPara="1" wrap="square" lIns="121900" tIns="121900" rIns="121900" bIns="121900" anchor="ctr" anchorCtr="0">
              <a:noAutofit/>
            </a:bodyPr>
            <a:lstStyle/>
            <a:p>
              <a:endParaRPr sz="1867"/>
            </a:p>
          </p:txBody>
        </p:sp>
        <p:sp>
          <p:nvSpPr>
            <p:cNvPr id="1387" name="Google Shape;1387;p43"/>
            <p:cNvSpPr/>
            <p:nvPr/>
          </p:nvSpPr>
          <p:spPr>
            <a:xfrm>
              <a:off x="6985800" y="2701041"/>
              <a:ext cx="617500" cy="140500"/>
            </a:xfrm>
            <a:custGeom>
              <a:avLst/>
              <a:gdLst/>
              <a:ahLst/>
              <a:cxnLst/>
              <a:rect l="l" t="t" r="r" b="b"/>
              <a:pathLst>
                <a:path w="24700" h="5620" extrusionOk="0">
                  <a:moveTo>
                    <a:pt x="10059" y="0"/>
                  </a:moveTo>
                  <a:cubicBezTo>
                    <a:pt x="9716" y="0"/>
                    <a:pt x="9470" y="28"/>
                    <a:pt x="9383" y="95"/>
                  </a:cubicBezTo>
                  <a:cubicBezTo>
                    <a:pt x="9275" y="174"/>
                    <a:pt x="8932" y="198"/>
                    <a:pt x="8454" y="198"/>
                  </a:cubicBezTo>
                  <a:cubicBezTo>
                    <a:pt x="7689" y="198"/>
                    <a:pt x="6580" y="136"/>
                    <a:pt x="5543" y="136"/>
                  </a:cubicBezTo>
                  <a:cubicBezTo>
                    <a:pt x="4275" y="136"/>
                    <a:pt x="3116" y="229"/>
                    <a:pt x="2832" y="643"/>
                  </a:cubicBezTo>
                  <a:cubicBezTo>
                    <a:pt x="2191" y="1586"/>
                    <a:pt x="1" y="5060"/>
                    <a:pt x="1" y="5060"/>
                  </a:cubicBezTo>
                  <a:cubicBezTo>
                    <a:pt x="1" y="5060"/>
                    <a:pt x="8757" y="5619"/>
                    <a:pt x="15744" y="5619"/>
                  </a:cubicBezTo>
                  <a:cubicBezTo>
                    <a:pt x="20659" y="5619"/>
                    <a:pt x="24700" y="5342"/>
                    <a:pt x="24201" y="4399"/>
                  </a:cubicBezTo>
                  <a:cubicBezTo>
                    <a:pt x="22974" y="2134"/>
                    <a:pt x="15310" y="586"/>
                    <a:pt x="15310" y="586"/>
                  </a:cubicBezTo>
                  <a:cubicBezTo>
                    <a:pt x="15310" y="586"/>
                    <a:pt x="11642" y="0"/>
                    <a:pt x="10059" y="0"/>
                  </a:cubicBezTo>
                  <a:close/>
                </a:path>
              </a:pathLst>
            </a:custGeom>
            <a:solidFill>
              <a:schemeClr val="lt1"/>
            </a:solidFill>
            <a:ln>
              <a:noFill/>
            </a:ln>
          </p:spPr>
          <p:txBody>
            <a:bodyPr spcFirstLastPara="1" wrap="square" lIns="121900" tIns="121900" rIns="121900" bIns="121900" anchor="ctr" anchorCtr="0">
              <a:noAutofit/>
            </a:bodyPr>
            <a:lstStyle/>
            <a:p>
              <a:endParaRPr sz="1867"/>
            </a:p>
          </p:txBody>
        </p:sp>
        <p:sp>
          <p:nvSpPr>
            <p:cNvPr id="1388" name="Google Shape;1388;p43"/>
            <p:cNvSpPr/>
            <p:nvPr/>
          </p:nvSpPr>
          <p:spPr>
            <a:xfrm>
              <a:off x="7161350" y="2248291"/>
              <a:ext cx="467225" cy="118300"/>
            </a:xfrm>
            <a:custGeom>
              <a:avLst/>
              <a:gdLst/>
              <a:ahLst/>
              <a:cxnLst/>
              <a:rect l="l" t="t" r="r" b="b"/>
              <a:pathLst>
                <a:path w="18689" h="4732" extrusionOk="0">
                  <a:moveTo>
                    <a:pt x="482" y="0"/>
                  </a:moveTo>
                  <a:cubicBezTo>
                    <a:pt x="225" y="0"/>
                    <a:pt x="81" y="9"/>
                    <a:pt x="76" y="27"/>
                  </a:cubicBezTo>
                  <a:cubicBezTo>
                    <a:pt x="1" y="235"/>
                    <a:pt x="303" y="2254"/>
                    <a:pt x="303" y="2254"/>
                  </a:cubicBezTo>
                  <a:cubicBezTo>
                    <a:pt x="720" y="2100"/>
                    <a:pt x="1554" y="2022"/>
                    <a:pt x="2658" y="2022"/>
                  </a:cubicBezTo>
                  <a:cubicBezTo>
                    <a:pt x="6400" y="2022"/>
                    <a:pt x="13233" y="2911"/>
                    <a:pt x="17363" y="4698"/>
                  </a:cubicBezTo>
                  <a:lnTo>
                    <a:pt x="17363" y="4698"/>
                  </a:lnTo>
                  <a:cubicBezTo>
                    <a:pt x="17428" y="4335"/>
                    <a:pt x="18689" y="1122"/>
                    <a:pt x="18689" y="1122"/>
                  </a:cubicBezTo>
                  <a:cubicBezTo>
                    <a:pt x="17897" y="898"/>
                    <a:pt x="3133" y="0"/>
                    <a:pt x="482" y="0"/>
                  </a:cubicBezTo>
                  <a:close/>
                  <a:moveTo>
                    <a:pt x="17363" y="4698"/>
                  </a:moveTo>
                  <a:cubicBezTo>
                    <a:pt x="17359" y="4720"/>
                    <a:pt x="17359" y="4731"/>
                    <a:pt x="17364" y="4731"/>
                  </a:cubicBezTo>
                  <a:cubicBezTo>
                    <a:pt x="17368" y="4731"/>
                    <a:pt x="17376" y="4724"/>
                    <a:pt x="17386" y="4708"/>
                  </a:cubicBezTo>
                  <a:cubicBezTo>
                    <a:pt x="17378" y="4705"/>
                    <a:pt x="17371" y="4702"/>
                    <a:pt x="17363" y="4698"/>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389" name="Google Shape;1389;p43"/>
            <p:cNvSpPr/>
            <p:nvPr/>
          </p:nvSpPr>
          <p:spPr>
            <a:xfrm>
              <a:off x="7075725" y="2103741"/>
              <a:ext cx="621750" cy="178375"/>
            </a:xfrm>
            <a:custGeom>
              <a:avLst/>
              <a:gdLst/>
              <a:ahLst/>
              <a:cxnLst/>
              <a:rect l="l" t="t" r="r" b="b"/>
              <a:pathLst>
                <a:path w="24870" h="7135" extrusionOk="0">
                  <a:moveTo>
                    <a:pt x="9402" y="0"/>
                  </a:moveTo>
                  <a:cubicBezTo>
                    <a:pt x="4382" y="0"/>
                    <a:pt x="1" y="1634"/>
                    <a:pt x="104" y="3657"/>
                  </a:cubicBezTo>
                  <a:cubicBezTo>
                    <a:pt x="154" y="4820"/>
                    <a:pt x="1256" y="6071"/>
                    <a:pt x="3656" y="6071"/>
                  </a:cubicBezTo>
                  <a:cubicBezTo>
                    <a:pt x="3983" y="6071"/>
                    <a:pt x="4334" y="6048"/>
                    <a:pt x="4710" y="5998"/>
                  </a:cubicBezTo>
                  <a:cubicBezTo>
                    <a:pt x="5073" y="5947"/>
                    <a:pt x="5574" y="5925"/>
                    <a:pt x="6178" y="5925"/>
                  </a:cubicBezTo>
                  <a:cubicBezTo>
                    <a:pt x="10634" y="5925"/>
                    <a:pt x="20665" y="7134"/>
                    <a:pt x="21942" y="7134"/>
                  </a:cubicBezTo>
                  <a:cubicBezTo>
                    <a:pt x="21984" y="7134"/>
                    <a:pt x="22016" y="7133"/>
                    <a:pt x="22038" y="7130"/>
                  </a:cubicBezTo>
                  <a:cubicBezTo>
                    <a:pt x="22850" y="7055"/>
                    <a:pt x="24870" y="4790"/>
                    <a:pt x="24436" y="3355"/>
                  </a:cubicBezTo>
                  <a:cubicBezTo>
                    <a:pt x="24020" y="1939"/>
                    <a:pt x="16583" y="429"/>
                    <a:pt x="10939" y="52"/>
                  </a:cubicBezTo>
                  <a:cubicBezTo>
                    <a:pt x="10423" y="17"/>
                    <a:pt x="9909" y="0"/>
                    <a:pt x="9402" y="0"/>
                  </a:cubicBezTo>
                  <a:close/>
                </a:path>
              </a:pathLst>
            </a:custGeom>
            <a:solidFill>
              <a:schemeClr val="lt1"/>
            </a:solidFill>
            <a:ln>
              <a:noFill/>
            </a:ln>
          </p:spPr>
          <p:txBody>
            <a:bodyPr spcFirstLastPara="1" wrap="square" lIns="121900" tIns="121900" rIns="121900" bIns="121900" anchor="ctr" anchorCtr="0">
              <a:noAutofit/>
            </a:bodyPr>
            <a:lstStyle/>
            <a:p>
              <a:endParaRPr sz="1867"/>
            </a:p>
          </p:txBody>
        </p:sp>
        <p:sp>
          <p:nvSpPr>
            <p:cNvPr id="1390" name="Google Shape;1390;p43"/>
            <p:cNvSpPr/>
            <p:nvPr/>
          </p:nvSpPr>
          <p:spPr>
            <a:xfrm>
              <a:off x="7042900" y="2333191"/>
              <a:ext cx="614000" cy="356425"/>
            </a:xfrm>
            <a:custGeom>
              <a:avLst/>
              <a:gdLst/>
              <a:ahLst/>
              <a:cxnLst/>
              <a:rect l="l" t="t" r="r" b="b"/>
              <a:pathLst>
                <a:path w="24560" h="14257" extrusionOk="0">
                  <a:moveTo>
                    <a:pt x="11107" y="1"/>
                  </a:moveTo>
                  <a:cubicBezTo>
                    <a:pt x="7912" y="1"/>
                    <a:pt x="4914" y="202"/>
                    <a:pt x="3550" y="652"/>
                  </a:cubicBezTo>
                  <a:cubicBezTo>
                    <a:pt x="3550" y="652"/>
                    <a:pt x="1190" y="2955"/>
                    <a:pt x="1152" y="4993"/>
                  </a:cubicBezTo>
                  <a:cubicBezTo>
                    <a:pt x="1115" y="7032"/>
                    <a:pt x="1681" y="7164"/>
                    <a:pt x="1681" y="7164"/>
                  </a:cubicBezTo>
                  <a:cubicBezTo>
                    <a:pt x="1681" y="7164"/>
                    <a:pt x="1" y="8486"/>
                    <a:pt x="209" y="9259"/>
                  </a:cubicBezTo>
                  <a:cubicBezTo>
                    <a:pt x="355" y="9858"/>
                    <a:pt x="1020" y="9926"/>
                    <a:pt x="1314" y="9926"/>
                  </a:cubicBezTo>
                  <a:cubicBezTo>
                    <a:pt x="1400" y="9926"/>
                    <a:pt x="1454" y="9920"/>
                    <a:pt x="1454" y="9920"/>
                  </a:cubicBezTo>
                  <a:lnTo>
                    <a:pt x="1454" y="9920"/>
                  </a:lnTo>
                  <a:cubicBezTo>
                    <a:pt x="1454" y="9920"/>
                    <a:pt x="1115" y="11252"/>
                    <a:pt x="2338" y="11252"/>
                  </a:cubicBezTo>
                  <a:cubicBezTo>
                    <a:pt x="2556" y="11252"/>
                    <a:pt x="2824" y="11210"/>
                    <a:pt x="3153" y="11109"/>
                  </a:cubicBezTo>
                  <a:cubicBezTo>
                    <a:pt x="3372" y="11043"/>
                    <a:pt x="3713" y="11013"/>
                    <a:pt x="4148" y="11013"/>
                  </a:cubicBezTo>
                  <a:cubicBezTo>
                    <a:pt x="8025" y="11013"/>
                    <a:pt x="19425" y="13393"/>
                    <a:pt x="19425" y="13393"/>
                  </a:cubicBezTo>
                  <a:cubicBezTo>
                    <a:pt x="19425" y="13393"/>
                    <a:pt x="20222" y="14257"/>
                    <a:pt x="20946" y="14257"/>
                  </a:cubicBezTo>
                  <a:cubicBezTo>
                    <a:pt x="21086" y="14257"/>
                    <a:pt x="21222" y="14225"/>
                    <a:pt x="21350" y="14149"/>
                  </a:cubicBezTo>
                  <a:cubicBezTo>
                    <a:pt x="22162" y="13658"/>
                    <a:pt x="21898" y="12658"/>
                    <a:pt x="21898" y="12657"/>
                  </a:cubicBezTo>
                  <a:lnTo>
                    <a:pt x="21898" y="12657"/>
                  </a:lnTo>
                  <a:cubicBezTo>
                    <a:pt x="21898" y="12658"/>
                    <a:pt x="22503" y="13532"/>
                    <a:pt x="22987" y="13532"/>
                  </a:cubicBezTo>
                  <a:cubicBezTo>
                    <a:pt x="23076" y="13532"/>
                    <a:pt x="23162" y="13502"/>
                    <a:pt x="23238" y="13431"/>
                  </a:cubicBezTo>
                  <a:cubicBezTo>
                    <a:pt x="23748" y="12978"/>
                    <a:pt x="22200" y="9108"/>
                    <a:pt x="22200" y="9108"/>
                  </a:cubicBezTo>
                  <a:cubicBezTo>
                    <a:pt x="22200" y="9108"/>
                    <a:pt x="23351" y="7428"/>
                    <a:pt x="23616" y="6749"/>
                  </a:cubicBezTo>
                  <a:cubicBezTo>
                    <a:pt x="23861" y="6088"/>
                    <a:pt x="23181" y="4805"/>
                    <a:pt x="22898" y="4389"/>
                  </a:cubicBezTo>
                  <a:lnTo>
                    <a:pt x="22898" y="4389"/>
                  </a:lnTo>
                  <a:cubicBezTo>
                    <a:pt x="22898" y="4389"/>
                    <a:pt x="23322" y="4492"/>
                    <a:pt x="23711" y="4492"/>
                  </a:cubicBezTo>
                  <a:cubicBezTo>
                    <a:pt x="23946" y="4492"/>
                    <a:pt x="24169" y="4454"/>
                    <a:pt x="24276" y="4333"/>
                  </a:cubicBezTo>
                  <a:cubicBezTo>
                    <a:pt x="24559" y="4012"/>
                    <a:pt x="23767" y="2294"/>
                    <a:pt x="21822" y="1105"/>
                  </a:cubicBezTo>
                  <a:cubicBezTo>
                    <a:pt x="20677" y="415"/>
                    <a:pt x="15690" y="1"/>
                    <a:pt x="11107"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91" name="Google Shape;1391;p43"/>
            <p:cNvSpPr/>
            <p:nvPr/>
          </p:nvSpPr>
          <p:spPr>
            <a:xfrm>
              <a:off x="6963675" y="2362691"/>
              <a:ext cx="758825" cy="383975"/>
            </a:xfrm>
            <a:custGeom>
              <a:avLst/>
              <a:gdLst/>
              <a:ahLst/>
              <a:cxnLst/>
              <a:rect l="l" t="t" r="r" b="b"/>
              <a:pathLst>
                <a:path w="30353" h="15359" extrusionOk="0">
                  <a:moveTo>
                    <a:pt x="17686" y="246"/>
                  </a:moveTo>
                  <a:cubicBezTo>
                    <a:pt x="17686" y="246"/>
                    <a:pt x="17686" y="246"/>
                    <a:pt x="17686" y="246"/>
                  </a:cubicBezTo>
                  <a:lnTo>
                    <a:pt x="17686" y="246"/>
                  </a:lnTo>
                  <a:cubicBezTo>
                    <a:pt x="17686" y="246"/>
                    <a:pt x="17686" y="246"/>
                    <a:pt x="17686" y="246"/>
                  </a:cubicBezTo>
                  <a:close/>
                  <a:moveTo>
                    <a:pt x="9550" y="0"/>
                  </a:moveTo>
                  <a:cubicBezTo>
                    <a:pt x="9550" y="0"/>
                    <a:pt x="9109" y="2871"/>
                    <a:pt x="8243" y="2871"/>
                  </a:cubicBezTo>
                  <a:cubicBezTo>
                    <a:pt x="8232" y="2871"/>
                    <a:pt x="8221" y="2870"/>
                    <a:pt x="8210" y="2870"/>
                  </a:cubicBezTo>
                  <a:cubicBezTo>
                    <a:pt x="7323" y="2794"/>
                    <a:pt x="7210" y="2096"/>
                    <a:pt x="7210" y="2096"/>
                  </a:cubicBezTo>
                  <a:cubicBezTo>
                    <a:pt x="7210" y="2096"/>
                    <a:pt x="7005" y="5637"/>
                    <a:pt x="5998" y="5637"/>
                  </a:cubicBezTo>
                  <a:cubicBezTo>
                    <a:pt x="5945" y="5637"/>
                    <a:pt x="5889" y="5628"/>
                    <a:pt x="5832" y="5607"/>
                  </a:cubicBezTo>
                  <a:cubicBezTo>
                    <a:pt x="4661" y="5172"/>
                    <a:pt x="5718" y="2643"/>
                    <a:pt x="5718" y="2643"/>
                  </a:cubicBezTo>
                  <a:cubicBezTo>
                    <a:pt x="5718" y="2643"/>
                    <a:pt x="5699" y="1416"/>
                    <a:pt x="4189" y="1171"/>
                  </a:cubicBezTo>
                  <a:cubicBezTo>
                    <a:pt x="4151" y="1164"/>
                    <a:pt x="4112" y="1161"/>
                    <a:pt x="4072" y="1161"/>
                  </a:cubicBezTo>
                  <a:cubicBezTo>
                    <a:pt x="2542" y="1161"/>
                    <a:pt x="0" y="5651"/>
                    <a:pt x="5133" y="6645"/>
                  </a:cubicBezTo>
                  <a:cubicBezTo>
                    <a:pt x="5133" y="6645"/>
                    <a:pt x="3642" y="12912"/>
                    <a:pt x="13250" y="14969"/>
                  </a:cubicBezTo>
                  <a:cubicBezTo>
                    <a:pt x="14499" y="15239"/>
                    <a:pt x="15620" y="15358"/>
                    <a:pt x="16625" y="15358"/>
                  </a:cubicBezTo>
                  <a:cubicBezTo>
                    <a:pt x="23349" y="15358"/>
                    <a:pt x="24878" y="10040"/>
                    <a:pt x="24878" y="9137"/>
                  </a:cubicBezTo>
                  <a:cubicBezTo>
                    <a:pt x="24878" y="9137"/>
                    <a:pt x="25973" y="9908"/>
                    <a:pt x="27145" y="9908"/>
                  </a:cubicBezTo>
                  <a:cubicBezTo>
                    <a:pt x="28014" y="9908"/>
                    <a:pt x="28926" y="9483"/>
                    <a:pt x="29465" y="8004"/>
                  </a:cubicBezTo>
                  <a:cubicBezTo>
                    <a:pt x="30352" y="5580"/>
                    <a:pt x="29112" y="4355"/>
                    <a:pt x="27614" y="4355"/>
                  </a:cubicBezTo>
                  <a:cubicBezTo>
                    <a:pt x="26977" y="4355"/>
                    <a:pt x="26294" y="4577"/>
                    <a:pt x="25709" y="5021"/>
                  </a:cubicBezTo>
                  <a:cubicBezTo>
                    <a:pt x="25709" y="5021"/>
                    <a:pt x="25520" y="7853"/>
                    <a:pt x="24708" y="7928"/>
                  </a:cubicBezTo>
                  <a:cubicBezTo>
                    <a:pt x="24694" y="7929"/>
                    <a:pt x="24679" y="7930"/>
                    <a:pt x="24665" y="7930"/>
                  </a:cubicBezTo>
                  <a:cubicBezTo>
                    <a:pt x="23855" y="7930"/>
                    <a:pt x="22739" y="6398"/>
                    <a:pt x="24500" y="4210"/>
                  </a:cubicBezTo>
                  <a:cubicBezTo>
                    <a:pt x="24500" y="4210"/>
                    <a:pt x="21990" y="3417"/>
                    <a:pt x="22820" y="1473"/>
                  </a:cubicBezTo>
                  <a:lnTo>
                    <a:pt x="22820" y="1473"/>
                  </a:lnTo>
                  <a:cubicBezTo>
                    <a:pt x="22820" y="1473"/>
                    <a:pt x="21703" y="2474"/>
                    <a:pt x="20402" y="2474"/>
                  </a:cubicBezTo>
                  <a:cubicBezTo>
                    <a:pt x="19478" y="2474"/>
                    <a:pt x="18462" y="1970"/>
                    <a:pt x="17686" y="246"/>
                  </a:cubicBezTo>
                  <a:lnTo>
                    <a:pt x="17686" y="246"/>
                  </a:lnTo>
                  <a:cubicBezTo>
                    <a:pt x="17677" y="251"/>
                    <a:pt x="15401" y="800"/>
                    <a:pt x="13122" y="800"/>
                  </a:cubicBezTo>
                  <a:cubicBezTo>
                    <a:pt x="11777" y="800"/>
                    <a:pt x="10431" y="608"/>
                    <a:pt x="9550" y="0"/>
                  </a:cubicBez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392" name="Google Shape;1392;p43"/>
            <p:cNvSpPr/>
            <p:nvPr/>
          </p:nvSpPr>
          <p:spPr>
            <a:xfrm>
              <a:off x="7043375" y="2286366"/>
              <a:ext cx="576725" cy="105450"/>
            </a:xfrm>
            <a:custGeom>
              <a:avLst/>
              <a:gdLst/>
              <a:ahLst/>
              <a:cxnLst/>
              <a:rect l="l" t="t" r="r" b="b"/>
              <a:pathLst>
                <a:path w="23069" h="4218" extrusionOk="0">
                  <a:moveTo>
                    <a:pt x="8446" y="0"/>
                  </a:moveTo>
                  <a:cubicBezTo>
                    <a:pt x="2980" y="0"/>
                    <a:pt x="227" y="1844"/>
                    <a:pt x="133" y="2411"/>
                  </a:cubicBezTo>
                  <a:cubicBezTo>
                    <a:pt x="1" y="3148"/>
                    <a:pt x="3191" y="4110"/>
                    <a:pt x="10138" y="4205"/>
                  </a:cubicBezTo>
                  <a:cubicBezTo>
                    <a:pt x="10799" y="4214"/>
                    <a:pt x="11445" y="4218"/>
                    <a:pt x="12071" y="4218"/>
                  </a:cubicBezTo>
                  <a:cubicBezTo>
                    <a:pt x="18020" y="4218"/>
                    <a:pt x="22260" y="3840"/>
                    <a:pt x="22653" y="3601"/>
                  </a:cubicBezTo>
                  <a:cubicBezTo>
                    <a:pt x="23068" y="3318"/>
                    <a:pt x="19821" y="1260"/>
                    <a:pt x="12006" y="241"/>
                  </a:cubicBezTo>
                  <a:cubicBezTo>
                    <a:pt x="10713" y="72"/>
                    <a:pt x="9526" y="0"/>
                    <a:pt x="8446"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93" name="Google Shape;1393;p43"/>
            <p:cNvSpPr/>
            <p:nvPr/>
          </p:nvSpPr>
          <p:spPr>
            <a:xfrm>
              <a:off x="7288300" y="2597366"/>
              <a:ext cx="96750" cy="90500"/>
            </a:xfrm>
            <a:custGeom>
              <a:avLst/>
              <a:gdLst/>
              <a:ahLst/>
              <a:cxnLst/>
              <a:rect l="l" t="t" r="r" b="b"/>
              <a:pathLst>
                <a:path w="3870" h="3620" extrusionOk="0">
                  <a:moveTo>
                    <a:pt x="3012" y="0"/>
                  </a:moveTo>
                  <a:cubicBezTo>
                    <a:pt x="1942" y="0"/>
                    <a:pt x="206" y="383"/>
                    <a:pt x="1" y="1090"/>
                  </a:cubicBezTo>
                  <a:cubicBezTo>
                    <a:pt x="1" y="1090"/>
                    <a:pt x="1500" y="3619"/>
                    <a:pt x="2183" y="3619"/>
                  </a:cubicBezTo>
                  <a:cubicBezTo>
                    <a:pt x="2185" y="3619"/>
                    <a:pt x="2188" y="3619"/>
                    <a:pt x="2190" y="3619"/>
                  </a:cubicBezTo>
                  <a:cubicBezTo>
                    <a:pt x="2870" y="3582"/>
                    <a:pt x="3814" y="807"/>
                    <a:pt x="3852" y="259"/>
                  </a:cubicBezTo>
                  <a:cubicBezTo>
                    <a:pt x="3870" y="84"/>
                    <a:pt x="3514" y="0"/>
                    <a:pt x="3012" y="0"/>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394" name="Google Shape;1394;p43"/>
            <p:cNvSpPr/>
            <p:nvPr/>
          </p:nvSpPr>
          <p:spPr>
            <a:xfrm>
              <a:off x="7172675" y="2529966"/>
              <a:ext cx="299700" cy="120025"/>
            </a:xfrm>
            <a:custGeom>
              <a:avLst/>
              <a:gdLst/>
              <a:ahLst/>
              <a:cxnLst/>
              <a:rect l="l" t="t" r="r" b="b"/>
              <a:pathLst>
                <a:path w="11988" h="4801" extrusionOk="0">
                  <a:moveTo>
                    <a:pt x="6737" y="1"/>
                  </a:moveTo>
                  <a:cubicBezTo>
                    <a:pt x="4777" y="1"/>
                    <a:pt x="4494" y="331"/>
                    <a:pt x="4494" y="331"/>
                  </a:cubicBezTo>
                  <a:cubicBezTo>
                    <a:pt x="4494" y="331"/>
                    <a:pt x="2266" y="501"/>
                    <a:pt x="1134" y="1388"/>
                  </a:cubicBezTo>
                  <a:cubicBezTo>
                    <a:pt x="1" y="2276"/>
                    <a:pt x="322" y="3578"/>
                    <a:pt x="945" y="3710"/>
                  </a:cubicBezTo>
                  <a:cubicBezTo>
                    <a:pt x="994" y="3721"/>
                    <a:pt x="1048" y="3726"/>
                    <a:pt x="1105" y="3726"/>
                  </a:cubicBezTo>
                  <a:cubicBezTo>
                    <a:pt x="1782" y="3726"/>
                    <a:pt x="2983" y="3069"/>
                    <a:pt x="2983" y="3069"/>
                  </a:cubicBezTo>
                  <a:cubicBezTo>
                    <a:pt x="2983" y="3069"/>
                    <a:pt x="3245" y="4776"/>
                    <a:pt x="4404" y="4776"/>
                  </a:cubicBezTo>
                  <a:cubicBezTo>
                    <a:pt x="4451" y="4776"/>
                    <a:pt x="4500" y="4773"/>
                    <a:pt x="4550" y="4767"/>
                  </a:cubicBezTo>
                  <a:cubicBezTo>
                    <a:pt x="5834" y="4616"/>
                    <a:pt x="6344" y="3257"/>
                    <a:pt x="6344" y="3257"/>
                  </a:cubicBezTo>
                  <a:cubicBezTo>
                    <a:pt x="6344" y="3257"/>
                    <a:pt x="7768" y="4801"/>
                    <a:pt x="8624" y="4801"/>
                  </a:cubicBezTo>
                  <a:cubicBezTo>
                    <a:pt x="8671" y="4801"/>
                    <a:pt x="8716" y="4796"/>
                    <a:pt x="8760" y="4786"/>
                  </a:cubicBezTo>
                  <a:cubicBezTo>
                    <a:pt x="9590" y="4616"/>
                    <a:pt x="9439" y="2842"/>
                    <a:pt x="9439" y="2842"/>
                  </a:cubicBezTo>
                  <a:lnTo>
                    <a:pt x="9439" y="2842"/>
                  </a:lnTo>
                  <a:cubicBezTo>
                    <a:pt x="9439" y="2842"/>
                    <a:pt x="10316" y="3226"/>
                    <a:pt x="10966" y="3226"/>
                  </a:cubicBezTo>
                  <a:cubicBezTo>
                    <a:pt x="11216" y="3226"/>
                    <a:pt x="11433" y="3169"/>
                    <a:pt x="11553" y="3012"/>
                  </a:cubicBezTo>
                  <a:cubicBezTo>
                    <a:pt x="11988" y="2446"/>
                    <a:pt x="9836" y="105"/>
                    <a:pt x="7344" y="10"/>
                  </a:cubicBezTo>
                  <a:cubicBezTo>
                    <a:pt x="7126" y="4"/>
                    <a:pt x="6924" y="1"/>
                    <a:pt x="6737"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395" name="Google Shape;1395;p43"/>
            <p:cNvSpPr/>
            <p:nvPr/>
          </p:nvSpPr>
          <p:spPr>
            <a:xfrm>
              <a:off x="7226475" y="2472166"/>
              <a:ext cx="158600" cy="101700"/>
            </a:xfrm>
            <a:custGeom>
              <a:avLst/>
              <a:gdLst/>
              <a:ahLst/>
              <a:cxnLst/>
              <a:rect l="l" t="t" r="r" b="b"/>
              <a:pathLst>
                <a:path w="6344" h="4068" extrusionOk="0">
                  <a:moveTo>
                    <a:pt x="3720" y="1"/>
                  </a:moveTo>
                  <a:cubicBezTo>
                    <a:pt x="3720" y="1"/>
                    <a:pt x="1" y="1077"/>
                    <a:pt x="1549" y="3021"/>
                  </a:cubicBezTo>
                  <a:cubicBezTo>
                    <a:pt x="2137" y="3759"/>
                    <a:pt x="2918" y="4068"/>
                    <a:pt x="3681" y="4068"/>
                  </a:cubicBezTo>
                  <a:cubicBezTo>
                    <a:pt x="4926" y="4068"/>
                    <a:pt x="6121" y="3246"/>
                    <a:pt x="6343" y="2134"/>
                  </a:cubicBezTo>
                  <a:lnTo>
                    <a:pt x="3720" y="1"/>
                  </a:ln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396" name="Google Shape;1396;p43"/>
            <p:cNvSpPr/>
            <p:nvPr/>
          </p:nvSpPr>
          <p:spPr>
            <a:xfrm>
              <a:off x="7251500" y="2472166"/>
              <a:ext cx="133575" cy="105750"/>
            </a:xfrm>
            <a:custGeom>
              <a:avLst/>
              <a:gdLst/>
              <a:ahLst/>
              <a:cxnLst/>
              <a:rect l="l" t="t" r="r" b="b"/>
              <a:pathLst>
                <a:path w="5343" h="4230" extrusionOk="0">
                  <a:moveTo>
                    <a:pt x="2719" y="1"/>
                  </a:moveTo>
                  <a:cubicBezTo>
                    <a:pt x="2719" y="1"/>
                    <a:pt x="2549" y="20"/>
                    <a:pt x="2284" y="152"/>
                  </a:cubicBezTo>
                  <a:cubicBezTo>
                    <a:pt x="1907" y="265"/>
                    <a:pt x="1529" y="416"/>
                    <a:pt x="1171" y="624"/>
                  </a:cubicBezTo>
                  <a:cubicBezTo>
                    <a:pt x="944" y="756"/>
                    <a:pt x="718" y="907"/>
                    <a:pt x="510" y="1096"/>
                  </a:cubicBezTo>
                  <a:cubicBezTo>
                    <a:pt x="284" y="1322"/>
                    <a:pt x="114" y="1624"/>
                    <a:pt x="38" y="1945"/>
                  </a:cubicBezTo>
                  <a:cubicBezTo>
                    <a:pt x="0" y="2285"/>
                    <a:pt x="76" y="2662"/>
                    <a:pt x="284" y="2945"/>
                  </a:cubicBezTo>
                  <a:cubicBezTo>
                    <a:pt x="321" y="3021"/>
                    <a:pt x="378" y="3096"/>
                    <a:pt x="435" y="3153"/>
                  </a:cubicBezTo>
                  <a:lnTo>
                    <a:pt x="604" y="3361"/>
                  </a:lnTo>
                  <a:cubicBezTo>
                    <a:pt x="718" y="3493"/>
                    <a:pt x="850" y="3606"/>
                    <a:pt x="982" y="3700"/>
                  </a:cubicBezTo>
                  <a:lnTo>
                    <a:pt x="1095" y="3776"/>
                  </a:lnTo>
                  <a:lnTo>
                    <a:pt x="1208" y="3852"/>
                  </a:lnTo>
                  <a:lnTo>
                    <a:pt x="1454" y="3965"/>
                  </a:lnTo>
                  <a:cubicBezTo>
                    <a:pt x="1511" y="4021"/>
                    <a:pt x="1605" y="4040"/>
                    <a:pt x="1680" y="4078"/>
                  </a:cubicBezTo>
                  <a:cubicBezTo>
                    <a:pt x="1756" y="4097"/>
                    <a:pt x="1831" y="4135"/>
                    <a:pt x="1926" y="4154"/>
                  </a:cubicBezTo>
                  <a:cubicBezTo>
                    <a:pt x="2077" y="4191"/>
                    <a:pt x="2247" y="4229"/>
                    <a:pt x="2417" y="4229"/>
                  </a:cubicBezTo>
                  <a:lnTo>
                    <a:pt x="2662" y="4229"/>
                  </a:lnTo>
                  <a:lnTo>
                    <a:pt x="2907" y="4210"/>
                  </a:lnTo>
                  <a:cubicBezTo>
                    <a:pt x="3058" y="4210"/>
                    <a:pt x="3228" y="4172"/>
                    <a:pt x="3379" y="4135"/>
                  </a:cubicBezTo>
                  <a:cubicBezTo>
                    <a:pt x="3530" y="4097"/>
                    <a:pt x="3662" y="4040"/>
                    <a:pt x="3813" y="3984"/>
                  </a:cubicBezTo>
                  <a:cubicBezTo>
                    <a:pt x="4059" y="3870"/>
                    <a:pt x="4304" y="3738"/>
                    <a:pt x="4512" y="3549"/>
                  </a:cubicBezTo>
                  <a:cubicBezTo>
                    <a:pt x="4833" y="3304"/>
                    <a:pt x="5078" y="2964"/>
                    <a:pt x="5229" y="2568"/>
                  </a:cubicBezTo>
                  <a:cubicBezTo>
                    <a:pt x="5267" y="2474"/>
                    <a:pt x="5286" y="2360"/>
                    <a:pt x="5305" y="2247"/>
                  </a:cubicBezTo>
                  <a:lnTo>
                    <a:pt x="5342" y="2134"/>
                  </a:lnTo>
                  <a:lnTo>
                    <a:pt x="5286" y="2247"/>
                  </a:lnTo>
                  <a:cubicBezTo>
                    <a:pt x="5248" y="2360"/>
                    <a:pt x="5210" y="2455"/>
                    <a:pt x="5154" y="2549"/>
                  </a:cubicBezTo>
                  <a:cubicBezTo>
                    <a:pt x="4965" y="2889"/>
                    <a:pt x="4701" y="3172"/>
                    <a:pt x="4380" y="3398"/>
                  </a:cubicBezTo>
                  <a:cubicBezTo>
                    <a:pt x="4172" y="3531"/>
                    <a:pt x="3946" y="3663"/>
                    <a:pt x="3700" y="3738"/>
                  </a:cubicBezTo>
                  <a:cubicBezTo>
                    <a:pt x="3568" y="3776"/>
                    <a:pt x="3436" y="3814"/>
                    <a:pt x="3304" y="3852"/>
                  </a:cubicBezTo>
                  <a:cubicBezTo>
                    <a:pt x="3172" y="3889"/>
                    <a:pt x="3021" y="3908"/>
                    <a:pt x="2889" y="3908"/>
                  </a:cubicBezTo>
                  <a:lnTo>
                    <a:pt x="2662" y="3908"/>
                  </a:lnTo>
                  <a:cubicBezTo>
                    <a:pt x="2586" y="3908"/>
                    <a:pt x="2511" y="3889"/>
                    <a:pt x="2435" y="3889"/>
                  </a:cubicBezTo>
                  <a:cubicBezTo>
                    <a:pt x="2284" y="3870"/>
                    <a:pt x="2133" y="3852"/>
                    <a:pt x="2001" y="3814"/>
                  </a:cubicBezTo>
                  <a:cubicBezTo>
                    <a:pt x="1926" y="3795"/>
                    <a:pt x="1850" y="3776"/>
                    <a:pt x="1775" y="3738"/>
                  </a:cubicBezTo>
                  <a:cubicBezTo>
                    <a:pt x="1718" y="3700"/>
                    <a:pt x="1624" y="3682"/>
                    <a:pt x="1567" y="3644"/>
                  </a:cubicBezTo>
                  <a:lnTo>
                    <a:pt x="1378" y="3531"/>
                  </a:lnTo>
                  <a:lnTo>
                    <a:pt x="1265" y="3474"/>
                  </a:lnTo>
                  <a:lnTo>
                    <a:pt x="1190" y="3398"/>
                  </a:lnTo>
                  <a:cubicBezTo>
                    <a:pt x="1057" y="3323"/>
                    <a:pt x="944" y="3210"/>
                    <a:pt x="831" y="3096"/>
                  </a:cubicBezTo>
                  <a:lnTo>
                    <a:pt x="680" y="2927"/>
                  </a:lnTo>
                  <a:cubicBezTo>
                    <a:pt x="642" y="2870"/>
                    <a:pt x="586" y="2813"/>
                    <a:pt x="548" y="2757"/>
                  </a:cubicBezTo>
                  <a:cubicBezTo>
                    <a:pt x="378" y="2530"/>
                    <a:pt x="302" y="2247"/>
                    <a:pt x="321" y="1964"/>
                  </a:cubicBezTo>
                  <a:cubicBezTo>
                    <a:pt x="378" y="1700"/>
                    <a:pt x="491" y="1454"/>
                    <a:pt x="680" y="1247"/>
                  </a:cubicBezTo>
                  <a:cubicBezTo>
                    <a:pt x="869" y="1058"/>
                    <a:pt x="1057" y="888"/>
                    <a:pt x="1265" y="756"/>
                  </a:cubicBezTo>
                  <a:cubicBezTo>
                    <a:pt x="1586" y="529"/>
                    <a:pt x="1945" y="340"/>
                    <a:pt x="2303" y="171"/>
                  </a:cubicBezTo>
                  <a:cubicBezTo>
                    <a:pt x="2568" y="57"/>
                    <a:pt x="2719" y="1"/>
                    <a:pt x="2719" y="1"/>
                  </a:cubicBezTo>
                  <a:close/>
                </a:path>
              </a:pathLst>
            </a:custGeom>
            <a:solidFill>
              <a:srgbClr val="DD926C"/>
            </a:solidFill>
            <a:ln>
              <a:noFill/>
            </a:ln>
          </p:spPr>
          <p:txBody>
            <a:bodyPr spcFirstLastPara="1" wrap="square" lIns="121900" tIns="121900" rIns="121900" bIns="121900" anchor="ctr" anchorCtr="0">
              <a:noAutofit/>
            </a:bodyPr>
            <a:lstStyle/>
            <a:p>
              <a:endParaRPr sz="1867"/>
            </a:p>
          </p:txBody>
        </p:sp>
        <p:sp>
          <p:nvSpPr>
            <p:cNvPr id="1397" name="Google Shape;1397;p43"/>
            <p:cNvSpPr/>
            <p:nvPr/>
          </p:nvSpPr>
          <p:spPr>
            <a:xfrm>
              <a:off x="7207600" y="2445716"/>
              <a:ext cx="31175" cy="36950"/>
            </a:xfrm>
            <a:custGeom>
              <a:avLst/>
              <a:gdLst/>
              <a:ahLst/>
              <a:cxnLst/>
              <a:rect l="l" t="t" r="r" b="b"/>
              <a:pathLst>
                <a:path w="1247" h="1478" extrusionOk="0">
                  <a:moveTo>
                    <a:pt x="652" y="1"/>
                  </a:moveTo>
                  <a:cubicBezTo>
                    <a:pt x="342" y="1"/>
                    <a:pt x="57" y="297"/>
                    <a:pt x="39" y="700"/>
                  </a:cubicBezTo>
                  <a:cubicBezTo>
                    <a:pt x="1" y="1096"/>
                    <a:pt x="227" y="1455"/>
                    <a:pt x="567" y="1474"/>
                  </a:cubicBezTo>
                  <a:cubicBezTo>
                    <a:pt x="585" y="1476"/>
                    <a:pt x="603" y="1477"/>
                    <a:pt x="621" y="1477"/>
                  </a:cubicBezTo>
                  <a:cubicBezTo>
                    <a:pt x="919" y="1477"/>
                    <a:pt x="1173" y="1186"/>
                    <a:pt x="1209" y="794"/>
                  </a:cubicBezTo>
                  <a:cubicBezTo>
                    <a:pt x="1247" y="379"/>
                    <a:pt x="1001" y="39"/>
                    <a:pt x="680" y="2"/>
                  </a:cubicBezTo>
                  <a:cubicBezTo>
                    <a:pt x="671" y="1"/>
                    <a:pt x="661" y="1"/>
                    <a:pt x="652"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98" name="Google Shape;1398;p43"/>
            <p:cNvSpPr/>
            <p:nvPr/>
          </p:nvSpPr>
          <p:spPr>
            <a:xfrm>
              <a:off x="7417600" y="2463116"/>
              <a:ext cx="31175" cy="36950"/>
            </a:xfrm>
            <a:custGeom>
              <a:avLst/>
              <a:gdLst/>
              <a:ahLst/>
              <a:cxnLst/>
              <a:rect l="l" t="t" r="r" b="b"/>
              <a:pathLst>
                <a:path w="1247" h="1478" extrusionOk="0">
                  <a:moveTo>
                    <a:pt x="629" y="1"/>
                  </a:moveTo>
                  <a:cubicBezTo>
                    <a:pt x="330" y="1"/>
                    <a:pt x="74" y="308"/>
                    <a:pt x="39" y="684"/>
                  </a:cubicBezTo>
                  <a:cubicBezTo>
                    <a:pt x="1" y="1099"/>
                    <a:pt x="246" y="1458"/>
                    <a:pt x="567" y="1476"/>
                  </a:cubicBezTo>
                  <a:cubicBezTo>
                    <a:pt x="577" y="1477"/>
                    <a:pt x="586" y="1477"/>
                    <a:pt x="596" y="1477"/>
                  </a:cubicBezTo>
                  <a:cubicBezTo>
                    <a:pt x="906" y="1477"/>
                    <a:pt x="1191" y="1181"/>
                    <a:pt x="1209" y="797"/>
                  </a:cubicBezTo>
                  <a:cubicBezTo>
                    <a:pt x="1247" y="382"/>
                    <a:pt x="1020" y="23"/>
                    <a:pt x="681" y="4"/>
                  </a:cubicBezTo>
                  <a:cubicBezTo>
                    <a:pt x="663" y="2"/>
                    <a:pt x="646" y="1"/>
                    <a:pt x="629"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399" name="Google Shape;1399;p43"/>
            <p:cNvSpPr/>
            <p:nvPr/>
          </p:nvSpPr>
          <p:spPr>
            <a:xfrm>
              <a:off x="7184475" y="2397416"/>
              <a:ext cx="60450" cy="21450"/>
            </a:xfrm>
            <a:custGeom>
              <a:avLst/>
              <a:gdLst/>
              <a:ahLst/>
              <a:cxnLst/>
              <a:rect l="l" t="t" r="r" b="b"/>
              <a:pathLst>
                <a:path w="2418" h="858" extrusionOk="0">
                  <a:moveTo>
                    <a:pt x="1489" y="1"/>
                  </a:moveTo>
                  <a:cubicBezTo>
                    <a:pt x="1466" y="1"/>
                    <a:pt x="1442" y="3"/>
                    <a:pt x="1417" y="8"/>
                  </a:cubicBezTo>
                  <a:lnTo>
                    <a:pt x="1133" y="8"/>
                  </a:lnTo>
                  <a:lnTo>
                    <a:pt x="869" y="65"/>
                  </a:lnTo>
                  <a:cubicBezTo>
                    <a:pt x="775" y="84"/>
                    <a:pt x="699" y="121"/>
                    <a:pt x="624" y="178"/>
                  </a:cubicBezTo>
                  <a:cubicBezTo>
                    <a:pt x="548" y="197"/>
                    <a:pt x="473" y="254"/>
                    <a:pt x="397" y="310"/>
                  </a:cubicBezTo>
                  <a:cubicBezTo>
                    <a:pt x="341" y="348"/>
                    <a:pt x="284" y="405"/>
                    <a:pt x="246" y="461"/>
                  </a:cubicBezTo>
                  <a:cubicBezTo>
                    <a:pt x="152" y="537"/>
                    <a:pt x="95" y="631"/>
                    <a:pt x="58" y="744"/>
                  </a:cubicBezTo>
                  <a:cubicBezTo>
                    <a:pt x="39" y="782"/>
                    <a:pt x="20" y="820"/>
                    <a:pt x="1" y="858"/>
                  </a:cubicBezTo>
                  <a:lnTo>
                    <a:pt x="114" y="858"/>
                  </a:lnTo>
                  <a:cubicBezTo>
                    <a:pt x="209" y="839"/>
                    <a:pt x="303" y="801"/>
                    <a:pt x="416" y="801"/>
                  </a:cubicBezTo>
                  <a:cubicBezTo>
                    <a:pt x="473" y="782"/>
                    <a:pt x="548" y="782"/>
                    <a:pt x="605" y="763"/>
                  </a:cubicBezTo>
                  <a:cubicBezTo>
                    <a:pt x="633" y="754"/>
                    <a:pt x="666" y="754"/>
                    <a:pt x="699" y="754"/>
                  </a:cubicBezTo>
                  <a:cubicBezTo>
                    <a:pt x="732" y="754"/>
                    <a:pt x="765" y="754"/>
                    <a:pt x="794" y="744"/>
                  </a:cubicBezTo>
                  <a:cubicBezTo>
                    <a:pt x="869" y="725"/>
                    <a:pt x="926" y="707"/>
                    <a:pt x="1001" y="707"/>
                  </a:cubicBezTo>
                  <a:lnTo>
                    <a:pt x="1209" y="688"/>
                  </a:lnTo>
                  <a:lnTo>
                    <a:pt x="1417" y="669"/>
                  </a:lnTo>
                  <a:cubicBezTo>
                    <a:pt x="1473" y="650"/>
                    <a:pt x="1549" y="650"/>
                    <a:pt x="1605" y="650"/>
                  </a:cubicBezTo>
                  <a:cubicBezTo>
                    <a:pt x="1681" y="650"/>
                    <a:pt x="1738" y="631"/>
                    <a:pt x="1813" y="631"/>
                  </a:cubicBezTo>
                  <a:cubicBezTo>
                    <a:pt x="1870" y="631"/>
                    <a:pt x="1926" y="631"/>
                    <a:pt x="1983" y="612"/>
                  </a:cubicBezTo>
                  <a:cubicBezTo>
                    <a:pt x="2049" y="603"/>
                    <a:pt x="2106" y="603"/>
                    <a:pt x="2155" y="603"/>
                  </a:cubicBezTo>
                  <a:cubicBezTo>
                    <a:pt x="2205" y="603"/>
                    <a:pt x="2247" y="603"/>
                    <a:pt x="2285" y="593"/>
                  </a:cubicBezTo>
                  <a:lnTo>
                    <a:pt x="2417" y="574"/>
                  </a:lnTo>
                  <a:lnTo>
                    <a:pt x="2360" y="461"/>
                  </a:lnTo>
                  <a:cubicBezTo>
                    <a:pt x="2285" y="367"/>
                    <a:pt x="2209" y="291"/>
                    <a:pt x="2115" y="235"/>
                  </a:cubicBezTo>
                  <a:cubicBezTo>
                    <a:pt x="2058" y="178"/>
                    <a:pt x="1983" y="140"/>
                    <a:pt x="1926" y="121"/>
                  </a:cubicBezTo>
                  <a:cubicBezTo>
                    <a:pt x="1851" y="84"/>
                    <a:pt x="1756" y="46"/>
                    <a:pt x="1681" y="46"/>
                  </a:cubicBezTo>
                  <a:cubicBezTo>
                    <a:pt x="1612" y="18"/>
                    <a:pt x="1553" y="1"/>
                    <a:pt x="1489" y="1"/>
                  </a:cubicBezTo>
                  <a:close/>
                </a:path>
              </a:pathLst>
            </a:custGeom>
            <a:solidFill>
              <a:srgbClr val="995A26"/>
            </a:solidFill>
            <a:ln>
              <a:noFill/>
            </a:ln>
          </p:spPr>
          <p:txBody>
            <a:bodyPr spcFirstLastPara="1" wrap="square" lIns="121900" tIns="121900" rIns="121900" bIns="121900" anchor="ctr" anchorCtr="0">
              <a:noAutofit/>
            </a:bodyPr>
            <a:lstStyle/>
            <a:p>
              <a:endParaRPr sz="1867"/>
            </a:p>
          </p:txBody>
        </p:sp>
        <p:sp>
          <p:nvSpPr>
            <p:cNvPr id="1400" name="Google Shape;1400;p43"/>
            <p:cNvSpPr/>
            <p:nvPr/>
          </p:nvSpPr>
          <p:spPr>
            <a:xfrm>
              <a:off x="7417150" y="2410816"/>
              <a:ext cx="55700" cy="29750"/>
            </a:xfrm>
            <a:custGeom>
              <a:avLst/>
              <a:gdLst/>
              <a:ahLst/>
              <a:cxnLst/>
              <a:rect l="l" t="t" r="r" b="b"/>
              <a:pathLst>
                <a:path w="2228" h="1190" extrusionOk="0">
                  <a:moveTo>
                    <a:pt x="831" y="1"/>
                  </a:moveTo>
                  <a:cubicBezTo>
                    <a:pt x="736" y="1"/>
                    <a:pt x="661" y="20"/>
                    <a:pt x="566" y="38"/>
                  </a:cubicBezTo>
                  <a:cubicBezTo>
                    <a:pt x="491" y="57"/>
                    <a:pt x="434" y="76"/>
                    <a:pt x="359" y="114"/>
                  </a:cubicBezTo>
                  <a:cubicBezTo>
                    <a:pt x="302" y="133"/>
                    <a:pt x="245" y="171"/>
                    <a:pt x="189" y="208"/>
                  </a:cubicBezTo>
                  <a:cubicBezTo>
                    <a:pt x="151" y="227"/>
                    <a:pt x="113" y="265"/>
                    <a:pt x="76" y="303"/>
                  </a:cubicBezTo>
                  <a:cubicBezTo>
                    <a:pt x="38" y="340"/>
                    <a:pt x="19" y="359"/>
                    <a:pt x="0" y="397"/>
                  </a:cubicBezTo>
                  <a:lnTo>
                    <a:pt x="113" y="416"/>
                  </a:lnTo>
                  <a:lnTo>
                    <a:pt x="245" y="454"/>
                  </a:lnTo>
                  <a:cubicBezTo>
                    <a:pt x="283" y="454"/>
                    <a:pt x="340" y="473"/>
                    <a:pt x="396" y="491"/>
                  </a:cubicBezTo>
                  <a:cubicBezTo>
                    <a:pt x="453" y="510"/>
                    <a:pt x="510" y="510"/>
                    <a:pt x="566" y="529"/>
                  </a:cubicBezTo>
                  <a:cubicBezTo>
                    <a:pt x="623" y="529"/>
                    <a:pt x="699" y="586"/>
                    <a:pt x="755" y="586"/>
                  </a:cubicBezTo>
                  <a:cubicBezTo>
                    <a:pt x="812" y="605"/>
                    <a:pt x="887" y="624"/>
                    <a:pt x="944" y="643"/>
                  </a:cubicBezTo>
                  <a:lnTo>
                    <a:pt x="1133" y="718"/>
                  </a:lnTo>
                  <a:lnTo>
                    <a:pt x="1321" y="794"/>
                  </a:lnTo>
                  <a:cubicBezTo>
                    <a:pt x="1378" y="812"/>
                    <a:pt x="1435" y="831"/>
                    <a:pt x="1491" y="869"/>
                  </a:cubicBezTo>
                  <a:cubicBezTo>
                    <a:pt x="1548" y="888"/>
                    <a:pt x="1623" y="907"/>
                    <a:pt x="1661" y="926"/>
                  </a:cubicBezTo>
                  <a:cubicBezTo>
                    <a:pt x="1718" y="963"/>
                    <a:pt x="1774" y="982"/>
                    <a:pt x="1831" y="1001"/>
                  </a:cubicBezTo>
                  <a:cubicBezTo>
                    <a:pt x="1888" y="1020"/>
                    <a:pt x="1925" y="1039"/>
                    <a:pt x="1982" y="1077"/>
                  </a:cubicBezTo>
                  <a:lnTo>
                    <a:pt x="2095" y="1133"/>
                  </a:lnTo>
                  <a:lnTo>
                    <a:pt x="2228" y="1190"/>
                  </a:lnTo>
                  <a:lnTo>
                    <a:pt x="2228" y="1058"/>
                  </a:lnTo>
                  <a:cubicBezTo>
                    <a:pt x="2209" y="1001"/>
                    <a:pt x="2209" y="963"/>
                    <a:pt x="2190" y="907"/>
                  </a:cubicBezTo>
                  <a:cubicBezTo>
                    <a:pt x="2190" y="850"/>
                    <a:pt x="2171" y="775"/>
                    <a:pt x="2133" y="718"/>
                  </a:cubicBezTo>
                  <a:cubicBezTo>
                    <a:pt x="2095" y="661"/>
                    <a:pt x="2058" y="586"/>
                    <a:pt x="2020" y="529"/>
                  </a:cubicBezTo>
                  <a:cubicBezTo>
                    <a:pt x="1963" y="454"/>
                    <a:pt x="1907" y="397"/>
                    <a:pt x="1831" y="340"/>
                  </a:cubicBezTo>
                  <a:cubicBezTo>
                    <a:pt x="1774" y="284"/>
                    <a:pt x="1699" y="227"/>
                    <a:pt x="1623" y="189"/>
                  </a:cubicBezTo>
                  <a:lnTo>
                    <a:pt x="1359" y="57"/>
                  </a:lnTo>
                  <a:lnTo>
                    <a:pt x="1095" y="1"/>
                  </a:lnTo>
                  <a:close/>
                </a:path>
              </a:pathLst>
            </a:custGeom>
            <a:solidFill>
              <a:srgbClr val="995A26"/>
            </a:solidFill>
            <a:ln>
              <a:noFill/>
            </a:ln>
          </p:spPr>
          <p:txBody>
            <a:bodyPr spcFirstLastPara="1" wrap="square" lIns="121900" tIns="121900" rIns="121900" bIns="121900" anchor="ctr" anchorCtr="0">
              <a:noAutofit/>
            </a:bodyPr>
            <a:lstStyle/>
            <a:p>
              <a:endParaRPr sz="1867"/>
            </a:p>
          </p:txBody>
        </p:sp>
        <p:sp>
          <p:nvSpPr>
            <p:cNvPr id="1401" name="Google Shape;1401;p43"/>
            <p:cNvSpPr/>
            <p:nvPr/>
          </p:nvSpPr>
          <p:spPr>
            <a:xfrm>
              <a:off x="7600250" y="2496891"/>
              <a:ext cx="86850" cy="78650"/>
            </a:xfrm>
            <a:custGeom>
              <a:avLst/>
              <a:gdLst/>
              <a:ahLst/>
              <a:cxnLst/>
              <a:rect l="l" t="t" r="r" b="b"/>
              <a:pathLst>
                <a:path w="3474" h="3146" extrusionOk="0">
                  <a:moveTo>
                    <a:pt x="1860" y="0"/>
                  </a:moveTo>
                  <a:cubicBezTo>
                    <a:pt x="1662" y="0"/>
                    <a:pt x="1465" y="34"/>
                    <a:pt x="1284" y="107"/>
                  </a:cubicBezTo>
                  <a:cubicBezTo>
                    <a:pt x="982" y="220"/>
                    <a:pt x="718" y="427"/>
                    <a:pt x="510" y="673"/>
                  </a:cubicBezTo>
                  <a:cubicBezTo>
                    <a:pt x="415" y="786"/>
                    <a:pt x="321" y="918"/>
                    <a:pt x="264" y="1069"/>
                  </a:cubicBezTo>
                  <a:cubicBezTo>
                    <a:pt x="227" y="1145"/>
                    <a:pt x="189" y="1201"/>
                    <a:pt x="170" y="1277"/>
                  </a:cubicBezTo>
                  <a:cubicBezTo>
                    <a:pt x="113" y="1409"/>
                    <a:pt x="95" y="1541"/>
                    <a:pt x="57" y="1673"/>
                  </a:cubicBezTo>
                  <a:lnTo>
                    <a:pt x="0" y="1900"/>
                  </a:lnTo>
                  <a:cubicBezTo>
                    <a:pt x="113" y="1862"/>
                    <a:pt x="246" y="1824"/>
                    <a:pt x="340" y="1787"/>
                  </a:cubicBezTo>
                  <a:lnTo>
                    <a:pt x="510" y="1749"/>
                  </a:lnTo>
                  <a:lnTo>
                    <a:pt x="585" y="1730"/>
                  </a:lnTo>
                  <a:lnTo>
                    <a:pt x="623" y="1730"/>
                  </a:lnTo>
                  <a:cubicBezTo>
                    <a:pt x="718" y="1711"/>
                    <a:pt x="831" y="1711"/>
                    <a:pt x="925" y="1711"/>
                  </a:cubicBezTo>
                  <a:cubicBezTo>
                    <a:pt x="1152" y="1730"/>
                    <a:pt x="1378" y="1824"/>
                    <a:pt x="1529" y="1994"/>
                  </a:cubicBezTo>
                  <a:cubicBezTo>
                    <a:pt x="1661" y="2145"/>
                    <a:pt x="1718" y="2334"/>
                    <a:pt x="1699" y="2542"/>
                  </a:cubicBezTo>
                  <a:cubicBezTo>
                    <a:pt x="1680" y="2711"/>
                    <a:pt x="1567" y="2863"/>
                    <a:pt x="1416" y="2957"/>
                  </a:cubicBezTo>
                  <a:cubicBezTo>
                    <a:pt x="1284" y="3014"/>
                    <a:pt x="1133" y="3051"/>
                    <a:pt x="1001" y="3070"/>
                  </a:cubicBezTo>
                  <a:cubicBezTo>
                    <a:pt x="906" y="3089"/>
                    <a:pt x="793" y="3089"/>
                    <a:pt x="699" y="3089"/>
                  </a:cubicBezTo>
                  <a:lnTo>
                    <a:pt x="604" y="3089"/>
                  </a:lnTo>
                  <a:lnTo>
                    <a:pt x="699" y="3108"/>
                  </a:lnTo>
                  <a:cubicBezTo>
                    <a:pt x="793" y="3127"/>
                    <a:pt x="887" y="3127"/>
                    <a:pt x="1001" y="3146"/>
                  </a:cubicBezTo>
                  <a:cubicBezTo>
                    <a:pt x="1152" y="3146"/>
                    <a:pt x="1322" y="3127"/>
                    <a:pt x="1473" y="3070"/>
                  </a:cubicBezTo>
                  <a:cubicBezTo>
                    <a:pt x="1680" y="2995"/>
                    <a:pt x="1850" y="2806"/>
                    <a:pt x="1907" y="2579"/>
                  </a:cubicBezTo>
                  <a:cubicBezTo>
                    <a:pt x="1944" y="2315"/>
                    <a:pt x="1888" y="2032"/>
                    <a:pt x="1718" y="1824"/>
                  </a:cubicBezTo>
                  <a:cubicBezTo>
                    <a:pt x="1529" y="1579"/>
                    <a:pt x="1265" y="1428"/>
                    <a:pt x="944" y="1409"/>
                  </a:cubicBezTo>
                  <a:cubicBezTo>
                    <a:pt x="887" y="1400"/>
                    <a:pt x="826" y="1395"/>
                    <a:pt x="762" y="1395"/>
                  </a:cubicBezTo>
                  <a:cubicBezTo>
                    <a:pt x="699" y="1395"/>
                    <a:pt x="633" y="1400"/>
                    <a:pt x="567" y="1409"/>
                  </a:cubicBezTo>
                  <a:lnTo>
                    <a:pt x="472" y="1409"/>
                  </a:lnTo>
                  <a:lnTo>
                    <a:pt x="472" y="1390"/>
                  </a:lnTo>
                  <a:cubicBezTo>
                    <a:pt x="491" y="1315"/>
                    <a:pt x="529" y="1258"/>
                    <a:pt x="548" y="1201"/>
                  </a:cubicBezTo>
                  <a:cubicBezTo>
                    <a:pt x="623" y="1088"/>
                    <a:pt x="680" y="975"/>
                    <a:pt x="774" y="862"/>
                  </a:cubicBezTo>
                  <a:cubicBezTo>
                    <a:pt x="925" y="654"/>
                    <a:pt x="1152" y="503"/>
                    <a:pt x="1397" y="390"/>
                  </a:cubicBezTo>
                  <a:cubicBezTo>
                    <a:pt x="1552" y="325"/>
                    <a:pt x="1724" y="296"/>
                    <a:pt x="1896" y="296"/>
                  </a:cubicBezTo>
                  <a:cubicBezTo>
                    <a:pt x="1976" y="296"/>
                    <a:pt x="2056" y="302"/>
                    <a:pt x="2133" y="314"/>
                  </a:cubicBezTo>
                  <a:cubicBezTo>
                    <a:pt x="2379" y="333"/>
                    <a:pt x="2605" y="427"/>
                    <a:pt x="2794" y="578"/>
                  </a:cubicBezTo>
                  <a:cubicBezTo>
                    <a:pt x="2964" y="692"/>
                    <a:pt x="3096" y="880"/>
                    <a:pt x="3190" y="1069"/>
                  </a:cubicBezTo>
                  <a:cubicBezTo>
                    <a:pt x="3304" y="1390"/>
                    <a:pt x="3304" y="1749"/>
                    <a:pt x="3190" y="2051"/>
                  </a:cubicBezTo>
                  <a:lnTo>
                    <a:pt x="3115" y="2202"/>
                  </a:lnTo>
                  <a:lnTo>
                    <a:pt x="3039" y="2315"/>
                  </a:lnTo>
                  <a:lnTo>
                    <a:pt x="2983" y="2391"/>
                  </a:lnTo>
                  <a:lnTo>
                    <a:pt x="3077" y="2334"/>
                  </a:lnTo>
                  <a:lnTo>
                    <a:pt x="3171" y="2240"/>
                  </a:lnTo>
                  <a:lnTo>
                    <a:pt x="3266" y="2107"/>
                  </a:lnTo>
                  <a:cubicBezTo>
                    <a:pt x="3436" y="1768"/>
                    <a:pt x="3474" y="1390"/>
                    <a:pt x="3379" y="1031"/>
                  </a:cubicBezTo>
                  <a:cubicBezTo>
                    <a:pt x="3304" y="786"/>
                    <a:pt x="3153" y="560"/>
                    <a:pt x="2964" y="390"/>
                  </a:cubicBezTo>
                  <a:cubicBezTo>
                    <a:pt x="2737" y="201"/>
                    <a:pt x="2473" y="69"/>
                    <a:pt x="2190" y="31"/>
                  </a:cubicBezTo>
                  <a:cubicBezTo>
                    <a:pt x="2081" y="11"/>
                    <a:pt x="1971" y="0"/>
                    <a:pt x="1860" y="0"/>
                  </a:cubicBezTo>
                  <a:close/>
                </a:path>
              </a:pathLst>
            </a:custGeom>
            <a:solidFill>
              <a:srgbClr val="D88E6A"/>
            </a:solidFill>
            <a:ln>
              <a:noFill/>
            </a:ln>
          </p:spPr>
          <p:txBody>
            <a:bodyPr spcFirstLastPara="1" wrap="square" lIns="121900" tIns="121900" rIns="121900" bIns="121900" anchor="ctr" anchorCtr="0">
              <a:noAutofit/>
            </a:bodyPr>
            <a:lstStyle/>
            <a:p>
              <a:endParaRPr sz="1867"/>
            </a:p>
          </p:txBody>
        </p:sp>
        <p:sp>
          <p:nvSpPr>
            <p:cNvPr id="1402" name="Google Shape;1402;p43"/>
            <p:cNvSpPr/>
            <p:nvPr/>
          </p:nvSpPr>
          <p:spPr>
            <a:xfrm>
              <a:off x="7030650" y="2416016"/>
              <a:ext cx="60425" cy="88750"/>
            </a:xfrm>
            <a:custGeom>
              <a:avLst/>
              <a:gdLst/>
              <a:ahLst/>
              <a:cxnLst/>
              <a:rect l="l" t="t" r="r" b="b"/>
              <a:pathLst>
                <a:path w="2417" h="3550" extrusionOk="0">
                  <a:moveTo>
                    <a:pt x="1001" y="0"/>
                  </a:moveTo>
                  <a:cubicBezTo>
                    <a:pt x="868" y="19"/>
                    <a:pt x="755" y="76"/>
                    <a:pt x="642" y="132"/>
                  </a:cubicBezTo>
                  <a:cubicBezTo>
                    <a:pt x="434" y="246"/>
                    <a:pt x="283" y="416"/>
                    <a:pt x="189" y="623"/>
                  </a:cubicBezTo>
                  <a:cubicBezTo>
                    <a:pt x="38" y="906"/>
                    <a:pt x="0" y="1246"/>
                    <a:pt x="57" y="1567"/>
                  </a:cubicBezTo>
                  <a:cubicBezTo>
                    <a:pt x="57" y="1643"/>
                    <a:pt x="76" y="1737"/>
                    <a:pt x="95" y="1812"/>
                  </a:cubicBezTo>
                  <a:lnTo>
                    <a:pt x="132" y="1907"/>
                  </a:lnTo>
                  <a:lnTo>
                    <a:pt x="132" y="1812"/>
                  </a:lnTo>
                  <a:cubicBezTo>
                    <a:pt x="132" y="1737"/>
                    <a:pt x="132" y="1643"/>
                    <a:pt x="132" y="1567"/>
                  </a:cubicBezTo>
                  <a:cubicBezTo>
                    <a:pt x="132" y="1265"/>
                    <a:pt x="227" y="982"/>
                    <a:pt x="378" y="737"/>
                  </a:cubicBezTo>
                  <a:cubicBezTo>
                    <a:pt x="472" y="567"/>
                    <a:pt x="623" y="453"/>
                    <a:pt x="774" y="378"/>
                  </a:cubicBezTo>
                  <a:cubicBezTo>
                    <a:pt x="884" y="323"/>
                    <a:pt x="994" y="294"/>
                    <a:pt x="1104" y="294"/>
                  </a:cubicBezTo>
                  <a:cubicBezTo>
                    <a:pt x="1183" y="294"/>
                    <a:pt x="1262" y="309"/>
                    <a:pt x="1340" y="340"/>
                  </a:cubicBezTo>
                  <a:cubicBezTo>
                    <a:pt x="1548" y="416"/>
                    <a:pt x="1718" y="548"/>
                    <a:pt x="1831" y="718"/>
                  </a:cubicBezTo>
                  <a:cubicBezTo>
                    <a:pt x="1963" y="906"/>
                    <a:pt x="2039" y="1114"/>
                    <a:pt x="2058" y="1341"/>
                  </a:cubicBezTo>
                  <a:cubicBezTo>
                    <a:pt x="2095" y="1586"/>
                    <a:pt x="2095" y="1812"/>
                    <a:pt x="2058" y="2058"/>
                  </a:cubicBezTo>
                  <a:lnTo>
                    <a:pt x="2058" y="2096"/>
                  </a:lnTo>
                  <a:lnTo>
                    <a:pt x="2058" y="2115"/>
                  </a:lnTo>
                  <a:lnTo>
                    <a:pt x="2039" y="2096"/>
                  </a:lnTo>
                  <a:cubicBezTo>
                    <a:pt x="1982" y="2058"/>
                    <a:pt x="1926" y="2020"/>
                    <a:pt x="1850" y="2001"/>
                  </a:cubicBezTo>
                  <a:cubicBezTo>
                    <a:pt x="1784" y="1982"/>
                    <a:pt x="1713" y="1973"/>
                    <a:pt x="1642" y="1973"/>
                  </a:cubicBezTo>
                  <a:cubicBezTo>
                    <a:pt x="1572" y="1973"/>
                    <a:pt x="1501" y="1982"/>
                    <a:pt x="1435" y="2001"/>
                  </a:cubicBezTo>
                  <a:cubicBezTo>
                    <a:pt x="1208" y="2077"/>
                    <a:pt x="1019" y="2284"/>
                    <a:pt x="963" y="2530"/>
                  </a:cubicBezTo>
                  <a:cubicBezTo>
                    <a:pt x="906" y="2719"/>
                    <a:pt x="944" y="2907"/>
                    <a:pt x="1019" y="3077"/>
                  </a:cubicBezTo>
                  <a:cubicBezTo>
                    <a:pt x="1095" y="3209"/>
                    <a:pt x="1189" y="3323"/>
                    <a:pt x="1303" y="3398"/>
                  </a:cubicBezTo>
                  <a:cubicBezTo>
                    <a:pt x="1378" y="3455"/>
                    <a:pt x="1454" y="3493"/>
                    <a:pt x="1529" y="3530"/>
                  </a:cubicBezTo>
                  <a:lnTo>
                    <a:pt x="1624" y="3549"/>
                  </a:lnTo>
                  <a:lnTo>
                    <a:pt x="1548" y="3511"/>
                  </a:lnTo>
                  <a:cubicBezTo>
                    <a:pt x="1472" y="3474"/>
                    <a:pt x="1416" y="3417"/>
                    <a:pt x="1359" y="3342"/>
                  </a:cubicBezTo>
                  <a:cubicBezTo>
                    <a:pt x="1265" y="3266"/>
                    <a:pt x="1189" y="3153"/>
                    <a:pt x="1152" y="3039"/>
                  </a:cubicBezTo>
                  <a:cubicBezTo>
                    <a:pt x="1095" y="2888"/>
                    <a:pt x="1095" y="2737"/>
                    <a:pt x="1152" y="2586"/>
                  </a:cubicBezTo>
                  <a:cubicBezTo>
                    <a:pt x="1208" y="2417"/>
                    <a:pt x="1340" y="2303"/>
                    <a:pt x="1510" y="2247"/>
                  </a:cubicBezTo>
                  <a:cubicBezTo>
                    <a:pt x="1586" y="2247"/>
                    <a:pt x="1661" y="2247"/>
                    <a:pt x="1737" y="2266"/>
                  </a:cubicBezTo>
                  <a:cubicBezTo>
                    <a:pt x="1775" y="2284"/>
                    <a:pt x="1812" y="2303"/>
                    <a:pt x="1850" y="2341"/>
                  </a:cubicBezTo>
                  <a:cubicBezTo>
                    <a:pt x="1869" y="2360"/>
                    <a:pt x="1888" y="2379"/>
                    <a:pt x="1907" y="2398"/>
                  </a:cubicBezTo>
                  <a:cubicBezTo>
                    <a:pt x="1926" y="2398"/>
                    <a:pt x="1944" y="2398"/>
                    <a:pt x="1944" y="2435"/>
                  </a:cubicBezTo>
                  <a:lnTo>
                    <a:pt x="1982" y="2586"/>
                  </a:lnTo>
                  <a:lnTo>
                    <a:pt x="2152" y="3190"/>
                  </a:lnTo>
                  <a:lnTo>
                    <a:pt x="2171" y="3323"/>
                  </a:lnTo>
                  <a:lnTo>
                    <a:pt x="2228" y="3021"/>
                  </a:lnTo>
                  <a:lnTo>
                    <a:pt x="2228" y="2983"/>
                  </a:lnTo>
                  <a:lnTo>
                    <a:pt x="2228" y="2964"/>
                  </a:lnTo>
                  <a:lnTo>
                    <a:pt x="2246" y="2888"/>
                  </a:lnTo>
                  <a:lnTo>
                    <a:pt x="2265" y="2737"/>
                  </a:lnTo>
                  <a:lnTo>
                    <a:pt x="2322" y="2398"/>
                  </a:lnTo>
                  <a:lnTo>
                    <a:pt x="2360" y="2209"/>
                  </a:lnTo>
                  <a:lnTo>
                    <a:pt x="2379" y="2077"/>
                  </a:lnTo>
                  <a:cubicBezTo>
                    <a:pt x="2416" y="1812"/>
                    <a:pt x="2416" y="1548"/>
                    <a:pt x="2379" y="1284"/>
                  </a:cubicBezTo>
                  <a:cubicBezTo>
                    <a:pt x="2341" y="1001"/>
                    <a:pt x="2228" y="737"/>
                    <a:pt x="2077" y="510"/>
                  </a:cubicBezTo>
                  <a:cubicBezTo>
                    <a:pt x="1907" y="283"/>
                    <a:pt x="1661" y="132"/>
                    <a:pt x="1397" y="38"/>
                  </a:cubicBezTo>
                  <a:cubicBezTo>
                    <a:pt x="1340" y="19"/>
                    <a:pt x="1265" y="19"/>
                    <a:pt x="1208" y="0"/>
                  </a:cubicBezTo>
                  <a:close/>
                </a:path>
              </a:pathLst>
            </a:custGeom>
            <a:solidFill>
              <a:srgbClr val="D88E6A"/>
            </a:solidFill>
            <a:ln>
              <a:noFill/>
            </a:ln>
          </p:spPr>
          <p:txBody>
            <a:bodyPr spcFirstLastPara="1" wrap="square" lIns="121900" tIns="121900" rIns="121900" bIns="121900" anchor="ctr" anchorCtr="0">
              <a:noAutofit/>
            </a:bodyPr>
            <a:lstStyle/>
            <a:p>
              <a:endParaRPr sz="1867"/>
            </a:p>
          </p:txBody>
        </p:sp>
        <p:sp>
          <p:nvSpPr>
            <p:cNvPr id="1403" name="Google Shape;1403;p43"/>
            <p:cNvSpPr/>
            <p:nvPr/>
          </p:nvSpPr>
          <p:spPr>
            <a:xfrm>
              <a:off x="6886700" y="2530091"/>
              <a:ext cx="185975" cy="182325"/>
            </a:xfrm>
            <a:custGeom>
              <a:avLst/>
              <a:gdLst/>
              <a:ahLst/>
              <a:cxnLst/>
              <a:rect l="l" t="t" r="r" b="b"/>
              <a:pathLst>
                <a:path w="7439" h="7293" extrusionOk="0">
                  <a:moveTo>
                    <a:pt x="2931" y="1"/>
                  </a:moveTo>
                  <a:cubicBezTo>
                    <a:pt x="2058" y="1"/>
                    <a:pt x="805" y="96"/>
                    <a:pt x="1" y="572"/>
                  </a:cubicBezTo>
                  <a:cubicBezTo>
                    <a:pt x="1" y="572"/>
                    <a:pt x="227" y="4630"/>
                    <a:pt x="2474" y="7292"/>
                  </a:cubicBezTo>
                  <a:cubicBezTo>
                    <a:pt x="2474" y="7292"/>
                    <a:pt x="2533" y="7293"/>
                    <a:pt x="2639" y="7293"/>
                  </a:cubicBezTo>
                  <a:cubicBezTo>
                    <a:pt x="3414" y="7293"/>
                    <a:pt x="6691" y="7249"/>
                    <a:pt x="7438" y="6518"/>
                  </a:cubicBezTo>
                  <a:cubicBezTo>
                    <a:pt x="7438" y="6518"/>
                    <a:pt x="4550" y="3196"/>
                    <a:pt x="3927" y="43"/>
                  </a:cubicBezTo>
                  <a:cubicBezTo>
                    <a:pt x="3927" y="43"/>
                    <a:pt x="3513" y="1"/>
                    <a:pt x="2931" y="1"/>
                  </a:cubicBezTo>
                  <a:close/>
                </a:path>
              </a:pathLst>
            </a:custGeom>
            <a:solidFill>
              <a:schemeClr val="lt1"/>
            </a:solidFill>
            <a:ln>
              <a:noFill/>
            </a:ln>
          </p:spPr>
          <p:txBody>
            <a:bodyPr spcFirstLastPara="1" wrap="square" lIns="121900" tIns="121900" rIns="121900" bIns="121900" anchor="ctr" anchorCtr="0">
              <a:noAutofit/>
            </a:bodyPr>
            <a:lstStyle/>
            <a:p>
              <a:endParaRPr sz="1867"/>
            </a:p>
          </p:txBody>
        </p:sp>
        <p:sp>
          <p:nvSpPr>
            <p:cNvPr id="1404" name="Google Shape;1404;p43"/>
            <p:cNvSpPr/>
            <p:nvPr/>
          </p:nvSpPr>
          <p:spPr>
            <a:xfrm>
              <a:off x="6897100" y="2572691"/>
              <a:ext cx="84025" cy="20775"/>
            </a:xfrm>
            <a:custGeom>
              <a:avLst/>
              <a:gdLst/>
              <a:ahLst/>
              <a:cxnLst/>
              <a:rect l="l" t="t" r="r" b="b"/>
              <a:pathLst>
                <a:path w="3361" h="831" extrusionOk="0">
                  <a:moveTo>
                    <a:pt x="3360" y="0"/>
                  </a:moveTo>
                  <a:lnTo>
                    <a:pt x="3209" y="38"/>
                  </a:lnTo>
                  <a:cubicBezTo>
                    <a:pt x="3115" y="57"/>
                    <a:pt x="2983" y="114"/>
                    <a:pt x="2832" y="170"/>
                  </a:cubicBezTo>
                  <a:cubicBezTo>
                    <a:pt x="2756" y="189"/>
                    <a:pt x="2681" y="208"/>
                    <a:pt x="2586" y="246"/>
                  </a:cubicBezTo>
                  <a:cubicBezTo>
                    <a:pt x="2492" y="265"/>
                    <a:pt x="2416" y="302"/>
                    <a:pt x="2303" y="321"/>
                  </a:cubicBezTo>
                  <a:cubicBezTo>
                    <a:pt x="2209" y="340"/>
                    <a:pt x="2114" y="378"/>
                    <a:pt x="2020" y="397"/>
                  </a:cubicBezTo>
                  <a:cubicBezTo>
                    <a:pt x="1925" y="416"/>
                    <a:pt x="1812" y="435"/>
                    <a:pt x="1718" y="453"/>
                  </a:cubicBezTo>
                  <a:cubicBezTo>
                    <a:pt x="1605" y="472"/>
                    <a:pt x="1510" y="472"/>
                    <a:pt x="1397" y="491"/>
                  </a:cubicBezTo>
                  <a:cubicBezTo>
                    <a:pt x="1303" y="510"/>
                    <a:pt x="1208" y="510"/>
                    <a:pt x="1095" y="510"/>
                  </a:cubicBezTo>
                  <a:cubicBezTo>
                    <a:pt x="1000" y="510"/>
                    <a:pt x="906" y="529"/>
                    <a:pt x="812" y="529"/>
                  </a:cubicBezTo>
                  <a:lnTo>
                    <a:pt x="0" y="529"/>
                  </a:lnTo>
                  <a:lnTo>
                    <a:pt x="151" y="604"/>
                  </a:lnTo>
                  <a:cubicBezTo>
                    <a:pt x="264" y="661"/>
                    <a:pt x="396" y="699"/>
                    <a:pt x="529" y="737"/>
                  </a:cubicBezTo>
                  <a:cubicBezTo>
                    <a:pt x="623" y="737"/>
                    <a:pt x="698" y="774"/>
                    <a:pt x="793" y="793"/>
                  </a:cubicBezTo>
                  <a:cubicBezTo>
                    <a:pt x="887" y="793"/>
                    <a:pt x="1000" y="831"/>
                    <a:pt x="1095" y="831"/>
                  </a:cubicBezTo>
                  <a:lnTo>
                    <a:pt x="1435" y="831"/>
                  </a:lnTo>
                  <a:cubicBezTo>
                    <a:pt x="1548" y="812"/>
                    <a:pt x="1661" y="812"/>
                    <a:pt x="1774" y="793"/>
                  </a:cubicBezTo>
                  <a:cubicBezTo>
                    <a:pt x="1888" y="774"/>
                    <a:pt x="2001" y="755"/>
                    <a:pt x="2095" y="718"/>
                  </a:cubicBezTo>
                  <a:cubicBezTo>
                    <a:pt x="2209" y="680"/>
                    <a:pt x="2303" y="642"/>
                    <a:pt x="2416" y="604"/>
                  </a:cubicBezTo>
                  <a:cubicBezTo>
                    <a:pt x="2511" y="586"/>
                    <a:pt x="2605" y="529"/>
                    <a:pt x="2681" y="472"/>
                  </a:cubicBezTo>
                  <a:cubicBezTo>
                    <a:pt x="2775" y="435"/>
                    <a:pt x="2850" y="397"/>
                    <a:pt x="2926" y="340"/>
                  </a:cubicBezTo>
                  <a:cubicBezTo>
                    <a:pt x="3039" y="265"/>
                    <a:pt x="3134" y="189"/>
                    <a:pt x="3247" y="95"/>
                  </a:cubicBezTo>
                  <a:lnTo>
                    <a:pt x="3360" y="0"/>
                  </a:ln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405" name="Google Shape;1405;p43"/>
            <p:cNvSpPr/>
            <p:nvPr/>
          </p:nvSpPr>
          <p:spPr>
            <a:xfrm>
              <a:off x="6812150" y="2344266"/>
              <a:ext cx="240225" cy="204600"/>
            </a:xfrm>
            <a:custGeom>
              <a:avLst/>
              <a:gdLst/>
              <a:ahLst/>
              <a:cxnLst/>
              <a:rect l="l" t="t" r="r" b="b"/>
              <a:pathLst>
                <a:path w="9609" h="8184" extrusionOk="0">
                  <a:moveTo>
                    <a:pt x="3578" y="0"/>
                  </a:moveTo>
                  <a:cubicBezTo>
                    <a:pt x="3569" y="0"/>
                    <a:pt x="3559" y="1"/>
                    <a:pt x="3549" y="1"/>
                  </a:cubicBezTo>
                  <a:cubicBezTo>
                    <a:pt x="2265" y="58"/>
                    <a:pt x="3266" y="3569"/>
                    <a:pt x="3266" y="3569"/>
                  </a:cubicBezTo>
                  <a:cubicBezTo>
                    <a:pt x="3266" y="3569"/>
                    <a:pt x="1849" y="1485"/>
                    <a:pt x="989" y="1485"/>
                  </a:cubicBezTo>
                  <a:cubicBezTo>
                    <a:pt x="934" y="1485"/>
                    <a:pt x="881" y="1493"/>
                    <a:pt x="831" y="1511"/>
                  </a:cubicBezTo>
                  <a:cubicBezTo>
                    <a:pt x="0" y="1794"/>
                    <a:pt x="2567" y="7797"/>
                    <a:pt x="3436" y="8118"/>
                  </a:cubicBezTo>
                  <a:cubicBezTo>
                    <a:pt x="3557" y="8164"/>
                    <a:pt x="3715" y="8184"/>
                    <a:pt x="3896" y="8184"/>
                  </a:cubicBezTo>
                  <a:cubicBezTo>
                    <a:pt x="4981" y="8184"/>
                    <a:pt x="6909" y="7476"/>
                    <a:pt x="6909" y="7476"/>
                  </a:cubicBezTo>
                  <a:cubicBezTo>
                    <a:pt x="6909" y="7476"/>
                    <a:pt x="9608" y="6023"/>
                    <a:pt x="9495" y="4966"/>
                  </a:cubicBezTo>
                  <a:cubicBezTo>
                    <a:pt x="9460" y="4639"/>
                    <a:pt x="9182" y="4527"/>
                    <a:pt x="8817" y="4527"/>
                  </a:cubicBezTo>
                  <a:cubicBezTo>
                    <a:pt x="8028" y="4527"/>
                    <a:pt x="6834" y="5051"/>
                    <a:pt x="6815" y="5060"/>
                  </a:cubicBezTo>
                  <a:lnTo>
                    <a:pt x="6815" y="5060"/>
                  </a:lnTo>
                  <a:cubicBezTo>
                    <a:pt x="6842" y="4983"/>
                    <a:pt x="8022" y="1012"/>
                    <a:pt x="7003" y="586"/>
                  </a:cubicBezTo>
                  <a:cubicBezTo>
                    <a:pt x="6941" y="559"/>
                    <a:pt x="6880" y="546"/>
                    <a:pt x="6820" y="546"/>
                  </a:cubicBezTo>
                  <a:cubicBezTo>
                    <a:pt x="5888" y="546"/>
                    <a:pt x="5172" y="3625"/>
                    <a:pt x="5172" y="3625"/>
                  </a:cubicBezTo>
                  <a:cubicBezTo>
                    <a:pt x="5172" y="3625"/>
                    <a:pt x="4838" y="0"/>
                    <a:pt x="3578" y="0"/>
                  </a:cubicBezTo>
                  <a:close/>
                </a:path>
              </a:pathLst>
            </a:custGeom>
            <a:solidFill>
              <a:srgbClr val="FFE4D7"/>
            </a:solidFill>
            <a:ln>
              <a:noFill/>
            </a:ln>
          </p:spPr>
          <p:txBody>
            <a:bodyPr spcFirstLastPara="1" wrap="square" lIns="121900" tIns="121900" rIns="121900" bIns="121900" anchor="ctr" anchorCtr="0">
              <a:noAutofit/>
            </a:bodyPr>
            <a:lstStyle/>
            <a:p>
              <a:endParaRPr sz="1867"/>
            </a:p>
          </p:txBody>
        </p:sp>
        <p:sp>
          <p:nvSpPr>
            <p:cNvPr id="1406" name="Google Shape;1406;p43"/>
            <p:cNvSpPr/>
            <p:nvPr/>
          </p:nvSpPr>
          <p:spPr>
            <a:xfrm>
              <a:off x="6907000" y="2478416"/>
              <a:ext cx="40600" cy="40975"/>
            </a:xfrm>
            <a:custGeom>
              <a:avLst/>
              <a:gdLst/>
              <a:ahLst/>
              <a:cxnLst/>
              <a:rect l="l" t="t" r="r" b="b"/>
              <a:pathLst>
                <a:path w="1624" h="1639" extrusionOk="0">
                  <a:moveTo>
                    <a:pt x="208" y="1"/>
                  </a:moveTo>
                  <a:cubicBezTo>
                    <a:pt x="137" y="1"/>
                    <a:pt x="67" y="5"/>
                    <a:pt x="0" y="15"/>
                  </a:cubicBezTo>
                  <a:lnTo>
                    <a:pt x="359" y="204"/>
                  </a:lnTo>
                  <a:lnTo>
                    <a:pt x="510" y="279"/>
                  </a:lnTo>
                  <a:cubicBezTo>
                    <a:pt x="567" y="317"/>
                    <a:pt x="623" y="355"/>
                    <a:pt x="680" y="374"/>
                  </a:cubicBezTo>
                  <a:cubicBezTo>
                    <a:pt x="737" y="411"/>
                    <a:pt x="793" y="449"/>
                    <a:pt x="850" y="506"/>
                  </a:cubicBezTo>
                  <a:cubicBezTo>
                    <a:pt x="907" y="543"/>
                    <a:pt x="963" y="581"/>
                    <a:pt x="1001" y="638"/>
                  </a:cubicBezTo>
                  <a:cubicBezTo>
                    <a:pt x="1058" y="676"/>
                    <a:pt x="1095" y="732"/>
                    <a:pt x="1133" y="789"/>
                  </a:cubicBezTo>
                  <a:cubicBezTo>
                    <a:pt x="1190" y="827"/>
                    <a:pt x="1227" y="883"/>
                    <a:pt x="1246" y="940"/>
                  </a:cubicBezTo>
                  <a:lnTo>
                    <a:pt x="1341" y="1110"/>
                  </a:lnTo>
                  <a:cubicBezTo>
                    <a:pt x="1360" y="1166"/>
                    <a:pt x="1397" y="1204"/>
                    <a:pt x="1416" y="1261"/>
                  </a:cubicBezTo>
                  <a:cubicBezTo>
                    <a:pt x="1454" y="1374"/>
                    <a:pt x="1492" y="1468"/>
                    <a:pt x="1511" y="1525"/>
                  </a:cubicBezTo>
                  <a:lnTo>
                    <a:pt x="1548" y="1638"/>
                  </a:lnTo>
                  <a:lnTo>
                    <a:pt x="1586" y="1525"/>
                  </a:lnTo>
                  <a:cubicBezTo>
                    <a:pt x="1605" y="1431"/>
                    <a:pt x="1624" y="1336"/>
                    <a:pt x="1624" y="1223"/>
                  </a:cubicBezTo>
                  <a:cubicBezTo>
                    <a:pt x="1624" y="1072"/>
                    <a:pt x="1586" y="940"/>
                    <a:pt x="1529" y="808"/>
                  </a:cubicBezTo>
                  <a:cubicBezTo>
                    <a:pt x="1492" y="713"/>
                    <a:pt x="1454" y="657"/>
                    <a:pt x="1416" y="581"/>
                  </a:cubicBezTo>
                  <a:cubicBezTo>
                    <a:pt x="1360" y="506"/>
                    <a:pt x="1303" y="449"/>
                    <a:pt x="1246" y="374"/>
                  </a:cubicBezTo>
                  <a:cubicBezTo>
                    <a:pt x="1171" y="317"/>
                    <a:pt x="1114" y="279"/>
                    <a:pt x="1039" y="223"/>
                  </a:cubicBezTo>
                  <a:cubicBezTo>
                    <a:pt x="963" y="185"/>
                    <a:pt x="888" y="147"/>
                    <a:pt x="831" y="109"/>
                  </a:cubicBezTo>
                  <a:cubicBezTo>
                    <a:pt x="756" y="90"/>
                    <a:pt x="680" y="72"/>
                    <a:pt x="604" y="53"/>
                  </a:cubicBezTo>
                  <a:cubicBezTo>
                    <a:pt x="548" y="34"/>
                    <a:pt x="472" y="15"/>
                    <a:pt x="416" y="15"/>
                  </a:cubicBezTo>
                  <a:cubicBezTo>
                    <a:pt x="350" y="5"/>
                    <a:pt x="279" y="1"/>
                    <a:pt x="208" y="1"/>
                  </a:cubicBezTo>
                  <a:close/>
                </a:path>
              </a:pathLst>
            </a:custGeom>
            <a:solidFill>
              <a:srgbClr val="D88E6A"/>
            </a:solidFill>
            <a:ln>
              <a:noFill/>
            </a:ln>
          </p:spPr>
          <p:txBody>
            <a:bodyPr spcFirstLastPara="1" wrap="square" lIns="121900" tIns="121900" rIns="121900" bIns="121900" anchor="ctr" anchorCtr="0">
              <a:noAutofit/>
            </a:bodyPr>
            <a:lstStyle/>
            <a:p>
              <a:endParaRPr sz="1867"/>
            </a:p>
          </p:txBody>
        </p:sp>
        <p:sp>
          <p:nvSpPr>
            <p:cNvPr id="1407" name="Google Shape;1407;p43"/>
            <p:cNvSpPr/>
            <p:nvPr/>
          </p:nvSpPr>
          <p:spPr>
            <a:xfrm>
              <a:off x="7088225" y="2307991"/>
              <a:ext cx="383100" cy="73325"/>
            </a:xfrm>
            <a:custGeom>
              <a:avLst/>
              <a:gdLst/>
              <a:ahLst/>
              <a:cxnLst/>
              <a:rect l="l" t="t" r="r" b="b"/>
              <a:pathLst>
                <a:path w="15324" h="2933" extrusionOk="0">
                  <a:moveTo>
                    <a:pt x="5645" y="1"/>
                  </a:moveTo>
                  <a:cubicBezTo>
                    <a:pt x="2702" y="1"/>
                    <a:pt x="181" y="456"/>
                    <a:pt x="113" y="1188"/>
                  </a:cubicBezTo>
                  <a:cubicBezTo>
                    <a:pt x="0" y="2132"/>
                    <a:pt x="2473" y="2547"/>
                    <a:pt x="6267" y="2849"/>
                  </a:cubicBezTo>
                  <a:cubicBezTo>
                    <a:pt x="6990" y="2906"/>
                    <a:pt x="7766" y="2932"/>
                    <a:pt x="8547" y="2932"/>
                  </a:cubicBezTo>
                  <a:cubicBezTo>
                    <a:pt x="11889" y="2932"/>
                    <a:pt x="15324" y="2456"/>
                    <a:pt x="15064" y="1905"/>
                  </a:cubicBezTo>
                  <a:cubicBezTo>
                    <a:pt x="14743" y="1226"/>
                    <a:pt x="9986" y="112"/>
                    <a:pt x="6626" y="17"/>
                  </a:cubicBezTo>
                  <a:cubicBezTo>
                    <a:pt x="6296" y="6"/>
                    <a:pt x="5968" y="1"/>
                    <a:pt x="5645" y="1"/>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408" name="Google Shape;1408;p43"/>
            <p:cNvSpPr/>
            <p:nvPr/>
          </p:nvSpPr>
          <p:spPr>
            <a:xfrm>
              <a:off x="5675775" y="2067041"/>
              <a:ext cx="2304850" cy="845300"/>
            </a:xfrm>
            <a:custGeom>
              <a:avLst/>
              <a:gdLst/>
              <a:ahLst/>
              <a:cxnLst/>
              <a:rect l="l" t="t" r="r" b="b"/>
              <a:pathLst>
                <a:path w="92194" h="33812" extrusionOk="0">
                  <a:moveTo>
                    <a:pt x="46328" y="2765"/>
                  </a:moveTo>
                  <a:cubicBezTo>
                    <a:pt x="46339" y="2765"/>
                    <a:pt x="46350" y="2765"/>
                    <a:pt x="46361" y="2765"/>
                  </a:cubicBezTo>
                  <a:lnTo>
                    <a:pt x="46380" y="2765"/>
                  </a:lnTo>
                  <a:cubicBezTo>
                    <a:pt x="57970" y="2879"/>
                    <a:pt x="81510" y="6541"/>
                    <a:pt x="84907" y="12525"/>
                  </a:cubicBezTo>
                  <a:cubicBezTo>
                    <a:pt x="87550" y="17187"/>
                    <a:pt x="86267" y="25266"/>
                    <a:pt x="85568" y="28589"/>
                  </a:cubicBezTo>
                  <a:cubicBezTo>
                    <a:pt x="85417" y="29326"/>
                    <a:pt x="84760" y="29841"/>
                    <a:pt x="84020" y="29841"/>
                  </a:cubicBezTo>
                  <a:cubicBezTo>
                    <a:pt x="83927" y="29841"/>
                    <a:pt x="83832" y="29833"/>
                    <a:pt x="83737" y="29816"/>
                  </a:cubicBezTo>
                  <a:cubicBezTo>
                    <a:pt x="79523" y="29071"/>
                    <a:pt x="66604" y="27050"/>
                    <a:pt x="49639" y="27050"/>
                  </a:cubicBezTo>
                  <a:cubicBezTo>
                    <a:pt x="48974" y="27050"/>
                    <a:pt x="48303" y="27053"/>
                    <a:pt x="47626" y="27060"/>
                  </a:cubicBezTo>
                  <a:cubicBezTo>
                    <a:pt x="46777" y="27060"/>
                    <a:pt x="46078" y="26418"/>
                    <a:pt x="46022" y="25568"/>
                  </a:cubicBezTo>
                  <a:cubicBezTo>
                    <a:pt x="45776" y="21189"/>
                    <a:pt x="45078" y="9882"/>
                    <a:pt x="44776" y="4427"/>
                  </a:cubicBezTo>
                  <a:cubicBezTo>
                    <a:pt x="44720" y="3531"/>
                    <a:pt x="45419" y="2765"/>
                    <a:pt x="46328" y="2765"/>
                  </a:cubicBezTo>
                  <a:close/>
                  <a:moveTo>
                    <a:pt x="41147" y="2896"/>
                  </a:moveTo>
                  <a:cubicBezTo>
                    <a:pt x="41966" y="2896"/>
                    <a:pt x="42663" y="3526"/>
                    <a:pt x="42718" y="4370"/>
                  </a:cubicBezTo>
                  <a:lnTo>
                    <a:pt x="44209" y="25474"/>
                  </a:lnTo>
                  <a:cubicBezTo>
                    <a:pt x="44266" y="26361"/>
                    <a:pt x="43586" y="27135"/>
                    <a:pt x="42699" y="27154"/>
                  </a:cubicBezTo>
                  <a:cubicBezTo>
                    <a:pt x="32242" y="27494"/>
                    <a:pt x="20614" y="28683"/>
                    <a:pt x="8759" y="31326"/>
                  </a:cubicBezTo>
                  <a:cubicBezTo>
                    <a:pt x="8642" y="31352"/>
                    <a:pt x="8526" y="31365"/>
                    <a:pt x="8411" y="31365"/>
                  </a:cubicBezTo>
                  <a:cubicBezTo>
                    <a:pt x="7707" y="31365"/>
                    <a:pt x="7069" y="30888"/>
                    <a:pt x="6890" y="30174"/>
                  </a:cubicBezTo>
                  <a:cubicBezTo>
                    <a:pt x="5890" y="26248"/>
                    <a:pt x="3549" y="15564"/>
                    <a:pt x="6494" y="11317"/>
                  </a:cubicBezTo>
                  <a:cubicBezTo>
                    <a:pt x="9665" y="6767"/>
                    <a:pt x="28542" y="3596"/>
                    <a:pt x="41076" y="2898"/>
                  </a:cubicBezTo>
                  <a:cubicBezTo>
                    <a:pt x="41100" y="2897"/>
                    <a:pt x="41123" y="2896"/>
                    <a:pt x="41147" y="2896"/>
                  </a:cubicBezTo>
                  <a:close/>
                  <a:moveTo>
                    <a:pt x="42903" y="0"/>
                  </a:moveTo>
                  <a:cubicBezTo>
                    <a:pt x="30722" y="0"/>
                    <a:pt x="10789" y="3278"/>
                    <a:pt x="4984" y="9523"/>
                  </a:cubicBezTo>
                  <a:cubicBezTo>
                    <a:pt x="0" y="14865"/>
                    <a:pt x="4021" y="28362"/>
                    <a:pt x="5512" y="32742"/>
                  </a:cubicBezTo>
                  <a:cubicBezTo>
                    <a:pt x="5733" y="33389"/>
                    <a:pt x="6337" y="33811"/>
                    <a:pt x="6992" y="33811"/>
                  </a:cubicBezTo>
                  <a:cubicBezTo>
                    <a:pt x="7120" y="33811"/>
                    <a:pt x="7251" y="33795"/>
                    <a:pt x="7381" y="33761"/>
                  </a:cubicBezTo>
                  <a:cubicBezTo>
                    <a:pt x="11803" y="32678"/>
                    <a:pt x="26746" y="29486"/>
                    <a:pt x="50036" y="29486"/>
                  </a:cubicBezTo>
                  <a:cubicBezTo>
                    <a:pt x="60447" y="29486"/>
                    <a:pt x="72525" y="30124"/>
                    <a:pt x="86078" y="31873"/>
                  </a:cubicBezTo>
                  <a:cubicBezTo>
                    <a:pt x="86155" y="31885"/>
                    <a:pt x="86231" y="31890"/>
                    <a:pt x="86306" y="31890"/>
                  </a:cubicBezTo>
                  <a:cubicBezTo>
                    <a:pt x="86989" y="31890"/>
                    <a:pt x="87591" y="31440"/>
                    <a:pt x="87796" y="30760"/>
                  </a:cubicBezTo>
                  <a:cubicBezTo>
                    <a:pt x="89060" y="26475"/>
                    <a:pt x="92194" y="12732"/>
                    <a:pt x="84228" y="7126"/>
                  </a:cubicBezTo>
                  <a:cubicBezTo>
                    <a:pt x="74771" y="444"/>
                    <a:pt x="56045" y="217"/>
                    <a:pt x="44002" y="9"/>
                  </a:cubicBezTo>
                  <a:cubicBezTo>
                    <a:pt x="43643" y="3"/>
                    <a:pt x="43277" y="0"/>
                    <a:pt x="42903"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409" name="Google Shape;1409;p43"/>
            <p:cNvSpPr/>
            <p:nvPr/>
          </p:nvSpPr>
          <p:spPr>
            <a:xfrm>
              <a:off x="5571625" y="1600816"/>
              <a:ext cx="2539725" cy="766150"/>
            </a:xfrm>
            <a:custGeom>
              <a:avLst/>
              <a:gdLst/>
              <a:ahLst/>
              <a:cxnLst/>
              <a:rect l="l" t="t" r="r" b="b"/>
              <a:pathLst>
                <a:path w="101589" h="30646" extrusionOk="0">
                  <a:moveTo>
                    <a:pt x="51103" y="0"/>
                  </a:moveTo>
                  <a:cubicBezTo>
                    <a:pt x="13672" y="0"/>
                    <a:pt x="1" y="24410"/>
                    <a:pt x="599" y="27455"/>
                  </a:cubicBezTo>
                  <a:cubicBezTo>
                    <a:pt x="1203" y="30551"/>
                    <a:pt x="2845" y="30645"/>
                    <a:pt x="2845" y="30645"/>
                  </a:cubicBezTo>
                  <a:cubicBezTo>
                    <a:pt x="2845" y="30645"/>
                    <a:pt x="19362" y="21339"/>
                    <a:pt x="48054" y="19980"/>
                  </a:cubicBezTo>
                  <a:cubicBezTo>
                    <a:pt x="49105" y="19930"/>
                    <a:pt x="50168" y="19906"/>
                    <a:pt x="51240" y="19906"/>
                  </a:cubicBezTo>
                  <a:cubicBezTo>
                    <a:pt x="72830" y="19906"/>
                    <a:pt x="97964" y="29569"/>
                    <a:pt x="97964" y="29569"/>
                  </a:cubicBezTo>
                  <a:cubicBezTo>
                    <a:pt x="97964" y="29569"/>
                    <a:pt x="97968" y="29569"/>
                    <a:pt x="97974" y="29569"/>
                  </a:cubicBezTo>
                  <a:cubicBezTo>
                    <a:pt x="98132" y="29569"/>
                    <a:pt x="100200" y="29517"/>
                    <a:pt x="100890" y="26794"/>
                  </a:cubicBezTo>
                  <a:cubicBezTo>
                    <a:pt x="101589" y="23963"/>
                    <a:pt x="90621" y="537"/>
                    <a:pt x="52302" y="8"/>
                  </a:cubicBezTo>
                  <a:cubicBezTo>
                    <a:pt x="51899" y="3"/>
                    <a:pt x="51500" y="0"/>
                    <a:pt x="51103" y="0"/>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410" name="Google Shape;1410;p43"/>
            <p:cNvSpPr/>
            <p:nvPr/>
          </p:nvSpPr>
          <p:spPr>
            <a:xfrm>
              <a:off x="5625750" y="1592841"/>
              <a:ext cx="2437475" cy="592900"/>
            </a:xfrm>
            <a:custGeom>
              <a:avLst/>
              <a:gdLst/>
              <a:ahLst/>
              <a:cxnLst/>
              <a:rect l="l" t="t" r="r" b="b"/>
              <a:pathLst>
                <a:path w="97499" h="23716" extrusionOk="0">
                  <a:moveTo>
                    <a:pt x="46954" y="0"/>
                  </a:moveTo>
                  <a:cubicBezTo>
                    <a:pt x="44044" y="0"/>
                    <a:pt x="41147" y="178"/>
                    <a:pt x="38263" y="535"/>
                  </a:cubicBezTo>
                  <a:cubicBezTo>
                    <a:pt x="34866" y="969"/>
                    <a:pt x="31505" y="1686"/>
                    <a:pt x="28240" y="2687"/>
                  </a:cubicBezTo>
                  <a:cubicBezTo>
                    <a:pt x="25163" y="3631"/>
                    <a:pt x="22199" y="4839"/>
                    <a:pt x="19349" y="6311"/>
                  </a:cubicBezTo>
                  <a:cubicBezTo>
                    <a:pt x="16782" y="7614"/>
                    <a:pt x="14347" y="9124"/>
                    <a:pt x="12044" y="10842"/>
                  </a:cubicBezTo>
                  <a:cubicBezTo>
                    <a:pt x="8589" y="13390"/>
                    <a:pt x="5475" y="16372"/>
                    <a:pt x="2775" y="19733"/>
                  </a:cubicBezTo>
                  <a:cubicBezTo>
                    <a:pt x="1813" y="20941"/>
                    <a:pt x="1114" y="21941"/>
                    <a:pt x="661" y="22640"/>
                  </a:cubicBezTo>
                  <a:cubicBezTo>
                    <a:pt x="208" y="23338"/>
                    <a:pt x="0" y="23716"/>
                    <a:pt x="0" y="23716"/>
                  </a:cubicBezTo>
                  <a:cubicBezTo>
                    <a:pt x="0" y="23716"/>
                    <a:pt x="246" y="23357"/>
                    <a:pt x="718" y="22677"/>
                  </a:cubicBezTo>
                  <a:cubicBezTo>
                    <a:pt x="1190" y="21998"/>
                    <a:pt x="1907" y="21016"/>
                    <a:pt x="2889" y="19827"/>
                  </a:cubicBezTo>
                  <a:cubicBezTo>
                    <a:pt x="5645" y="16561"/>
                    <a:pt x="8797" y="13654"/>
                    <a:pt x="12251" y="11163"/>
                  </a:cubicBezTo>
                  <a:cubicBezTo>
                    <a:pt x="14573" y="9520"/>
                    <a:pt x="17008" y="8048"/>
                    <a:pt x="19557" y="6764"/>
                  </a:cubicBezTo>
                  <a:cubicBezTo>
                    <a:pt x="22407" y="5349"/>
                    <a:pt x="25352" y="4178"/>
                    <a:pt x="28391" y="3272"/>
                  </a:cubicBezTo>
                  <a:cubicBezTo>
                    <a:pt x="31638" y="2309"/>
                    <a:pt x="34979" y="1611"/>
                    <a:pt x="38339" y="1215"/>
                  </a:cubicBezTo>
                  <a:cubicBezTo>
                    <a:pt x="41188" y="874"/>
                    <a:pt x="44062" y="698"/>
                    <a:pt x="46941" y="698"/>
                  </a:cubicBezTo>
                  <a:cubicBezTo>
                    <a:pt x="47572" y="698"/>
                    <a:pt x="48203" y="707"/>
                    <a:pt x="48834" y="724"/>
                  </a:cubicBezTo>
                  <a:cubicBezTo>
                    <a:pt x="52345" y="780"/>
                    <a:pt x="55837" y="1007"/>
                    <a:pt x="59330" y="1422"/>
                  </a:cubicBezTo>
                  <a:cubicBezTo>
                    <a:pt x="62690" y="1819"/>
                    <a:pt x="66031" y="2423"/>
                    <a:pt x="69334" y="3253"/>
                  </a:cubicBezTo>
                  <a:cubicBezTo>
                    <a:pt x="72411" y="4008"/>
                    <a:pt x="75431" y="5028"/>
                    <a:pt x="78338" y="6273"/>
                  </a:cubicBezTo>
                  <a:cubicBezTo>
                    <a:pt x="80962" y="7387"/>
                    <a:pt x="83473" y="8727"/>
                    <a:pt x="85851" y="10275"/>
                  </a:cubicBezTo>
                  <a:cubicBezTo>
                    <a:pt x="87852" y="11597"/>
                    <a:pt x="89740" y="13107"/>
                    <a:pt x="91477" y="14787"/>
                  </a:cubicBezTo>
                  <a:cubicBezTo>
                    <a:pt x="92798" y="16070"/>
                    <a:pt x="94025" y="17467"/>
                    <a:pt x="95120" y="18977"/>
                  </a:cubicBezTo>
                  <a:cubicBezTo>
                    <a:pt x="95837" y="19940"/>
                    <a:pt x="96479" y="20941"/>
                    <a:pt x="97045" y="21998"/>
                  </a:cubicBezTo>
                  <a:cubicBezTo>
                    <a:pt x="97253" y="22356"/>
                    <a:pt x="97385" y="22640"/>
                    <a:pt x="97498" y="22828"/>
                  </a:cubicBezTo>
                  <a:cubicBezTo>
                    <a:pt x="97404" y="22640"/>
                    <a:pt x="97272" y="22338"/>
                    <a:pt x="97083" y="21979"/>
                  </a:cubicBezTo>
                  <a:cubicBezTo>
                    <a:pt x="96535" y="20903"/>
                    <a:pt x="95913" y="19884"/>
                    <a:pt x="95233" y="18883"/>
                  </a:cubicBezTo>
                  <a:cubicBezTo>
                    <a:pt x="94176" y="17354"/>
                    <a:pt x="92968" y="15919"/>
                    <a:pt x="91665" y="14598"/>
                  </a:cubicBezTo>
                  <a:cubicBezTo>
                    <a:pt x="89948" y="12861"/>
                    <a:pt x="88079" y="11314"/>
                    <a:pt x="86078" y="9954"/>
                  </a:cubicBezTo>
                  <a:cubicBezTo>
                    <a:pt x="83699" y="8312"/>
                    <a:pt x="81189" y="6915"/>
                    <a:pt x="78565" y="5764"/>
                  </a:cubicBezTo>
                  <a:cubicBezTo>
                    <a:pt x="75639" y="4461"/>
                    <a:pt x="72600" y="3404"/>
                    <a:pt x="69485" y="2611"/>
                  </a:cubicBezTo>
                  <a:cubicBezTo>
                    <a:pt x="66182" y="1762"/>
                    <a:pt x="62803" y="1139"/>
                    <a:pt x="59405" y="724"/>
                  </a:cubicBezTo>
                  <a:cubicBezTo>
                    <a:pt x="55913" y="308"/>
                    <a:pt x="52383" y="82"/>
                    <a:pt x="48853" y="25"/>
                  </a:cubicBezTo>
                  <a:cubicBezTo>
                    <a:pt x="48219" y="8"/>
                    <a:pt x="47586" y="0"/>
                    <a:pt x="46954" y="0"/>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411" name="Google Shape;1411;p43"/>
            <p:cNvSpPr/>
            <p:nvPr/>
          </p:nvSpPr>
          <p:spPr>
            <a:xfrm>
              <a:off x="5629525" y="1673841"/>
              <a:ext cx="2424225" cy="602600"/>
            </a:xfrm>
            <a:custGeom>
              <a:avLst/>
              <a:gdLst/>
              <a:ahLst/>
              <a:cxnLst/>
              <a:rect l="l" t="t" r="r" b="b"/>
              <a:pathLst>
                <a:path w="96969" h="24104" extrusionOk="0">
                  <a:moveTo>
                    <a:pt x="46771" y="1"/>
                  </a:moveTo>
                  <a:cubicBezTo>
                    <a:pt x="46267" y="1"/>
                    <a:pt x="45759" y="5"/>
                    <a:pt x="45248" y="13"/>
                  </a:cubicBezTo>
                  <a:cubicBezTo>
                    <a:pt x="15762" y="504"/>
                    <a:pt x="0" y="23005"/>
                    <a:pt x="1964" y="23968"/>
                  </a:cubicBezTo>
                  <a:cubicBezTo>
                    <a:pt x="2153" y="24060"/>
                    <a:pt x="2427" y="24103"/>
                    <a:pt x="2775" y="24103"/>
                  </a:cubicBezTo>
                  <a:cubicBezTo>
                    <a:pt x="5758" y="24103"/>
                    <a:pt x="14122" y="20946"/>
                    <a:pt x="19972" y="18984"/>
                  </a:cubicBezTo>
                  <a:cubicBezTo>
                    <a:pt x="25179" y="17229"/>
                    <a:pt x="32187" y="15223"/>
                    <a:pt x="46163" y="15223"/>
                  </a:cubicBezTo>
                  <a:cubicBezTo>
                    <a:pt x="49769" y="15223"/>
                    <a:pt x="53839" y="15356"/>
                    <a:pt x="58461" y="15662"/>
                  </a:cubicBezTo>
                  <a:cubicBezTo>
                    <a:pt x="77576" y="16928"/>
                    <a:pt x="89973" y="23552"/>
                    <a:pt x="94139" y="23552"/>
                  </a:cubicBezTo>
                  <a:cubicBezTo>
                    <a:pt x="94881" y="23552"/>
                    <a:pt x="95362" y="23342"/>
                    <a:pt x="95573" y="22854"/>
                  </a:cubicBezTo>
                  <a:cubicBezTo>
                    <a:pt x="96968" y="19654"/>
                    <a:pt x="81545" y="1"/>
                    <a:pt x="46771" y="1"/>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412" name="Google Shape;1412;p43"/>
            <p:cNvSpPr/>
            <p:nvPr/>
          </p:nvSpPr>
          <p:spPr>
            <a:xfrm>
              <a:off x="6246325" y="1718341"/>
              <a:ext cx="1226525" cy="343950"/>
            </a:xfrm>
            <a:custGeom>
              <a:avLst/>
              <a:gdLst/>
              <a:ahLst/>
              <a:cxnLst/>
              <a:rect l="l" t="t" r="r" b="b"/>
              <a:pathLst>
                <a:path w="49061" h="13758" extrusionOk="0">
                  <a:moveTo>
                    <a:pt x="24045" y="1"/>
                  </a:moveTo>
                  <a:cubicBezTo>
                    <a:pt x="13119" y="1"/>
                    <a:pt x="2499" y="3605"/>
                    <a:pt x="1473" y="4217"/>
                  </a:cubicBezTo>
                  <a:cubicBezTo>
                    <a:pt x="0" y="5104"/>
                    <a:pt x="2454" y="12221"/>
                    <a:pt x="3738" y="12957"/>
                  </a:cubicBezTo>
                  <a:cubicBezTo>
                    <a:pt x="3937" y="13069"/>
                    <a:pt x="4329" y="13117"/>
                    <a:pt x="4884" y="13117"/>
                  </a:cubicBezTo>
                  <a:cubicBezTo>
                    <a:pt x="7839" y="13117"/>
                    <a:pt x="15415" y="11779"/>
                    <a:pt x="23078" y="11779"/>
                  </a:cubicBezTo>
                  <a:cubicBezTo>
                    <a:pt x="23414" y="11779"/>
                    <a:pt x="23751" y="11781"/>
                    <a:pt x="24087" y="11787"/>
                  </a:cubicBezTo>
                  <a:cubicBezTo>
                    <a:pt x="31236" y="11896"/>
                    <a:pt x="42995" y="13758"/>
                    <a:pt x="44888" y="13758"/>
                  </a:cubicBezTo>
                  <a:cubicBezTo>
                    <a:pt x="44959" y="13758"/>
                    <a:pt x="45016" y="13755"/>
                    <a:pt x="45059" y="13750"/>
                  </a:cubicBezTo>
                  <a:cubicBezTo>
                    <a:pt x="46248" y="13580"/>
                    <a:pt x="49061" y="5878"/>
                    <a:pt x="48494" y="4821"/>
                  </a:cubicBezTo>
                  <a:cubicBezTo>
                    <a:pt x="47947" y="3745"/>
                    <a:pt x="37074" y="423"/>
                    <a:pt x="25616" y="26"/>
                  </a:cubicBezTo>
                  <a:cubicBezTo>
                    <a:pt x="25092" y="9"/>
                    <a:pt x="24568" y="1"/>
                    <a:pt x="24045" y="1"/>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413" name="Google Shape;1413;p43"/>
            <p:cNvSpPr/>
            <p:nvPr/>
          </p:nvSpPr>
          <p:spPr>
            <a:xfrm>
              <a:off x="5728625" y="1863591"/>
              <a:ext cx="580475" cy="370100"/>
            </a:xfrm>
            <a:custGeom>
              <a:avLst/>
              <a:gdLst/>
              <a:ahLst/>
              <a:cxnLst/>
              <a:rect l="l" t="t" r="r" b="b"/>
              <a:pathLst>
                <a:path w="23219" h="14804" extrusionOk="0">
                  <a:moveTo>
                    <a:pt x="18671" y="1"/>
                  </a:moveTo>
                  <a:cubicBezTo>
                    <a:pt x="16813" y="1"/>
                    <a:pt x="13778" y="1263"/>
                    <a:pt x="9911" y="3787"/>
                  </a:cubicBezTo>
                  <a:cubicBezTo>
                    <a:pt x="3983" y="7676"/>
                    <a:pt x="1" y="13018"/>
                    <a:pt x="472" y="14433"/>
                  </a:cubicBezTo>
                  <a:cubicBezTo>
                    <a:pt x="561" y="14690"/>
                    <a:pt x="938" y="14803"/>
                    <a:pt x="1531" y="14803"/>
                  </a:cubicBezTo>
                  <a:cubicBezTo>
                    <a:pt x="5480" y="14803"/>
                    <a:pt x="19026" y="9784"/>
                    <a:pt x="21274" y="8487"/>
                  </a:cubicBezTo>
                  <a:cubicBezTo>
                    <a:pt x="23219" y="7392"/>
                    <a:pt x="21199" y="597"/>
                    <a:pt x="19500" y="106"/>
                  </a:cubicBezTo>
                  <a:cubicBezTo>
                    <a:pt x="19257" y="36"/>
                    <a:pt x="18980" y="1"/>
                    <a:pt x="18671"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414" name="Google Shape;1414;p43"/>
            <p:cNvSpPr/>
            <p:nvPr/>
          </p:nvSpPr>
          <p:spPr>
            <a:xfrm>
              <a:off x="5998100" y="1932041"/>
              <a:ext cx="193975" cy="186075"/>
            </a:xfrm>
            <a:custGeom>
              <a:avLst/>
              <a:gdLst/>
              <a:ahLst/>
              <a:cxnLst/>
              <a:rect l="l" t="t" r="r" b="b"/>
              <a:pathLst>
                <a:path w="7759" h="7443" extrusionOk="0">
                  <a:moveTo>
                    <a:pt x="3908" y="0"/>
                  </a:moveTo>
                  <a:cubicBezTo>
                    <a:pt x="1971" y="0"/>
                    <a:pt x="332" y="1465"/>
                    <a:pt x="170" y="3427"/>
                  </a:cubicBezTo>
                  <a:cubicBezTo>
                    <a:pt x="0" y="5466"/>
                    <a:pt x="1529" y="7259"/>
                    <a:pt x="3568" y="7429"/>
                  </a:cubicBezTo>
                  <a:cubicBezTo>
                    <a:pt x="3674" y="7438"/>
                    <a:pt x="3779" y="7442"/>
                    <a:pt x="3883" y="7442"/>
                  </a:cubicBezTo>
                  <a:cubicBezTo>
                    <a:pt x="5806" y="7442"/>
                    <a:pt x="7427" y="5983"/>
                    <a:pt x="7588" y="4031"/>
                  </a:cubicBezTo>
                  <a:cubicBezTo>
                    <a:pt x="7758" y="1974"/>
                    <a:pt x="6229" y="181"/>
                    <a:pt x="4191" y="11"/>
                  </a:cubicBezTo>
                  <a:cubicBezTo>
                    <a:pt x="4096" y="4"/>
                    <a:pt x="4001" y="0"/>
                    <a:pt x="3908" y="0"/>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415" name="Google Shape;1415;p43"/>
            <p:cNvSpPr/>
            <p:nvPr/>
          </p:nvSpPr>
          <p:spPr>
            <a:xfrm>
              <a:off x="6008950" y="1952366"/>
              <a:ext cx="125550" cy="120350"/>
            </a:xfrm>
            <a:custGeom>
              <a:avLst/>
              <a:gdLst/>
              <a:ahLst/>
              <a:cxnLst/>
              <a:rect l="l" t="t" r="r" b="b"/>
              <a:pathLst>
                <a:path w="5022" h="4814" extrusionOk="0">
                  <a:moveTo>
                    <a:pt x="2508" y="1"/>
                  </a:moveTo>
                  <a:cubicBezTo>
                    <a:pt x="1260" y="1"/>
                    <a:pt x="221" y="948"/>
                    <a:pt x="113" y="2218"/>
                  </a:cubicBezTo>
                  <a:cubicBezTo>
                    <a:pt x="0" y="3539"/>
                    <a:pt x="982" y="4710"/>
                    <a:pt x="2322" y="4804"/>
                  </a:cubicBezTo>
                  <a:cubicBezTo>
                    <a:pt x="2392" y="4810"/>
                    <a:pt x="2461" y="4813"/>
                    <a:pt x="2529" y="4813"/>
                  </a:cubicBezTo>
                  <a:cubicBezTo>
                    <a:pt x="3764" y="4813"/>
                    <a:pt x="4819" y="3865"/>
                    <a:pt x="4908" y="2596"/>
                  </a:cubicBezTo>
                  <a:cubicBezTo>
                    <a:pt x="5021" y="1274"/>
                    <a:pt x="4040" y="104"/>
                    <a:pt x="2718" y="9"/>
                  </a:cubicBezTo>
                  <a:cubicBezTo>
                    <a:pt x="2648" y="3"/>
                    <a:pt x="2578" y="1"/>
                    <a:pt x="2508" y="1"/>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416" name="Google Shape;1416;p43"/>
            <p:cNvSpPr/>
            <p:nvPr/>
          </p:nvSpPr>
          <p:spPr>
            <a:xfrm>
              <a:off x="5832925" y="2043416"/>
              <a:ext cx="152925" cy="147300"/>
            </a:xfrm>
            <a:custGeom>
              <a:avLst/>
              <a:gdLst/>
              <a:ahLst/>
              <a:cxnLst/>
              <a:rect l="l" t="t" r="r" b="b"/>
              <a:pathLst>
                <a:path w="6117" h="5892" extrusionOk="0">
                  <a:moveTo>
                    <a:pt x="3061" y="1"/>
                  </a:moveTo>
                  <a:cubicBezTo>
                    <a:pt x="1541" y="1"/>
                    <a:pt x="258" y="1168"/>
                    <a:pt x="132" y="2710"/>
                  </a:cubicBezTo>
                  <a:cubicBezTo>
                    <a:pt x="0" y="4315"/>
                    <a:pt x="1189" y="5749"/>
                    <a:pt x="2813" y="5881"/>
                  </a:cubicBezTo>
                  <a:cubicBezTo>
                    <a:pt x="2894" y="5888"/>
                    <a:pt x="2975" y="5891"/>
                    <a:pt x="3055" y="5891"/>
                  </a:cubicBezTo>
                  <a:cubicBezTo>
                    <a:pt x="4575" y="5891"/>
                    <a:pt x="5859" y="4724"/>
                    <a:pt x="5984" y="3182"/>
                  </a:cubicBezTo>
                  <a:cubicBezTo>
                    <a:pt x="6116" y="1559"/>
                    <a:pt x="4908" y="143"/>
                    <a:pt x="3304" y="11"/>
                  </a:cubicBezTo>
                  <a:cubicBezTo>
                    <a:pt x="3222" y="4"/>
                    <a:pt x="3141" y="1"/>
                    <a:pt x="3061"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417" name="Google Shape;1417;p43"/>
            <p:cNvSpPr/>
            <p:nvPr/>
          </p:nvSpPr>
          <p:spPr>
            <a:xfrm>
              <a:off x="5843775" y="2049166"/>
              <a:ext cx="115175" cy="110375"/>
            </a:xfrm>
            <a:custGeom>
              <a:avLst/>
              <a:gdLst/>
              <a:ahLst/>
              <a:cxnLst/>
              <a:rect l="l" t="t" r="r" b="b"/>
              <a:pathLst>
                <a:path w="4607" h="4415" extrusionOk="0">
                  <a:moveTo>
                    <a:pt x="2301" y="0"/>
                  </a:moveTo>
                  <a:cubicBezTo>
                    <a:pt x="1166" y="0"/>
                    <a:pt x="203" y="877"/>
                    <a:pt x="95" y="2027"/>
                  </a:cubicBezTo>
                  <a:cubicBezTo>
                    <a:pt x="0" y="3254"/>
                    <a:pt x="906" y="4311"/>
                    <a:pt x="2115" y="4405"/>
                  </a:cubicBezTo>
                  <a:cubicBezTo>
                    <a:pt x="2184" y="4412"/>
                    <a:pt x="2253" y="4415"/>
                    <a:pt x="2321" y="4415"/>
                  </a:cubicBezTo>
                  <a:cubicBezTo>
                    <a:pt x="3458" y="4415"/>
                    <a:pt x="4404" y="3543"/>
                    <a:pt x="4493" y="2386"/>
                  </a:cubicBezTo>
                  <a:cubicBezTo>
                    <a:pt x="4606" y="1178"/>
                    <a:pt x="3700" y="120"/>
                    <a:pt x="2473" y="7"/>
                  </a:cubicBezTo>
                  <a:cubicBezTo>
                    <a:pt x="2415" y="3"/>
                    <a:pt x="2358" y="0"/>
                    <a:pt x="2301" y="0"/>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418" name="Google Shape;1418;p43"/>
            <p:cNvSpPr/>
            <p:nvPr/>
          </p:nvSpPr>
          <p:spPr>
            <a:xfrm>
              <a:off x="7429400" y="1839491"/>
              <a:ext cx="572725" cy="372750"/>
            </a:xfrm>
            <a:custGeom>
              <a:avLst/>
              <a:gdLst/>
              <a:ahLst/>
              <a:cxnLst/>
              <a:rect l="l" t="t" r="r" b="b"/>
              <a:pathLst>
                <a:path w="22909" h="14910" extrusionOk="0">
                  <a:moveTo>
                    <a:pt x="3764" y="0"/>
                  </a:moveTo>
                  <a:cubicBezTo>
                    <a:pt x="3696" y="0"/>
                    <a:pt x="3643" y="11"/>
                    <a:pt x="3606" y="32"/>
                  </a:cubicBezTo>
                  <a:cubicBezTo>
                    <a:pt x="2323" y="730"/>
                    <a:pt x="1" y="8904"/>
                    <a:pt x="1643" y="9640"/>
                  </a:cubicBezTo>
                  <a:cubicBezTo>
                    <a:pt x="3707" y="10585"/>
                    <a:pt x="15567" y="14910"/>
                    <a:pt x="19905" y="14910"/>
                  </a:cubicBezTo>
                  <a:cubicBezTo>
                    <a:pt x="20765" y="14910"/>
                    <a:pt x="21329" y="14740"/>
                    <a:pt x="21464" y="14340"/>
                  </a:cubicBezTo>
                  <a:cubicBezTo>
                    <a:pt x="22908" y="9988"/>
                    <a:pt x="5890" y="0"/>
                    <a:pt x="3764" y="0"/>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419" name="Google Shape;1419;p43"/>
            <p:cNvSpPr/>
            <p:nvPr/>
          </p:nvSpPr>
          <p:spPr>
            <a:xfrm>
              <a:off x="7515300" y="1916466"/>
              <a:ext cx="193975" cy="186075"/>
            </a:xfrm>
            <a:custGeom>
              <a:avLst/>
              <a:gdLst/>
              <a:ahLst/>
              <a:cxnLst/>
              <a:rect l="l" t="t" r="r" b="b"/>
              <a:pathLst>
                <a:path w="7759" h="7443" extrusionOk="0">
                  <a:moveTo>
                    <a:pt x="3891" y="0"/>
                  </a:moveTo>
                  <a:cubicBezTo>
                    <a:pt x="1971" y="0"/>
                    <a:pt x="332" y="1465"/>
                    <a:pt x="170" y="3427"/>
                  </a:cubicBezTo>
                  <a:cubicBezTo>
                    <a:pt x="0" y="5466"/>
                    <a:pt x="1529" y="7278"/>
                    <a:pt x="3568" y="7429"/>
                  </a:cubicBezTo>
                  <a:cubicBezTo>
                    <a:pt x="3674" y="7438"/>
                    <a:pt x="3779" y="7442"/>
                    <a:pt x="3883" y="7442"/>
                  </a:cubicBezTo>
                  <a:cubicBezTo>
                    <a:pt x="5806" y="7442"/>
                    <a:pt x="7428" y="5983"/>
                    <a:pt x="7589" y="4032"/>
                  </a:cubicBezTo>
                  <a:cubicBezTo>
                    <a:pt x="7759" y="1993"/>
                    <a:pt x="6230" y="181"/>
                    <a:pt x="4172" y="11"/>
                  </a:cubicBezTo>
                  <a:cubicBezTo>
                    <a:pt x="4078" y="4"/>
                    <a:pt x="3984" y="0"/>
                    <a:pt x="3891" y="0"/>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420" name="Google Shape;1420;p43"/>
            <p:cNvSpPr/>
            <p:nvPr/>
          </p:nvSpPr>
          <p:spPr>
            <a:xfrm>
              <a:off x="7537000" y="1916516"/>
              <a:ext cx="130750" cy="125500"/>
            </a:xfrm>
            <a:custGeom>
              <a:avLst/>
              <a:gdLst/>
              <a:ahLst/>
              <a:cxnLst/>
              <a:rect l="l" t="t" r="r" b="b"/>
              <a:pathLst>
                <a:path w="5230" h="5020" extrusionOk="0">
                  <a:moveTo>
                    <a:pt x="2605" y="0"/>
                  </a:moveTo>
                  <a:cubicBezTo>
                    <a:pt x="1315" y="0"/>
                    <a:pt x="221" y="986"/>
                    <a:pt x="114" y="2312"/>
                  </a:cubicBezTo>
                  <a:cubicBezTo>
                    <a:pt x="1" y="3690"/>
                    <a:pt x="1020" y="4898"/>
                    <a:pt x="2398" y="5011"/>
                  </a:cubicBezTo>
                  <a:cubicBezTo>
                    <a:pt x="2468" y="5017"/>
                    <a:pt x="2537" y="5020"/>
                    <a:pt x="2606" y="5020"/>
                  </a:cubicBezTo>
                  <a:cubicBezTo>
                    <a:pt x="3913" y="5020"/>
                    <a:pt x="5009" y="4017"/>
                    <a:pt x="5116" y="2708"/>
                  </a:cubicBezTo>
                  <a:cubicBezTo>
                    <a:pt x="5230" y="1330"/>
                    <a:pt x="4191" y="122"/>
                    <a:pt x="2813" y="9"/>
                  </a:cubicBezTo>
                  <a:cubicBezTo>
                    <a:pt x="2743" y="3"/>
                    <a:pt x="2674" y="0"/>
                    <a:pt x="2605" y="0"/>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421" name="Google Shape;1421;p43"/>
            <p:cNvSpPr/>
            <p:nvPr/>
          </p:nvSpPr>
          <p:spPr>
            <a:xfrm>
              <a:off x="7717275" y="2024541"/>
              <a:ext cx="152925" cy="147300"/>
            </a:xfrm>
            <a:custGeom>
              <a:avLst/>
              <a:gdLst/>
              <a:ahLst/>
              <a:cxnLst/>
              <a:rect l="l" t="t" r="r" b="b"/>
              <a:pathLst>
                <a:path w="6117" h="5892" extrusionOk="0">
                  <a:moveTo>
                    <a:pt x="3061" y="1"/>
                  </a:moveTo>
                  <a:cubicBezTo>
                    <a:pt x="1542" y="1"/>
                    <a:pt x="258" y="1168"/>
                    <a:pt x="133" y="2710"/>
                  </a:cubicBezTo>
                  <a:cubicBezTo>
                    <a:pt x="1" y="4333"/>
                    <a:pt x="1209" y="5749"/>
                    <a:pt x="2813" y="5881"/>
                  </a:cubicBezTo>
                  <a:cubicBezTo>
                    <a:pt x="2895" y="5888"/>
                    <a:pt x="2976" y="5891"/>
                    <a:pt x="3056" y="5891"/>
                  </a:cubicBezTo>
                  <a:cubicBezTo>
                    <a:pt x="4575" y="5891"/>
                    <a:pt x="5859" y="4724"/>
                    <a:pt x="5984" y="3182"/>
                  </a:cubicBezTo>
                  <a:cubicBezTo>
                    <a:pt x="6117" y="1577"/>
                    <a:pt x="4927" y="162"/>
                    <a:pt x="3304" y="11"/>
                  </a:cubicBezTo>
                  <a:cubicBezTo>
                    <a:pt x="3223" y="4"/>
                    <a:pt x="3142" y="1"/>
                    <a:pt x="3061" y="1"/>
                  </a:cubicBezTo>
                  <a:close/>
                </a:path>
              </a:pathLst>
            </a:custGeom>
            <a:solidFill>
              <a:schemeClr val="accent4"/>
            </a:solidFill>
            <a:ln>
              <a:noFill/>
            </a:ln>
          </p:spPr>
          <p:txBody>
            <a:bodyPr spcFirstLastPara="1" wrap="square" lIns="121900" tIns="121900" rIns="121900" bIns="121900" anchor="ctr" anchorCtr="0">
              <a:noAutofit/>
            </a:bodyPr>
            <a:lstStyle/>
            <a:p>
              <a:endParaRPr sz="1867"/>
            </a:p>
          </p:txBody>
        </p:sp>
        <p:sp>
          <p:nvSpPr>
            <p:cNvPr id="1422" name="Google Shape;1422;p43"/>
            <p:cNvSpPr/>
            <p:nvPr/>
          </p:nvSpPr>
          <p:spPr>
            <a:xfrm>
              <a:off x="7733800" y="2026091"/>
              <a:ext cx="97225" cy="93700"/>
            </a:xfrm>
            <a:custGeom>
              <a:avLst/>
              <a:gdLst/>
              <a:ahLst/>
              <a:cxnLst/>
              <a:rect l="l" t="t" r="r" b="b"/>
              <a:pathLst>
                <a:path w="3889" h="3748" extrusionOk="0">
                  <a:moveTo>
                    <a:pt x="1955" y="0"/>
                  </a:moveTo>
                  <a:cubicBezTo>
                    <a:pt x="994" y="0"/>
                    <a:pt x="166" y="733"/>
                    <a:pt x="76" y="1723"/>
                  </a:cubicBezTo>
                  <a:cubicBezTo>
                    <a:pt x="0" y="2742"/>
                    <a:pt x="755" y="3648"/>
                    <a:pt x="1794" y="3743"/>
                  </a:cubicBezTo>
                  <a:cubicBezTo>
                    <a:pt x="1840" y="3746"/>
                    <a:pt x="1885" y="3748"/>
                    <a:pt x="1931" y="3748"/>
                  </a:cubicBezTo>
                  <a:cubicBezTo>
                    <a:pt x="2893" y="3748"/>
                    <a:pt x="3723" y="2998"/>
                    <a:pt x="3813" y="2025"/>
                  </a:cubicBezTo>
                  <a:cubicBezTo>
                    <a:pt x="3889" y="987"/>
                    <a:pt x="3115" y="100"/>
                    <a:pt x="2096" y="5"/>
                  </a:cubicBezTo>
                  <a:cubicBezTo>
                    <a:pt x="2049" y="2"/>
                    <a:pt x="2002" y="0"/>
                    <a:pt x="1955" y="0"/>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423" name="Google Shape;1423;p43"/>
            <p:cNvSpPr/>
            <p:nvPr/>
          </p:nvSpPr>
          <p:spPr>
            <a:xfrm>
              <a:off x="5841875" y="2695666"/>
              <a:ext cx="2093125" cy="693575"/>
            </a:xfrm>
            <a:custGeom>
              <a:avLst/>
              <a:gdLst/>
              <a:ahLst/>
              <a:cxnLst/>
              <a:rect l="l" t="t" r="r" b="b"/>
              <a:pathLst>
                <a:path w="83725" h="27743" extrusionOk="0">
                  <a:moveTo>
                    <a:pt x="40499" y="0"/>
                  </a:moveTo>
                  <a:cubicBezTo>
                    <a:pt x="39646" y="0"/>
                    <a:pt x="38775" y="9"/>
                    <a:pt x="37886" y="27"/>
                  </a:cubicBezTo>
                  <a:cubicBezTo>
                    <a:pt x="5947" y="669"/>
                    <a:pt x="1" y="23887"/>
                    <a:pt x="1" y="23887"/>
                  </a:cubicBezTo>
                  <a:cubicBezTo>
                    <a:pt x="1" y="23887"/>
                    <a:pt x="33064" y="27742"/>
                    <a:pt x="57253" y="27742"/>
                  </a:cubicBezTo>
                  <a:cubicBezTo>
                    <a:pt x="72178" y="27742"/>
                    <a:pt x="83724" y="26274"/>
                    <a:pt x="82039" y="21528"/>
                  </a:cubicBezTo>
                  <a:cubicBezTo>
                    <a:pt x="77753" y="9458"/>
                    <a:pt x="68349" y="0"/>
                    <a:pt x="40499" y="0"/>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424" name="Google Shape;1424;p43"/>
            <p:cNvSpPr/>
            <p:nvPr/>
          </p:nvSpPr>
          <p:spPr>
            <a:xfrm>
              <a:off x="5587525" y="2671416"/>
              <a:ext cx="2657850" cy="1168175"/>
            </a:xfrm>
            <a:custGeom>
              <a:avLst/>
              <a:gdLst/>
              <a:ahLst/>
              <a:cxnLst/>
              <a:rect l="l" t="t" r="r" b="b"/>
              <a:pathLst>
                <a:path w="106314" h="46727" extrusionOk="0">
                  <a:moveTo>
                    <a:pt x="53889" y="1"/>
                  </a:moveTo>
                  <a:cubicBezTo>
                    <a:pt x="44744" y="1"/>
                    <a:pt x="35712" y="1602"/>
                    <a:pt x="30071" y="3489"/>
                  </a:cubicBezTo>
                  <a:cubicBezTo>
                    <a:pt x="19557" y="7000"/>
                    <a:pt x="19802" y="22063"/>
                    <a:pt x="19802" y="22063"/>
                  </a:cubicBezTo>
                  <a:cubicBezTo>
                    <a:pt x="19638" y="22036"/>
                    <a:pt x="19164" y="22011"/>
                    <a:pt x="18473" y="22011"/>
                  </a:cubicBezTo>
                  <a:cubicBezTo>
                    <a:pt x="14961" y="22011"/>
                    <a:pt x="5837" y="22653"/>
                    <a:pt x="3172" y="26802"/>
                  </a:cubicBezTo>
                  <a:cubicBezTo>
                    <a:pt x="0" y="31766"/>
                    <a:pt x="4965" y="46056"/>
                    <a:pt x="4965" y="46056"/>
                  </a:cubicBezTo>
                  <a:cubicBezTo>
                    <a:pt x="4965" y="46056"/>
                    <a:pt x="34049" y="46727"/>
                    <a:pt x="60539" y="46727"/>
                  </a:cubicBezTo>
                  <a:cubicBezTo>
                    <a:pt x="82315" y="46727"/>
                    <a:pt x="102337" y="46273"/>
                    <a:pt x="103010" y="44621"/>
                  </a:cubicBezTo>
                  <a:cubicBezTo>
                    <a:pt x="104501" y="40959"/>
                    <a:pt x="106314" y="28312"/>
                    <a:pt x="101972" y="23139"/>
                  </a:cubicBezTo>
                  <a:cubicBezTo>
                    <a:pt x="99348" y="20016"/>
                    <a:pt x="92801" y="19394"/>
                    <a:pt x="88002" y="19394"/>
                  </a:cubicBezTo>
                  <a:cubicBezTo>
                    <a:pt x="84826" y="19394"/>
                    <a:pt x="82416" y="19666"/>
                    <a:pt x="82416" y="19666"/>
                  </a:cubicBezTo>
                  <a:cubicBezTo>
                    <a:pt x="82416" y="19666"/>
                    <a:pt x="81849" y="7661"/>
                    <a:pt x="75450" y="4282"/>
                  </a:cubicBezTo>
                  <a:cubicBezTo>
                    <a:pt x="69525" y="1159"/>
                    <a:pt x="61666" y="1"/>
                    <a:pt x="53889" y="1"/>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425" name="Google Shape;1425;p43"/>
            <p:cNvSpPr/>
            <p:nvPr/>
          </p:nvSpPr>
          <p:spPr>
            <a:xfrm>
              <a:off x="6146750" y="2656216"/>
              <a:ext cx="1458225" cy="296400"/>
            </a:xfrm>
            <a:custGeom>
              <a:avLst/>
              <a:gdLst/>
              <a:ahLst/>
              <a:cxnLst/>
              <a:rect l="l" t="t" r="r" b="b"/>
              <a:pathLst>
                <a:path w="58329" h="11856" extrusionOk="0">
                  <a:moveTo>
                    <a:pt x="32525" y="1"/>
                  </a:moveTo>
                  <a:cubicBezTo>
                    <a:pt x="31486" y="19"/>
                    <a:pt x="30448" y="38"/>
                    <a:pt x="29410" y="95"/>
                  </a:cubicBezTo>
                  <a:cubicBezTo>
                    <a:pt x="28353" y="152"/>
                    <a:pt x="27315" y="227"/>
                    <a:pt x="26295" y="340"/>
                  </a:cubicBezTo>
                  <a:cubicBezTo>
                    <a:pt x="25257" y="435"/>
                    <a:pt x="24238" y="548"/>
                    <a:pt x="23218" y="680"/>
                  </a:cubicBezTo>
                  <a:cubicBezTo>
                    <a:pt x="21180" y="944"/>
                    <a:pt x="19198" y="1265"/>
                    <a:pt x="17272" y="1624"/>
                  </a:cubicBezTo>
                  <a:cubicBezTo>
                    <a:pt x="15347" y="1983"/>
                    <a:pt x="13516" y="2398"/>
                    <a:pt x="11779" y="2851"/>
                  </a:cubicBezTo>
                  <a:cubicBezTo>
                    <a:pt x="11345" y="2945"/>
                    <a:pt x="10911" y="3059"/>
                    <a:pt x="10496" y="3191"/>
                  </a:cubicBezTo>
                  <a:cubicBezTo>
                    <a:pt x="10080" y="3304"/>
                    <a:pt x="9665" y="3417"/>
                    <a:pt x="9269" y="3549"/>
                  </a:cubicBezTo>
                  <a:cubicBezTo>
                    <a:pt x="8872" y="3682"/>
                    <a:pt x="8476" y="3795"/>
                    <a:pt x="8079" y="3946"/>
                  </a:cubicBezTo>
                  <a:lnTo>
                    <a:pt x="7513" y="4153"/>
                  </a:lnTo>
                  <a:cubicBezTo>
                    <a:pt x="7324" y="4210"/>
                    <a:pt x="7154" y="4304"/>
                    <a:pt x="6966" y="4380"/>
                  </a:cubicBezTo>
                  <a:cubicBezTo>
                    <a:pt x="5644" y="4965"/>
                    <a:pt x="4455" y="5777"/>
                    <a:pt x="3417" y="6777"/>
                  </a:cubicBezTo>
                  <a:cubicBezTo>
                    <a:pt x="2643" y="7551"/>
                    <a:pt x="1926" y="8401"/>
                    <a:pt x="1340" y="9326"/>
                  </a:cubicBezTo>
                  <a:cubicBezTo>
                    <a:pt x="944" y="9911"/>
                    <a:pt x="604" y="10534"/>
                    <a:pt x="302" y="11176"/>
                  </a:cubicBezTo>
                  <a:cubicBezTo>
                    <a:pt x="95" y="11610"/>
                    <a:pt x="0" y="11855"/>
                    <a:pt x="0" y="11855"/>
                  </a:cubicBezTo>
                  <a:cubicBezTo>
                    <a:pt x="0" y="11855"/>
                    <a:pt x="113" y="11610"/>
                    <a:pt x="321" y="11176"/>
                  </a:cubicBezTo>
                  <a:cubicBezTo>
                    <a:pt x="642" y="10553"/>
                    <a:pt x="1020" y="9967"/>
                    <a:pt x="1435" y="9401"/>
                  </a:cubicBezTo>
                  <a:cubicBezTo>
                    <a:pt x="2058" y="8514"/>
                    <a:pt x="2775" y="7702"/>
                    <a:pt x="3587" y="6966"/>
                  </a:cubicBezTo>
                  <a:cubicBezTo>
                    <a:pt x="4625" y="6022"/>
                    <a:pt x="5814" y="5267"/>
                    <a:pt x="7117" y="4739"/>
                  </a:cubicBezTo>
                  <a:cubicBezTo>
                    <a:pt x="7287" y="4663"/>
                    <a:pt x="7456" y="4588"/>
                    <a:pt x="7645" y="4531"/>
                  </a:cubicBezTo>
                  <a:lnTo>
                    <a:pt x="8212" y="4342"/>
                  </a:lnTo>
                  <a:cubicBezTo>
                    <a:pt x="8589" y="4229"/>
                    <a:pt x="9004" y="4097"/>
                    <a:pt x="9401" y="3984"/>
                  </a:cubicBezTo>
                  <a:cubicBezTo>
                    <a:pt x="9797" y="3870"/>
                    <a:pt x="10212" y="3757"/>
                    <a:pt x="10628" y="3644"/>
                  </a:cubicBezTo>
                  <a:cubicBezTo>
                    <a:pt x="11043" y="3531"/>
                    <a:pt x="11458" y="3436"/>
                    <a:pt x="11892" y="3323"/>
                  </a:cubicBezTo>
                  <a:cubicBezTo>
                    <a:pt x="13629" y="2926"/>
                    <a:pt x="15479" y="2549"/>
                    <a:pt x="17386" y="2209"/>
                  </a:cubicBezTo>
                  <a:cubicBezTo>
                    <a:pt x="19292" y="1869"/>
                    <a:pt x="21274" y="1586"/>
                    <a:pt x="23294" y="1341"/>
                  </a:cubicBezTo>
                  <a:cubicBezTo>
                    <a:pt x="24313" y="1209"/>
                    <a:pt x="25333" y="1095"/>
                    <a:pt x="26371" y="1020"/>
                  </a:cubicBezTo>
                  <a:cubicBezTo>
                    <a:pt x="27390" y="944"/>
                    <a:pt x="28428" y="869"/>
                    <a:pt x="29467" y="793"/>
                  </a:cubicBezTo>
                  <a:cubicBezTo>
                    <a:pt x="30486" y="737"/>
                    <a:pt x="31524" y="718"/>
                    <a:pt x="32544" y="680"/>
                  </a:cubicBezTo>
                  <a:lnTo>
                    <a:pt x="34091" y="680"/>
                  </a:lnTo>
                  <a:cubicBezTo>
                    <a:pt x="34601" y="680"/>
                    <a:pt x="35111" y="718"/>
                    <a:pt x="35620" y="737"/>
                  </a:cubicBezTo>
                  <a:cubicBezTo>
                    <a:pt x="37602" y="812"/>
                    <a:pt x="39584" y="1001"/>
                    <a:pt x="41548" y="1322"/>
                  </a:cubicBezTo>
                  <a:cubicBezTo>
                    <a:pt x="43379" y="1643"/>
                    <a:pt x="45191" y="2058"/>
                    <a:pt x="46965" y="2587"/>
                  </a:cubicBezTo>
                  <a:cubicBezTo>
                    <a:pt x="48570" y="3059"/>
                    <a:pt x="50137" y="3625"/>
                    <a:pt x="51666" y="4304"/>
                  </a:cubicBezTo>
                  <a:cubicBezTo>
                    <a:pt x="52364" y="4606"/>
                    <a:pt x="53044" y="4946"/>
                    <a:pt x="53648" y="5267"/>
                  </a:cubicBezTo>
                  <a:cubicBezTo>
                    <a:pt x="54233" y="5588"/>
                    <a:pt x="54742" y="6003"/>
                    <a:pt x="55177" y="6494"/>
                  </a:cubicBezTo>
                  <a:cubicBezTo>
                    <a:pt x="55384" y="6740"/>
                    <a:pt x="55573" y="6966"/>
                    <a:pt x="55762" y="7211"/>
                  </a:cubicBezTo>
                  <a:lnTo>
                    <a:pt x="56271" y="7891"/>
                  </a:lnTo>
                  <a:cubicBezTo>
                    <a:pt x="56555" y="8344"/>
                    <a:pt x="56838" y="8759"/>
                    <a:pt x="57064" y="9156"/>
                  </a:cubicBezTo>
                  <a:lnTo>
                    <a:pt x="57385" y="9703"/>
                  </a:lnTo>
                  <a:lnTo>
                    <a:pt x="57631" y="10213"/>
                  </a:lnTo>
                  <a:lnTo>
                    <a:pt x="57857" y="10647"/>
                  </a:lnTo>
                  <a:lnTo>
                    <a:pt x="58027" y="11025"/>
                  </a:lnTo>
                  <a:lnTo>
                    <a:pt x="58329" y="11704"/>
                  </a:lnTo>
                  <a:lnTo>
                    <a:pt x="58065" y="11006"/>
                  </a:lnTo>
                  <a:lnTo>
                    <a:pt x="57914" y="10609"/>
                  </a:lnTo>
                  <a:lnTo>
                    <a:pt x="57706" y="10175"/>
                  </a:lnTo>
                  <a:lnTo>
                    <a:pt x="57480" y="9647"/>
                  </a:lnTo>
                  <a:lnTo>
                    <a:pt x="57177" y="9080"/>
                  </a:lnTo>
                  <a:cubicBezTo>
                    <a:pt x="56989" y="8665"/>
                    <a:pt x="56706" y="8231"/>
                    <a:pt x="56441" y="7759"/>
                  </a:cubicBezTo>
                  <a:lnTo>
                    <a:pt x="55969" y="7060"/>
                  </a:lnTo>
                  <a:cubicBezTo>
                    <a:pt x="55781" y="6815"/>
                    <a:pt x="55592" y="6570"/>
                    <a:pt x="55403" y="6324"/>
                  </a:cubicBezTo>
                  <a:cubicBezTo>
                    <a:pt x="55290" y="6192"/>
                    <a:pt x="55177" y="6079"/>
                    <a:pt x="55063" y="5966"/>
                  </a:cubicBezTo>
                  <a:lnTo>
                    <a:pt x="54893" y="5777"/>
                  </a:lnTo>
                  <a:cubicBezTo>
                    <a:pt x="54837" y="5720"/>
                    <a:pt x="54761" y="5664"/>
                    <a:pt x="54705" y="5607"/>
                  </a:cubicBezTo>
                  <a:cubicBezTo>
                    <a:pt x="54422" y="5362"/>
                    <a:pt x="54138" y="5154"/>
                    <a:pt x="53836" y="4984"/>
                  </a:cubicBezTo>
                  <a:cubicBezTo>
                    <a:pt x="53213" y="4625"/>
                    <a:pt x="52553" y="4267"/>
                    <a:pt x="51835" y="3927"/>
                  </a:cubicBezTo>
                  <a:cubicBezTo>
                    <a:pt x="50306" y="3210"/>
                    <a:pt x="48740" y="2587"/>
                    <a:pt x="47116" y="2096"/>
                  </a:cubicBezTo>
                  <a:cubicBezTo>
                    <a:pt x="45323" y="1511"/>
                    <a:pt x="43492" y="1039"/>
                    <a:pt x="41623" y="699"/>
                  </a:cubicBezTo>
                  <a:cubicBezTo>
                    <a:pt x="39641" y="359"/>
                    <a:pt x="37640" y="133"/>
                    <a:pt x="35620" y="38"/>
                  </a:cubicBezTo>
                  <a:cubicBezTo>
                    <a:pt x="35111" y="19"/>
                    <a:pt x="34601" y="1"/>
                    <a:pt x="34073" y="1"/>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426" name="Google Shape;1426;p43"/>
            <p:cNvSpPr/>
            <p:nvPr/>
          </p:nvSpPr>
          <p:spPr>
            <a:xfrm>
              <a:off x="5672475" y="2775966"/>
              <a:ext cx="2530900" cy="1080825"/>
            </a:xfrm>
            <a:custGeom>
              <a:avLst/>
              <a:gdLst/>
              <a:ahLst/>
              <a:cxnLst/>
              <a:rect l="l" t="t" r="r" b="b"/>
              <a:pathLst>
                <a:path w="101236" h="43233" extrusionOk="0">
                  <a:moveTo>
                    <a:pt x="48250" y="0"/>
                  </a:moveTo>
                  <a:cubicBezTo>
                    <a:pt x="39342" y="0"/>
                    <a:pt x="30377" y="1342"/>
                    <a:pt x="27805" y="3818"/>
                  </a:cubicBezTo>
                  <a:cubicBezTo>
                    <a:pt x="22709" y="8726"/>
                    <a:pt x="22728" y="22280"/>
                    <a:pt x="22728" y="22280"/>
                  </a:cubicBezTo>
                  <a:cubicBezTo>
                    <a:pt x="22728" y="22280"/>
                    <a:pt x="19457" y="21924"/>
                    <a:pt x="15539" y="21924"/>
                  </a:cubicBezTo>
                  <a:cubicBezTo>
                    <a:pt x="10475" y="21924"/>
                    <a:pt x="4329" y="22518"/>
                    <a:pt x="2775" y="25243"/>
                  </a:cubicBezTo>
                  <a:cubicBezTo>
                    <a:pt x="0" y="30057"/>
                    <a:pt x="3983" y="40647"/>
                    <a:pt x="3983" y="40647"/>
                  </a:cubicBezTo>
                  <a:lnTo>
                    <a:pt x="97120" y="43233"/>
                  </a:lnTo>
                  <a:cubicBezTo>
                    <a:pt x="97120" y="43233"/>
                    <a:pt x="101236" y="31246"/>
                    <a:pt x="96724" y="24469"/>
                  </a:cubicBezTo>
                  <a:cubicBezTo>
                    <a:pt x="94632" y="21336"/>
                    <a:pt x="89581" y="20495"/>
                    <a:pt x="84764" y="20495"/>
                  </a:cubicBezTo>
                  <a:cubicBezTo>
                    <a:pt x="79195" y="20495"/>
                    <a:pt x="73940" y="21619"/>
                    <a:pt x="73940" y="21619"/>
                  </a:cubicBezTo>
                  <a:cubicBezTo>
                    <a:pt x="73940" y="21619"/>
                    <a:pt x="73317" y="9708"/>
                    <a:pt x="68220" y="4083"/>
                  </a:cubicBezTo>
                  <a:cubicBezTo>
                    <a:pt x="65695" y="1295"/>
                    <a:pt x="57000" y="0"/>
                    <a:pt x="48250" y="0"/>
                  </a:cubicBezTo>
                  <a:close/>
                </a:path>
              </a:pathLst>
            </a:custGeom>
            <a:solidFill>
              <a:schemeClr val="accent3"/>
            </a:solidFill>
            <a:ln>
              <a:noFill/>
            </a:ln>
          </p:spPr>
          <p:txBody>
            <a:bodyPr spcFirstLastPara="1" wrap="square" lIns="121900" tIns="121900" rIns="121900" bIns="121900" anchor="ctr" anchorCtr="0">
              <a:noAutofit/>
            </a:bodyPr>
            <a:lstStyle/>
            <a:p>
              <a:endParaRPr sz="1867"/>
            </a:p>
          </p:txBody>
        </p:sp>
        <p:sp>
          <p:nvSpPr>
            <p:cNvPr id="1427" name="Google Shape;1427;p43"/>
            <p:cNvSpPr/>
            <p:nvPr/>
          </p:nvSpPr>
          <p:spPr>
            <a:xfrm>
              <a:off x="6335025" y="2862916"/>
              <a:ext cx="1034475" cy="699975"/>
            </a:xfrm>
            <a:custGeom>
              <a:avLst/>
              <a:gdLst/>
              <a:ahLst/>
              <a:cxnLst/>
              <a:rect l="l" t="t" r="r" b="b"/>
              <a:pathLst>
                <a:path w="41379" h="27999" extrusionOk="0">
                  <a:moveTo>
                    <a:pt x="21369" y="0"/>
                  </a:moveTo>
                  <a:cubicBezTo>
                    <a:pt x="12222" y="0"/>
                    <a:pt x="2729" y="725"/>
                    <a:pt x="1908" y="1907"/>
                  </a:cubicBezTo>
                  <a:cubicBezTo>
                    <a:pt x="360" y="4116"/>
                    <a:pt x="1" y="24937"/>
                    <a:pt x="2115" y="26919"/>
                  </a:cubicBezTo>
                  <a:cubicBezTo>
                    <a:pt x="2938" y="27683"/>
                    <a:pt x="7534" y="27998"/>
                    <a:pt x="13267" y="27998"/>
                  </a:cubicBezTo>
                  <a:cubicBezTo>
                    <a:pt x="24245" y="27998"/>
                    <a:pt x="39389" y="26842"/>
                    <a:pt x="40170" y="25465"/>
                  </a:cubicBezTo>
                  <a:cubicBezTo>
                    <a:pt x="41360" y="23351"/>
                    <a:pt x="41379" y="4682"/>
                    <a:pt x="38585" y="1888"/>
                  </a:cubicBezTo>
                  <a:cubicBezTo>
                    <a:pt x="37282" y="568"/>
                    <a:pt x="29461" y="0"/>
                    <a:pt x="21369" y="0"/>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428" name="Google Shape;1428;p43"/>
            <p:cNvSpPr/>
            <p:nvPr/>
          </p:nvSpPr>
          <p:spPr>
            <a:xfrm>
              <a:off x="6370900" y="2887516"/>
              <a:ext cx="963200" cy="651375"/>
            </a:xfrm>
            <a:custGeom>
              <a:avLst/>
              <a:gdLst/>
              <a:ahLst/>
              <a:cxnLst/>
              <a:rect l="l" t="t" r="r" b="b"/>
              <a:pathLst>
                <a:path w="38528" h="26055" extrusionOk="0">
                  <a:moveTo>
                    <a:pt x="19973" y="0"/>
                  </a:moveTo>
                  <a:cubicBezTo>
                    <a:pt x="11437" y="0"/>
                    <a:pt x="2557" y="678"/>
                    <a:pt x="1794" y="1773"/>
                  </a:cubicBezTo>
                  <a:cubicBezTo>
                    <a:pt x="359" y="3830"/>
                    <a:pt x="1" y="23216"/>
                    <a:pt x="1983" y="25047"/>
                  </a:cubicBezTo>
                  <a:cubicBezTo>
                    <a:pt x="2747" y="25760"/>
                    <a:pt x="7033" y="26055"/>
                    <a:pt x="12376" y="26055"/>
                  </a:cubicBezTo>
                  <a:cubicBezTo>
                    <a:pt x="22594" y="26055"/>
                    <a:pt x="36683" y="24978"/>
                    <a:pt x="37414" y="23688"/>
                  </a:cubicBezTo>
                  <a:cubicBezTo>
                    <a:pt x="38509" y="21725"/>
                    <a:pt x="38528" y="4378"/>
                    <a:pt x="35942" y="1754"/>
                  </a:cubicBezTo>
                  <a:cubicBezTo>
                    <a:pt x="34731" y="525"/>
                    <a:pt x="27485" y="0"/>
                    <a:pt x="19973" y="0"/>
                  </a:cubicBezTo>
                  <a:close/>
                </a:path>
              </a:pathLst>
            </a:custGeom>
            <a:solidFill>
              <a:srgbClr val="262728"/>
            </a:solidFill>
            <a:ln>
              <a:noFill/>
            </a:ln>
          </p:spPr>
          <p:txBody>
            <a:bodyPr spcFirstLastPara="1" wrap="square" lIns="121900" tIns="121900" rIns="121900" bIns="121900" anchor="ctr" anchorCtr="0">
              <a:noAutofit/>
            </a:bodyPr>
            <a:lstStyle/>
            <a:p>
              <a:endParaRPr sz="1867"/>
            </a:p>
          </p:txBody>
        </p:sp>
        <p:sp>
          <p:nvSpPr>
            <p:cNvPr id="1429" name="Google Shape;1429;p43"/>
            <p:cNvSpPr/>
            <p:nvPr/>
          </p:nvSpPr>
          <p:spPr>
            <a:xfrm>
              <a:off x="6438850" y="2933666"/>
              <a:ext cx="828725" cy="560575"/>
            </a:xfrm>
            <a:custGeom>
              <a:avLst/>
              <a:gdLst/>
              <a:ahLst/>
              <a:cxnLst/>
              <a:rect l="l" t="t" r="r" b="b"/>
              <a:pathLst>
                <a:path w="33149" h="22423" extrusionOk="0">
                  <a:moveTo>
                    <a:pt x="17208" y="0"/>
                  </a:moveTo>
                  <a:cubicBezTo>
                    <a:pt x="9853" y="0"/>
                    <a:pt x="2193" y="587"/>
                    <a:pt x="1530" y="1531"/>
                  </a:cubicBezTo>
                  <a:cubicBezTo>
                    <a:pt x="303" y="3305"/>
                    <a:pt x="1" y="19974"/>
                    <a:pt x="1700" y="21559"/>
                  </a:cubicBezTo>
                  <a:cubicBezTo>
                    <a:pt x="2350" y="22171"/>
                    <a:pt x="5993" y="22422"/>
                    <a:pt x="10550" y="22422"/>
                  </a:cubicBezTo>
                  <a:cubicBezTo>
                    <a:pt x="19354" y="22422"/>
                    <a:pt x="31570" y="21483"/>
                    <a:pt x="32204" y="20389"/>
                  </a:cubicBezTo>
                  <a:cubicBezTo>
                    <a:pt x="33148" y="18709"/>
                    <a:pt x="33148" y="3759"/>
                    <a:pt x="30940" y="1512"/>
                  </a:cubicBezTo>
                  <a:cubicBezTo>
                    <a:pt x="29898" y="453"/>
                    <a:pt x="23670" y="0"/>
                    <a:pt x="17208" y="0"/>
                  </a:cubicBezTo>
                  <a:close/>
                </a:path>
              </a:pathLst>
            </a:custGeom>
            <a:solidFill>
              <a:srgbClr val="484A4C"/>
            </a:solidFill>
            <a:ln>
              <a:noFill/>
            </a:ln>
          </p:spPr>
          <p:txBody>
            <a:bodyPr spcFirstLastPara="1" wrap="square" lIns="121900" tIns="121900" rIns="121900" bIns="121900" anchor="ctr" anchorCtr="0">
              <a:noAutofit/>
            </a:bodyPr>
            <a:lstStyle/>
            <a:p>
              <a:endParaRPr sz="1867"/>
            </a:p>
          </p:txBody>
        </p:sp>
        <p:sp>
          <p:nvSpPr>
            <p:cNvPr id="1430" name="Google Shape;1430;p43"/>
            <p:cNvSpPr/>
            <p:nvPr/>
          </p:nvSpPr>
          <p:spPr>
            <a:xfrm>
              <a:off x="6325125" y="2970991"/>
              <a:ext cx="1030225" cy="16525"/>
            </a:xfrm>
            <a:custGeom>
              <a:avLst/>
              <a:gdLst/>
              <a:ahLst/>
              <a:cxnLst/>
              <a:rect l="l" t="t" r="r" b="b"/>
              <a:pathLst>
                <a:path w="41209" h="661" fill="none" extrusionOk="0">
                  <a:moveTo>
                    <a:pt x="1" y="661"/>
                  </a:moveTo>
                  <a:lnTo>
                    <a:pt x="41208" y="0"/>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31" name="Google Shape;1431;p43"/>
            <p:cNvSpPr/>
            <p:nvPr/>
          </p:nvSpPr>
          <p:spPr>
            <a:xfrm>
              <a:off x="6319475" y="3038466"/>
              <a:ext cx="1030200" cy="16550"/>
            </a:xfrm>
            <a:custGeom>
              <a:avLst/>
              <a:gdLst/>
              <a:ahLst/>
              <a:cxnLst/>
              <a:rect l="l" t="t" r="r" b="b"/>
              <a:pathLst>
                <a:path w="41208" h="662" fill="none" extrusionOk="0">
                  <a:moveTo>
                    <a:pt x="0" y="661"/>
                  </a:moveTo>
                  <a:lnTo>
                    <a:pt x="41208" y="1"/>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32" name="Google Shape;1432;p43"/>
            <p:cNvSpPr/>
            <p:nvPr/>
          </p:nvSpPr>
          <p:spPr>
            <a:xfrm>
              <a:off x="6314275" y="3105966"/>
              <a:ext cx="1029750" cy="16525"/>
            </a:xfrm>
            <a:custGeom>
              <a:avLst/>
              <a:gdLst/>
              <a:ahLst/>
              <a:cxnLst/>
              <a:rect l="l" t="t" r="r" b="b"/>
              <a:pathLst>
                <a:path w="41190" h="661" fill="none" extrusionOk="0">
                  <a:moveTo>
                    <a:pt x="0" y="661"/>
                  </a:moveTo>
                  <a:lnTo>
                    <a:pt x="41189" y="0"/>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33" name="Google Shape;1433;p43"/>
            <p:cNvSpPr/>
            <p:nvPr/>
          </p:nvSpPr>
          <p:spPr>
            <a:xfrm>
              <a:off x="6308600" y="3173441"/>
              <a:ext cx="1029750" cy="16550"/>
            </a:xfrm>
            <a:custGeom>
              <a:avLst/>
              <a:gdLst/>
              <a:ahLst/>
              <a:cxnLst/>
              <a:rect l="l" t="t" r="r" b="b"/>
              <a:pathLst>
                <a:path w="41190" h="662" fill="none" extrusionOk="0">
                  <a:moveTo>
                    <a:pt x="1" y="661"/>
                  </a:moveTo>
                  <a:lnTo>
                    <a:pt x="41190" y="0"/>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34" name="Google Shape;1434;p43"/>
            <p:cNvSpPr/>
            <p:nvPr/>
          </p:nvSpPr>
          <p:spPr>
            <a:xfrm>
              <a:off x="6302950" y="3240916"/>
              <a:ext cx="1030225" cy="16550"/>
            </a:xfrm>
            <a:custGeom>
              <a:avLst/>
              <a:gdLst/>
              <a:ahLst/>
              <a:cxnLst/>
              <a:rect l="l" t="t" r="r" b="b"/>
              <a:pathLst>
                <a:path w="41209" h="662" fill="none" extrusionOk="0">
                  <a:moveTo>
                    <a:pt x="0" y="661"/>
                  </a:moveTo>
                  <a:lnTo>
                    <a:pt x="41208" y="1"/>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35" name="Google Shape;1435;p43"/>
            <p:cNvSpPr/>
            <p:nvPr/>
          </p:nvSpPr>
          <p:spPr>
            <a:xfrm>
              <a:off x="6297275" y="3308416"/>
              <a:ext cx="1030225" cy="16525"/>
            </a:xfrm>
            <a:custGeom>
              <a:avLst/>
              <a:gdLst/>
              <a:ahLst/>
              <a:cxnLst/>
              <a:rect l="l" t="t" r="r" b="b"/>
              <a:pathLst>
                <a:path w="41209" h="661" fill="none" extrusionOk="0">
                  <a:moveTo>
                    <a:pt x="1" y="661"/>
                  </a:moveTo>
                  <a:lnTo>
                    <a:pt x="41209" y="0"/>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36" name="Google Shape;1436;p43"/>
            <p:cNvSpPr/>
            <p:nvPr/>
          </p:nvSpPr>
          <p:spPr>
            <a:xfrm>
              <a:off x="6324175" y="3375416"/>
              <a:ext cx="1029750" cy="16550"/>
            </a:xfrm>
            <a:custGeom>
              <a:avLst/>
              <a:gdLst/>
              <a:ahLst/>
              <a:cxnLst/>
              <a:rect l="l" t="t" r="r" b="b"/>
              <a:pathLst>
                <a:path w="41190" h="662" fill="none" extrusionOk="0">
                  <a:moveTo>
                    <a:pt x="1" y="661"/>
                  </a:moveTo>
                  <a:lnTo>
                    <a:pt x="41190" y="1"/>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37" name="Google Shape;1437;p43"/>
            <p:cNvSpPr/>
            <p:nvPr/>
          </p:nvSpPr>
          <p:spPr>
            <a:xfrm>
              <a:off x="6324175" y="3429216"/>
              <a:ext cx="1029750" cy="16550"/>
            </a:xfrm>
            <a:custGeom>
              <a:avLst/>
              <a:gdLst/>
              <a:ahLst/>
              <a:cxnLst/>
              <a:rect l="l" t="t" r="r" b="b"/>
              <a:pathLst>
                <a:path w="41190" h="662" fill="none" extrusionOk="0">
                  <a:moveTo>
                    <a:pt x="1" y="661"/>
                  </a:moveTo>
                  <a:lnTo>
                    <a:pt x="41190" y="1"/>
                  </a:lnTo>
                </a:path>
              </a:pathLst>
            </a:custGeom>
            <a:solidFill>
              <a:schemeClr val="accent2"/>
            </a:solidFill>
            <a:ln w="11800"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38" name="Google Shape;1438;p43"/>
            <p:cNvSpPr/>
            <p:nvPr/>
          </p:nvSpPr>
          <p:spPr>
            <a:xfrm>
              <a:off x="6539850" y="2853941"/>
              <a:ext cx="9925" cy="776800"/>
            </a:xfrm>
            <a:custGeom>
              <a:avLst/>
              <a:gdLst/>
              <a:ahLst/>
              <a:cxnLst/>
              <a:rect l="l" t="t" r="r" b="b"/>
              <a:pathLst>
                <a:path w="397" h="31072" fill="none" extrusionOk="0">
                  <a:moveTo>
                    <a:pt x="0" y="1"/>
                  </a:moveTo>
                  <a:lnTo>
                    <a:pt x="397" y="31072"/>
                  </a:lnTo>
                </a:path>
              </a:pathLst>
            </a:custGeom>
            <a:solidFill>
              <a:schemeClr val="accent2"/>
            </a:solidFill>
            <a:ln w="29725"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39" name="Google Shape;1439;p43"/>
            <p:cNvSpPr/>
            <p:nvPr/>
          </p:nvSpPr>
          <p:spPr>
            <a:xfrm>
              <a:off x="6814500" y="2843566"/>
              <a:ext cx="9950" cy="776800"/>
            </a:xfrm>
            <a:custGeom>
              <a:avLst/>
              <a:gdLst/>
              <a:ahLst/>
              <a:cxnLst/>
              <a:rect l="l" t="t" r="r" b="b"/>
              <a:pathLst>
                <a:path w="398" h="31072" fill="none" extrusionOk="0">
                  <a:moveTo>
                    <a:pt x="1" y="1"/>
                  </a:moveTo>
                  <a:lnTo>
                    <a:pt x="397" y="31072"/>
                  </a:lnTo>
                </a:path>
              </a:pathLst>
            </a:custGeom>
            <a:solidFill>
              <a:schemeClr val="accent2"/>
            </a:solidFill>
            <a:ln w="29725"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40" name="Google Shape;1440;p43"/>
            <p:cNvSpPr/>
            <p:nvPr/>
          </p:nvSpPr>
          <p:spPr>
            <a:xfrm>
              <a:off x="7090575" y="2820441"/>
              <a:ext cx="10400" cy="776800"/>
            </a:xfrm>
            <a:custGeom>
              <a:avLst/>
              <a:gdLst/>
              <a:ahLst/>
              <a:cxnLst/>
              <a:rect l="l" t="t" r="r" b="b"/>
              <a:pathLst>
                <a:path w="416" h="31072" fill="none" extrusionOk="0">
                  <a:moveTo>
                    <a:pt x="0" y="1"/>
                  </a:moveTo>
                  <a:lnTo>
                    <a:pt x="416" y="31072"/>
                  </a:lnTo>
                </a:path>
              </a:pathLst>
            </a:custGeom>
            <a:solidFill>
              <a:schemeClr val="accent2"/>
            </a:solidFill>
            <a:ln w="29725" cap="flat" cmpd="sng">
              <a:solidFill>
                <a:schemeClr val="accent2"/>
              </a:solidFill>
              <a:prstDash val="solid"/>
              <a:miter lim="18876"/>
              <a:headEnd type="none" w="sm" len="sm"/>
              <a:tailEnd type="none" w="sm" len="sm"/>
            </a:ln>
          </p:spPr>
          <p:txBody>
            <a:bodyPr spcFirstLastPara="1" wrap="square" lIns="121900" tIns="121900" rIns="121900" bIns="121900" anchor="ctr" anchorCtr="0">
              <a:noAutofit/>
            </a:bodyPr>
            <a:lstStyle/>
            <a:p>
              <a:endParaRPr sz="1867"/>
            </a:p>
          </p:txBody>
        </p:sp>
        <p:sp>
          <p:nvSpPr>
            <p:cNvPr id="1441" name="Google Shape;1441;p43"/>
            <p:cNvSpPr/>
            <p:nvPr/>
          </p:nvSpPr>
          <p:spPr>
            <a:xfrm>
              <a:off x="6261425" y="3604116"/>
              <a:ext cx="1325150" cy="210675"/>
            </a:xfrm>
            <a:custGeom>
              <a:avLst/>
              <a:gdLst/>
              <a:ahLst/>
              <a:cxnLst/>
              <a:rect l="l" t="t" r="r" b="b"/>
              <a:pathLst>
                <a:path w="53006" h="8427" extrusionOk="0">
                  <a:moveTo>
                    <a:pt x="24250" y="0"/>
                  </a:moveTo>
                  <a:cubicBezTo>
                    <a:pt x="15034" y="0"/>
                    <a:pt x="6421" y="279"/>
                    <a:pt x="5625" y="744"/>
                  </a:cubicBezTo>
                  <a:cubicBezTo>
                    <a:pt x="3945" y="1726"/>
                    <a:pt x="0" y="6445"/>
                    <a:pt x="0" y="6445"/>
                  </a:cubicBezTo>
                  <a:lnTo>
                    <a:pt x="53006" y="8427"/>
                  </a:lnTo>
                  <a:cubicBezTo>
                    <a:pt x="51024" y="5576"/>
                    <a:pt x="47305" y="1159"/>
                    <a:pt x="47305" y="1159"/>
                  </a:cubicBezTo>
                  <a:cubicBezTo>
                    <a:pt x="45477" y="345"/>
                    <a:pt x="34491" y="0"/>
                    <a:pt x="24250" y="0"/>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442" name="Google Shape;1442;p43"/>
            <p:cNvSpPr/>
            <p:nvPr/>
          </p:nvSpPr>
          <p:spPr>
            <a:xfrm>
              <a:off x="5768275" y="3380966"/>
              <a:ext cx="343100" cy="329175"/>
            </a:xfrm>
            <a:custGeom>
              <a:avLst/>
              <a:gdLst/>
              <a:ahLst/>
              <a:cxnLst/>
              <a:rect l="l" t="t" r="r" b="b"/>
              <a:pathLst>
                <a:path w="13724" h="13167" extrusionOk="0">
                  <a:moveTo>
                    <a:pt x="6847" y="1"/>
                  </a:moveTo>
                  <a:cubicBezTo>
                    <a:pt x="3458" y="1"/>
                    <a:pt x="589" y="2607"/>
                    <a:pt x="302" y="6046"/>
                  </a:cubicBezTo>
                  <a:cubicBezTo>
                    <a:pt x="0" y="9670"/>
                    <a:pt x="2700" y="12841"/>
                    <a:pt x="6324" y="13143"/>
                  </a:cubicBezTo>
                  <a:cubicBezTo>
                    <a:pt x="6509" y="13159"/>
                    <a:pt x="6694" y="13166"/>
                    <a:pt x="6877" y="13166"/>
                  </a:cubicBezTo>
                  <a:cubicBezTo>
                    <a:pt x="10265" y="13166"/>
                    <a:pt x="13135" y="10560"/>
                    <a:pt x="13421" y="7122"/>
                  </a:cubicBezTo>
                  <a:cubicBezTo>
                    <a:pt x="13723" y="3497"/>
                    <a:pt x="11024" y="307"/>
                    <a:pt x="7400" y="24"/>
                  </a:cubicBezTo>
                  <a:cubicBezTo>
                    <a:pt x="7214" y="9"/>
                    <a:pt x="7030" y="1"/>
                    <a:pt x="6847" y="1"/>
                  </a:cubicBezTo>
                  <a:close/>
                </a:path>
              </a:pathLst>
            </a:custGeom>
            <a:solidFill>
              <a:srgbClr val="1D1D1B"/>
            </a:solidFill>
            <a:ln>
              <a:noFill/>
            </a:ln>
          </p:spPr>
          <p:txBody>
            <a:bodyPr spcFirstLastPara="1" wrap="square" lIns="121900" tIns="121900" rIns="121900" bIns="121900" anchor="ctr" anchorCtr="0">
              <a:noAutofit/>
            </a:bodyPr>
            <a:lstStyle/>
            <a:p>
              <a:endParaRPr sz="1867"/>
            </a:p>
          </p:txBody>
        </p:sp>
        <p:sp>
          <p:nvSpPr>
            <p:cNvPr id="1443" name="Google Shape;1443;p43"/>
            <p:cNvSpPr/>
            <p:nvPr/>
          </p:nvSpPr>
          <p:spPr>
            <a:xfrm>
              <a:off x="5797050" y="3408466"/>
              <a:ext cx="285525" cy="274175"/>
            </a:xfrm>
            <a:custGeom>
              <a:avLst/>
              <a:gdLst/>
              <a:ahLst/>
              <a:cxnLst/>
              <a:rect l="l" t="t" r="r" b="b"/>
              <a:pathLst>
                <a:path w="11421" h="10967" extrusionOk="0">
                  <a:moveTo>
                    <a:pt x="5703" y="1"/>
                  </a:moveTo>
                  <a:cubicBezTo>
                    <a:pt x="2875" y="1"/>
                    <a:pt x="479" y="2171"/>
                    <a:pt x="246" y="5040"/>
                  </a:cubicBezTo>
                  <a:cubicBezTo>
                    <a:pt x="1" y="8060"/>
                    <a:pt x="2247" y="10703"/>
                    <a:pt x="5267" y="10948"/>
                  </a:cubicBezTo>
                  <a:cubicBezTo>
                    <a:pt x="5419" y="10961"/>
                    <a:pt x="5569" y="10967"/>
                    <a:pt x="5718" y="10967"/>
                  </a:cubicBezTo>
                  <a:cubicBezTo>
                    <a:pt x="8546" y="10967"/>
                    <a:pt x="10942" y="8796"/>
                    <a:pt x="11176" y="5927"/>
                  </a:cubicBezTo>
                  <a:cubicBezTo>
                    <a:pt x="11421" y="2907"/>
                    <a:pt x="9175" y="264"/>
                    <a:pt x="6154" y="19"/>
                  </a:cubicBezTo>
                  <a:cubicBezTo>
                    <a:pt x="6003" y="7"/>
                    <a:pt x="5853" y="1"/>
                    <a:pt x="5703" y="1"/>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444" name="Google Shape;1444;p43"/>
            <p:cNvSpPr/>
            <p:nvPr/>
          </p:nvSpPr>
          <p:spPr>
            <a:xfrm>
              <a:off x="5810750" y="3432241"/>
              <a:ext cx="170850" cy="164275"/>
            </a:xfrm>
            <a:custGeom>
              <a:avLst/>
              <a:gdLst/>
              <a:ahLst/>
              <a:cxnLst/>
              <a:rect l="l" t="t" r="r" b="b"/>
              <a:pathLst>
                <a:path w="6834" h="6571" extrusionOk="0">
                  <a:moveTo>
                    <a:pt x="3403" y="0"/>
                  </a:moveTo>
                  <a:cubicBezTo>
                    <a:pt x="1709" y="0"/>
                    <a:pt x="275" y="1294"/>
                    <a:pt x="132" y="3013"/>
                  </a:cubicBezTo>
                  <a:cubicBezTo>
                    <a:pt x="0" y="4825"/>
                    <a:pt x="1340" y="6411"/>
                    <a:pt x="3152" y="6562"/>
                  </a:cubicBezTo>
                  <a:cubicBezTo>
                    <a:pt x="3234" y="6568"/>
                    <a:pt x="3316" y="6571"/>
                    <a:pt x="3396" y="6571"/>
                  </a:cubicBezTo>
                  <a:cubicBezTo>
                    <a:pt x="5087" y="6571"/>
                    <a:pt x="6538" y="5272"/>
                    <a:pt x="6682" y="3561"/>
                  </a:cubicBezTo>
                  <a:cubicBezTo>
                    <a:pt x="6833" y="1748"/>
                    <a:pt x="5493" y="163"/>
                    <a:pt x="3681" y="12"/>
                  </a:cubicBezTo>
                  <a:cubicBezTo>
                    <a:pt x="3588" y="4"/>
                    <a:pt x="3495" y="0"/>
                    <a:pt x="3403"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445" name="Google Shape;1445;p43"/>
            <p:cNvSpPr/>
            <p:nvPr/>
          </p:nvSpPr>
          <p:spPr>
            <a:xfrm>
              <a:off x="7669625" y="3371541"/>
              <a:ext cx="343100" cy="329150"/>
            </a:xfrm>
            <a:custGeom>
              <a:avLst/>
              <a:gdLst/>
              <a:ahLst/>
              <a:cxnLst/>
              <a:rect l="l" t="t" r="r" b="b"/>
              <a:pathLst>
                <a:path w="13724" h="13166" extrusionOk="0">
                  <a:moveTo>
                    <a:pt x="6847" y="0"/>
                  </a:moveTo>
                  <a:cubicBezTo>
                    <a:pt x="3456" y="0"/>
                    <a:pt x="571" y="2606"/>
                    <a:pt x="302" y="6045"/>
                  </a:cubicBezTo>
                  <a:cubicBezTo>
                    <a:pt x="0" y="9669"/>
                    <a:pt x="2699" y="12860"/>
                    <a:pt x="6324" y="13143"/>
                  </a:cubicBezTo>
                  <a:cubicBezTo>
                    <a:pt x="6509" y="13158"/>
                    <a:pt x="6694" y="13166"/>
                    <a:pt x="6877" y="13166"/>
                  </a:cubicBezTo>
                  <a:cubicBezTo>
                    <a:pt x="10265" y="13166"/>
                    <a:pt x="13135" y="10560"/>
                    <a:pt x="13421" y="7121"/>
                  </a:cubicBezTo>
                  <a:cubicBezTo>
                    <a:pt x="13723" y="3497"/>
                    <a:pt x="11024" y="326"/>
                    <a:pt x="7400" y="23"/>
                  </a:cubicBezTo>
                  <a:cubicBezTo>
                    <a:pt x="7214" y="8"/>
                    <a:pt x="7030" y="0"/>
                    <a:pt x="6847" y="0"/>
                  </a:cubicBezTo>
                  <a:close/>
                </a:path>
              </a:pathLst>
            </a:custGeom>
            <a:solidFill>
              <a:srgbClr val="1D1D1B"/>
            </a:solidFill>
            <a:ln>
              <a:noFill/>
            </a:ln>
          </p:spPr>
          <p:txBody>
            <a:bodyPr spcFirstLastPara="1" wrap="square" lIns="121900" tIns="121900" rIns="121900" bIns="121900" anchor="ctr" anchorCtr="0">
              <a:noAutofit/>
            </a:bodyPr>
            <a:lstStyle/>
            <a:p>
              <a:endParaRPr sz="1867"/>
            </a:p>
          </p:txBody>
        </p:sp>
        <p:sp>
          <p:nvSpPr>
            <p:cNvPr id="1446" name="Google Shape;1446;p43"/>
            <p:cNvSpPr/>
            <p:nvPr/>
          </p:nvSpPr>
          <p:spPr>
            <a:xfrm>
              <a:off x="7698400" y="3399041"/>
              <a:ext cx="285525" cy="274175"/>
            </a:xfrm>
            <a:custGeom>
              <a:avLst/>
              <a:gdLst/>
              <a:ahLst/>
              <a:cxnLst/>
              <a:rect l="l" t="t" r="r" b="b"/>
              <a:pathLst>
                <a:path w="11421" h="10967" extrusionOk="0">
                  <a:moveTo>
                    <a:pt x="5703" y="0"/>
                  </a:moveTo>
                  <a:cubicBezTo>
                    <a:pt x="2875" y="0"/>
                    <a:pt x="479" y="2171"/>
                    <a:pt x="246" y="5040"/>
                  </a:cubicBezTo>
                  <a:cubicBezTo>
                    <a:pt x="1" y="8060"/>
                    <a:pt x="2247" y="10703"/>
                    <a:pt x="5267" y="10948"/>
                  </a:cubicBezTo>
                  <a:cubicBezTo>
                    <a:pt x="5418" y="10960"/>
                    <a:pt x="5569" y="10966"/>
                    <a:pt x="5718" y="10966"/>
                  </a:cubicBezTo>
                  <a:cubicBezTo>
                    <a:pt x="8546" y="10966"/>
                    <a:pt x="10942" y="8796"/>
                    <a:pt x="11176" y="5927"/>
                  </a:cubicBezTo>
                  <a:cubicBezTo>
                    <a:pt x="11421" y="2925"/>
                    <a:pt x="9175" y="264"/>
                    <a:pt x="6154" y="18"/>
                  </a:cubicBezTo>
                  <a:cubicBezTo>
                    <a:pt x="6003" y="6"/>
                    <a:pt x="5853" y="0"/>
                    <a:pt x="5703" y="0"/>
                  </a:cubicBezTo>
                  <a:close/>
                </a:path>
              </a:pathLst>
            </a:custGeom>
            <a:solidFill>
              <a:schemeClr val="accent5"/>
            </a:solidFill>
            <a:ln>
              <a:noFill/>
            </a:ln>
          </p:spPr>
          <p:txBody>
            <a:bodyPr spcFirstLastPara="1" wrap="square" lIns="121900" tIns="121900" rIns="121900" bIns="121900" anchor="ctr" anchorCtr="0">
              <a:noAutofit/>
            </a:bodyPr>
            <a:lstStyle/>
            <a:p>
              <a:endParaRPr sz="1867"/>
            </a:p>
          </p:txBody>
        </p:sp>
        <p:sp>
          <p:nvSpPr>
            <p:cNvPr id="1447" name="Google Shape;1447;p43"/>
            <p:cNvSpPr/>
            <p:nvPr/>
          </p:nvSpPr>
          <p:spPr>
            <a:xfrm>
              <a:off x="7720100" y="3429941"/>
              <a:ext cx="170875" cy="164300"/>
            </a:xfrm>
            <a:custGeom>
              <a:avLst/>
              <a:gdLst/>
              <a:ahLst/>
              <a:cxnLst/>
              <a:rect l="l" t="t" r="r" b="b"/>
              <a:pathLst>
                <a:path w="6835" h="6572" extrusionOk="0">
                  <a:moveTo>
                    <a:pt x="3438" y="0"/>
                  </a:moveTo>
                  <a:cubicBezTo>
                    <a:pt x="1747" y="0"/>
                    <a:pt x="296" y="1300"/>
                    <a:pt x="152" y="3030"/>
                  </a:cubicBezTo>
                  <a:cubicBezTo>
                    <a:pt x="1" y="4823"/>
                    <a:pt x="1341" y="6409"/>
                    <a:pt x="3153" y="6560"/>
                  </a:cubicBezTo>
                  <a:cubicBezTo>
                    <a:pt x="3247" y="6567"/>
                    <a:pt x="3339" y="6571"/>
                    <a:pt x="3431" y="6571"/>
                  </a:cubicBezTo>
                  <a:cubicBezTo>
                    <a:pt x="5125" y="6571"/>
                    <a:pt x="6558" y="5277"/>
                    <a:pt x="6683" y="3558"/>
                  </a:cubicBezTo>
                  <a:cubicBezTo>
                    <a:pt x="6834" y="1746"/>
                    <a:pt x="5494" y="160"/>
                    <a:pt x="3682" y="9"/>
                  </a:cubicBezTo>
                  <a:cubicBezTo>
                    <a:pt x="3600" y="3"/>
                    <a:pt x="3519" y="0"/>
                    <a:pt x="3438"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sp>
          <p:nvSpPr>
            <p:cNvPr id="1448" name="Google Shape;1448;p43"/>
            <p:cNvSpPr/>
            <p:nvPr/>
          </p:nvSpPr>
          <p:spPr>
            <a:xfrm>
              <a:off x="5648875" y="3730841"/>
              <a:ext cx="2598400" cy="408275"/>
            </a:xfrm>
            <a:custGeom>
              <a:avLst/>
              <a:gdLst/>
              <a:ahLst/>
              <a:cxnLst/>
              <a:rect l="l" t="t" r="r" b="b"/>
              <a:pathLst>
                <a:path w="103936" h="16331" extrusionOk="0">
                  <a:moveTo>
                    <a:pt x="54422" y="1"/>
                  </a:moveTo>
                  <a:cubicBezTo>
                    <a:pt x="29737" y="1"/>
                    <a:pt x="4856" y="350"/>
                    <a:pt x="3587" y="753"/>
                  </a:cubicBezTo>
                  <a:cubicBezTo>
                    <a:pt x="2133" y="1244"/>
                    <a:pt x="869" y="2187"/>
                    <a:pt x="0" y="3471"/>
                  </a:cubicBezTo>
                  <a:cubicBezTo>
                    <a:pt x="661" y="6831"/>
                    <a:pt x="3115" y="15382"/>
                    <a:pt x="3115" y="15382"/>
                  </a:cubicBezTo>
                  <a:cubicBezTo>
                    <a:pt x="3115" y="15382"/>
                    <a:pt x="3782" y="16330"/>
                    <a:pt x="4828" y="16330"/>
                  </a:cubicBezTo>
                  <a:cubicBezTo>
                    <a:pt x="4867" y="16330"/>
                    <a:pt x="4906" y="16329"/>
                    <a:pt x="4946" y="16326"/>
                  </a:cubicBezTo>
                  <a:cubicBezTo>
                    <a:pt x="6041" y="16269"/>
                    <a:pt x="99442" y="15873"/>
                    <a:pt x="99442" y="15873"/>
                  </a:cubicBezTo>
                  <a:cubicBezTo>
                    <a:pt x="99442" y="15873"/>
                    <a:pt x="101311" y="15080"/>
                    <a:pt x="101726" y="14155"/>
                  </a:cubicBezTo>
                  <a:cubicBezTo>
                    <a:pt x="102142" y="13249"/>
                    <a:pt x="103935" y="4245"/>
                    <a:pt x="103878" y="3150"/>
                  </a:cubicBezTo>
                  <a:cubicBezTo>
                    <a:pt x="103803" y="2055"/>
                    <a:pt x="102802" y="998"/>
                    <a:pt x="102802" y="998"/>
                  </a:cubicBezTo>
                  <a:cubicBezTo>
                    <a:pt x="97423" y="268"/>
                    <a:pt x="75997" y="1"/>
                    <a:pt x="54422" y="1"/>
                  </a:cubicBezTo>
                  <a:close/>
                </a:path>
              </a:pathLst>
            </a:custGeom>
            <a:solidFill>
              <a:schemeClr val="accent6"/>
            </a:solidFill>
            <a:ln>
              <a:noFill/>
            </a:ln>
          </p:spPr>
          <p:txBody>
            <a:bodyPr spcFirstLastPara="1" wrap="square" lIns="121900" tIns="121900" rIns="121900" bIns="121900" anchor="ctr" anchorCtr="0">
              <a:noAutofit/>
            </a:bodyPr>
            <a:lstStyle/>
            <a:p>
              <a:endParaRPr sz="1867"/>
            </a:p>
          </p:txBody>
        </p:sp>
        <p:sp>
          <p:nvSpPr>
            <p:cNvPr id="1449" name="Google Shape;1449;p43"/>
            <p:cNvSpPr/>
            <p:nvPr/>
          </p:nvSpPr>
          <p:spPr>
            <a:xfrm>
              <a:off x="6071225" y="3776066"/>
              <a:ext cx="1664300" cy="108825"/>
            </a:xfrm>
            <a:custGeom>
              <a:avLst/>
              <a:gdLst/>
              <a:ahLst/>
              <a:cxnLst/>
              <a:rect l="l" t="t" r="r" b="b"/>
              <a:pathLst>
                <a:path w="66572" h="4353" extrusionOk="0">
                  <a:moveTo>
                    <a:pt x="63124" y="0"/>
                  </a:moveTo>
                  <a:cubicBezTo>
                    <a:pt x="63099" y="0"/>
                    <a:pt x="63074" y="1"/>
                    <a:pt x="63049" y="1"/>
                  </a:cubicBezTo>
                  <a:cubicBezTo>
                    <a:pt x="62007" y="18"/>
                    <a:pt x="56688" y="23"/>
                    <a:pt x="49620" y="23"/>
                  </a:cubicBezTo>
                  <a:cubicBezTo>
                    <a:pt x="37972" y="23"/>
                    <a:pt x="21576" y="9"/>
                    <a:pt x="11749" y="9"/>
                  </a:cubicBezTo>
                  <a:cubicBezTo>
                    <a:pt x="7340" y="9"/>
                    <a:pt x="4254" y="12"/>
                    <a:pt x="3512" y="20"/>
                  </a:cubicBezTo>
                  <a:cubicBezTo>
                    <a:pt x="1058" y="39"/>
                    <a:pt x="1" y="3814"/>
                    <a:pt x="4059" y="4154"/>
                  </a:cubicBezTo>
                  <a:cubicBezTo>
                    <a:pt x="5769" y="4297"/>
                    <a:pt x="15969" y="4353"/>
                    <a:pt x="27428" y="4353"/>
                  </a:cubicBezTo>
                  <a:cubicBezTo>
                    <a:pt x="43175" y="4353"/>
                    <a:pt x="61301" y="4247"/>
                    <a:pt x="63049" y="4116"/>
                  </a:cubicBezTo>
                  <a:cubicBezTo>
                    <a:pt x="66066" y="3891"/>
                    <a:pt x="66572" y="0"/>
                    <a:pt x="63124" y="0"/>
                  </a:cubicBezTo>
                  <a:close/>
                </a:path>
              </a:pathLst>
            </a:custGeom>
            <a:solidFill>
              <a:schemeClr val="accent2"/>
            </a:solidFill>
            <a:ln>
              <a:noFill/>
            </a:ln>
          </p:spPr>
          <p:txBody>
            <a:bodyPr spcFirstLastPara="1" wrap="square" lIns="121900" tIns="121900" rIns="121900" bIns="121900" anchor="ctr" anchorCtr="0">
              <a:noAutofit/>
            </a:bodyPr>
            <a:lstStyle/>
            <a:p>
              <a:endParaRPr sz="1867"/>
            </a:p>
          </p:txBody>
        </p:sp>
        <p:sp>
          <p:nvSpPr>
            <p:cNvPr id="1450" name="Google Shape;1450;p43"/>
            <p:cNvSpPr/>
            <p:nvPr/>
          </p:nvSpPr>
          <p:spPr>
            <a:xfrm>
              <a:off x="5772525" y="4123891"/>
              <a:ext cx="2362425" cy="18900"/>
            </a:xfrm>
            <a:custGeom>
              <a:avLst/>
              <a:gdLst/>
              <a:ahLst/>
              <a:cxnLst/>
              <a:rect l="l" t="t" r="r" b="b"/>
              <a:pathLst>
                <a:path w="94497" h="756" extrusionOk="0">
                  <a:moveTo>
                    <a:pt x="56064" y="0"/>
                  </a:moveTo>
                  <a:lnTo>
                    <a:pt x="47248" y="38"/>
                  </a:lnTo>
                  <a:lnTo>
                    <a:pt x="38433" y="94"/>
                  </a:lnTo>
                  <a:lnTo>
                    <a:pt x="29901" y="170"/>
                  </a:lnTo>
                  <a:cubicBezTo>
                    <a:pt x="27126" y="189"/>
                    <a:pt x="24445" y="227"/>
                    <a:pt x="21916" y="264"/>
                  </a:cubicBezTo>
                  <a:cubicBezTo>
                    <a:pt x="19367" y="283"/>
                    <a:pt x="16970" y="321"/>
                    <a:pt x="14762" y="359"/>
                  </a:cubicBezTo>
                  <a:cubicBezTo>
                    <a:pt x="5890" y="472"/>
                    <a:pt x="0" y="623"/>
                    <a:pt x="0" y="623"/>
                  </a:cubicBezTo>
                  <a:cubicBezTo>
                    <a:pt x="0" y="623"/>
                    <a:pt x="5908" y="698"/>
                    <a:pt x="14762" y="736"/>
                  </a:cubicBezTo>
                  <a:cubicBezTo>
                    <a:pt x="16970" y="755"/>
                    <a:pt x="19386" y="755"/>
                    <a:pt x="21916" y="755"/>
                  </a:cubicBezTo>
                  <a:lnTo>
                    <a:pt x="38433" y="755"/>
                  </a:lnTo>
                  <a:lnTo>
                    <a:pt x="47248" y="736"/>
                  </a:lnTo>
                  <a:lnTo>
                    <a:pt x="56064" y="680"/>
                  </a:lnTo>
                  <a:cubicBezTo>
                    <a:pt x="58971" y="661"/>
                    <a:pt x="61821" y="623"/>
                    <a:pt x="64596" y="604"/>
                  </a:cubicBezTo>
                  <a:cubicBezTo>
                    <a:pt x="67371" y="585"/>
                    <a:pt x="70032" y="547"/>
                    <a:pt x="72581" y="510"/>
                  </a:cubicBezTo>
                  <a:cubicBezTo>
                    <a:pt x="75110" y="491"/>
                    <a:pt x="77507" y="453"/>
                    <a:pt x="79735" y="415"/>
                  </a:cubicBezTo>
                  <a:cubicBezTo>
                    <a:pt x="84152" y="359"/>
                    <a:pt x="87833" y="283"/>
                    <a:pt x="90438" y="245"/>
                  </a:cubicBezTo>
                  <a:lnTo>
                    <a:pt x="94496" y="151"/>
                  </a:lnTo>
                  <a:lnTo>
                    <a:pt x="90438" y="94"/>
                  </a:lnTo>
                  <a:cubicBezTo>
                    <a:pt x="87852" y="76"/>
                    <a:pt x="84152" y="38"/>
                    <a:pt x="79735" y="19"/>
                  </a:cubicBezTo>
                  <a:cubicBezTo>
                    <a:pt x="77507" y="0"/>
                    <a:pt x="75110" y="0"/>
                    <a:pt x="72581" y="0"/>
                  </a:cubicBezTo>
                  <a:close/>
                </a:path>
              </a:pathLst>
            </a:custGeom>
            <a:solidFill>
              <a:srgbClr val="FFFFFF"/>
            </a:solidFill>
            <a:ln>
              <a:noFill/>
            </a:ln>
          </p:spPr>
          <p:txBody>
            <a:bodyPr spcFirstLastPara="1" wrap="square" lIns="121900" tIns="121900" rIns="121900" bIns="121900" anchor="ctr" anchorCtr="0">
              <a:noAutofit/>
            </a:bodyPr>
            <a:lstStyle/>
            <a:p>
              <a:endParaRPr sz="1867"/>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9B6E59A-043D-B365-9716-764C16E29F05}"/>
              </a:ext>
            </a:extLst>
          </p:cNvPr>
          <p:cNvSpPr/>
          <p:nvPr/>
        </p:nvSpPr>
        <p:spPr>
          <a:xfrm>
            <a:off x="1671234" y="1455174"/>
            <a:ext cx="3773182" cy="1756849"/>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333" dirty="0">
                <a:solidFill>
                  <a:sysClr val="windowText" lastClr="000000"/>
                </a:solidFill>
                <a:latin typeface="Comic Sans MS" panose="030F0702030302020204" pitchFamily="66" charset="0"/>
              </a:rPr>
              <a:t>Narrow (adj)</a:t>
            </a:r>
          </a:p>
        </p:txBody>
      </p:sp>
      <p:sp>
        <p:nvSpPr>
          <p:cNvPr id="6" name="TextBox 5">
            <a:extLst>
              <a:ext uri="{FF2B5EF4-FFF2-40B4-BE49-F238E27FC236}">
                <a16:creationId xmlns:a16="http://schemas.microsoft.com/office/drawing/2014/main" id="{BCBD02AC-2D41-F516-9499-313A9EE03EEE}"/>
              </a:ext>
            </a:extLst>
          </p:cNvPr>
          <p:cNvSpPr txBox="1"/>
          <p:nvPr/>
        </p:nvSpPr>
        <p:spPr>
          <a:xfrm>
            <a:off x="1848814" y="3492089"/>
            <a:ext cx="3118883" cy="769441"/>
          </a:xfrm>
          <a:prstGeom prst="rect">
            <a:avLst/>
          </a:prstGeom>
          <a:noFill/>
        </p:spPr>
        <p:txBody>
          <a:bodyPr wrap="square" rtlCol="0">
            <a:spAutoFit/>
          </a:bodyPr>
          <a:lstStyle/>
          <a:p>
            <a:pPr algn="ctr"/>
            <a:r>
              <a:rPr lang="en-US" sz="4400" dirty="0"/>
              <a:t>/ˈ</a:t>
            </a:r>
            <a:r>
              <a:rPr lang="en-US" sz="4400" dirty="0" err="1"/>
              <a:t>nærəʊ</a:t>
            </a:r>
            <a:r>
              <a:rPr lang="en-US" sz="4400" dirty="0"/>
              <a:t>/</a:t>
            </a:r>
            <a:endParaRPr lang="x-none" sz="138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9FFF33A-6F9E-3808-5B7C-46132D57B744}"/>
              </a:ext>
            </a:extLst>
          </p:cNvPr>
          <p:cNvSpPr txBox="1"/>
          <p:nvPr/>
        </p:nvSpPr>
        <p:spPr>
          <a:xfrm>
            <a:off x="1876023" y="4239825"/>
            <a:ext cx="3118883" cy="913007"/>
          </a:xfrm>
          <a:prstGeom prst="rect">
            <a:avLst/>
          </a:prstGeom>
          <a:noFill/>
        </p:spPr>
        <p:txBody>
          <a:bodyPr wrap="square" rtlCol="0">
            <a:spAutoFit/>
          </a:bodyPr>
          <a:lstStyle/>
          <a:p>
            <a:pPr algn="ctr"/>
            <a:r>
              <a:rPr lang="en-US" sz="5333" b="1" dirty="0" err="1">
                <a:solidFill>
                  <a:srgbClr val="C00000"/>
                </a:solidFill>
                <a:latin typeface="Calibri" panose="020F0502020204030204" pitchFamily="34" charset="0"/>
                <a:cs typeface="Calibri" panose="020F0502020204030204" pitchFamily="34" charset="0"/>
              </a:rPr>
              <a:t>Chật</a:t>
            </a:r>
            <a:r>
              <a:rPr lang="en-US" sz="5333" b="1" dirty="0">
                <a:solidFill>
                  <a:srgbClr val="C00000"/>
                </a:solidFill>
                <a:latin typeface="Calibri" panose="020F0502020204030204" pitchFamily="34" charset="0"/>
                <a:cs typeface="Calibri" panose="020F0502020204030204" pitchFamily="34" charset="0"/>
              </a:rPr>
              <a:t> </a:t>
            </a:r>
            <a:r>
              <a:rPr lang="en-US" sz="5333" b="1" dirty="0" err="1">
                <a:solidFill>
                  <a:srgbClr val="C00000"/>
                </a:solidFill>
                <a:latin typeface="Calibri" panose="020F0502020204030204" pitchFamily="34" charset="0"/>
                <a:cs typeface="Calibri" panose="020F0502020204030204" pitchFamily="34" charset="0"/>
              </a:rPr>
              <a:t>hẹp</a:t>
            </a:r>
            <a:endParaRPr lang="en-US" sz="5333" b="1" dirty="0">
              <a:solidFill>
                <a:srgbClr val="C00000"/>
              </a:solidFill>
              <a:latin typeface="Calibri" panose="020F0502020204030204" pitchFamily="34" charset="0"/>
              <a:cs typeface="Calibri" panose="020F0502020204030204" pitchFamily="34" charset="0"/>
            </a:endParaRPr>
          </a:p>
        </p:txBody>
      </p:sp>
      <p:sp>
        <p:nvSpPr>
          <p:cNvPr id="10" name="Google Shape;1231;p43">
            <a:extLst>
              <a:ext uri="{FF2B5EF4-FFF2-40B4-BE49-F238E27FC236}">
                <a16:creationId xmlns:a16="http://schemas.microsoft.com/office/drawing/2014/main" id="{4E31DB1B-7D00-1A85-C348-C0F1F404E0B0}"/>
              </a:ext>
            </a:extLst>
          </p:cNvPr>
          <p:cNvSpPr txBox="1">
            <a:spLocks/>
          </p:cNvSpPr>
          <p:nvPr/>
        </p:nvSpPr>
        <p:spPr>
          <a:xfrm>
            <a:off x="105487" y="66289"/>
            <a:ext cx="6255693" cy="130608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r" rtl="0">
              <a:lnSpc>
                <a:spcPct val="90000"/>
              </a:lnSpc>
              <a:spcBef>
                <a:spcPts val="0"/>
              </a:spcBef>
              <a:spcAft>
                <a:spcPts val="0"/>
              </a:spcAft>
              <a:buClr>
                <a:schemeClr val="dk1"/>
              </a:buClr>
              <a:buSzPts val="4200"/>
              <a:buFont typeface="Calibri"/>
              <a:buNone/>
              <a:defRPr sz="8266" b="0" i="0" u="none" strike="noStrike" cap="none">
                <a:solidFill>
                  <a:srgbClr val="E1556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9pPr>
          </a:lstStyle>
          <a:p>
            <a:r>
              <a:rPr lang="en-US" sz="7200" u="sng" dirty="0">
                <a:latin typeface="Aharoni" panose="02010803020104030203" pitchFamily="2" charset="-79"/>
                <a:cs typeface="Aharoni" panose="02010803020104030203" pitchFamily="2" charset="-79"/>
              </a:rPr>
              <a:t>NEW WORDS</a:t>
            </a:r>
          </a:p>
        </p:txBody>
      </p:sp>
      <p:pic>
        <p:nvPicPr>
          <p:cNvPr id="11" name="narrow__gb_2">
            <a:hlinkClick r:id="" action="ppaction://media"/>
            <a:extLst>
              <a:ext uri="{FF2B5EF4-FFF2-40B4-BE49-F238E27FC236}">
                <a16:creationId xmlns:a16="http://schemas.microsoft.com/office/drawing/2014/main" id="{277738DE-B80E-2402-F81A-59756BE2D15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pic>
        <p:nvPicPr>
          <p:cNvPr id="2050" name="Picture 2" descr="Old Narrow Alley In Venice Stock Photo - Download Image Now - Narrow,  Street, Alley - iStock">
            <a:extLst>
              <a:ext uri="{FF2B5EF4-FFF2-40B4-BE49-F238E27FC236}">
                <a16:creationId xmlns:a16="http://schemas.microsoft.com/office/drawing/2014/main" id="{054ADC85-3458-B39E-FB9B-38CC35EAB1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8389" y="719333"/>
            <a:ext cx="58293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4977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32" presetClass="emph" presetSubtype="0" fill="hold" grpId="1" nodeType="withEffect">
                                  <p:stCondLst>
                                    <p:cond delay="0"/>
                                  </p:stCondLst>
                                  <p:childTnLst>
                                    <p:animRot by="120000">
                                      <p:cBhvr>
                                        <p:cTn id="9" dur="100" fill="hold">
                                          <p:stCondLst>
                                            <p:cond delay="0"/>
                                          </p:stCondLst>
                                        </p:cTn>
                                        <p:tgtEl>
                                          <p:spTgt spid="5"/>
                                        </p:tgtEl>
                                        <p:attrNameLst>
                                          <p:attrName>r</p:attrName>
                                        </p:attrNameLst>
                                      </p:cBhvr>
                                    </p:animRot>
                                    <p:animRot by="-240000">
                                      <p:cBhvr>
                                        <p:cTn id="10" dur="200" fill="hold">
                                          <p:stCondLst>
                                            <p:cond delay="200"/>
                                          </p:stCondLst>
                                        </p:cTn>
                                        <p:tgtEl>
                                          <p:spTgt spid="5"/>
                                        </p:tgtEl>
                                        <p:attrNameLst>
                                          <p:attrName>r</p:attrName>
                                        </p:attrNameLst>
                                      </p:cBhvr>
                                    </p:animRot>
                                    <p:animRot by="240000">
                                      <p:cBhvr>
                                        <p:cTn id="11" dur="200" fill="hold">
                                          <p:stCondLst>
                                            <p:cond delay="400"/>
                                          </p:stCondLst>
                                        </p:cTn>
                                        <p:tgtEl>
                                          <p:spTgt spid="5"/>
                                        </p:tgtEl>
                                        <p:attrNameLst>
                                          <p:attrName>r</p:attrName>
                                        </p:attrNameLst>
                                      </p:cBhvr>
                                    </p:animRot>
                                    <p:animRot by="-240000">
                                      <p:cBhvr>
                                        <p:cTn id="12" dur="200" fill="hold">
                                          <p:stCondLst>
                                            <p:cond delay="600"/>
                                          </p:stCondLst>
                                        </p:cTn>
                                        <p:tgtEl>
                                          <p:spTgt spid="5"/>
                                        </p:tgtEl>
                                        <p:attrNameLst>
                                          <p:attrName>r</p:attrName>
                                        </p:attrNameLst>
                                      </p:cBhvr>
                                    </p:animRot>
                                    <p:animRot by="120000">
                                      <p:cBhvr>
                                        <p:cTn id="13" dur="200" fill="hold">
                                          <p:stCondLst>
                                            <p:cond delay="800"/>
                                          </p:stCondLst>
                                        </p:cTn>
                                        <p:tgtEl>
                                          <p:spTgt spid="5"/>
                                        </p:tgtEl>
                                        <p:attrNameLst>
                                          <p:attrName>r</p:attrName>
                                        </p:attrNameLst>
                                      </p:cBhvr>
                                    </p:animRo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11"/>
                </p:tgtEl>
              </p:cMediaNode>
            </p:audio>
            <p:seq concurrent="1" nextAc="seek">
              <p:cTn id="23" restart="whenNotActive" fill="hold" evtFilter="cancelBubble" nodeType="interactiveSeq">
                <p:stCondLst>
                  <p:cond evt="onClick" delay="0">
                    <p:tgtEl>
                      <p:spTgt spid="2050"/>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044" fill="hold"/>
                                        <p:tgtEl>
                                          <p:spTgt spid="11"/>
                                        </p:tgtEl>
                                      </p:cBhvr>
                                    </p:cmd>
                                  </p:childTnLst>
                                </p:cTn>
                              </p:par>
                            </p:childTnLst>
                          </p:cTn>
                        </p:par>
                      </p:childTnLst>
                    </p:cTn>
                  </p:par>
                </p:childTnLst>
              </p:cTn>
              <p:nextCondLst>
                <p:cond evt="onClick" delay="0">
                  <p:tgtEl>
                    <p:spTgt spid="2050"/>
                  </p:tgtEl>
                </p:cond>
              </p:nextCondLst>
            </p:seq>
          </p:childTnLst>
        </p:cTn>
      </p:par>
    </p:tnLst>
    <p:bldLst>
      <p:bldP spid="5" grpId="0" animBg="1"/>
      <p:bldP spid="5" grpId="1" animBg="1"/>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9B6E59A-043D-B365-9716-764C16E29F05}"/>
              </a:ext>
            </a:extLst>
          </p:cNvPr>
          <p:cNvSpPr/>
          <p:nvPr/>
        </p:nvSpPr>
        <p:spPr>
          <a:xfrm>
            <a:off x="1671234" y="1455174"/>
            <a:ext cx="3773182" cy="1756849"/>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333" dirty="0">
                <a:solidFill>
                  <a:sysClr val="windowText" lastClr="000000"/>
                </a:solidFill>
                <a:latin typeface="Comic Sans MS" panose="030F0702030302020204" pitchFamily="66" charset="0"/>
              </a:rPr>
              <a:t>bumpy (adj)</a:t>
            </a:r>
          </a:p>
        </p:txBody>
      </p:sp>
      <p:sp>
        <p:nvSpPr>
          <p:cNvPr id="6" name="TextBox 5">
            <a:extLst>
              <a:ext uri="{FF2B5EF4-FFF2-40B4-BE49-F238E27FC236}">
                <a16:creationId xmlns:a16="http://schemas.microsoft.com/office/drawing/2014/main" id="{BCBD02AC-2D41-F516-9499-313A9EE03EEE}"/>
              </a:ext>
            </a:extLst>
          </p:cNvPr>
          <p:cNvSpPr txBox="1"/>
          <p:nvPr/>
        </p:nvSpPr>
        <p:spPr>
          <a:xfrm>
            <a:off x="1848814" y="3492089"/>
            <a:ext cx="3118883" cy="646331"/>
          </a:xfrm>
          <a:prstGeom prst="rect">
            <a:avLst/>
          </a:prstGeom>
          <a:noFill/>
        </p:spPr>
        <p:txBody>
          <a:bodyPr wrap="square" rtlCol="0">
            <a:spAutoFit/>
          </a:bodyPr>
          <a:lstStyle/>
          <a:p>
            <a:pPr algn="ctr"/>
            <a:r>
              <a:rPr lang="en-US" sz="3600" dirty="0"/>
              <a:t>/ˈ</a:t>
            </a:r>
            <a:r>
              <a:rPr lang="en-US" sz="3600" dirty="0" err="1"/>
              <a:t>bʌmpi</a:t>
            </a:r>
            <a:r>
              <a:rPr lang="en-US" sz="3600" dirty="0"/>
              <a:t>/</a:t>
            </a:r>
            <a:endParaRPr lang="x-none" sz="496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9FFF33A-6F9E-3808-5B7C-46132D57B744}"/>
              </a:ext>
            </a:extLst>
          </p:cNvPr>
          <p:cNvSpPr txBox="1"/>
          <p:nvPr/>
        </p:nvSpPr>
        <p:spPr>
          <a:xfrm>
            <a:off x="1671234" y="4277532"/>
            <a:ext cx="3773182" cy="913007"/>
          </a:xfrm>
          <a:prstGeom prst="rect">
            <a:avLst/>
          </a:prstGeom>
          <a:noFill/>
        </p:spPr>
        <p:txBody>
          <a:bodyPr wrap="square" rtlCol="0">
            <a:spAutoFit/>
          </a:bodyPr>
          <a:lstStyle/>
          <a:p>
            <a:pPr algn="ctr"/>
            <a:r>
              <a:rPr lang="en-US" sz="5333" b="1" dirty="0" err="1">
                <a:solidFill>
                  <a:srgbClr val="C00000"/>
                </a:solidFill>
                <a:latin typeface="Calibri" panose="020F0502020204030204" pitchFamily="34" charset="0"/>
                <a:cs typeface="Calibri" panose="020F0502020204030204" pitchFamily="34" charset="0"/>
              </a:rPr>
              <a:t>Gập</a:t>
            </a:r>
            <a:r>
              <a:rPr lang="en-US" sz="5333" b="1" dirty="0">
                <a:solidFill>
                  <a:srgbClr val="C00000"/>
                </a:solidFill>
                <a:latin typeface="Calibri" panose="020F0502020204030204" pitchFamily="34" charset="0"/>
                <a:cs typeface="Calibri" panose="020F0502020204030204" pitchFamily="34" charset="0"/>
              </a:rPr>
              <a:t> </a:t>
            </a:r>
            <a:r>
              <a:rPr lang="en-US" sz="5333" b="1" dirty="0" err="1">
                <a:solidFill>
                  <a:srgbClr val="C00000"/>
                </a:solidFill>
                <a:latin typeface="Calibri" panose="020F0502020204030204" pitchFamily="34" charset="0"/>
                <a:cs typeface="Calibri" panose="020F0502020204030204" pitchFamily="34" charset="0"/>
              </a:rPr>
              <a:t>ghềnh</a:t>
            </a:r>
            <a:endParaRPr lang="en-US" sz="5333" b="1" dirty="0">
              <a:solidFill>
                <a:srgbClr val="C00000"/>
              </a:solidFill>
              <a:latin typeface="Calibri" panose="020F0502020204030204" pitchFamily="34" charset="0"/>
              <a:cs typeface="Calibri" panose="020F0502020204030204" pitchFamily="34" charset="0"/>
            </a:endParaRPr>
          </a:p>
        </p:txBody>
      </p:sp>
      <p:sp>
        <p:nvSpPr>
          <p:cNvPr id="10" name="Google Shape;1231;p43">
            <a:extLst>
              <a:ext uri="{FF2B5EF4-FFF2-40B4-BE49-F238E27FC236}">
                <a16:creationId xmlns:a16="http://schemas.microsoft.com/office/drawing/2014/main" id="{4E31DB1B-7D00-1A85-C348-C0F1F404E0B0}"/>
              </a:ext>
            </a:extLst>
          </p:cNvPr>
          <p:cNvSpPr txBox="1">
            <a:spLocks/>
          </p:cNvSpPr>
          <p:nvPr/>
        </p:nvSpPr>
        <p:spPr>
          <a:xfrm>
            <a:off x="105487" y="66289"/>
            <a:ext cx="6255693" cy="130608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r" rtl="0">
              <a:lnSpc>
                <a:spcPct val="90000"/>
              </a:lnSpc>
              <a:spcBef>
                <a:spcPts val="0"/>
              </a:spcBef>
              <a:spcAft>
                <a:spcPts val="0"/>
              </a:spcAft>
              <a:buClr>
                <a:schemeClr val="dk1"/>
              </a:buClr>
              <a:buSzPts val="4200"/>
              <a:buFont typeface="Calibri"/>
              <a:buNone/>
              <a:defRPr sz="8266" b="0" i="0" u="none" strike="noStrike" cap="none">
                <a:solidFill>
                  <a:srgbClr val="E1556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9pPr>
          </a:lstStyle>
          <a:p>
            <a:r>
              <a:rPr lang="en-US" sz="7200" u="sng" dirty="0">
                <a:latin typeface="Aharoni" panose="02010803020104030203" pitchFamily="2" charset="-79"/>
                <a:cs typeface="Aharoni" panose="02010803020104030203" pitchFamily="2" charset="-79"/>
              </a:rPr>
              <a:t>NEW WORDS</a:t>
            </a:r>
          </a:p>
        </p:txBody>
      </p:sp>
      <p:pic>
        <p:nvPicPr>
          <p:cNvPr id="3074" name="Picture 2" descr="Permafrost Damage To A Road In The Canadian Arctic Stock Photo - Download  Image Now - iStock">
            <a:extLst>
              <a:ext uri="{FF2B5EF4-FFF2-40B4-BE49-F238E27FC236}">
                <a16:creationId xmlns:a16="http://schemas.microsoft.com/office/drawing/2014/main" id="{85B7B374-4968-7CE8-AA99-169917CCDD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7213" y="972189"/>
            <a:ext cx="5829300" cy="3876675"/>
          </a:xfrm>
          <a:prstGeom prst="rect">
            <a:avLst/>
          </a:prstGeom>
          <a:noFill/>
          <a:extLst>
            <a:ext uri="{909E8E84-426E-40DD-AFC4-6F175D3DCCD1}">
              <a14:hiddenFill xmlns:a14="http://schemas.microsoft.com/office/drawing/2010/main">
                <a:solidFill>
                  <a:srgbClr val="FFFFFF"/>
                </a:solidFill>
              </a14:hiddenFill>
            </a:ext>
          </a:extLst>
        </p:spPr>
      </p:pic>
      <p:pic>
        <p:nvPicPr>
          <p:cNvPr id="2" name="bumpy__us_1">
            <a:hlinkClick r:id="" action="ppaction://media"/>
            <a:extLst>
              <a:ext uri="{FF2B5EF4-FFF2-40B4-BE49-F238E27FC236}">
                <a16:creationId xmlns:a16="http://schemas.microsoft.com/office/drawing/2014/main" id="{100971BC-A14A-6F60-2793-EE8E4005AE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523897" y="1211492"/>
            <a:ext cx="487363" cy="487363"/>
          </a:xfrm>
          <a:prstGeom prst="rect">
            <a:avLst/>
          </a:prstGeom>
        </p:spPr>
      </p:pic>
    </p:spTree>
    <p:extLst>
      <p:ext uri="{BB962C8B-B14F-4D97-AF65-F5344CB8AC3E}">
        <p14:creationId xmlns:p14="http://schemas.microsoft.com/office/powerpoint/2010/main" val="38499929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32" presetClass="emph" presetSubtype="0" fill="hold" grpId="1" nodeType="withEffect">
                                  <p:stCondLst>
                                    <p:cond delay="0"/>
                                  </p:stCondLst>
                                  <p:childTnLst>
                                    <p:animRot by="120000">
                                      <p:cBhvr>
                                        <p:cTn id="9" dur="100" fill="hold">
                                          <p:stCondLst>
                                            <p:cond delay="0"/>
                                          </p:stCondLst>
                                        </p:cTn>
                                        <p:tgtEl>
                                          <p:spTgt spid="5"/>
                                        </p:tgtEl>
                                        <p:attrNameLst>
                                          <p:attrName>r</p:attrName>
                                        </p:attrNameLst>
                                      </p:cBhvr>
                                    </p:animRot>
                                    <p:animRot by="-240000">
                                      <p:cBhvr>
                                        <p:cTn id="10" dur="200" fill="hold">
                                          <p:stCondLst>
                                            <p:cond delay="200"/>
                                          </p:stCondLst>
                                        </p:cTn>
                                        <p:tgtEl>
                                          <p:spTgt spid="5"/>
                                        </p:tgtEl>
                                        <p:attrNameLst>
                                          <p:attrName>r</p:attrName>
                                        </p:attrNameLst>
                                      </p:cBhvr>
                                    </p:animRot>
                                    <p:animRot by="240000">
                                      <p:cBhvr>
                                        <p:cTn id="11" dur="200" fill="hold">
                                          <p:stCondLst>
                                            <p:cond delay="400"/>
                                          </p:stCondLst>
                                        </p:cTn>
                                        <p:tgtEl>
                                          <p:spTgt spid="5"/>
                                        </p:tgtEl>
                                        <p:attrNameLst>
                                          <p:attrName>r</p:attrName>
                                        </p:attrNameLst>
                                      </p:cBhvr>
                                    </p:animRot>
                                    <p:animRot by="-240000">
                                      <p:cBhvr>
                                        <p:cTn id="12" dur="200" fill="hold">
                                          <p:stCondLst>
                                            <p:cond delay="600"/>
                                          </p:stCondLst>
                                        </p:cTn>
                                        <p:tgtEl>
                                          <p:spTgt spid="5"/>
                                        </p:tgtEl>
                                        <p:attrNameLst>
                                          <p:attrName>r</p:attrName>
                                        </p:attrNameLst>
                                      </p:cBhvr>
                                    </p:animRot>
                                    <p:animRot by="120000">
                                      <p:cBhvr>
                                        <p:cTn id="13" dur="200" fill="hold">
                                          <p:stCondLst>
                                            <p:cond delay="800"/>
                                          </p:stCondLst>
                                        </p:cTn>
                                        <p:tgtEl>
                                          <p:spTgt spid="5"/>
                                        </p:tgtEl>
                                        <p:attrNameLst>
                                          <p:attrName>r</p:attrName>
                                        </p:attrNameLst>
                                      </p:cBhvr>
                                    </p:animRo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2"/>
                </p:tgtEl>
              </p:cMediaNode>
            </p:audio>
            <p:seq concurrent="1" nextAc="seek">
              <p:cTn id="23" restart="whenNotActive" fill="hold" evtFilter="cancelBubble" nodeType="interactiveSeq">
                <p:stCondLst>
                  <p:cond evt="onClick" delay="0">
                    <p:tgtEl>
                      <p:spTgt spid="3074"/>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835" fill="hold"/>
                                        <p:tgtEl>
                                          <p:spTgt spid="2"/>
                                        </p:tgtEl>
                                      </p:cBhvr>
                                    </p:cmd>
                                  </p:childTnLst>
                                </p:cTn>
                              </p:par>
                            </p:childTnLst>
                          </p:cTn>
                        </p:par>
                      </p:childTnLst>
                    </p:cTn>
                  </p:par>
                </p:childTnLst>
              </p:cTn>
              <p:nextCondLst>
                <p:cond evt="onClick" delay="0">
                  <p:tgtEl>
                    <p:spTgt spid="3074"/>
                  </p:tgtEl>
                </p:cond>
              </p:nextCondLst>
            </p:seq>
          </p:childTnLst>
        </p:cTn>
      </p:par>
    </p:tnLst>
    <p:bldLst>
      <p:bldP spid="5" grpId="0" animBg="1"/>
      <p:bldP spid="5" grpId="1" animBg="1"/>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9B6E59A-043D-B365-9716-764C16E29F05}"/>
              </a:ext>
            </a:extLst>
          </p:cNvPr>
          <p:cNvSpPr/>
          <p:nvPr/>
        </p:nvSpPr>
        <p:spPr>
          <a:xfrm>
            <a:off x="1671234" y="1455174"/>
            <a:ext cx="3773182" cy="1756849"/>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333" dirty="0">
                <a:solidFill>
                  <a:sysClr val="windowText" lastClr="000000"/>
                </a:solidFill>
                <a:latin typeface="Comic Sans MS" panose="030F0702030302020204" pitchFamily="66" charset="0"/>
              </a:rPr>
              <a:t>congested (adj)</a:t>
            </a:r>
          </a:p>
        </p:txBody>
      </p:sp>
      <p:sp>
        <p:nvSpPr>
          <p:cNvPr id="6" name="TextBox 5">
            <a:extLst>
              <a:ext uri="{FF2B5EF4-FFF2-40B4-BE49-F238E27FC236}">
                <a16:creationId xmlns:a16="http://schemas.microsoft.com/office/drawing/2014/main" id="{BCBD02AC-2D41-F516-9499-313A9EE03EEE}"/>
              </a:ext>
            </a:extLst>
          </p:cNvPr>
          <p:cNvSpPr txBox="1"/>
          <p:nvPr/>
        </p:nvSpPr>
        <p:spPr>
          <a:xfrm>
            <a:off x="1848814" y="3492089"/>
            <a:ext cx="3118883" cy="646331"/>
          </a:xfrm>
          <a:prstGeom prst="rect">
            <a:avLst/>
          </a:prstGeom>
          <a:noFill/>
        </p:spPr>
        <p:txBody>
          <a:bodyPr wrap="square" rtlCol="0">
            <a:spAutoFit/>
          </a:bodyPr>
          <a:lstStyle/>
          <a:p>
            <a:pPr algn="ctr"/>
            <a:r>
              <a:rPr lang="en-US" sz="3600" dirty="0"/>
              <a:t>/</a:t>
            </a:r>
            <a:r>
              <a:rPr lang="en-US" sz="3600" dirty="0" err="1"/>
              <a:t>kənˈdʒestɪd</a:t>
            </a:r>
            <a:r>
              <a:rPr lang="en-US" sz="3600" dirty="0"/>
              <a:t>/</a:t>
            </a:r>
            <a:endParaRPr lang="x-none" sz="1777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9FFF33A-6F9E-3808-5B7C-46132D57B744}"/>
              </a:ext>
            </a:extLst>
          </p:cNvPr>
          <p:cNvSpPr txBox="1"/>
          <p:nvPr/>
        </p:nvSpPr>
        <p:spPr>
          <a:xfrm>
            <a:off x="1671234" y="4277532"/>
            <a:ext cx="3773182" cy="1733680"/>
          </a:xfrm>
          <a:prstGeom prst="rect">
            <a:avLst/>
          </a:prstGeom>
          <a:noFill/>
        </p:spPr>
        <p:txBody>
          <a:bodyPr wrap="square" rtlCol="0">
            <a:spAutoFit/>
          </a:bodyPr>
          <a:lstStyle/>
          <a:p>
            <a:pPr algn="ctr"/>
            <a:r>
              <a:rPr lang="en-US" sz="5333" b="1" dirty="0" err="1">
                <a:solidFill>
                  <a:srgbClr val="C00000"/>
                </a:solidFill>
                <a:latin typeface="Calibri" panose="020F0502020204030204" pitchFamily="34" charset="0"/>
                <a:cs typeface="Calibri" panose="020F0502020204030204" pitchFamily="34" charset="0"/>
              </a:rPr>
              <a:t>Đông</a:t>
            </a:r>
            <a:r>
              <a:rPr lang="en-US" sz="5333" b="1" dirty="0">
                <a:solidFill>
                  <a:srgbClr val="C00000"/>
                </a:solidFill>
                <a:latin typeface="Calibri" panose="020F0502020204030204" pitchFamily="34" charset="0"/>
                <a:cs typeface="Calibri" panose="020F0502020204030204" pitchFamily="34" charset="0"/>
              </a:rPr>
              <a:t> </a:t>
            </a:r>
            <a:r>
              <a:rPr lang="en-US" sz="5333" b="1" dirty="0" err="1">
                <a:solidFill>
                  <a:srgbClr val="C00000"/>
                </a:solidFill>
                <a:latin typeface="Calibri" panose="020F0502020204030204" pitchFamily="34" charset="0"/>
                <a:cs typeface="Calibri" panose="020F0502020204030204" pitchFamily="34" charset="0"/>
              </a:rPr>
              <a:t>nghịt</a:t>
            </a:r>
            <a:r>
              <a:rPr lang="en-US" sz="5333" b="1" dirty="0">
                <a:solidFill>
                  <a:srgbClr val="C00000"/>
                </a:solidFill>
                <a:latin typeface="Calibri" panose="020F0502020204030204" pitchFamily="34" charset="0"/>
                <a:cs typeface="Calibri" panose="020F0502020204030204" pitchFamily="34" charset="0"/>
              </a:rPr>
              <a:t>, </a:t>
            </a:r>
            <a:r>
              <a:rPr lang="en-US" sz="5333" b="1" dirty="0" err="1">
                <a:solidFill>
                  <a:srgbClr val="C00000"/>
                </a:solidFill>
                <a:latin typeface="Calibri" panose="020F0502020204030204" pitchFamily="34" charset="0"/>
                <a:cs typeface="Calibri" panose="020F0502020204030204" pitchFamily="34" charset="0"/>
              </a:rPr>
              <a:t>chặt</a:t>
            </a:r>
            <a:r>
              <a:rPr lang="en-US" sz="5333" b="1" dirty="0">
                <a:solidFill>
                  <a:srgbClr val="C00000"/>
                </a:solidFill>
                <a:latin typeface="Calibri" panose="020F0502020204030204" pitchFamily="34" charset="0"/>
                <a:cs typeface="Calibri" panose="020F0502020204030204" pitchFamily="34" charset="0"/>
              </a:rPr>
              <a:t> </a:t>
            </a:r>
            <a:r>
              <a:rPr lang="en-US" sz="5333" b="1" dirty="0" err="1">
                <a:solidFill>
                  <a:srgbClr val="C00000"/>
                </a:solidFill>
                <a:latin typeface="Calibri" panose="020F0502020204030204" pitchFamily="34" charset="0"/>
                <a:cs typeface="Calibri" panose="020F0502020204030204" pitchFamily="34" charset="0"/>
              </a:rPr>
              <a:t>ních</a:t>
            </a:r>
            <a:endParaRPr lang="en-US" sz="5333" b="1" dirty="0">
              <a:solidFill>
                <a:srgbClr val="C00000"/>
              </a:solidFill>
              <a:latin typeface="Calibri" panose="020F0502020204030204" pitchFamily="34" charset="0"/>
              <a:cs typeface="Calibri" panose="020F0502020204030204" pitchFamily="34" charset="0"/>
            </a:endParaRPr>
          </a:p>
        </p:txBody>
      </p:sp>
      <p:sp>
        <p:nvSpPr>
          <p:cNvPr id="10" name="Google Shape;1231;p43">
            <a:extLst>
              <a:ext uri="{FF2B5EF4-FFF2-40B4-BE49-F238E27FC236}">
                <a16:creationId xmlns:a16="http://schemas.microsoft.com/office/drawing/2014/main" id="{4E31DB1B-7D00-1A85-C348-C0F1F404E0B0}"/>
              </a:ext>
            </a:extLst>
          </p:cNvPr>
          <p:cNvSpPr txBox="1">
            <a:spLocks/>
          </p:cNvSpPr>
          <p:nvPr/>
        </p:nvSpPr>
        <p:spPr>
          <a:xfrm>
            <a:off x="105487" y="66289"/>
            <a:ext cx="6255693" cy="130608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r" rtl="0">
              <a:lnSpc>
                <a:spcPct val="90000"/>
              </a:lnSpc>
              <a:spcBef>
                <a:spcPts val="0"/>
              </a:spcBef>
              <a:spcAft>
                <a:spcPts val="0"/>
              </a:spcAft>
              <a:buClr>
                <a:schemeClr val="dk1"/>
              </a:buClr>
              <a:buSzPts val="4200"/>
              <a:buFont typeface="Calibri"/>
              <a:buNone/>
              <a:defRPr sz="8266" b="0" i="0" u="none" strike="noStrike" cap="none">
                <a:solidFill>
                  <a:srgbClr val="E1556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4200"/>
              <a:buFont typeface="Arial"/>
              <a:buNone/>
              <a:defRPr sz="5600" b="0" i="0" u="none" strike="noStrike" cap="none">
                <a:solidFill>
                  <a:srgbClr val="000000"/>
                </a:solidFill>
                <a:latin typeface="Arial"/>
                <a:ea typeface="Arial"/>
                <a:cs typeface="Arial"/>
                <a:sym typeface="Arial"/>
              </a:defRPr>
            </a:lvl9pPr>
          </a:lstStyle>
          <a:p>
            <a:r>
              <a:rPr lang="en-US" sz="7200" u="sng" dirty="0">
                <a:latin typeface="Aharoni" panose="02010803020104030203" pitchFamily="2" charset="-79"/>
                <a:cs typeface="Aharoni" panose="02010803020104030203" pitchFamily="2" charset="-79"/>
              </a:rPr>
              <a:t>NEW WORDS</a:t>
            </a:r>
          </a:p>
        </p:txBody>
      </p:sp>
      <p:pic>
        <p:nvPicPr>
          <p:cNvPr id="4098" name="Picture 2" descr="The 25 Most Congested Cities in the World">
            <a:extLst>
              <a:ext uri="{FF2B5EF4-FFF2-40B4-BE49-F238E27FC236}">
                <a16:creationId xmlns:a16="http://schemas.microsoft.com/office/drawing/2014/main" id="{F80C15E3-6FA9-03F7-C4C7-C7DFD68D3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1180" y="1437427"/>
            <a:ext cx="5277781" cy="3958336"/>
          </a:xfrm>
          <a:prstGeom prst="rect">
            <a:avLst/>
          </a:prstGeom>
          <a:noFill/>
          <a:extLst>
            <a:ext uri="{909E8E84-426E-40DD-AFC4-6F175D3DCCD1}">
              <a14:hiddenFill xmlns:a14="http://schemas.microsoft.com/office/drawing/2010/main">
                <a:solidFill>
                  <a:srgbClr val="FFFFFF"/>
                </a:solidFill>
              </a14:hiddenFill>
            </a:ext>
          </a:extLst>
        </p:spPr>
      </p:pic>
      <p:pic>
        <p:nvPicPr>
          <p:cNvPr id="3" name="xcongested__us_1">
            <a:hlinkClick r:id="" action="ppaction://media"/>
            <a:extLst>
              <a:ext uri="{FF2B5EF4-FFF2-40B4-BE49-F238E27FC236}">
                <a16:creationId xmlns:a16="http://schemas.microsoft.com/office/drawing/2014/main" id="{91F89805-1DCF-3659-2D3F-65E6A9FBFD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39742" y="1455174"/>
            <a:ext cx="487363" cy="487363"/>
          </a:xfrm>
          <a:prstGeom prst="rect">
            <a:avLst/>
          </a:prstGeom>
        </p:spPr>
      </p:pic>
    </p:spTree>
    <p:extLst>
      <p:ext uri="{BB962C8B-B14F-4D97-AF65-F5344CB8AC3E}">
        <p14:creationId xmlns:p14="http://schemas.microsoft.com/office/powerpoint/2010/main" val="31342320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32" presetClass="emph" presetSubtype="0" fill="hold" grpId="1" nodeType="withEffect">
                                  <p:stCondLst>
                                    <p:cond delay="0"/>
                                  </p:stCondLst>
                                  <p:childTnLst>
                                    <p:animRot by="120000">
                                      <p:cBhvr>
                                        <p:cTn id="9" dur="100" fill="hold">
                                          <p:stCondLst>
                                            <p:cond delay="0"/>
                                          </p:stCondLst>
                                        </p:cTn>
                                        <p:tgtEl>
                                          <p:spTgt spid="5"/>
                                        </p:tgtEl>
                                        <p:attrNameLst>
                                          <p:attrName>r</p:attrName>
                                        </p:attrNameLst>
                                      </p:cBhvr>
                                    </p:animRot>
                                    <p:animRot by="-240000">
                                      <p:cBhvr>
                                        <p:cTn id="10" dur="200" fill="hold">
                                          <p:stCondLst>
                                            <p:cond delay="200"/>
                                          </p:stCondLst>
                                        </p:cTn>
                                        <p:tgtEl>
                                          <p:spTgt spid="5"/>
                                        </p:tgtEl>
                                        <p:attrNameLst>
                                          <p:attrName>r</p:attrName>
                                        </p:attrNameLst>
                                      </p:cBhvr>
                                    </p:animRot>
                                    <p:animRot by="240000">
                                      <p:cBhvr>
                                        <p:cTn id="11" dur="200" fill="hold">
                                          <p:stCondLst>
                                            <p:cond delay="400"/>
                                          </p:stCondLst>
                                        </p:cTn>
                                        <p:tgtEl>
                                          <p:spTgt spid="5"/>
                                        </p:tgtEl>
                                        <p:attrNameLst>
                                          <p:attrName>r</p:attrName>
                                        </p:attrNameLst>
                                      </p:cBhvr>
                                    </p:animRot>
                                    <p:animRot by="-240000">
                                      <p:cBhvr>
                                        <p:cTn id="12" dur="200" fill="hold">
                                          <p:stCondLst>
                                            <p:cond delay="600"/>
                                          </p:stCondLst>
                                        </p:cTn>
                                        <p:tgtEl>
                                          <p:spTgt spid="5"/>
                                        </p:tgtEl>
                                        <p:attrNameLst>
                                          <p:attrName>r</p:attrName>
                                        </p:attrNameLst>
                                      </p:cBhvr>
                                    </p:animRot>
                                    <p:animRot by="120000">
                                      <p:cBhvr>
                                        <p:cTn id="13" dur="200" fill="hold">
                                          <p:stCondLst>
                                            <p:cond delay="800"/>
                                          </p:stCondLst>
                                        </p:cTn>
                                        <p:tgtEl>
                                          <p:spTgt spid="5"/>
                                        </p:tgtEl>
                                        <p:attrNameLst>
                                          <p:attrName>r</p:attrName>
                                        </p:attrNameLst>
                                      </p:cBhvr>
                                    </p:animRo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
                </p:tgtEl>
              </p:cMediaNode>
            </p:audio>
            <p:seq concurrent="1" nextAc="seek">
              <p:cTn id="23" restart="whenNotActive" fill="hold" evtFilter="cancelBubble" nodeType="interactiveSeq">
                <p:stCondLst>
                  <p:cond evt="onClick" delay="0">
                    <p:tgtEl>
                      <p:spTgt spid="4098"/>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149" fill="hold"/>
                                        <p:tgtEl>
                                          <p:spTgt spid="3"/>
                                        </p:tgtEl>
                                      </p:cBhvr>
                                    </p:cmd>
                                  </p:childTnLst>
                                </p:cTn>
                              </p:par>
                            </p:childTnLst>
                          </p:cTn>
                        </p:par>
                      </p:childTnLst>
                    </p:cTn>
                  </p:par>
                </p:childTnLst>
              </p:cTn>
              <p:nextCondLst>
                <p:cond evt="onClick" delay="0">
                  <p:tgtEl>
                    <p:spTgt spid="4098"/>
                  </p:tgtEl>
                </p:cond>
              </p:nextCondLst>
            </p:seq>
          </p:childTnLst>
        </p:cTn>
      </p:par>
    </p:tnLst>
    <p:bldLst>
      <p:bldP spid="5" grpId="0" animBg="1"/>
      <p:bldP spid="5" grpId="1" animBg="1"/>
      <p:bldP spid="6" grpId="0"/>
      <p:bldP spid="7" grpId="0"/>
    </p:bld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and-drawn Timeline Infographics by Slidesgo">
  <a:themeElements>
    <a:clrScheme name="Simple Light">
      <a:dk1>
        <a:srgbClr val="000000"/>
      </a:dk1>
      <a:lt1>
        <a:srgbClr val="FFFFFF"/>
      </a:lt1>
      <a:dk2>
        <a:srgbClr val="F94144"/>
      </a:dk2>
      <a:lt2>
        <a:srgbClr val="F3722C"/>
      </a:lt2>
      <a:accent1>
        <a:srgbClr val="F8961E"/>
      </a:accent1>
      <a:accent2>
        <a:srgbClr val="F9C74F"/>
      </a:accent2>
      <a:accent3>
        <a:srgbClr val="90BE6D"/>
      </a:accent3>
      <a:accent4>
        <a:srgbClr val="43AA8B"/>
      </a:accent4>
      <a:accent5>
        <a:srgbClr val="577590"/>
      </a:accent5>
      <a:accent6>
        <a:srgbClr val="344E6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TotalTime>
  <Words>972</Words>
  <Application>Microsoft Office PowerPoint</Application>
  <PresentationFormat>Widescreen</PresentationFormat>
  <Paragraphs>164</Paragraphs>
  <Slides>25</Slides>
  <Notes>16</Notes>
  <HiddenSlides>0</HiddenSlides>
  <MMClips>9</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25</vt:i4>
      </vt:variant>
    </vt:vector>
  </HeadingPairs>
  <TitlesOfParts>
    <vt:vector size="44" baseType="lpstr">
      <vt:lpstr>Wingdings</vt:lpstr>
      <vt:lpstr>Comic Sans MS</vt:lpstr>
      <vt:lpstr>Arial</vt:lpstr>
      <vt:lpstr>Roboto Slab Medium</vt:lpstr>
      <vt:lpstr>Open Sans</vt:lpstr>
      <vt:lpstr>Cambria Math</vt:lpstr>
      <vt:lpstr>Aharoni</vt:lpstr>
      <vt:lpstr>Arial Rounded MT Bold</vt:lpstr>
      <vt:lpstr>Roboto</vt:lpstr>
      <vt:lpstr>Patrick Hand SC</vt:lpstr>
      <vt:lpstr>Josefin Sans</vt:lpstr>
      <vt:lpstr>Fira Sans Extra Condensed</vt:lpstr>
      <vt:lpstr>Calibri</vt:lpstr>
      <vt:lpstr>Open Sans Condensed</vt:lpstr>
      <vt:lpstr>Fira Sans Extra Condensed Medium</vt:lpstr>
      <vt:lpstr>Noto Sans Symbols</vt:lpstr>
      <vt:lpstr>OpenSans</vt:lpstr>
      <vt:lpstr>Office Theme</vt:lpstr>
      <vt:lpstr>Hand-drawn Timeline Infographics by Slidesgo</vt:lpstr>
      <vt:lpstr>WELCOME ALL TEACHERS TO CLASS 7A3</vt:lpstr>
      <vt:lpstr>PowerPoint Presentation</vt:lpstr>
      <vt:lpstr>PowerPoint Presentation</vt:lpstr>
      <vt:lpstr>PowerPoint Presentation</vt:lpstr>
      <vt:lpstr>UNIT 7:  TRAFFIC</vt:lpstr>
      <vt:lpstr>NEW WORDS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thuyhienspta@gmail.com</cp:lastModifiedBy>
  <cp:revision>8</cp:revision>
  <dcterms:created xsi:type="dcterms:W3CDTF">2020-12-09T02:04:09Z</dcterms:created>
  <dcterms:modified xsi:type="dcterms:W3CDTF">2024-07-01T14:10:34Z</dcterms:modified>
</cp:coreProperties>
</file>