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2" r:id="rId2"/>
  </p:sldMasterIdLst>
  <p:notesMasterIdLst>
    <p:notesMasterId r:id="rId39"/>
  </p:notesMasterIdLst>
  <p:sldIdLst>
    <p:sldId id="359" r:id="rId3"/>
    <p:sldId id="472" r:id="rId4"/>
    <p:sldId id="456" r:id="rId5"/>
    <p:sldId id="443" r:id="rId6"/>
    <p:sldId id="459" r:id="rId7"/>
    <p:sldId id="458" r:id="rId8"/>
    <p:sldId id="457" r:id="rId9"/>
    <p:sldId id="410" r:id="rId10"/>
    <p:sldId id="454" r:id="rId11"/>
    <p:sldId id="469" r:id="rId12"/>
    <p:sldId id="465" r:id="rId13"/>
    <p:sldId id="463" r:id="rId14"/>
    <p:sldId id="485" r:id="rId15"/>
    <p:sldId id="473" r:id="rId16"/>
    <p:sldId id="501" r:id="rId17"/>
    <p:sldId id="481" r:id="rId18"/>
    <p:sldId id="488" r:id="rId19"/>
    <p:sldId id="497" r:id="rId20"/>
    <p:sldId id="498" r:id="rId21"/>
    <p:sldId id="490" r:id="rId22"/>
    <p:sldId id="503" r:id="rId23"/>
    <p:sldId id="493" r:id="rId24"/>
    <p:sldId id="499" r:id="rId25"/>
    <p:sldId id="509" r:id="rId26"/>
    <p:sldId id="511" r:id="rId27"/>
    <p:sldId id="512" r:id="rId28"/>
    <p:sldId id="513" r:id="rId29"/>
    <p:sldId id="514" r:id="rId30"/>
    <p:sldId id="515" r:id="rId31"/>
    <p:sldId id="516" r:id="rId32"/>
    <p:sldId id="518" r:id="rId33"/>
    <p:sldId id="521" r:id="rId34"/>
    <p:sldId id="524" r:id="rId35"/>
    <p:sldId id="519" r:id="rId36"/>
    <p:sldId id="477" r:id="rId37"/>
    <p:sldId id="505" r:id="rId38"/>
  </p:sldIdLst>
  <p:sldSz cx="9144000" cy="6858000" type="screen4x3"/>
  <p:notesSz cx="6858000" cy="9144000"/>
  <p:embeddedFontLst>
    <p:embeddedFont>
      <p:font typeface="Arial Unicode MS" panose="020B0604020202020204" pitchFamily="34" charset="-128"/>
      <p:regular r:id="rId40"/>
    </p:embeddedFont>
    <p:embeddedFont>
      <p:font typeface=".VnArabia" panose="020B7200000000000000"/>
      <p:regular r:id="rId41"/>
    </p:embeddedFont>
    <p:embeddedFont>
      <p:font typeface=".VnRevue" panose="020B7200000000000000" pitchFamily="2"/>
      <p:regular r:id="rId42"/>
    </p:embeddedFont>
    <p:embeddedFont>
      <p:font typeface=".VnTime" panose="020BE200000000000000" pitchFamily="34"/>
      <p:regular r:id="rId43"/>
      <p:bold r:id="rId44"/>
      <p:italic r:id="rId45"/>
      <p:boldItalic r:id="rId46"/>
    </p:embeddedFont>
    <p:embeddedFont>
      <p:font typeface=".VnTimeH" panose="020B7200000000000000" pitchFamily="2"/>
      <p:regular r:id="rId47"/>
      <p:bold r:id="rId48"/>
      <p:italic r:id="rId49"/>
      <p:boldItalic r:id="rId50"/>
    </p:embeddedFont>
    <p:embeddedFont>
      <p:font typeface="Calibri" panose="020F0502020204030204" pitchFamily="34" charset="0"/>
      <p:regular r:id="rId51"/>
      <p:bold r:id="rId52"/>
      <p:italic r:id="rId53"/>
      <p:boldItalic r:id="rId54"/>
    </p:embeddedFont>
    <p:embeddedFont>
      <p:font typeface="Georgia" panose="02040502050405020303" pitchFamily="18" charset="0"/>
      <p:regular r:id="rId55"/>
      <p:bold r:id="rId56"/>
      <p:italic r:id="rId57"/>
      <p:boldItalic r:id="rId58"/>
    </p:embeddedFont>
    <p:embeddedFont>
      <p:font typeface="UVN Bach Tuyet Nang" panose="02090907080705020403" pitchFamily="18"/>
      <p:regular r:id="rId59"/>
      <p:italic r:id="rId60"/>
    </p:embeddedFont>
    <p:embeddedFont>
      <p:font typeface="VNI-Times" pitchFamily="2"/>
      <p:regular r:id="rId61"/>
      <p:bold r:id="rId62"/>
      <p:italic r:id="rId63"/>
      <p:boldItalic r:id="rId64"/>
    </p:embeddedFont>
    <p:embeddedFont>
      <p:font typeface="Wingdings 2" pitchFamily="2" charset="2"/>
      <p:regular r:id="rId65"/>
    </p:embeddedFont>
  </p:embeddedFontLst>
  <p:custShowLst>
    <p:custShow name="Custom Show 1" id="0">
      <p:sldLst/>
    </p:custShow>
  </p:custShowLst>
  <p:custDataLst>
    <p:tags r:id="rId6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0066FF"/>
    <a:srgbClr val="FF9933"/>
    <a:srgbClr val="CC66FF"/>
    <a:srgbClr val="CC99FF"/>
    <a:srgbClr val="FFCC99"/>
    <a:srgbClr val="FFFF99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0677" autoAdjust="0"/>
    <p:restoredTop sz="95676" autoAdjust="0"/>
  </p:normalViewPr>
  <p:slideViewPr>
    <p:cSldViewPr>
      <p:cViewPr varScale="1">
        <p:scale>
          <a:sx n="68" d="100"/>
          <a:sy n="68" d="100"/>
        </p:scale>
        <p:origin x="78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5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 /><Relationship Id="rId18" Type="http://schemas.openxmlformats.org/officeDocument/2006/relationships/slide" Target="slides/slide16.xml" /><Relationship Id="rId26" Type="http://schemas.openxmlformats.org/officeDocument/2006/relationships/slide" Target="slides/slide24.xml" /><Relationship Id="rId39" Type="http://schemas.openxmlformats.org/officeDocument/2006/relationships/notesMaster" Target="notesMasters/notesMaster1.xml" /><Relationship Id="rId21" Type="http://schemas.openxmlformats.org/officeDocument/2006/relationships/slide" Target="slides/slide19.xml" /><Relationship Id="rId34" Type="http://schemas.openxmlformats.org/officeDocument/2006/relationships/slide" Target="slides/slide32.xml" /><Relationship Id="rId42" Type="http://schemas.openxmlformats.org/officeDocument/2006/relationships/font" Target="fonts/font3.fntdata" /><Relationship Id="rId47" Type="http://schemas.openxmlformats.org/officeDocument/2006/relationships/font" Target="fonts/font8.fntdata" /><Relationship Id="rId50" Type="http://schemas.openxmlformats.org/officeDocument/2006/relationships/font" Target="fonts/font11.fntdata" /><Relationship Id="rId55" Type="http://schemas.openxmlformats.org/officeDocument/2006/relationships/font" Target="fonts/font16.fntdata" /><Relationship Id="rId63" Type="http://schemas.openxmlformats.org/officeDocument/2006/relationships/font" Target="fonts/font24.fntdata" /><Relationship Id="rId68" Type="http://schemas.openxmlformats.org/officeDocument/2006/relationships/viewProps" Target="viewProps.xml" /><Relationship Id="rId7" Type="http://schemas.openxmlformats.org/officeDocument/2006/relationships/slide" Target="slides/slide5.xml" /><Relationship Id="rId2" Type="http://schemas.openxmlformats.org/officeDocument/2006/relationships/slideMaster" Target="slideMasters/slideMaster2.xml" /><Relationship Id="rId16" Type="http://schemas.openxmlformats.org/officeDocument/2006/relationships/slide" Target="slides/slide14.xml" /><Relationship Id="rId29" Type="http://schemas.openxmlformats.org/officeDocument/2006/relationships/slide" Target="slides/slide27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4.xml" /><Relationship Id="rId11" Type="http://schemas.openxmlformats.org/officeDocument/2006/relationships/slide" Target="slides/slide9.xml" /><Relationship Id="rId24" Type="http://schemas.openxmlformats.org/officeDocument/2006/relationships/slide" Target="slides/slide22.xml" /><Relationship Id="rId32" Type="http://schemas.openxmlformats.org/officeDocument/2006/relationships/slide" Target="slides/slide30.xml" /><Relationship Id="rId37" Type="http://schemas.openxmlformats.org/officeDocument/2006/relationships/slide" Target="slides/slide35.xml" /><Relationship Id="rId40" Type="http://schemas.openxmlformats.org/officeDocument/2006/relationships/font" Target="fonts/font1.fntdata" /><Relationship Id="rId45" Type="http://schemas.openxmlformats.org/officeDocument/2006/relationships/font" Target="fonts/font6.fntdata" /><Relationship Id="rId53" Type="http://schemas.openxmlformats.org/officeDocument/2006/relationships/font" Target="fonts/font14.fntdata" /><Relationship Id="rId58" Type="http://schemas.openxmlformats.org/officeDocument/2006/relationships/font" Target="fonts/font19.fntdata" /><Relationship Id="rId66" Type="http://schemas.openxmlformats.org/officeDocument/2006/relationships/tags" Target="tags/tag1.xml" /><Relationship Id="rId5" Type="http://schemas.openxmlformats.org/officeDocument/2006/relationships/slide" Target="slides/slide3.xml" /><Relationship Id="rId15" Type="http://schemas.openxmlformats.org/officeDocument/2006/relationships/slide" Target="slides/slide13.xml" /><Relationship Id="rId23" Type="http://schemas.openxmlformats.org/officeDocument/2006/relationships/slide" Target="slides/slide21.xml" /><Relationship Id="rId28" Type="http://schemas.openxmlformats.org/officeDocument/2006/relationships/slide" Target="slides/slide26.xml" /><Relationship Id="rId36" Type="http://schemas.openxmlformats.org/officeDocument/2006/relationships/slide" Target="slides/slide34.xml" /><Relationship Id="rId49" Type="http://schemas.openxmlformats.org/officeDocument/2006/relationships/font" Target="fonts/font10.fntdata" /><Relationship Id="rId57" Type="http://schemas.openxmlformats.org/officeDocument/2006/relationships/font" Target="fonts/font18.fntdata" /><Relationship Id="rId61" Type="http://schemas.openxmlformats.org/officeDocument/2006/relationships/font" Target="fonts/font22.fntdata" /><Relationship Id="rId10" Type="http://schemas.openxmlformats.org/officeDocument/2006/relationships/slide" Target="slides/slide8.xml" /><Relationship Id="rId19" Type="http://schemas.openxmlformats.org/officeDocument/2006/relationships/slide" Target="slides/slide17.xml" /><Relationship Id="rId31" Type="http://schemas.openxmlformats.org/officeDocument/2006/relationships/slide" Target="slides/slide29.xml" /><Relationship Id="rId44" Type="http://schemas.openxmlformats.org/officeDocument/2006/relationships/font" Target="fonts/font5.fntdata" /><Relationship Id="rId52" Type="http://schemas.openxmlformats.org/officeDocument/2006/relationships/font" Target="fonts/font13.fntdata" /><Relationship Id="rId60" Type="http://schemas.openxmlformats.org/officeDocument/2006/relationships/font" Target="fonts/font21.fntdata" /><Relationship Id="rId65" Type="http://schemas.openxmlformats.org/officeDocument/2006/relationships/font" Target="fonts/font26.fntdata" /><Relationship Id="rId4" Type="http://schemas.openxmlformats.org/officeDocument/2006/relationships/slide" Target="slides/slide2.xml" /><Relationship Id="rId9" Type="http://schemas.openxmlformats.org/officeDocument/2006/relationships/slide" Target="slides/slide7.xml" /><Relationship Id="rId14" Type="http://schemas.openxmlformats.org/officeDocument/2006/relationships/slide" Target="slides/slide12.xml" /><Relationship Id="rId22" Type="http://schemas.openxmlformats.org/officeDocument/2006/relationships/slide" Target="slides/slide20.xml" /><Relationship Id="rId27" Type="http://schemas.openxmlformats.org/officeDocument/2006/relationships/slide" Target="slides/slide25.xml" /><Relationship Id="rId30" Type="http://schemas.openxmlformats.org/officeDocument/2006/relationships/slide" Target="slides/slide28.xml" /><Relationship Id="rId35" Type="http://schemas.openxmlformats.org/officeDocument/2006/relationships/slide" Target="slides/slide33.xml" /><Relationship Id="rId43" Type="http://schemas.openxmlformats.org/officeDocument/2006/relationships/font" Target="fonts/font4.fntdata" /><Relationship Id="rId48" Type="http://schemas.openxmlformats.org/officeDocument/2006/relationships/font" Target="fonts/font9.fntdata" /><Relationship Id="rId56" Type="http://schemas.openxmlformats.org/officeDocument/2006/relationships/font" Target="fonts/font17.fntdata" /><Relationship Id="rId64" Type="http://schemas.openxmlformats.org/officeDocument/2006/relationships/font" Target="fonts/font25.fntdata" /><Relationship Id="rId69" Type="http://schemas.openxmlformats.org/officeDocument/2006/relationships/theme" Target="theme/theme1.xml" /><Relationship Id="rId8" Type="http://schemas.openxmlformats.org/officeDocument/2006/relationships/slide" Target="slides/slide6.xml" /><Relationship Id="rId51" Type="http://schemas.openxmlformats.org/officeDocument/2006/relationships/font" Target="fonts/font12.fntdata" /><Relationship Id="rId3" Type="http://schemas.openxmlformats.org/officeDocument/2006/relationships/slide" Target="slides/slide1.xml" /><Relationship Id="rId12" Type="http://schemas.openxmlformats.org/officeDocument/2006/relationships/slide" Target="slides/slide10.xml" /><Relationship Id="rId17" Type="http://schemas.openxmlformats.org/officeDocument/2006/relationships/slide" Target="slides/slide15.xml" /><Relationship Id="rId25" Type="http://schemas.openxmlformats.org/officeDocument/2006/relationships/slide" Target="slides/slide23.xml" /><Relationship Id="rId33" Type="http://schemas.openxmlformats.org/officeDocument/2006/relationships/slide" Target="slides/slide31.xml" /><Relationship Id="rId38" Type="http://schemas.openxmlformats.org/officeDocument/2006/relationships/slide" Target="slides/slide36.xml" /><Relationship Id="rId46" Type="http://schemas.openxmlformats.org/officeDocument/2006/relationships/font" Target="fonts/font7.fntdata" /><Relationship Id="rId59" Type="http://schemas.openxmlformats.org/officeDocument/2006/relationships/font" Target="fonts/font20.fntdata" /><Relationship Id="rId67" Type="http://schemas.openxmlformats.org/officeDocument/2006/relationships/presProps" Target="presProps.xml" /><Relationship Id="rId20" Type="http://schemas.openxmlformats.org/officeDocument/2006/relationships/slide" Target="slides/slide18.xml" /><Relationship Id="rId41" Type="http://schemas.openxmlformats.org/officeDocument/2006/relationships/font" Target="fonts/font2.fntdata" /><Relationship Id="rId54" Type="http://schemas.openxmlformats.org/officeDocument/2006/relationships/font" Target="fonts/font15.fntdata" /><Relationship Id="rId62" Type="http://schemas.openxmlformats.org/officeDocument/2006/relationships/font" Target="fonts/font23.fntdata" /><Relationship Id="rId70" Type="http://schemas.openxmlformats.org/officeDocument/2006/relationships/tableStyles" Target="tableStyles.xml" 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 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0E48E7-F7D1-44FE-9FAB-EEB7E42C23B1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4EBB2E9-7DBC-4CDF-A9EF-ED81EF5F88DA}">
      <dgm:prSet phldrT="[Text]" custT="1"/>
      <dgm:spPr>
        <a:solidFill>
          <a:srgbClr val="FFC000"/>
        </a:solidFill>
      </dgm:spPr>
      <dgm:t>
        <a:bodyPr/>
        <a:lstStyle/>
        <a:p>
          <a:pPr algn="l"/>
          <a:r>
            <a:rPr lang="en-US" sz="2600" dirty="0">
              <a:solidFill>
                <a:schemeClr val="tx1"/>
              </a:solidFill>
            </a:rPr>
            <a:t>1. </a:t>
          </a:r>
          <a:r>
            <a:rPr lang="en-US" sz="2600" dirty="0" err="1">
              <a:solidFill>
                <a:schemeClr val="tx1"/>
              </a:solidFill>
            </a:rPr>
            <a:t>Nét</a:t>
          </a:r>
          <a:r>
            <a:rPr lang="en-US" sz="2600" dirty="0">
              <a:solidFill>
                <a:schemeClr val="tx1"/>
              </a:solidFill>
            </a:rPr>
            <a:t> </a:t>
          </a:r>
          <a:r>
            <a:rPr lang="en-US" sz="2600" dirty="0" err="1">
              <a:solidFill>
                <a:schemeClr val="tx1"/>
              </a:solidFill>
            </a:rPr>
            <a:t>chính</a:t>
          </a:r>
          <a:r>
            <a:rPr lang="en-US" sz="2600" dirty="0">
              <a:solidFill>
                <a:schemeClr val="tx1"/>
              </a:solidFill>
            </a:rPr>
            <a:t> </a:t>
          </a:r>
          <a:r>
            <a:rPr lang="en-US" sz="2600" dirty="0" err="1">
              <a:solidFill>
                <a:schemeClr val="tx1"/>
              </a:solidFill>
            </a:rPr>
            <a:t>về</a:t>
          </a:r>
          <a:r>
            <a:rPr lang="en-US" sz="2600" dirty="0">
              <a:solidFill>
                <a:schemeClr val="tx1"/>
              </a:solidFill>
            </a:rPr>
            <a:t> </a:t>
          </a:r>
          <a:r>
            <a:rPr lang="en-US" sz="2600" dirty="0" err="1">
              <a:solidFill>
                <a:schemeClr val="tx1"/>
              </a:solidFill>
            </a:rPr>
            <a:t>cuộc</a:t>
          </a:r>
          <a:r>
            <a:rPr lang="en-US" sz="2600" dirty="0">
              <a:solidFill>
                <a:schemeClr val="tx1"/>
              </a:solidFill>
            </a:rPr>
            <a:t> </a:t>
          </a:r>
          <a:r>
            <a:rPr lang="en-US" sz="2600" dirty="0" err="1">
              <a:solidFill>
                <a:schemeClr val="tx1"/>
              </a:solidFill>
            </a:rPr>
            <a:t>khởi</a:t>
          </a:r>
          <a:r>
            <a:rPr lang="en-US" sz="2600" dirty="0">
              <a:solidFill>
                <a:schemeClr val="tx1"/>
              </a:solidFill>
            </a:rPr>
            <a:t> </a:t>
          </a:r>
          <a:r>
            <a:rPr lang="en-US" sz="2600" dirty="0" err="1">
              <a:solidFill>
                <a:schemeClr val="tx1"/>
              </a:solidFill>
            </a:rPr>
            <a:t>nghĩa</a:t>
          </a:r>
          <a:r>
            <a:rPr lang="en-US" sz="2600" dirty="0">
              <a:solidFill>
                <a:schemeClr val="tx1"/>
              </a:solidFill>
            </a:rPr>
            <a:t> </a:t>
          </a:r>
          <a:r>
            <a:rPr lang="en-US" sz="2600" dirty="0" err="1">
              <a:solidFill>
                <a:schemeClr val="tx1"/>
              </a:solidFill>
            </a:rPr>
            <a:t>Bà</a:t>
          </a:r>
          <a:r>
            <a:rPr lang="en-US" sz="2600" dirty="0">
              <a:solidFill>
                <a:schemeClr val="tx1"/>
              </a:solidFill>
            </a:rPr>
            <a:t> </a:t>
          </a:r>
          <a:r>
            <a:rPr lang="en-US" sz="2600" dirty="0" err="1">
              <a:solidFill>
                <a:schemeClr val="tx1"/>
              </a:solidFill>
            </a:rPr>
            <a:t>Triệu</a:t>
          </a:r>
          <a:r>
            <a:rPr lang="en-US" sz="2600" dirty="0">
              <a:solidFill>
                <a:schemeClr val="tx1"/>
              </a:solidFill>
            </a:rPr>
            <a:t> </a:t>
          </a:r>
        </a:p>
      </dgm:t>
    </dgm:pt>
    <dgm:pt modelId="{DE455D3C-3730-470A-B88D-B606DE22ADD9}" type="parTrans" cxnId="{7319873F-C0A1-4971-AF04-C7B5030DC1CB}">
      <dgm:prSet/>
      <dgm:spPr/>
      <dgm:t>
        <a:bodyPr/>
        <a:lstStyle/>
        <a:p>
          <a:endParaRPr lang="en-US"/>
        </a:p>
      </dgm:t>
    </dgm:pt>
    <dgm:pt modelId="{C9C9FA5B-859D-4A85-91F8-185FC56394C0}" type="sibTrans" cxnId="{7319873F-C0A1-4971-AF04-C7B5030DC1CB}">
      <dgm:prSet/>
      <dgm:spPr/>
      <dgm:t>
        <a:bodyPr/>
        <a:lstStyle/>
        <a:p>
          <a:endParaRPr lang="en-US"/>
        </a:p>
      </dgm:t>
    </dgm:pt>
    <dgm:pt modelId="{39774E0C-F019-47DA-919B-78663CCC3A88}">
      <dgm:prSet phldrT="[Text]" custT="1"/>
      <dgm:spPr>
        <a:solidFill>
          <a:srgbClr val="FFC000"/>
        </a:solidFill>
      </dgm:spPr>
      <dgm:t>
        <a:bodyPr/>
        <a:lstStyle/>
        <a:p>
          <a:pPr algn="l"/>
          <a:r>
            <a:rPr lang="en-US" sz="2600" dirty="0">
              <a:solidFill>
                <a:schemeClr val="tx1"/>
              </a:solidFill>
            </a:rPr>
            <a:t>2.Nét </a:t>
          </a:r>
          <a:r>
            <a:rPr lang="en-US" sz="2600" dirty="0" err="1">
              <a:solidFill>
                <a:schemeClr val="tx1"/>
              </a:solidFill>
            </a:rPr>
            <a:t>chính</a:t>
          </a:r>
          <a:r>
            <a:rPr lang="en-US" sz="2600" dirty="0">
              <a:solidFill>
                <a:schemeClr val="tx1"/>
              </a:solidFill>
            </a:rPr>
            <a:t> </a:t>
          </a:r>
          <a:r>
            <a:rPr lang="en-US" sz="2600" dirty="0" err="1">
              <a:solidFill>
                <a:schemeClr val="tx1"/>
              </a:solidFill>
            </a:rPr>
            <a:t>về</a:t>
          </a:r>
          <a:r>
            <a:rPr lang="en-US" sz="2600" dirty="0">
              <a:solidFill>
                <a:schemeClr val="tx1"/>
              </a:solidFill>
            </a:rPr>
            <a:t> </a:t>
          </a:r>
          <a:r>
            <a:rPr lang="en-US" sz="2600" dirty="0" err="1">
              <a:solidFill>
                <a:schemeClr val="tx1"/>
              </a:solidFill>
            </a:rPr>
            <a:t>cuộc</a:t>
          </a:r>
          <a:r>
            <a:rPr lang="en-US" sz="2600" dirty="0">
              <a:solidFill>
                <a:schemeClr val="tx1"/>
              </a:solidFill>
            </a:rPr>
            <a:t> </a:t>
          </a:r>
          <a:r>
            <a:rPr lang="en-US" sz="2600" dirty="0" err="1">
              <a:solidFill>
                <a:schemeClr val="tx1"/>
              </a:solidFill>
            </a:rPr>
            <a:t>khởi</a:t>
          </a:r>
          <a:r>
            <a:rPr lang="en-US" sz="2600" dirty="0">
              <a:solidFill>
                <a:schemeClr val="tx1"/>
              </a:solidFill>
            </a:rPr>
            <a:t> </a:t>
          </a:r>
          <a:r>
            <a:rPr lang="en-US" sz="2600" dirty="0" err="1">
              <a:solidFill>
                <a:schemeClr val="tx1"/>
              </a:solidFill>
            </a:rPr>
            <a:t>nghĩa</a:t>
          </a:r>
          <a:r>
            <a:rPr lang="en-US" sz="2600" dirty="0">
              <a:solidFill>
                <a:schemeClr val="tx1"/>
              </a:solidFill>
            </a:rPr>
            <a:t>  </a:t>
          </a:r>
          <a:r>
            <a:rPr lang="en-US" sz="2600" dirty="0" err="1">
              <a:solidFill>
                <a:schemeClr val="tx1"/>
              </a:solidFill>
            </a:rPr>
            <a:t>Lí</a:t>
          </a:r>
          <a:r>
            <a:rPr lang="en-US" sz="2600" dirty="0">
              <a:solidFill>
                <a:schemeClr val="tx1"/>
              </a:solidFill>
            </a:rPr>
            <a:t> </a:t>
          </a:r>
          <a:r>
            <a:rPr lang="en-US" sz="2600" dirty="0" err="1">
              <a:solidFill>
                <a:schemeClr val="tx1"/>
              </a:solidFill>
            </a:rPr>
            <a:t>Bí</a:t>
          </a:r>
          <a:r>
            <a:rPr lang="en-US" sz="2600" dirty="0">
              <a:solidFill>
                <a:schemeClr val="tx1"/>
              </a:solidFill>
            </a:rPr>
            <a:t> </a:t>
          </a:r>
        </a:p>
      </dgm:t>
    </dgm:pt>
    <dgm:pt modelId="{DE3D9CD9-71C9-4AF4-A1D1-48F2CC066F1C}" type="sibTrans" cxnId="{C2A07CA4-231D-4550-BB07-8EF98FC010B2}">
      <dgm:prSet/>
      <dgm:spPr/>
      <dgm:t>
        <a:bodyPr/>
        <a:lstStyle/>
        <a:p>
          <a:endParaRPr lang="en-US"/>
        </a:p>
      </dgm:t>
    </dgm:pt>
    <dgm:pt modelId="{D432BCF7-E7C9-4D08-9AA2-91071FD2D6FB}" type="parTrans" cxnId="{C2A07CA4-231D-4550-BB07-8EF98FC010B2}">
      <dgm:prSet/>
      <dgm:spPr/>
      <dgm:t>
        <a:bodyPr/>
        <a:lstStyle/>
        <a:p>
          <a:endParaRPr lang="en-US"/>
        </a:p>
      </dgm:t>
    </dgm:pt>
    <dgm:pt modelId="{F0E53E5F-9A2F-4CB6-A727-F484B7C30DE7}" type="pres">
      <dgm:prSet presAssocID="{5A0E48E7-F7D1-44FE-9FAB-EEB7E42C23B1}" presName="linearFlow" presStyleCnt="0">
        <dgm:presLayoutVars>
          <dgm:dir/>
          <dgm:resizeHandles val="exact"/>
        </dgm:presLayoutVars>
      </dgm:prSet>
      <dgm:spPr/>
    </dgm:pt>
    <dgm:pt modelId="{DCD291BA-3161-44FE-88E6-45C0B2226199}" type="pres">
      <dgm:prSet presAssocID="{F4EBB2E9-7DBC-4CDF-A9EF-ED81EF5F88DA}" presName="composite" presStyleCnt="0"/>
      <dgm:spPr/>
    </dgm:pt>
    <dgm:pt modelId="{DB2A6C2E-2580-42D5-A706-67D5403B52F3}" type="pres">
      <dgm:prSet presAssocID="{F4EBB2E9-7DBC-4CDF-A9EF-ED81EF5F88DA}" presName="imgShp" presStyleLbl="fgImgPlace1" presStyleIdx="0" presStyleCnt="2" custScaleX="63801" custScaleY="56850" custLinFactNeighborX="-15936"/>
      <dgm:spPr/>
    </dgm:pt>
    <dgm:pt modelId="{EA2315CC-AD89-4B42-8B75-9941829A4012}" type="pres">
      <dgm:prSet presAssocID="{F4EBB2E9-7DBC-4CDF-A9EF-ED81EF5F88DA}" presName="txShp" presStyleLbl="node1" presStyleIdx="0" presStyleCnt="2" custScaleX="117361" custScaleY="41912" custLinFactNeighborX="16309">
        <dgm:presLayoutVars>
          <dgm:bulletEnabled val="1"/>
        </dgm:presLayoutVars>
      </dgm:prSet>
      <dgm:spPr/>
    </dgm:pt>
    <dgm:pt modelId="{772F83F5-2A29-4BDD-BFD8-25E4D40EF8FA}" type="pres">
      <dgm:prSet presAssocID="{C9C9FA5B-859D-4A85-91F8-185FC56394C0}" presName="spacing" presStyleCnt="0"/>
      <dgm:spPr/>
    </dgm:pt>
    <dgm:pt modelId="{CE426ECA-B7A3-4EC8-856B-34C46B9E771B}" type="pres">
      <dgm:prSet presAssocID="{39774E0C-F019-47DA-919B-78663CCC3A88}" presName="composite" presStyleCnt="0"/>
      <dgm:spPr/>
    </dgm:pt>
    <dgm:pt modelId="{CEEAC900-CEE9-40ED-ADD5-99CAD75D86F9}" type="pres">
      <dgm:prSet presAssocID="{39774E0C-F019-47DA-919B-78663CCC3A88}" presName="imgShp" presStyleLbl="fgImgPlace1" presStyleIdx="1" presStyleCnt="2" custScaleX="57383" custScaleY="58659" custLinFactNeighborX="-15936" custLinFactNeighborY="-2171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F7773CE1-4F43-4CEC-A32A-239FB1882035}" type="pres">
      <dgm:prSet presAssocID="{39774E0C-F019-47DA-919B-78663CCC3A88}" presName="txShp" presStyleLbl="node1" presStyleIdx="1" presStyleCnt="2" custScaleX="117758" custScaleY="41912" custLinFactNeighborX="13529" custLinFactNeighborY="-21717">
        <dgm:presLayoutVars>
          <dgm:bulletEnabled val="1"/>
        </dgm:presLayoutVars>
      </dgm:prSet>
      <dgm:spPr/>
    </dgm:pt>
  </dgm:ptLst>
  <dgm:cxnLst>
    <dgm:cxn modelId="{7319873F-C0A1-4971-AF04-C7B5030DC1CB}" srcId="{5A0E48E7-F7D1-44FE-9FAB-EEB7E42C23B1}" destId="{F4EBB2E9-7DBC-4CDF-A9EF-ED81EF5F88DA}" srcOrd="0" destOrd="0" parTransId="{DE455D3C-3730-470A-B88D-B606DE22ADD9}" sibTransId="{C9C9FA5B-859D-4A85-91F8-185FC56394C0}"/>
    <dgm:cxn modelId="{2E6E2244-2DBF-4E67-B25C-2B74292EA3DE}" type="presOf" srcId="{5A0E48E7-F7D1-44FE-9FAB-EEB7E42C23B1}" destId="{F0E53E5F-9A2F-4CB6-A727-F484B7C30DE7}" srcOrd="0" destOrd="0" presId="urn:microsoft.com/office/officeart/2005/8/layout/vList3"/>
    <dgm:cxn modelId="{B0740846-381C-4A15-8E11-39D27CAE0CF2}" type="presOf" srcId="{F4EBB2E9-7DBC-4CDF-A9EF-ED81EF5F88DA}" destId="{EA2315CC-AD89-4B42-8B75-9941829A4012}" srcOrd="0" destOrd="0" presId="urn:microsoft.com/office/officeart/2005/8/layout/vList3"/>
    <dgm:cxn modelId="{2962BD74-4089-4B60-BD2E-9BD350F984E7}" type="presOf" srcId="{39774E0C-F019-47DA-919B-78663CCC3A88}" destId="{F7773CE1-4F43-4CEC-A32A-239FB1882035}" srcOrd="0" destOrd="0" presId="urn:microsoft.com/office/officeart/2005/8/layout/vList3"/>
    <dgm:cxn modelId="{C2A07CA4-231D-4550-BB07-8EF98FC010B2}" srcId="{5A0E48E7-F7D1-44FE-9FAB-EEB7E42C23B1}" destId="{39774E0C-F019-47DA-919B-78663CCC3A88}" srcOrd="1" destOrd="0" parTransId="{D432BCF7-E7C9-4D08-9AA2-91071FD2D6FB}" sibTransId="{DE3D9CD9-71C9-4AF4-A1D1-48F2CC066F1C}"/>
    <dgm:cxn modelId="{6C8E570C-238B-4001-B900-5DDAECDCB6C7}" type="presParOf" srcId="{F0E53E5F-9A2F-4CB6-A727-F484B7C30DE7}" destId="{DCD291BA-3161-44FE-88E6-45C0B2226199}" srcOrd="0" destOrd="0" presId="urn:microsoft.com/office/officeart/2005/8/layout/vList3"/>
    <dgm:cxn modelId="{4E5EF0F5-33B1-4ABC-BFB6-5D0EC5E4ACF5}" type="presParOf" srcId="{DCD291BA-3161-44FE-88E6-45C0B2226199}" destId="{DB2A6C2E-2580-42D5-A706-67D5403B52F3}" srcOrd="0" destOrd="0" presId="urn:microsoft.com/office/officeart/2005/8/layout/vList3"/>
    <dgm:cxn modelId="{C2B90496-7D36-4CE4-92A8-5C03A05B7996}" type="presParOf" srcId="{DCD291BA-3161-44FE-88E6-45C0B2226199}" destId="{EA2315CC-AD89-4B42-8B75-9941829A4012}" srcOrd="1" destOrd="0" presId="urn:microsoft.com/office/officeart/2005/8/layout/vList3"/>
    <dgm:cxn modelId="{BA621FB9-5AF0-4654-9116-EE42157FED3E}" type="presParOf" srcId="{F0E53E5F-9A2F-4CB6-A727-F484B7C30DE7}" destId="{772F83F5-2A29-4BDD-BFD8-25E4D40EF8FA}" srcOrd="1" destOrd="0" presId="urn:microsoft.com/office/officeart/2005/8/layout/vList3"/>
    <dgm:cxn modelId="{DD003EBF-F7C6-47D2-AB08-361490BF2DBF}" type="presParOf" srcId="{F0E53E5F-9A2F-4CB6-A727-F484B7C30DE7}" destId="{CE426ECA-B7A3-4EC8-856B-34C46B9E771B}" srcOrd="2" destOrd="0" presId="urn:microsoft.com/office/officeart/2005/8/layout/vList3"/>
    <dgm:cxn modelId="{18375BD0-C083-4025-9891-C9541552F143}" type="presParOf" srcId="{CE426ECA-B7A3-4EC8-856B-34C46B9E771B}" destId="{CEEAC900-CEE9-40ED-ADD5-99CAD75D86F9}" srcOrd="0" destOrd="0" presId="urn:microsoft.com/office/officeart/2005/8/layout/vList3"/>
    <dgm:cxn modelId="{BF6C3A42-DCC5-4B73-B160-8603B685FFEC}" type="presParOf" srcId="{CE426ECA-B7A3-4EC8-856B-34C46B9E771B}" destId="{F7773CE1-4F43-4CEC-A32A-239FB1882035}" srcOrd="1" destOrd="0" presId="urn:microsoft.com/office/officeart/2005/8/layout/vList3"/>
  </dgm:cxnLst>
  <dgm:bg>
    <a:solidFill>
      <a:schemeClr val="accent2">
        <a:lumMod val="40000"/>
        <a:lumOff val="60000"/>
      </a:schemeClr>
    </a:solidFill>
  </dgm:bg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315CC-AD89-4B42-8B75-9941829A4012}">
      <dsp:nvSpPr>
        <dsp:cNvPr id="0" name=""/>
        <dsp:cNvSpPr/>
      </dsp:nvSpPr>
      <dsp:spPr>
        <a:xfrm rot="10800000">
          <a:off x="1840262" y="596386"/>
          <a:ext cx="6541737" cy="1175727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7028" tIns="99060" rIns="184912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chemeClr val="tx1"/>
              </a:solidFill>
            </a:rPr>
            <a:t>1. </a:t>
          </a:r>
          <a:r>
            <a:rPr lang="en-US" sz="2600" kern="1200" dirty="0" err="1">
              <a:solidFill>
                <a:schemeClr val="tx1"/>
              </a:solidFill>
            </a:rPr>
            <a:t>Nét</a:t>
          </a:r>
          <a:r>
            <a:rPr lang="en-US" sz="2600" kern="1200" dirty="0">
              <a:solidFill>
                <a:schemeClr val="tx1"/>
              </a:solidFill>
            </a:rPr>
            <a:t> </a:t>
          </a:r>
          <a:r>
            <a:rPr lang="en-US" sz="2600" kern="1200" dirty="0" err="1">
              <a:solidFill>
                <a:schemeClr val="tx1"/>
              </a:solidFill>
            </a:rPr>
            <a:t>chính</a:t>
          </a:r>
          <a:r>
            <a:rPr lang="en-US" sz="2600" kern="1200" dirty="0">
              <a:solidFill>
                <a:schemeClr val="tx1"/>
              </a:solidFill>
            </a:rPr>
            <a:t> </a:t>
          </a:r>
          <a:r>
            <a:rPr lang="en-US" sz="2600" kern="1200" dirty="0" err="1">
              <a:solidFill>
                <a:schemeClr val="tx1"/>
              </a:solidFill>
            </a:rPr>
            <a:t>về</a:t>
          </a:r>
          <a:r>
            <a:rPr lang="en-US" sz="2600" kern="1200" dirty="0">
              <a:solidFill>
                <a:schemeClr val="tx1"/>
              </a:solidFill>
            </a:rPr>
            <a:t> </a:t>
          </a:r>
          <a:r>
            <a:rPr lang="en-US" sz="2600" kern="1200" dirty="0" err="1">
              <a:solidFill>
                <a:schemeClr val="tx1"/>
              </a:solidFill>
            </a:rPr>
            <a:t>cuộc</a:t>
          </a:r>
          <a:r>
            <a:rPr lang="en-US" sz="2600" kern="1200" dirty="0">
              <a:solidFill>
                <a:schemeClr val="tx1"/>
              </a:solidFill>
            </a:rPr>
            <a:t> </a:t>
          </a:r>
          <a:r>
            <a:rPr lang="en-US" sz="2600" kern="1200" dirty="0" err="1">
              <a:solidFill>
                <a:schemeClr val="tx1"/>
              </a:solidFill>
            </a:rPr>
            <a:t>khởi</a:t>
          </a:r>
          <a:r>
            <a:rPr lang="en-US" sz="2600" kern="1200" dirty="0">
              <a:solidFill>
                <a:schemeClr val="tx1"/>
              </a:solidFill>
            </a:rPr>
            <a:t> </a:t>
          </a:r>
          <a:r>
            <a:rPr lang="en-US" sz="2600" kern="1200" dirty="0" err="1">
              <a:solidFill>
                <a:schemeClr val="tx1"/>
              </a:solidFill>
            </a:rPr>
            <a:t>nghĩa</a:t>
          </a:r>
          <a:r>
            <a:rPr lang="en-US" sz="2600" kern="1200" dirty="0">
              <a:solidFill>
                <a:schemeClr val="tx1"/>
              </a:solidFill>
            </a:rPr>
            <a:t> </a:t>
          </a:r>
          <a:r>
            <a:rPr lang="en-US" sz="2600" kern="1200" dirty="0" err="1">
              <a:solidFill>
                <a:schemeClr val="tx1"/>
              </a:solidFill>
            </a:rPr>
            <a:t>Bà</a:t>
          </a:r>
          <a:r>
            <a:rPr lang="en-US" sz="2600" kern="1200" dirty="0">
              <a:solidFill>
                <a:schemeClr val="tx1"/>
              </a:solidFill>
            </a:rPr>
            <a:t> </a:t>
          </a:r>
          <a:r>
            <a:rPr lang="en-US" sz="2600" kern="1200" dirty="0" err="1">
              <a:solidFill>
                <a:schemeClr val="tx1"/>
              </a:solidFill>
            </a:rPr>
            <a:t>Triệu</a:t>
          </a:r>
          <a:r>
            <a:rPr lang="en-US" sz="2600" kern="1200" dirty="0">
              <a:solidFill>
                <a:schemeClr val="tx1"/>
              </a:solidFill>
            </a:rPr>
            <a:t> </a:t>
          </a:r>
        </a:p>
      </dsp:txBody>
      <dsp:txXfrm rot="10800000">
        <a:off x="2134194" y="596386"/>
        <a:ext cx="6247805" cy="1175727"/>
      </dsp:txXfrm>
    </dsp:sp>
    <dsp:sp modelId="{DB2A6C2E-2580-42D5-A706-67D5403B52F3}">
      <dsp:nvSpPr>
        <dsp:cNvPr id="0" name=""/>
        <dsp:cNvSpPr/>
      </dsp:nvSpPr>
      <dsp:spPr>
        <a:xfrm>
          <a:off x="267576" y="386863"/>
          <a:ext cx="1789763" cy="159477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773CE1-4F43-4CEC-A32A-239FB1882035}">
      <dsp:nvSpPr>
        <dsp:cNvPr id="0" name=""/>
        <dsp:cNvSpPr/>
      </dsp:nvSpPr>
      <dsp:spPr>
        <a:xfrm rot="10800000">
          <a:off x="1818133" y="2444701"/>
          <a:ext cx="6563866" cy="1175727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7028" tIns="99060" rIns="184912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chemeClr val="tx1"/>
              </a:solidFill>
            </a:rPr>
            <a:t>2.Nét </a:t>
          </a:r>
          <a:r>
            <a:rPr lang="en-US" sz="2600" kern="1200" dirty="0" err="1">
              <a:solidFill>
                <a:schemeClr val="tx1"/>
              </a:solidFill>
            </a:rPr>
            <a:t>chính</a:t>
          </a:r>
          <a:r>
            <a:rPr lang="en-US" sz="2600" kern="1200" dirty="0">
              <a:solidFill>
                <a:schemeClr val="tx1"/>
              </a:solidFill>
            </a:rPr>
            <a:t> </a:t>
          </a:r>
          <a:r>
            <a:rPr lang="en-US" sz="2600" kern="1200" dirty="0" err="1">
              <a:solidFill>
                <a:schemeClr val="tx1"/>
              </a:solidFill>
            </a:rPr>
            <a:t>về</a:t>
          </a:r>
          <a:r>
            <a:rPr lang="en-US" sz="2600" kern="1200" dirty="0">
              <a:solidFill>
                <a:schemeClr val="tx1"/>
              </a:solidFill>
            </a:rPr>
            <a:t> </a:t>
          </a:r>
          <a:r>
            <a:rPr lang="en-US" sz="2600" kern="1200" dirty="0" err="1">
              <a:solidFill>
                <a:schemeClr val="tx1"/>
              </a:solidFill>
            </a:rPr>
            <a:t>cuộc</a:t>
          </a:r>
          <a:r>
            <a:rPr lang="en-US" sz="2600" kern="1200" dirty="0">
              <a:solidFill>
                <a:schemeClr val="tx1"/>
              </a:solidFill>
            </a:rPr>
            <a:t> </a:t>
          </a:r>
          <a:r>
            <a:rPr lang="en-US" sz="2600" kern="1200" dirty="0" err="1">
              <a:solidFill>
                <a:schemeClr val="tx1"/>
              </a:solidFill>
            </a:rPr>
            <a:t>khởi</a:t>
          </a:r>
          <a:r>
            <a:rPr lang="en-US" sz="2600" kern="1200" dirty="0">
              <a:solidFill>
                <a:schemeClr val="tx1"/>
              </a:solidFill>
            </a:rPr>
            <a:t> </a:t>
          </a:r>
          <a:r>
            <a:rPr lang="en-US" sz="2600" kern="1200" dirty="0" err="1">
              <a:solidFill>
                <a:schemeClr val="tx1"/>
              </a:solidFill>
            </a:rPr>
            <a:t>nghĩa</a:t>
          </a:r>
          <a:r>
            <a:rPr lang="en-US" sz="2600" kern="1200" dirty="0">
              <a:solidFill>
                <a:schemeClr val="tx1"/>
              </a:solidFill>
            </a:rPr>
            <a:t>  </a:t>
          </a:r>
          <a:r>
            <a:rPr lang="en-US" sz="2600" kern="1200" dirty="0" err="1">
              <a:solidFill>
                <a:schemeClr val="tx1"/>
              </a:solidFill>
            </a:rPr>
            <a:t>Lí</a:t>
          </a:r>
          <a:r>
            <a:rPr lang="en-US" sz="2600" kern="1200" dirty="0">
              <a:solidFill>
                <a:schemeClr val="tx1"/>
              </a:solidFill>
            </a:rPr>
            <a:t> </a:t>
          </a:r>
          <a:r>
            <a:rPr lang="en-US" sz="2600" kern="1200" dirty="0" err="1">
              <a:solidFill>
                <a:schemeClr val="tx1"/>
              </a:solidFill>
            </a:rPr>
            <a:t>Bí</a:t>
          </a:r>
          <a:r>
            <a:rPr lang="en-US" sz="2600" kern="1200" dirty="0">
              <a:solidFill>
                <a:schemeClr val="tx1"/>
              </a:solidFill>
            </a:rPr>
            <a:t> </a:t>
          </a:r>
        </a:p>
      </dsp:txBody>
      <dsp:txXfrm rot="10800000">
        <a:off x="2112065" y="2444701"/>
        <a:ext cx="6269934" cy="1175727"/>
      </dsp:txXfrm>
    </dsp:sp>
    <dsp:sp modelId="{CEEAC900-CEE9-40ED-ADD5-99CAD75D86F9}">
      <dsp:nvSpPr>
        <dsp:cNvPr id="0" name=""/>
        <dsp:cNvSpPr/>
      </dsp:nvSpPr>
      <dsp:spPr>
        <a:xfrm>
          <a:off x="307053" y="2209806"/>
          <a:ext cx="1609723" cy="1645518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F07A194B-3678-4983-9B56-62DE07BF3DB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latin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FEC03DF7-4835-468B-8F84-966080BAE11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4" name="Rectangle 4">
            <a:extLst>
              <a:ext uri="{FF2B5EF4-FFF2-40B4-BE49-F238E27FC236}">
                <a16:creationId xmlns:a16="http://schemas.microsoft.com/office/drawing/2014/main" id="{E1CA435A-013A-4F5A-9BC6-AB9F3FDA8E8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CB76B707-30A5-4B80-BE5C-675A4E75DAD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CB2BF5FD-5DAF-46C4-9EAC-182E2CA71C0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latin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886DABBA-ED68-4BB9-8460-7C813EC550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 Unicode MS" panose="020B0604020202020204" pitchFamily="34" charset="-128"/>
              </a:defRPr>
            </a:lvl1pPr>
          </a:lstStyle>
          <a:p>
            <a:fld id="{746C3F14-70D1-49EF-AD0B-EB24E8147D54}" type="slidenum">
              <a:rPr lang="en-US" altLang="vi-VN"/>
              <a:pPr/>
              <a:t>‹#›</a:t>
            </a:fld>
            <a:endParaRPr lang="en-US" alt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Unicode MS" pitchFamily="34" charset="-128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Unicode MS" pitchFamily="34" charset="-128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Unicode MS" pitchFamily="34" charset="-128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Unicode MS" pitchFamily="34" charset="-128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Unicode MS" pitchFamily="34" charset="-128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911FB49-8C11-493B-8E56-190AB30298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A93800-AC4F-458D-8BDD-0A5BA2F7DC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5B71982-F9F3-4BFA-8ADD-AD30E89EF4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C35D27-6767-4699-BCE3-174FD94A638B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941356207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1374C5E-E4E2-474F-B527-DD8684FFDF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672A54D-2D02-49C0-B1EE-93B342C7B5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A42340C-4908-4E08-BBE6-18503D2887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4D2F74-6236-41B5-93D9-CDF7D2463C01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806608574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A2A1C4A-252F-4E4C-95AE-6EF1BB981B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BDA4607-543F-4645-8077-0D4AB8D885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D7BABC2-F9CB-4BAB-AE78-27A2A6C1F0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AA9FD9-ECBF-4876-B820-CBD1550A6683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562783295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0E7FD42-D8F9-4F2D-9335-998AD6F8A4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C33A2B2-AFBA-4CB2-8834-227718BB1D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6AD9EA9-7767-426D-B43D-4F3C91D96C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58E3CA-5FB0-4AA0-B223-37655D730F95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031979126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vi-VN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25F0578-E1B4-4AB0-B789-40376ED362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5782A83-F490-467B-BB53-E04556A37F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9BD398F-D64F-4869-AFA9-70908A541A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9B76CC-6CEB-4B8C-9C04-DD3420C26457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059277942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9E240B7A-CA97-471B-A8EA-51F8DFCCDE1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D9F4A35A-8EA5-4ED4-AC29-7024DCF2312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7B9F2371-75A2-41C5-884A-3A974580C695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FC5F7560-99D4-4ADE-987D-76FD55BD80B9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F5FD80-18C6-4D4F-879E-A809A9F5A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1" name="Straight Connector 10">
            <a:extLst>
              <a:ext uri="{FF2B5EF4-FFF2-40B4-BE49-F238E27FC236}">
                <a16:creationId xmlns:a16="http://schemas.microsoft.com/office/drawing/2014/main" id="{50F96200-3BC7-4787-9EA4-1400C08E99C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98DC64D-6454-4DFC-A2C5-EE54CDDD95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061826E-CCBE-42C5-9B64-FD62DD4EA6C1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white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2F50C39-4BEC-4B4A-A34A-A3709ED148FB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white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27">
            <a:extLst>
              <a:ext uri="{FF2B5EF4-FFF2-40B4-BE49-F238E27FC236}">
                <a16:creationId xmlns:a16="http://schemas.microsoft.com/office/drawing/2014/main" id="{A125074C-C30D-4810-8EFE-AC7079D50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fld id="{1E05AA6D-28AC-46B5-B977-4477624F4FF5}" type="datetimeFigureOut">
              <a:rPr lang="en-US"/>
              <a:pPr>
                <a:defRPr/>
              </a:pPr>
              <a:t>1/21/2022</a:t>
            </a:fld>
            <a:endParaRPr lang="en-US"/>
          </a:p>
        </p:txBody>
      </p:sp>
      <p:sp>
        <p:nvSpPr>
          <p:cNvPr id="16" name="Footer Placeholder 16">
            <a:extLst>
              <a:ext uri="{FF2B5EF4-FFF2-40B4-BE49-F238E27FC236}">
                <a16:creationId xmlns:a16="http://schemas.microsoft.com/office/drawing/2014/main" id="{AAFD94F9-FCF3-4209-A0E0-FF15CDC2A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28">
            <a:extLst>
              <a:ext uri="{FF2B5EF4-FFF2-40B4-BE49-F238E27FC236}">
                <a16:creationId xmlns:a16="http://schemas.microsoft.com/office/drawing/2014/main" id="{697EB540-8FA6-479A-89E1-45103D855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 b="1">
                <a:latin typeface="Times New Roman" panose="02020603050405020304" pitchFamily="18" charset="0"/>
              </a:defRPr>
            </a:lvl1pPr>
          </a:lstStyle>
          <a:p>
            <a:fld id="{59AC29BF-2D12-4387-B5F9-FF12324A86B3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9943362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E78CCE-555D-41C1-BB67-6EF553CA9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fld id="{68832FE4-941A-4EA1-8455-2315B24C11AC}" type="datetimeFigureOut">
              <a:rPr lang="en-US"/>
              <a:pPr>
                <a:defRPr/>
              </a:pPr>
              <a:t>1/21/2022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A65952-0BF5-4833-B41F-67396F277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A66257-C062-48C2-A1A0-7D24D30FA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 b="1">
                <a:latin typeface="Times New Roman" panose="02020603050405020304" pitchFamily="18" charset="0"/>
              </a:defRPr>
            </a:lvl1pPr>
          </a:lstStyle>
          <a:p>
            <a:fld id="{C818BC82-40AA-44A7-B640-62F1ED40DD97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4049255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F9094BED-E924-468F-B954-61A81C5259CF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976CC911-972D-4984-BF74-BAFE7CC3E39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F31E37F7-0A01-4DBF-852C-12B46876D645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A75A9036-B876-4E73-85B7-DBAC2B116F7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8" name="Rectangle 25">
            <a:extLst>
              <a:ext uri="{FF2B5EF4-FFF2-40B4-BE49-F238E27FC236}">
                <a16:creationId xmlns:a16="http://schemas.microsoft.com/office/drawing/2014/main" id="{089A3507-CADC-452F-9A0E-4E249253884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9" name="Rectangle 26">
            <a:extLst>
              <a:ext uri="{FF2B5EF4-FFF2-40B4-BE49-F238E27FC236}">
                <a16:creationId xmlns:a16="http://schemas.microsoft.com/office/drawing/2014/main" id="{2BF03229-99EE-413D-83A0-DEA6F1FEB5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45C9FD5-851C-43E9-8BE7-2DF66B751C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60A26AD-D420-44D6-BB7E-8F92F9F9F8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Straight Connector 11">
            <a:extLst>
              <a:ext uri="{FF2B5EF4-FFF2-40B4-BE49-F238E27FC236}">
                <a16:creationId xmlns:a16="http://schemas.microsoft.com/office/drawing/2014/main" id="{ED50DF45-BD20-427E-905C-2C86E7555097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5F476EC-68D7-4533-BCB3-A7BFC54A198A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white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87DBB26-658D-441A-AD7A-CB684AFE5ECB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1D969A48-E23F-4222-BEED-ECC2768E861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18440C8E-BB88-4519-918E-1D6BE74AB51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fld id="{617263BE-BA53-49BC-BC99-8C37275296E7}" type="datetimeFigureOut">
              <a:rPr lang="en-US"/>
              <a:pPr>
                <a:defRPr/>
              </a:pPr>
              <a:t>1/21/2022</a:t>
            </a:fld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8CA2BE8-CFF6-480F-A485-520A94AD2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 b="1">
                <a:latin typeface="Times New Roman" panose="02020603050405020304" pitchFamily="18" charset="0"/>
              </a:defRPr>
            </a:lvl1pPr>
          </a:lstStyle>
          <a:p>
            <a:fld id="{27C5031F-A968-4E14-ACD4-F04CA23B3CF1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5528771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9">
            <a:extLst>
              <a:ext uri="{FF2B5EF4-FFF2-40B4-BE49-F238E27FC236}">
                <a16:creationId xmlns:a16="http://schemas.microsoft.com/office/drawing/2014/main" id="{98A6B83F-B14F-4A46-A6D5-BA4B4DD375B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CC083EE3-48C6-4BF5-8732-BFE56B71E4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fld id="{4CC6D338-A6E9-4711-A6CD-58C77BE7CC4B}" type="datetimeFigureOut">
              <a:rPr lang="en-US"/>
              <a:pPr>
                <a:defRPr/>
              </a:pPr>
              <a:t>1/21/2022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8D685010-1F27-4817-A2B6-0038C5993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921CA7-EE45-4B2B-A4F7-DDF02C9A6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Times New Roman" panose="02020603050405020304" pitchFamily="18" charset="0"/>
              </a:defRPr>
            </a:lvl1pPr>
          </a:lstStyle>
          <a:p>
            <a:fld id="{B8EBB04E-B463-40A0-8006-C7C6DF1837E0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238379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19">
            <a:extLst>
              <a:ext uri="{FF2B5EF4-FFF2-40B4-BE49-F238E27FC236}">
                <a16:creationId xmlns:a16="http://schemas.microsoft.com/office/drawing/2014/main" id="{B290CDFB-9455-46AA-A737-75B196AB818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8" name="Rectangle 20">
            <a:extLst>
              <a:ext uri="{FF2B5EF4-FFF2-40B4-BE49-F238E27FC236}">
                <a16:creationId xmlns:a16="http://schemas.microsoft.com/office/drawing/2014/main" id="{3A772B30-F462-46FD-9988-53E2C4D5AAE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16EBB694-1A5A-40C3-9730-03EF2FA2EE7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Rectangle 24">
            <a:extLst>
              <a:ext uri="{FF2B5EF4-FFF2-40B4-BE49-F238E27FC236}">
                <a16:creationId xmlns:a16="http://schemas.microsoft.com/office/drawing/2014/main" id="{6ED9D6AB-EB19-4471-BBD7-E3E9DA8CE11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11" name="Rectangle 25">
            <a:extLst>
              <a:ext uri="{FF2B5EF4-FFF2-40B4-BE49-F238E27FC236}">
                <a16:creationId xmlns:a16="http://schemas.microsoft.com/office/drawing/2014/main" id="{24E639E8-D580-48ED-8F57-85E07264601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7B0DDA2-61A7-4038-9BAF-4A8065F219ED}"/>
              </a:ext>
            </a:extLst>
          </p:cNvPr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white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B925DD2-EE88-4C00-BBAF-7045FFD65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4" name="Straight Connector 13">
            <a:extLst>
              <a:ext uri="{FF2B5EF4-FFF2-40B4-BE49-F238E27FC236}">
                <a16:creationId xmlns:a16="http://schemas.microsoft.com/office/drawing/2014/main" id="{378E0887-85BC-4C51-9122-D1865EF1A8C0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2B4F4B8-6793-4A72-BDC6-8B50005B9A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7E8BA29-61DD-4251-8B21-843C7882EE14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white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D50C967-EB44-49A3-AF38-D89CA3279EEC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Date Placeholder 6">
            <a:extLst>
              <a:ext uri="{FF2B5EF4-FFF2-40B4-BE49-F238E27FC236}">
                <a16:creationId xmlns:a16="http://schemas.microsoft.com/office/drawing/2014/main" id="{71CCA344-E20B-40CE-B164-9B3C70070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fld id="{9E4ECB36-6A88-4144-9C1A-2E78E5142C3E}" type="datetimeFigureOut">
              <a:rPr lang="en-US"/>
              <a:pPr>
                <a:defRPr/>
              </a:pPr>
              <a:t>1/21/2022</a:t>
            </a:fld>
            <a:endParaRPr lang="en-US"/>
          </a:p>
        </p:txBody>
      </p:sp>
      <p:sp>
        <p:nvSpPr>
          <p:cNvPr id="19" name="Footer Placeholder 7">
            <a:extLst>
              <a:ext uri="{FF2B5EF4-FFF2-40B4-BE49-F238E27FC236}">
                <a16:creationId xmlns:a16="http://schemas.microsoft.com/office/drawing/2014/main" id="{94CA8AD3-CDB2-4865-951D-733ACE3CC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Slide Number Placeholder 8">
            <a:extLst>
              <a:ext uri="{FF2B5EF4-FFF2-40B4-BE49-F238E27FC236}">
                <a16:creationId xmlns:a16="http://schemas.microsoft.com/office/drawing/2014/main" id="{4323F88F-13A5-4978-A08B-275770732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>
              <a:defRPr b="1">
                <a:latin typeface="Times New Roman" panose="02020603050405020304" pitchFamily="18" charset="0"/>
              </a:defRPr>
            </a:lvl1pPr>
          </a:lstStyle>
          <a:p>
            <a:fld id="{51C52B62-F98C-453B-880A-F0E37AFA529D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8498211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FF709E-0544-46CE-833B-60CF17F07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fld id="{2E0F285B-1B31-4C6E-9F5D-49DA193EF25F}" type="datetimeFigureOut">
              <a:rPr lang="en-US"/>
              <a:pPr>
                <a:defRPr/>
              </a:pPr>
              <a:t>1/21/2022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5A9FCA-7158-4A68-B784-A52B7A559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E96CB5-8D6C-4055-984C-88E85FBAF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 b="1">
                <a:latin typeface="Times New Roman" panose="02020603050405020304" pitchFamily="18" charset="0"/>
              </a:defRPr>
            </a:lvl1pPr>
          </a:lstStyle>
          <a:p>
            <a:fld id="{62EA0ABB-98D3-4261-9583-F96749EC93B6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660029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EF4B249-4A69-4B49-B3DF-E270B6D434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8958A86-FBC9-44F4-9B3F-3DEBF930AD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9672A31-BD5D-4476-A16D-296AE3C20F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937F6F-E8C3-42F2-8729-2DAC0A0AD309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776072496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25271EDC-96F6-4203-A006-387B126D951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Rectangle 20">
            <a:extLst>
              <a:ext uri="{FF2B5EF4-FFF2-40B4-BE49-F238E27FC236}">
                <a16:creationId xmlns:a16="http://schemas.microsoft.com/office/drawing/2014/main" id="{5D22FE39-D7D8-42D3-8445-EB38066C322F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81D56EBC-12BD-4A3E-ACB7-5D8EA6D655A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5EC4404C-3E92-474D-9BE6-F2B2153A34B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607403-42AA-4A06-B2B1-847D889834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43054C-2C68-4B71-999C-FDFD6F9D61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3C1CD5A0-B46D-44EE-AB1C-A871DD950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fld id="{E8CB1FA9-7C09-4C52-B61B-9C6B13A55006}" type="datetimeFigureOut">
              <a:rPr lang="en-US"/>
              <a:pPr>
                <a:defRPr/>
              </a:pPr>
              <a:t>1/21/2022</a:t>
            </a:fld>
            <a:endParaRPr lang="en-US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BDDE5E4D-5B2E-47B8-80ED-A8779981B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08F6FFB-2CAF-40AE-86A1-59BEC4B31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fld id="{12372E7D-EBA6-40F9-B98F-197624E319A6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0507421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1CD29BD-AF74-4DFA-AB25-F5879ADDA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FA65F445-B6FB-4CD0-AC19-DCEC9A4FC85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4EB82C00-B0CB-404F-84D9-9053D02216B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8" name="Rectangle 24">
            <a:extLst>
              <a:ext uri="{FF2B5EF4-FFF2-40B4-BE49-F238E27FC236}">
                <a16:creationId xmlns:a16="http://schemas.microsoft.com/office/drawing/2014/main" id="{43CF2678-A6DC-4B34-84A6-895C39D1290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9" name="Rectangle 25">
            <a:extLst>
              <a:ext uri="{FF2B5EF4-FFF2-40B4-BE49-F238E27FC236}">
                <a16:creationId xmlns:a16="http://schemas.microsoft.com/office/drawing/2014/main" id="{5DFDDC23-4646-4BCF-9805-3068C0B4D4F5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71636A5-9C89-4219-82D7-6FD76BB3628E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white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629AA33-5C05-4D59-AFE5-F425723272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Straight Connector 11">
            <a:extLst>
              <a:ext uri="{FF2B5EF4-FFF2-40B4-BE49-F238E27FC236}">
                <a16:creationId xmlns:a16="http://schemas.microsoft.com/office/drawing/2014/main" id="{CCF981E1-80B0-4C78-BE91-7E2496054BE9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22EDC71-8590-4698-84A9-8F7F8EB5B782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white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F2198C2-B359-45C5-A7E9-3D584E5B82C6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white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62D6C83-7869-4649-A648-93B0C38AEF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E23C46EE-568B-485F-BD58-01469AC65A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 b="1">
                <a:latin typeface="Times New Roman" panose="02020603050405020304" pitchFamily="18" charset="0"/>
              </a:defRPr>
            </a:lvl1pPr>
          </a:lstStyle>
          <a:p>
            <a:fld id="{F2192DD6-BE5E-439A-99C0-0B43DE690E42}" type="slidenum">
              <a:rPr lang="en-US" altLang="vi-VN"/>
              <a:pPr/>
              <a:t>‹#›</a:t>
            </a:fld>
            <a:endParaRPr lang="en-US" altLang="vi-VN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05AC9E64-740E-49C9-86E7-6F140BBC317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fld id="{289E49E5-2446-49DC-BB4B-164182CC5EDD}" type="datetimeFigureOut">
              <a:rPr lang="en-US"/>
              <a:pPr>
                <a:defRPr/>
              </a:pPr>
              <a:t>1/21/2022</a:t>
            </a:fld>
            <a:endParaRPr lang="en-US"/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id="{7A5B5985-0983-4257-8EFB-CC181ED06B5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8505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>
            <a:extLst>
              <a:ext uri="{FF2B5EF4-FFF2-40B4-BE49-F238E27FC236}">
                <a16:creationId xmlns:a16="http://schemas.microsoft.com/office/drawing/2014/main" id="{16144661-A0C8-4A79-8898-3D8F22E6891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8CFE90E0-CE22-4265-9965-6CA6CEAC7115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43C8A33A-83FA-4DD2-A99C-4ADA808C18B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8" name="Rectangle 24">
            <a:extLst>
              <a:ext uri="{FF2B5EF4-FFF2-40B4-BE49-F238E27FC236}">
                <a16:creationId xmlns:a16="http://schemas.microsoft.com/office/drawing/2014/main" id="{E039EE11-2DEA-4587-A200-DDFCE1962C6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9" name="Rectangle 25">
            <a:extLst>
              <a:ext uri="{FF2B5EF4-FFF2-40B4-BE49-F238E27FC236}">
                <a16:creationId xmlns:a16="http://schemas.microsoft.com/office/drawing/2014/main" id="{A14C2188-B6C9-4B9D-BC33-D875A7DB672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7AE7475-F239-43A5-B2FA-D3832A70D2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2E96C10-2B85-4DE9-B98F-28291C4A921B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white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D24BDA-9E54-47C7-A2B8-F0D215E66B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9F5E7DD-C847-4AF4-BD8D-24D7CCD5E543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white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85F76E4-4AC3-45A5-84DF-4677DFA4C1B8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white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687F69D-DFF7-42CE-B958-ADD8C897D3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86D26CDE-568D-4793-97E8-A9E44566FE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 b="1">
                <a:latin typeface="Times New Roman" panose="02020603050405020304" pitchFamily="18" charset="0"/>
              </a:defRPr>
            </a:lvl1pPr>
          </a:lstStyle>
          <a:p>
            <a:fld id="{F40CEE16-13F6-4CA0-8E5F-9822259AF0D7}" type="slidenum">
              <a:rPr lang="en-US" altLang="vi-VN"/>
              <a:pPr/>
              <a:t>‹#›</a:t>
            </a:fld>
            <a:endParaRPr lang="en-US" altLang="vi-VN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298AD908-02DA-49FC-B8E5-779A38ED49C2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fld id="{6F75E8ED-6106-4C2F-9721-2E162AC0BB5D}" type="datetimeFigureOut">
              <a:rPr lang="en-US"/>
              <a:pPr>
                <a:defRPr/>
              </a:pPr>
              <a:t>1/21/2022</a:t>
            </a:fld>
            <a:endParaRPr lang="en-US"/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id="{F3031A62-B95A-40E8-A179-CB5B1580D15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4193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E28164-BA4D-4B91-8586-A28782C22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fld id="{DECF139E-F031-4D52-9738-48846C1F5F83}" type="datetimeFigureOut">
              <a:rPr lang="en-US"/>
              <a:pPr>
                <a:defRPr/>
              </a:pPr>
              <a:t>1/21/2022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259FAD-5451-4F52-8EB5-D5752E755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BFBD04-5814-4FE1-A962-2BEE50857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Times New Roman" panose="02020603050405020304" pitchFamily="18" charset="0"/>
              </a:defRPr>
            </a:lvl1pPr>
          </a:lstStyle>
          <a:p>
            <a:fld id="{0F7DC728-2512-4068-A70A-71BE14423628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8147249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5189919C-DD9E-4A20-AE4C-DE235E3AFCF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7F7F8E27-6882-46E2-872F-9BD1E8F12B7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3605EF56-E29E-4FC8-82E7-5F1AD647526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87DFE1A0-F508-4BC9-A0B3-3B23557053D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EED9C51-419D-4328-A7FC-35CE6A4DF7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B913402-FB00-477E-9615-24063AB498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0" name="Straight Connector 9">
            <a:extLst>
              <a:ext uri="{FF2B5EF4-FFF2-40B4-BE49-F238E27FC236}">
                <a16:creationId xmlns:a16="http://schemas.microsoft.com/office/drawing/2014/main" id="{4FA0326B-92E7-449F-8B58-A0EE718FD763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E35C34A-FA6D-4CB0-84A9-58E4D153C2F6}"/>
              </a:ext>
            </a:extLst>
          </p:cNvPr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white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27D1D88-7BC1-4ABE-A438-C6143628E168}"/>
              </a:ext>
            </a:extLst>
          </p:cNvPr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white"/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ADCA1A5-2C92-4AA6-A4C0-5F606A218F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 b="1">
                <a:latin typeface="Times New Roman" panose="02020603050405020304" pitchFamily="18" charset="0"/>
              </a:defRPr>
            </a:lvl1pPr>
          </a:lstStyle>
          <a:p>
            <a:fld id="{67F206C0-A142-427B-B249-77353D6FC885}" type="slidenum">
              <a:rPr lang="en-US" altLang="vi-VN"/>
              <a:pPr/>
              <a:t>‹#›</a:t>
            </a:fld>
            <a:endParaRPr lang="en-US" altLang="vi-VN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FD006725-13B4-4EA4-9879-1883B54C60F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fld id="{DF565D9A-9CA5-4742-8E5C-9D35DBF64F53}" type="datetimeFigureOut">
              <a:rPr lang="en-US"/>
              <a:pPr>
                <a:defRPr/>
              </a:pPr>
              <a:t>1/21/2022</a:t>
            </a:fld>
            <a:endParaRPr lang="en-US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38532330-E3CA-4F1E-899E-A21E10D67F1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9678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091AE3E-8F25-4D2F-ACFE-54860E0239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C4E7693-32DB-4A7F-9650-85187A2189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D26E706-E412-49E7-89D0-4B51035A3B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9460DC-6240-4D78-B156-D2711A646360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68949472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39DD1A-F68C-4133-882D-39BA0ABF6A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36406E-0331-4914-83AE-8CF2B5FEC0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A1299F-5BCA-418E-8CE2-7396801222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C63B19-7ECC-404E-9BC5-F4148E10C916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710592294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4CC7C47-0B44-4F21-9D08-8E466033DB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5197AB6-F975-4847-8EB5-F2AF554797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80C4F25-54C8-4B37-9CED-37F8DEBA49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191C50-0ECF-43E7-A943-18452D8EA39D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630119833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2B27A9C-CBA2-4F77-A0AB-D927084841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27FE641-6334-4923-AE6F-7621B9466E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A103786-B4A0-4951-89E3-7D2D762A1C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C5F542-A092-4694-8EEB-315EFB06D015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59109596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66B9821-FA91-4FE7-979C-96F89B5F50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AFA76FF-F3B3-429B-8183-7C35F8F226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E7D8947-C60E-4751-82FF-EB7546363D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F13077-69FD-408E-8CCD-8D84C2CFD76D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778751770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A8ED87-1413-48A1-B86E-C2AFE547BF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22D12D-BF9C-4C27-B737-B571D156B7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832A4BD-EEC4-469F-9C73-D3B2981236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D3B069-063C-4536-9EC6-CA2B9AA6A2E6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351501501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2463F4-94F1-4C19-8DF7-956BE383C4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C8C6EB8-C2E3-4B90-9F0C-3E5DA1268A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B2B4D4-041F-4B1F-9106-3193F2260A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FE4629-38A6-4757-875A-26DB1BA4EDDA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6190191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theme" Target="../theme/theme1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 /><Relationship Id="rId3" Type="http://schemas.openxmlformats.org/officeDocument/2006/relationships/slideLayout" Target="../slideLayouts/slideLayout16.xml" /><Relationship Id="rId7" Type="http://schemas.openxmlformats.org/officeDocument/2006/relationships/slideLayout" Target="../slideLayouts/slideLayout20.xml" /><Relationship Id="rId12" Type="http://schemas.openxmlformats.org/officeDocument/2006/relationships/theme" Target="../theme/theme2.xml" /><Relationship Id="rId2" Type="http://schemas.openxmlformats.org/officeDocument/2006/relationships/slideLayout" Target="../slideLayouts/slideLayout15.xml" /><Relationship Id="rId1" Type="http://schemas.openxmlformats.org/officeDocument/2006/relationships/slideLayout" Target="../slideLayouts/slideLayout14.xml" /><Relationship Id="rId6" Type="http://schemas.openxmlformats.org/officeDocument/2006/relationships/slideLayout" Target="../slideLayouts/slideLayout19.xml" /><Relationship Id="rId11" Type="http://schemas.openxmlformats.org/officeDocument/2006/relationships/slideLayout" Target="../slideLayouts/slideLayout24.xml" /><Relationship Id="rId5" Type="http://schemas.openxmlformats.org/officeDocument/2006/relationships/slideLayout" Target="../slideLayouts/slideLayout18.xml" /><Relationship Id="rId10" Type="http://schemas.openxmlformats.org/officeDocument/2006/relationships/slideLayout" Target="../slideLayouts/slideLayout23.xml" /><Relationship Id="rId4" Type="http://schemas.openxmlformats.org/officeDocument/2006/relationships/slideLayout" Target="../slideLayouts/slideLayout17.xml" /><Relationship Id="rId9" Type="http://schemas.openxmlformats.org/officeDocument/2006/relationships/slideLayout" Target="../slideLayouts/slideLayout2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3CCCC"/>
            </a:gs>
            <a:gs pos="50000">
              <a:schemeClr val="bg1"/>
            </a:gs>
            <a:gs pos="100000">
              <a:srgbClr val="33CCC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9731C5D-3247-4911-94FF-FF7702765E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0B77564-C522-4C0B-B79E-8CEB633ADC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text styles</a:t>
            </a:r>
          </a:p>
          <a:p>
            <a:pPr lvl="1"/>
            <a:r>
              <a:rPr lang="en-US" altLang="vi-VN"/>
              <a:t>Second level</a:t>
            </a:r>
          </a:p>
          <a:p>
            <a:pPr lvl="2"/>
            <a:r>
              <a:rPr lang="en-US" altLang="vi-VN"/>
              <a:t>Third level</a:t>
            </a:r>
          </a:p>
          <a:p>
            <a:pPr lvl="3"/>
            <a:r>
              <a:rPr lang="en-US" altLang="vi-VN"/>
              <a:t>Fourth level</a:t>
            </a:r>
          </a:p>
          <a:p>
            <a:pPr lvl="4"/>
            <a:r>
              <a:rPr lang="en-US" altLang="vi-VN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73FCE83-474A-43C0-83EE-961508FADED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D6BF9FE-A69B-4541-A2BE-7A63CACFEE4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2AB3AC5-8ADF-48F5-890A-D236ABDF91C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latin typeface="Arial Unicode MS" panose="020B0604020202020204" pitchFamily="34" charset="-128"/>
              </a:defRPr>
            </a:lvl1pPr>
          </a:lstStyle>
          <a:p>
            <a:fld id="{7CE7EDF8-099E-402E-8311-10C589E4AD79}" type="slidenum">
              <a:rPr lang="en-US" altLang="vi-VN"/>
              <a:pPr/>
              <a:t>‹#›</a:t>
            </a:fld>
            <a:endParaRPr lang="en-US" alt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  <p:sldLayoutId id="2147483836" r:id="rId12"/>
    <p:sldLayoutId id="2147483837" r:id="rId13"/>
  </p:sldLayoutIdLst>
  <p:transition spd="med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6">
            <a:extLst>
              <a:ext uri="{FF2B5EF4-FFF2-40B4-BE49-F238E27FC236}">
                <a16:creationId xmlns:a16="http://schemas.microsoft.com/office/drawing/2014/main" id="{EA9D3709-6061-43C6-9D21-6188E43BE29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2051" name="Rectangle 15">
            <a:extLst>
              <a:ext uri="{FF2B5EF4-FFF2-40B4-BE49-F238E27FC236}">
                <a16:creationId xmlns:a16="http://schemas.microsoft.com/office/drawing/2014/main" id="{0FAFF44B-FF22-4B51-8106-5C23CEDE3E9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2052" name="Rectangle 17">
            <a:extLst>
              <a:ext uri="{FF2B5EF4-FFF2-40B4-BE49-F238E27FC236}">
                <a16:creationId xmlns:a16="http://schemas.microsoft.com/office/drawing/2014/main" id="{F3F54C7D-C6F1-4D8D-95B3-ACF91B6E203B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2053" name="Rectangle 18">
            <a:extLst>
              <a:ext uri="{FF2B5EF4-FFF2-40B4-BE49-F238E27FC236}">
                <a16:creationId xmlns:a16="http://schemas.microsoft.com/office/drawing/2014/main" id="{E2BB73E7-B6DB-4F7B-8F03-822C8CF2762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vi-VN" altLang="vi-VN" sz="18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62714F-9E61-4BAE-A666-31C1DB2942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1BABFD33-0CAD-43B4-A875-E989CCF957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0">
                <a:solidFill>
                  <a:srgbClr val="FFFFFF"/>
                </a:solidFill>
                <a:latin typeface="Georgia"/>
              </a:defRPr>
            </a:lvl1pPr>
          </a:lstStyle>
          <a:p>
            <a:pPr>
              <a:defRPr/>
            </a:pPr>
            <a:fld id="{366D9694-0B72-4092-BDFA-5F37AEE92F82}" type="datetimeFigureOut">
              <a:rPr lang="en-US"/>
              <a:pPr>
                <a:defRPr/>
              </a:pPr>
              <a:t>1/21/2022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1B60B5-7C7F-46F6-AB0A-BC9571183E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b="0">
                <a:solidFill>
                  <a:srgbClr val="FFFFFF"/>
                </a:solidFill>
                <a:latin typeface="Georgi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93DB849-6680-44E8-9F98-4570DB43AD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0" name="Straight Connector 9">
            <a:extLst>
              <a:ext uri="{FF2B5EF4-FFF2-40B4-BE49-F238E27FC236}">
                <a16:creationId xmlns:a16="http://schemas.microsoft.com/office/drawing/2014/main" id="{A35FF502-0D84-4F28-98B7-AD213DDF7EA8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EDC2C39-EF3D-4D0B-BE4B-597E00BF8E93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white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FDADEDA-F59B-4CFA-8EFB-53E5DC3ADBEF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white"/>
              </a:solidFill>
            </a:endParaRPr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16952C59-611F-4FB1-AA4A-7E3508EDBA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600" b="0">
                <a:solidFill>
                  <a:srgbClr val="7B9899"/>
                </a:solidFill>
                <a:latin typeface="Georgia" panose="02040502050405020303" pitchFamily="18" charset="0"/>
              </a:defRPr>
            </a:lvl1pPr>
          </a:lstStyle>
          <a:p>
            <a:fld id="{4B1027A0-17EC-47E1-87C2-DA55D20A5575}" type="slidenum">
              <a:rPr lang="en-US" altLang="vi-VN"/>
              <a:pPr/>
              <a:t>‹#›</a:t>
            </a:fld>
            <a:endParaRPr lang="en-US" altLang="vi-VN"/>
          </a:p>
        </p:txBody>
      </p:sp>
      <p:sp>
        <p:nvSpPr>
          <p:cNvPr id="2062" name="Title Placeholder 21">
            <a:extLst>
              <a:ext uri="{FF2B5EF4-FFF2-40B4-BE49-F238E27FC236}">
                <a16:creationId xmlns:a16="http://schemas.microsoft.com/office/drawing/2014/main" id="{CB242EB5-D66F-47C1-A2FE-D8C217EB2BA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title style</a:t>
            </a:r>
          </a:p>
        </p:txBody>
      </p:sp>
      <p:sp>
        <p:nvSpPr>
          <p:cNvPr id="2063" name="Text Placeholder 12">
            <a:extLst>
              <a:ext uri="{FF2B5EF4-FFF2-40B4-BE49-F238E27FC236}">
                <a16:creationId xmlns:a16="http://schemas.microsoft.com/office/drawing/2014/main" id="{930FE2F5-7C8B-4118-B3C5-6C68AA3F35B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text styles</a:t>
            </a:r>
          </a:p>
          <a:p>
            <a:pPr lvl="1"/>
            <a:r>
              <a:rPr lang="en-US" altLang="vi-VN"/>
              <a:t>Second level</a:t>
            </a:r>
          </a:p>
          <a:p>
            <a:pPr lvl="2"/>
            <a:r>
              <a:rPr lang="en-US" altLang="vi-VN"/>
              <a:t>Third level</a:t>
            </a:r>
          </a:p>
          <a:p>
            <a:pPr lvl="3"/>
            <a:r>
              <a:rPr lang="en-US" altLang="vi-VN"/>
              <a:t>Fourth level</a:t>
            </a:r>
          </a:p>
          <a:p>
            <a:pPr lvl="4"/>
            <a:r>
              <a:rPr lang="en-US" altLang="vi-VN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anose="05020102010507070707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anose="05000000000000000000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 /><Relationship Id="rId7" Type="http://schemas.openxmlformats.org/officeDocument/2006/relationships/image" Target="../media/image3.wmf" /><Relationship Id="rId2" Type="http://schemas.openxmlformats.org/officeDocument/2006/relationships/slideLayout" Target="../slideLayouts/slideLayout12.xml" /><Relationship Id="rId1" Type="http://schemas.openxmlformats.org/officeDocument/2006/relationships/vmlDrawing" Target="../drawings/vmlDrawing1.vml" /><Relationship Id="rId6" Type="http://schemas.openxmlformats.org/officeDocument/2006/relationships/oleObject" Target="../embeddings/oleObject1.bin" /><Relationship Id="rId5" Type="http://schemas.openxmlformats.org/officeDocument/2006/relationships/image" Target="../media/image6.wmf" /><Relationship Id="rId4" Type="http://schemas.openxmlformats.org/officeDocument/2006/relationships/image" Target="../media/image5.wmf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16.pn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 /><Relationship Id="rId7" Type="http://schemas.openxmlformats.org/officeDocument/2006/relationships/image" Target="../media/image21.jpeg" /><Relationship Id="rId2" Type="http://schemas.openxmlformats.org/officeDocument/2006/relationships/slideLayout" Target="../slideLayouts/slideLayout7.xml" /><Relationship Id="rId1" Type="http://schemas.openxmlformats.org/officeDocument/2006/relationships/tags" Target="../tags/tag2.xml" /><Relationship Id="rId6" Type="http://schemas.openxmlformats.org/officeDocument/2006/relationships/image" Target="../media/image20.jpeg" /><Relationship Id="rId5" Type="http://schemas.openxmlformats.org/officeDocument/2006/relationships/image" Target="../media/image19.jpeg" /><Relationship Id="rId4" Type="http://schemas.openxmlformats.org/officeDocument/2006/relationships/image" Target="../media/image18.jpeg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 /><Relationship Id="rId2" Type="http://schemas.openxmlformats.org/officeDocument/2006/relationships/diagramData" Target="../diagrams/data1.xml" /><Relationship Id="rId1" Type="http://schemas.openxmlformats.org/officeDocument/2006/relationships/slideLayout" Target="../slideLayouts/slideLayout12.xml" /><Relationship Id="rId6" Type="http://schemas.microsoft.com/office/2007/relationships/diagramDrawing" Target="../diagrams/drawing1.xml" /><Relationship Id="rId5" Type="http://schemas.openxmlformats.org/officeDocument/2006/relationships/diagramColors" Target="../diagrams/colors1.xml" /><Relationship Id="rId4" Type="http://schemas.openxmlformats.org/officeDocument/2006/relationships/diagramQuickStyle" Target="../diagrams/quickStyle1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 /><Relationship Id="rId2" Type="http://schemas.openxmlformats.org/officeDocument/2006/relationships/slideLayout" Target="../slideLayouts/slideLayout7.xml" /><Relationship Id="rId1" Type="http://schemas.openxmlformats.org/officeDocument/2006/relationships/tags" Target="../tags/tag3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7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 /><Relationship Id="rId1" Type="http://schemas.openxmlformats.org/officeDocument/2006/relationships/slideLayout" Target="../slideLayouts/slideLayout7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 /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 /><Relationship Id="rId2" Type="http://schemas.openxmlformats.org/officeDocument/2006/relationships/image" Target="../media/image26.jpeg" /><Relationship Id="rId1" Type="http://schemas.openxmlformats.org/officeDocument/2006/relationships/slideLayout" Target="../slideLayouts/slideLayout14.xml" 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 /><Relationship Id="rId3" Type="http://schemas.openxmlformats.org/officeDocument/2006/relationships/image" Target="../media/image29.png" /><Relationship Id="rId7" Type="http://schemas.openxmlformats.org/officeDocument/2006/relationships/image" Target="../media/image32.png" /><Relationship Id="rId2" Type="http://schemas.openxmlformats.org/officeDocument/2006/relationships/image" Target="../media/image28.png" /><Relationship Id="rId1" Type="http://schemas.openxmlformats.org/officeDocument/2006/relationships/slideLayout" Target="../slideLayouts/slideLayout15.xml" /><Relationship Id="rId6" Type="http://schemas.openxmlformats.org/officeDocument/2006/relationships/image" Target="../media/image31.png" /><Relationship Id="rId5" Type="http://schemas.openxmlformats.org/officeDocument/2006/relationships/image" Target="../media/image30.png" /><Relationship Id="rId4" Type="http://schemas.openxmlformats.org/officeDocument/2006/relationships/slide" Target="slide3.xml" 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 /><Relationship Id="rId13" Type="http://schemas.openxmlformats.org/officeDocument/2006/relationships/image" Target="../media/image33.png" /><Relationship Id="rId3" Type="http://schemas.openxmlformats.org/officeDocument/2006/relationships/slide" Target="slide4.xml" /><Relationship Id="rId7" Type="http://schemas.openxmlformats.org/officeDocument/2006/relationships/slide" Target="slide6.xml" /><Relationship Id="rId12" Type="http://schemas.openxmlformats.org/officeDocument/2006/relationships/image" Target="../media/image39.jpeg" /><Relationship Id="rId17" Type="http://schemas.openxmlformats.org/officeDocument/2006/relationships/image" Target="../media/image42.png" /><Relationship Id="rId2" Type="http://schemas.openxmlformats.org/officeDocument/2006/relationships/image" Target="../media/image34.png" /><Relationship Id="rId16" Type="http://schemas.openxmlformats.org/officeDocument/2006/relationships/image" Target="../media/image41.png" /><Relationship Id="rId1" Type="http://schemas.openxmlformats.org/officeDocument/2006/relationships/slideLayout" Target="../slideLayouts/slideLayout15.xml" /><Relationship Id="rId6" Type="http://schemas.openxmlformats.org/officeDocument/2006/relationships/image" Target="../media/image36.jpeg" /><Relationship Id="rId11" Type="http://schemas.openxmlformats.org/officeDocument/2006/relationships/slide" Target="slide8.xml" /><Relationship Id="rId5" Type="http://schemas.openxmlformats.org/officeDocument/2006/relationships/slide" Target="slide5.xml" /><Relationship Id="rId15" Type="http://schemas.openxmlformats.org/officeDocument/2006/relationships/slide" Target="slide9.xml" /><Relationship Id="rId10" Type="http://schemas.openxmlformats.org/officeDocument/2006/relationships/image" Target="../media/image38.jpeg" /><Relationship Id="rId4" Type="http://schemas.openxmlformats.org/officeDocument/2006/relationships/image" Target="../media/image35.jpeg" /><Relationship Id="rId9" Type="http://schemas.openxmlformats.org/officeDocument/2006/relationships/slide" Target="slide7.xml" /><Relationship Id="rId14" Type="http://schemas.openxmlformats.org/officeDocument/2006/relationships/image" Target="../media/image40.png" 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 /><Relationship Id="rId3" Type="http://schemas.openxmlformats.org/officeDocument/2006/relationships/audio" Target="../media/audio2.wav" /><Relationship Id="rId7" Type="http://schemas.openxmlformats.org/officeDocument/2006/relationships/slide" Target="slide3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15.xml" /><Relationship Id="rId6" Type="http://schemas.openxmlformats.org/officeDocument/2006/relationships/image" Target="../media/image45.png" /><Relationship Id="rId5" Type="http://schemas.openxmlformats.org/officeDocument/2006/relationships/image" Target="../media/image44.png" /><Relationship Id="rId4" Type="http://schemas.openxmlformats.org/officeDocument/2006/relationships/image" Target="../media/image43.png" /><Relationship Id="rId9" Type="http://schemas.openxmlformats.org/officeDocument/2006/relationships/image" Target="../media/image46.png" 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 /><Relationship Id="rId3" Type="http://schemas.openxmlformats.org/officeDocument/2006/relationships/audio" Target="../media/audio2.wav" /><Relationship Id="rId7" Type="http://schemas.openxmlformats.org/officeDocument/2006/relationships/slide" Target="slide3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15.xml" /><Relationship Id="rId6" Type="http://schemas.openxmlformats.org/officeDocument/2006/relationships/image" Target="../media/image48.png" /><Relationship Id="rId5" Type="http://schemas.openxmlformats.org/officeDocument/2006/relationships/image" Target="../media/image47.png" /><Relationship Id="rId4" Type="http://schemas.openxmlformats.org/officeDocument/2006/relationships/image" Target="../media/image43.png" /><Relationship Id="rId9" Type="http://schemas.openxmlformats.org/officeDocument/2006/relationships/image" Target="../media/image46.pn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 /><Relationship Id="rId3" Type="http://schemas.openxmlformats.org/officeDocument/2006/relationships/audio" Target="../media/audio2.wav" /><Relationship Id="rId7" Type="http://schemas.openxmlformats.org/officeDocument/2006/relationships/slide" Target="slide3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15.xml" /><Relationship Id="rId6" Type="http://schemas.openxmlformats.org/officeDocument/2006/relationships/image" Target="../media/image50.png" /><Relationship Id="rId5" Type="http://schemas.openxmlformats.org/officeDocument/2006/relationships/image" Target="../media/image49.png" /><Relationship Id="rId4" Type="http://schemas.openxmlformats.org/officeDocument/2006/relationships/image" Target="../media/image43.png" /><Relationship Id="rId9" Type="http://schemas.openxmlformats.org/officeDocument/2006/relationships/image" Target="../media/image46.png" 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 /><Relationship Id="rId3" Type="http://schemas.openxmlformats.org/officeDocument/2006/relationships/audio" Target="../media/audio2.wav" /><Relationship Id="rId7" Type="http://schemas.openxmlformats.org/officeDocument/2006/relationships/slide" Target="slide3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15.xml" /><Relationship Id="rId6" Type="http://schemas.openxmlformats.org/officeDocument/2006/relationships/image" Target="../media/image52.png" /><Relationship Id="rId5" Type="http://schemas.openxmlformats.org/officeDocument/2006/relationships/image" Target="../media/image51.png" /><Relationship Id="rId4" Type="http://schemas.openxmlformats.org/officeDocument/2006/relationships/image" Target="../media/image43.png" /><Relationship Id="rId9" Type="http://schemas.openxmlformats.org/officeDocument/2006/relationships/image" Target="../media/image46.png" 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 /><Relationship Id="rId3" Type="http://schemas.openxmlformats.org/officeDocument/2006/relationships/audio" Target="../media/audio2.wav" /><Relationship Id="rId7" Type="http://schemas.openxmlformats.org/officeDocument/2006/relationships/slide" Target="slide3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15.xml" /><Relationship Id="rId6" Type="http://schemas.openxmlformats.org/officeDocument/2006/relationships/image" Target="../media/image52.png" /><Relationship Id="rId5" Type="http://schemas.openxmlformats.org/officeDocument/2006/relationships/image" Target="../media/image51.png" /><Relationship Id="rId4" Type="http://schemas.openxmlformats.org/officeDocument/2006/relationships/image" Target="../media/image43.png" /><Relationship Id="rId9" Type="http://schemas.openxmlformats.org/officeDocument/2006/relationships/image" Target="../media/image46.png" 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 /><Relationship Id="rId3" Type="http://schemas.openxmlformats.org/officeDocument/2006/relationships/audio" Target="../media/audio2.wav" /><Relationship Id="rId7" Type="http://schemas.openxmlformats.org/officeDocument/2006/relationships/slide" Target="slide3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15.xml" /><Relationship Id="rId6" Type="http://schemas.openxmlformats.org/officeDocument/2006/relationships/image" Target="../media/image45.png" /><Relationship Id="rId5" Type="http://schemas.openxmlformats.org/officeDocument/2006/relationships/image" Target="../media/image44.png" /><Relationship Id="rId4" Type="http://schemas.openxmlformats.org/officeDocument/2006/relationships/image" Target="../media/image43.png" /><Relationship Id="rId9" Type="http://schemas.openxmlformats.org/officeDocument/2006/relationships/image" Target="../media/image46.png" 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 /><Relationship Id="rId2" Type="http://schemas.openxmlformats.org/officeDocument/2006/relationships/image" Target="../media/image53.png" /><Relationship Id="rId1" Type="http://schemas.openxmlformats.org/officeDocument/2006/relationships/slideLayout" Target="../slideLayouts/slideLayout15.xml" 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 /><Relationship Id="rId2" Type="http://schemas.openxmlformats.org/officeDocument/2006/relationships/image" Target="../media/image54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56.png" 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 /><Relationship Id="rId2" Type="http://schemas.openxmlformats.org/officeDocument/2006/relationships/image" Target="../media/image57.wmf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 /><Relationship Id="rId2" Type="http://schemas.openxmlformats.org/officeDocument/2006/relationships/slideLayout" Target="../slideLayouts/slideLayout2.xml" /><Relationship Id="rId1" Type="http://schemas.openxmlformats.org/officeDocument/2006/relationships/video" Target="file:///D:/THANH%20XU&#194;N%20NAM/PHIM%20L&#7882;CH%20S&#7916;/Kh&#7903;i%20ngh&#297;a%20B&#224;%20Tri&#7879;u%20248.mp4" TargetMode="Externa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 /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FIREWRK5">
            <a:extLst>
              <a:ext uri="{FF2B5EF4-FFF2-40B4-BE49-F238E27FC236}">
                <a16:creationId xmlns:a16="http://schemas.microsoft.com/office/drawing/2014/main" id="{CD7E3717-77A6-43EB-A2D5-408C56D4D8A1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13" y="5484813"/>
            <a:ext cx="3073400" cy="17541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39" name="Picture 3" descr="POINSET2">
            <a:extLst>
              <a:ext uri="{FF2B5EF4-FFF2-40B4-BE49-F238E27FC236}">
                <a16:creationId xmlns:a16="http://schemas.microsoft.com/office/drawing/2014/main" id="{F0E0CA4F-6960-4B6F-8F03-84C1F717FB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14600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Rectangle 4">
            <a:extLst>
              <a:ext uri="{FF2B5EF4-FFF2-40B4-BE49-F238E27FC236}">
                <a16:creationId xmlns:a16="http://schemas.microsoft.com/office/drawing/2014/main" id="{1616F8CA-5A93-4B32-B010-0F3EF08676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410200"/>
            <a:ext cx="9144000" cy="1855788"/>
          </a:xfrm>
          <a:prstGeom prst="rect">
            <a:avLst/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0099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uk-UA" altLang="vi-VN" sz="1800" b="0">
              <a:latin typeface=".VnTime" panose="020B7200000000000000" pitchFamily="34" charset="0"/>
            </a:endParaRPr>
          </a:p>
        </p:txBody>
      </p:sp>
      <p:pic>
        <p:nvPicPr>
          <p:cNvPr id="14341" name="Picture 5" descr="POINSET3">
            <a:extLst>
              <a:ext uri="{FF2B5EF4-FFF2-40B4-BE49-F238E27FC236}">
                <a16:creationId xmlns:a16="http://schemas.microsoft.com/office/drawing/2014/main" id="{78B4BD32-140B-435A-9EC6-36874A6ADC47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24550" y="4211638"/>
            <a:ext cx="3219450" cy="3027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342" name="WordArt 6">
            <a:extLst>
              <a:ext uri="{FF2B5EF4-FFF2-40B4-BE49-F238E27FC236}">
                <a16:creationId xmlns:a16="http://schemas.microsoft.com/office/drawing/2014/main" id="{7B69CF3E-E127-4F4E-85BF-41C7CF94654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04800" y="1752600"/>
            <a:ext cx="8610600" cy="2286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9933"/>
                </a:solidFill>
                <a:effectLst>
                  <a:outerShdw dist="35921" dir="2700000" sy="50000" kx="2115830" algn="bl" rotWithShape="0">
                    <a:srgbClr val="C0C0C0"/>
                  </a:outerShdw>
                </a:effectLst>
                <a:cs typeface="Times New Roman" panose="02020603050405020304" pitchFamily="18" charset="0"/>
              </a:rPr>
              <a:t>Chào mừng các em học sinh </a:t>
            </a:r>
          </a:p>
          <a:p>
            <a:pPr algn="ctr"/>
            <a:r>
              <a:rPr lang="vi-VN" sz="3600" kern="1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9933"/>
                </a:solidFill>
                <a:effectLst>
                  <a:outerShdw dist="35921" dir="2700000" sy="50000" kx="2115830" algn="bl" rotWithShape="0">
                    <a:srgbClr val="C0C0C0"/>
                  </a:outerShdw>
                </a:effectLst>
                <a:cs typeface="Times New Roman" panose="02020603050405020304" pitchFamily="18" charset="0"/>
              </a:rPr>
              <a:t>đến với tiết học ngày hôm nay</a:t>
            </a:r>
          </a:p>
        </p:txBody>
      </p:sp>
      <p:sp>
        <p:nvSpPr>
          <p:cNvPr id="14343" name="Rectangle 7">
            <a:extLst>
              <a:ext uri="{FF2B5EF4-FFF2-40B4-BE49-F238E27FC236}">
                <a16:creationId xmlns:a16="http://schemas.microsoft.com/office/drawing/2014/main" id="{E3714603-DDC8-41BC-B40C-C1BC2E6C03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4967288"/>
            <a:ext cx="9220200" cy="134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vi-VN" b="0">
              <a:latin typeface=".VnRevue" panose="020B7200000000000000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>
                <a:latin typeface="Times New Roman" panose="02020603050405020304" pitchFamily="18" charset="0"/>
              </a:rPr>
              <a:t>Môn: Lịch sử 6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vi-VN" sz="1800">
              <a:latin typeface=".VnTimeH" panose="020B7200000000000000" pitchFamily="34" charset="0"/>
            </a:endParaRPr>
          </a:p>
        </p:txBody>
      </p:sp>
      <p:sp>
        <p:nvSpPr>
          <p:cNvPr id="14344" name="Text Box 8">
            <a:extLst>
              <a:ext uri="{FF2B5EF4-FFF2-40B4-BE49-F238E27FC236}">
                <a16:creationId xmlns:a16="http://schemas.microsoft.com/office/drawing/2014/main" id="{8C97392D-8B5C-45F0-BD40-1C843544E9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4648200"/>
            <a:ext cx="38862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0">
                <a:latin typeface="Times New Roman" panose="02020603050405020304" pitchFamily="18" charset="0"/>
              </a:rPr>
              <a:t>GV: ……………………</a:t>
            </a:r>
            <a:endParaRPr lang="en-US" altLang="vi-VN" sz="2400" b="0">
              <a:latin typeface="Times New Roman" panose="02020603050405020304" pitchFamily="18" charset="0"/>
            </a:endParaRPr>
          </a:p>
        </p:txBody>
      </p:sp>
      <p:sp>
        <p:nvSpPr>
          <p:cNvPr id="14345" name="Text Box 9">
            <a:extLst>
              <a:ext uri="{FF2B5EF4-FFF2-40B4-BE49-F238E27FC236}">
                <a16:creationId xmlns:a16="http://schemas.microsoft.com/office/drawing/2014/main" id="{F59E2ADF-9013-4624-B1F8-AEF0E7D0B2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496888"/>
            <a:ext cx="8305800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3600">
                <a:latin typeface="Times New Roman" panose="02020603050405020304" pitchFamily="18" charset="0"/>
              </a:rPr>
              <a:t>TRƯỜNG THCS ………………….</a:t>
            </a:r>
          </a:p>
        </p:txBody>
      </p:sp>
      <p:graphicFrame>
        <p:nvGraphicFramePr>
          <p:cNvPr id="14346" name="Object 10">
            <a:extLst>
              <a:ext uri="{FF2B5EF4-FFF2-40B4-BE49-F238E27FC236}">
                <a16:creationId xmlns:a16="http://schemas.microsoft.com/office/drawing/2014/main" id="{AB9ED3AD-07C2-4B38-A439-AC1FD69A23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76650" y="19018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Equation" r:id="rId6" imgW="114102" imgH="177492" progId="Equation.DSMT4">
                  <p:embed/>
                </p:oleObj>
              </mc:Choice>
              <mc:Fallback>
                <p:oleObj name="Equation" r:id="rId6" imgW="114102" imgH="177492" progId="Equation.DSMT4">
                  <p:embed/>
                  <p:pic>
                    <p:nvPicPr>
                      <p:cNvPr id="14346" name="Object 10">
                        <a:extLst>
                          <a:ext uri="{FF2B5EF4-FFF2-40B4-BE49-F238E27FC236}">
                            <a16:creationId xmlns:a16="http://schemas.microsoft.com/office/drawing/2014/main" id="{AB9ED3AD-07C2-4B38-A439-AC1FD69A23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6650" y="1901825"/>
                        <a:ext cx="114300" cy="17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>
            <a:extLst>
              <a:ext uri="{FF2B5EF4-FFF2-40B4-BE49-F238E27FC236}">
                <a16:creationId xmlns:a16="http://schemas.microsoft.com/office/drawing/2014/main" id="{AD6CAF30-3E21-4597-BB35-FCC50B026B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-152400"/>
            <a:ext cx="9372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600">
                <a:solidFill>
                  <a:srgbClr val="FF0000"/>
                </a:solidFill>
                <a:latin typeface="Times New Roman" panose="02020603050405020304" pitchFamily="18" charset="0"/>
              </a:rPr>
              <a:t>BÀI 16. CÁC CUỘC KHỞI NGHĨA TIÊU BIỂU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600">
                <a:solidFill>
                  <a:srgbClr val="FF0000"/>
                </a:solidFill>
                <a:latin typeface="Times New Roman" panose="02020603050405020304" pitchFamily="18" charset="0"/>
              </a:rPr>
              <a:t> GIÀNH ĐỘC LẬP TRƯỚC THẾ KỈ X</a:t>
            </a:r>
          </a:p>
        </p:txBody>
      </p:sp>
      <p:sp>
        <p:nvSpPr>
          <p:cNvPr id="23555" name="Text Box 6">
            <a:extLst>
              <a:ext uri="{FF2B5EF4-FFF2-40B4-BE49-F238E27FC236}">
                <a16:creationId xmlns:a16="http://schemas.microsoft.com/office/drawing/2014/main" id="{799F78AC-9136-410D-BCD0-8A132D193F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143000"/>
            <a:ext cx="91440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600">
                <a:latin typeface="Times New Roman" panose="02020603050405020304" pitchFamily="18" charset="0"/>
              </a:rPr>
              <a:t>3. Khởi nghĩa Lý Bí </a:t>
            </a:r>
          </a:p>
        </p:txBody>
      </p:sp>
      <p:sp>
        <p:nvSpPr>
          <p:cNvPr id="2" name="Cloud 1">
            <a:extLst>
              <a:ext uri="{FF2B5EF4-FFF2-40B4-BE49-F238E27FC236}">
                <a16:creationId xmlns:a16="http://schemas.microsoft.com/office/drawing/2014/main" id="{C72EC904-B730-49C9-9BC2-539BAF42278B}"/>
              </a:ext>
            </a:extLst>
          </p:cNvPr>
          <p:cNvSpPr/>
          <p:nvPr/>
        </p:nvSpPr>
        <p:spPr bwMode="auto">
          <a:xfrm>
            <a:off x="3581400" y="1219200"/>
            <a:ext cx="5715000" cy="2133600"/>
          </a:xfrm>
          <a:prstGeom prst="cloud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sz="2200" dirty="0"/>
              <a:t>BÁO CÁO NỘI DUNG ĐÃ CHUẨN BỊ Ở NHÀ</a:t>
            </a:r>
          </a:p>
          <a:p>
            <a:pPr marL="457200" indent="-457200" algn="ctr" eaLnBrk="1" hangingPunct="1">
              <a:buFontTx/>
              <a:buAutoNum type="arabicPeriod"/>
              <a:defRPr/>
            </a:pPr>
            <a:r>
              <a:rPr lang="en-US" sz="2200" dirty="0" err="1"/>
              <a:t>Thẻ</a:t>
            </a:r>
            <a:r>
              <a:rPr lang="en-US" sz="2200" dirty="0"/>
              <a:t> </a:t>
            </a:r>
            <a:r>
              <a:rPr lang="en-US" sz="2200" dirty="0" err="1"/>
              <a:t>nhớ</a:t>
            </a:r>
            <a:r>
              <a:rPr lang="en-US" sz="2200" dirty="0"/>
              <a:t>: </a:t>
            </a:r>
            <a:r>
              <a:rPr lang="en-US" sz="2200" dirty="0" err="1"/>
              <a:t>Nhân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r>
              <a:rPr lang="en-US" sz="2200" dirty="0"/>
              <a:t> </a:t>
            </a:r>
            <a:r>
              <a:rPr lang="en-US" sz="2200" dirty="0" err="1"/>
              <a:t>Triệu</a:t>
            </a:r>
            <a:r>
              <a:rPr lang="en-US" sz="2200" dirty="0"/>
              <a:t> </a:t>
            </a:r>
            <a:r>
              <a:rPr lang="en-US" sz="2200" dirty="0" err="1"/>
              <a:t>Quang</a:t>
            </a:r>
            <a:r>
              <a:rPr lang="en-US" sz="2200" dirty="0"/>
              <a:t> </a:t>
            </a:r>
            <a:r>
              <a:rPr lang="en-US" sz="2200" dirty="0" err="1"/>
              <a:t>Phục</a:t>
            </a:r>
            <a:endParaRPr lang="en-US" sz="2200" dirty="0"/>
          </a:p>
          <a:p>
            <a:pPr algn="ctr" eaLnBrk="1" hangingPunct="1">
              <a:defRPr/>
            </a:pPr>
            <a:endParaRPr lang="en-US" sz="24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E79EDC3-C146-42E6-BA1C-97B2B9F2BD92}"/>
              </a:ext>
            </a:extLst>
          </p:cNvPr>
          <p:cNvGraphicFramePr>
            <a:graphicFrameLocks noGrp="1"/>
          </p:cNvGraphicFramePr>
          <p:nvPr/>
        </p:nvGraphicFramePr>
        <p:xfrm>
          <a:off x="152400" y="3733800"/>
          <a:ext cx="8915400" cy="3124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1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24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TRIỆU QUANG PHỤC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Tên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gọi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khác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:…………………………………………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Năm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sinh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năm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mất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……………………………………………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Xuất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thân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……………………………………………………………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Ông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nổi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tiếng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với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 ……………………………………………………</a:t>
                      </a: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1275" name="Picture 2" descr="C:\Users\Administrator\Desktop\BÀI 16\tải xuống (2).jpg">
            <a:extLst>
              <a:ext uri="{FF2B5EF4-FFF2-40B4-BE49-F238E27FC236}">
                <a16:creationId xmlns:a16="http://schemas.microsoft.com/office/drawing/2014/main" id="{26BD9757-C6A6-46B7-85F4-4F63F8383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810000"/>
            <a:ext cx="215265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>
            <a:extLst>
              <a:ext uri="{FF2B5EF4-FFF2-40B4-BE49-F238E27FC236}">
                <a16:creationId xmlns:a16="http://schemas.microsoft.com/office/drawing/2014/main" id="{23C2333B-386F-4445-8817-0FC9841596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-152400"/>
            <a:ext cx="9372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600">
                <a:solidFill>
                  <a:srgbClr val="FF0000"/>
                </a:solidFill>
                <a:latin typeface="Times New Roman" panose="02020603050405020304" pitchFamily="18" charset="0"/>
              </a:rPr>
              <a:t>BÀI 16. CÁC CUỘC KHỞI NGHĨA TIÊU BIỂU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600">
                <a:solidFill>
                  <a:srgbClr val="FF0000"/>
                </a:solidFill>
                <a:latin typeface="Times New Roman" panose="02020603050405020304" pitchFamily="18" charset="0"/>
              </a:rPr>
              <a:t> GIÀNH ĐỘC LẬP TRƯỚC THẾ KỈ X</a:t>
            </a:r>
          </a:p>
        </p:txBody>
      </p:sp>
      <p:sp>
        <p:nvSpPr>
          <p:cNvPr id="24579" name="Text Box 6">
            <a:extLst>
              <a:ext uri="{FF2B5EF4-FFF2-40B4-BE49-F238E27FC236}">
                <a16:creationId xmlns:a16="http://schemas.microsoft.com/office/drawing/2014/main" id="{79DBDFF5-E8F5-44B5-90ED-112957667C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801688"/>
            <a:ext cx="9144000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600">
                <a:latin typeface="Times New Roman" panose="02020603050405020304" pitchFamily="18" charset="0"/>
              </a:rPr>
              <a:t>3. Khởi nghĩa Lý Bí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A2BDBCB-E48F-4BBF-8671-E6C1C5169BEB}"/>
              </a:ext>
            </a:extLst>
          </p:cNvPr>
          <p:cNvGraphicFramePr>
            <a:graphicFrameLocks noGrp="1"/>
          </p:cNvGraphicFramePr>
          <p:nvPr/>
        </p:nvGraphicFramePr>
        <p:xfrm>
          <a:off x="152400" y="1447800"/>
          <a:ext cx="8991600" cy="49926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9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99268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LÍ BÍ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Tiểu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sử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Sinh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ngày</a:t>
                      </a:r>
                      <a:r>
                        <a:rPr lang="en-US" sz="2400" b="1" kern="12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17/10/503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tại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phủ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        Long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Hưng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Thái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Bình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Công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lao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đối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với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dân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tộc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Trước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khi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lên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ngôi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Hoàng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đế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  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Lãnh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đạo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nhân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dân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ta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lật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đổ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ách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đô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hộ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của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nhà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Lương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giành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lại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độc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lập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dân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tộc</a:t>
                      </a:r>
                      <a:endParaRPr lang="en-US" sz="24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Sau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khi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lên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ngôi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Hoàng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đế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vai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trò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quan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trọng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để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xây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dựng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nhà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nước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độc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lập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tự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chủ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là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nhà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nước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Vạn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Xuân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2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2298" name="Picture 2" descr="C:\Users\Administrator\Desktop\BÀI 16\grabe56a7120209_hanthienhai40.jpg">
            <a:extLst>
              <a:ext uri="{FF2B5EF4-FFF2-40B4-BE49-F238E27FC236}">
                <a16:creationId xmlns:a16="http://schemas.microsoft.com/office/drawing/2014/main" id="{C15F8409-34D7-4BF4-9632-48DD4E801D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447800"/>
            <a:ext cx="28956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>
            <a:extLst>
              <a:ext uri="{FF2B5EF4-FFF2-40B4-BE49-F238E27FC236}">
                <a16:creationId xmlns:a16="http://schemas.microsoft.com/office/drawing/2014/main" id="{1D0836B8-B8D7-4624-AD86-6AA6DFB97F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-152400"/>
            <a:ext cx="9372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600">
                <a:solidFill>
                  <a:srgbClr val="FF0000"/>
                </a:solidFill>
                <a:latin typeface="Times New Roman" panose="02020603050405020304" pitchFamily="18" charset="0"/>
              </a:rPr>
              <a:t>BÀI 16. CÁC CUỘC KHỞI NGHĨA TIÊU BIỂU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600">
                <a:solidFill>
                  <a:srgbClr val="FF0000"/>
                </a:solidFill>
                <a:latin typeface="Times New Roman" panose="02020603050405020304" pitchFamily="18" charset="0"/>
              </a:rPr>
              <a:t> GIÀNH ĐỘC LẬP TRƯỚC THẾ KỈ X</a:t>
            </a:r>
          </a:p>
        </p:txBody>
      </p:sp>
      <p:sp>
        <p:nvSpPr>
          <p:cNvPr id="25603" name="Text Box 6">
            <a:extLst>
              <a:ext uri="{FF2B5EF4-FFF2-40B4-BE49-F238E27FC236}">
                <a16:creationId xmlns:a16="http://schemas.microsoft.com/office/drawing/2014/main" id="{D78E56AB-2B8A-4F5B-A8E1-8D2FD2BBFD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143000"/>
            <a:ext cx="91440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600">
                <a:latin typeface="Times New Roman" panose="02020603050405020304" pitchFamily="18" charset="0"/>
              </a:rPr>
              <a:t>3. Khởi nghĩa Lý Bí </a:t>
            </a:r>
          </a:p>
        </p:txBody>
      </p:sp>
      <p:sp>
        <p:nvSpPr>
          <p:cNvPr id="2" name="Cloud 1">
            <a:extLst>
              <a:ext uri="{FF2B5EF4-FFF2-40B4-BE49-F238E27FC236}">
                <a16:creationId xmlns:a16="http://schemas.microsoft.com/office/drawing/2014/main" id="{2199EC71-9089-4A5F-A30A-74CB196E1705}"/>
              </a:ext>
            </a:extLst>
          </p:cNvPr>
          <p:cNvSpPr/>
          <p:nvPr/>
        </p:nvSpPr>
        <p:spPr bwMode="auto">
          <a:xfrm>
            <a:off x="3581400" y="1143000"/>
            <a:ext cx="5715000" cy="2133600"/>
          </a:xfrm>
          <a:prstGeom prst="cloud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sz="2200" dirty="0"/>
              <a:t>BÁO CÁO NỘI DUNG ĐÃ CHUẨN BỊ Ở NHÀ</a:t>
            </a:r>
          </a:p>
          <a:p>
            <a:pPr marL="457200" indent="-457200" algn="ctr" eaLnBrk="1" hangingPunct="1">
              <a:buFontTx/>
              <a:buAutoNum type="arabicPeriod"/>
              <a:defRPr/>
            </a:pPr>
            <a:r>
              <a:rPr lang="en-US" sz="2200" dirty="0" err="1"/>
              <a:t>Thẻ</a:t>
            </a:r>
            <a:r>
              <a:rPr lang="en-US" sz="2200" dirty="0"/>
              <a:t> </a:t>
            </a:r>
            <a:r>
              <a:rPr lang="en-US" sz="2200" dirty="0" err="1"/>
              <a:t>nhớ</a:t>
            </a:r>
            <a:r>
              <a:rPr lang="en-US" sz="2200" dirty="0"/>
              <a:t>: </a:t>
            </a:r>
            <a:r>
              <a:rPr lang="en-US" sz="2200" dirty="0" err="1"/>
              <a:t>Nhân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r>
              <a:rPr lang="en-US" sz="2200" dirty="0"/>
              <a:t> </a:t>
            </a:r>
            <a:r>
              <a:rPr lang="en-US" sz="2200" dirty="0" err="1"/>
              <a:t>Triệu</a:t>
            </a:r>
            <a:r>
              <a:rPr lang="en-US" sz="2200" dirty="0"/>
              <a:t> </a:t>
            </a:r>
            <a:r>
              <a:rPr lang="en-US" sz="2200" dirty="0" err="1"/>
              <a:t>Quang</a:t>
            </a:r>
            <a:r>
              <a:rPr lang="en-US" sz="2200" dirty="0"/>
              <a:t> </a:t>
            </a:r>
            <a:r>
              <a:rPr lang="en-US" sz="2200" dirty="0" err="1"/>
              <a:t>Phục</a:t>
            </a:r>
            <a:endParaRPr lang="en-US" sz="2200" dirty="0"/>
          </a:p>
          <a:p>
            <a:pPr algn="ctr" eaLnBrk="1" hangingPunct="1">
              <a:defRPr/>
            </a:pPr>
            <a:endParaRPr lang="en-US" sz="24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AB34884-E633-4ABB-9074-2D6C50868DFA}"/>
              </a:ext>
            </a:extLst>
          </p:cNvPr>
          <p:cNvGraphicFramePr>
            <a:graphicFrameLocks noGrp="1"/>
          </p:cNvGraphicFramePr>
          <p:nvPr/>
        </p:nvGraphicFramePr>
        <p:xfrm>
          <a:off x="152400" y="3276600"/>
          <a:ext cx="8915400" cy="3505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1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05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TRIỆU QUANG PHỤC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Tên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gọi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khác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Triệu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Việt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Vương</a:t>
                      </a:r>
                      <a:endParaRPr lang="en-US" sz="24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Năm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sinh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năm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mất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 26/01/524 - 571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Xuất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thân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 Con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của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Thái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phó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en-US" sz="2400" b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Triệu</a:t>
                      </a:r>
                      <a:r>
                        <a:rPr lang="en-US" sz="2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Túc</a:t>
                      </a:r>
                      <a:r>
                        <a:rPr lang="en-US" sz="2400" b="1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người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huyện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Chu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Diên</a:t>
                      </a:r>
                      <a:endParaRPr lang="en-US" sz="24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Ông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nổi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tiếng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với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Bậc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thầy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của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chiến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tranh</a:t>
                      </a:r>
                      <a:r>
                        <a:rPr lang="en-US" sz="2400" b="1" kern="12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du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kích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Việt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Nam.</a:t>
                      </a: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3323" name="Picture 2" descr="C:\Users\Administrator\Desktop\BÀI 16\tải xuống (2).jpg">
            <a:extLst>
              <a:ext uri="{FF2B5EF4-FFF2-40B4-BE49-F238E27FC236}">
                <a16:creationId xmlns:a16="http://schemas.microsoft.com/office/drawing/2014/main" id="{0C527B25-34CC-431F-9D8D-97257F120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352800"/>
            <a:ext cx="215265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>
            <a:extLst>
              <a:ext uri="{FF2B5EF4-FFF2-40B4-BE49-F238E27FC236}">
                <a16:creationId xmlns:a16="http://schemas.microsoft.com/office/drawing/2014/main" id="{1A63292B-7CD4-485D-B812-6D8C32C5B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-152400"/>
            <a:ext cx="9372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600">
                <a:solidFill>
                  <a:srgbClr val="FF0000"/>
                </a:solidFill>
                <a:latin typeface="Times New Roman" panose="02020603050405020304" pitchFamily="18" charset="0"/>
              </a:rPr>
              <a:t>BÀI 16. CÁC CUỘC KHỞI NGHĨA TIÊU BIỂU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600">
                <a:solidFill>
                  <a:srgbClr val="FF0000"/>
                </a:solidFill>
                <a:latin typeface="Times New Roman" panose="02020603050405020304" pitchFamily="18" charset="0"/>
              </a:rPr>
              <a:t> GIÀNH ĐỘC LẬP TRƯỚC THẾ KỈ X</a:t>
            </a:r>
          </a:p>
        </p:txBody>
      </p:sp>
      <p:sp>
        <p:nvSpPr>
          <p:cNvPr id="26627" name="Text Box 6">
            <a:extLst>
              <a:ext uri="{FF2B5EF4-FFF2-40B4-BE49-F238E27FC236}">
                <a16:creationId xmlns:a16="http://schemas.microsoft.com/office/drawing/2014/main" id="{E95D58F9-3170-48D0-A507-504E22D9EC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143000"/>
            <a:ext cx="91440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600">
                <a:latin typeface="Times New Roman" panose="02020603050405020304" pitchFamily="18" charset="0"/>
              </a:rPr>
              <a:t>3. Khởi nghĩa Lý Bí </a:t>
            </a:r>
          </a:p>
        </p:txBody>
      </p:sp>
      <p:sp>
        <p:nvSpPr>
          <p:cNvPr id="26628" name="Explosion 2 1">
            <a:extLst>
              <a:ext uri="{FF2B5EF4-FFF2-40B4-BE49-F238E27FC236}">
                <a16:creationId xmlns:a16="http://schemas.microsoft.com/office/drawing/2014/main" id="{17716605-7CFC-49DF-A3FC-5770611C12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1789113"/>
            <a:ext cx="5181600" cy="3697287"/>
          </a:xfrm>
          <a:prstGeom prst="irregularSeal2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400">
                <a:latin typeface="Times New Roman" panose="02020603050405020304" pitchFamily="18" charset="0"/>
              </a:rPr>
              <a:t>Thảo luận cặp đôi (3 phút): Nguyên nhân khởi nghĩa Lí Bí ?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>
            <a:extLst>
              <a:ext uri="{FF2B5EF4-FFF2-40B4-BE49-F238E27FC236}">
                <a16:creationId xmlns:a16="http://schemas.microsoft.com/office/drawing/2014/main" id="{F5203A9C-5921-4200-B857-1265061D29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-152400"/>
            <a:ext cx="9372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600">
                <a:solidFill>
                  <a:srgbClr val="FF0000"/>
                </a:solidFill>
                <a:latin typeface="Times New Roman" panose="02020603050405020304" pitchFamily="18" charset="0"/>
              </a:rPr>
              <a:t>BÀI 16. CÁC CUỘC KHỞI NGHĨA TIÊU BIỂU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600">
                <a:solidFill>
                  <a:srgbClr val="FF0000"/>
                </a:solidFill>
                <a:latin typeface="Times New Roman" panose="02020603050405020304" pitchFamily="18" charset="0"/>
              </a:rPr>
              <a:t> GIÀNH ĐỘC LẬP TRƯỚC THẾ KỈ X</a:t>
            </a:r>
          </a:p>
        </p:txBody>
      </p:sp>
      <p:sp>
        <p:nvSpPr>
          <p:cNvPr id="27651" name="Text Box 6">
            <a:extLst>
              <a:ext uri="{FF2B5EF4-FFF2-40B4-BE49-F238E27FC236}">
                <a16:creationId xmlns:a16="http://schemas.microsoft.com/office/drawing/2014/main" id="{E689E7B2-C6A2-4FBE-B2B7-52A03F97B9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143000"/>
            <a:ext cx="91440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600">
                <a:latin typeface="Times New Roman" panose="02020603050405020304" pitchFamily="18" charset="0"/>
              </a:rPr>
              <a:t>3. Khởi nghĩa Lý Bí </a:t>
            </a:r>
          </a:p>
        </p:txBody>
      </p:sp>
      <p:pic>
        <p:nvPicPr>
          <p:cNvPr id="76802" name="Picture 2" descr="C:\Users\Administrator\Desktop\BÀI 16\sơ đồ khởi nghĩa Lí Bí.PNG">
            <a:extLst>
              <a:ext uri="{FF2B5EF4-FFF2-40B4-BE49-F238E27FC236}">
                <a16:creationId xmlns:a16="http://schemas.microsoft.com/office/drawing/2014/main" id="{8D0B9122-7A69-41D0-850F-46C2CFFEE8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690813"/>
            <a:ext cx="5105400" cy="416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ular Callout 2">
            <a:extLst>
              <a:ext uri="{FF2B5EF4-FFF2-40B4-BE49-F238E27FC236}">
                <a16:creationId xmlns:a16="http://schemas.microsoft.com/office/drawing/2014/main" id="{599F0425-E6F8-40BD-B3BF-F436442755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0100" y="990600"/>
            <a:ext cx="4381500" cy="1752600"/>
          </a:xfrm>
          <a:prstGeom prst="wedgeRoundRectCallout">
            <a:avLst>
              <a:gd name="adj1" fmla="val -42065"/>
              <a:gd name="adj2" fmla="val 55704"/>
              <a:gd name="adj3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000" b="0">
                <a:solidFill>
                  <a:srgbClr val="FF0000"/>
                </a:solidFill>
                <a:latin typeface="Times New Roman" panose="02020603050405020304" pitchFamily="18" charset="0"/>
              </a:rPr>
              <a:t>Khai thác sơ đồ khởi nghĩa Lí Bí,  Chùa Trấn Quốc (Hà Nội) trả lời câu hỏi: diễn biến chính của cuộc khởi nghĩa Lí Bí và Công cuộc bảo vệ nước Vạn Xuân ?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vi-VN" sz="2000" b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6803" name="Picture 3" descr="C:\Users\Administrator\Desktop\BÀI 16\du-lich-Ha-Noi-chua-Tran-Quoc-mytour-1.jpg">
            <a:extLst>
              <a:ext uri="{FF2B5EF4-FFF2-40B4-BE49-F238E27FC236}">
                <a16:creationId xmlns:a16="http://schemas.microsoft.com/office/drawing/2014/main" id="{2D50480C-E00C-49E1-9BC5-F5D2B7319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971800"/>
            <a:ext cx="37338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TextBox 3">
            <a:extLst>
              <a:ext uri="{FF2B5EF4-FFF2-40B4-BE49-F238E27FC236}">
                <a16:creationId xmlns:a16="http://schemas.microsoft.com/office/drawing/2014/main" id="{F102B2BC-FF3D-4C7A-A8DF-4DB315AE2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6457950"/>
            <a:ext cx="3276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000">
                <a:latin typeface="Times New Roman" panose="02020603050405020304" pitchFamily="18" charset="0"/>
              </a:rPr>
              <a:t>Chùa Trấn Quốc-HN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6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6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36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ext Box 2">
            <a:extLst>
              <a:ext uri="{FF2B5EF4-FFF2-40B4-BE49-F238E27FC236}">
                <a16:creationId xmlns:a16="http://schemas.microsoft.com/office/drawing/2014/main" id="{7621CE1C-648D-4C33-A31C-7063168D85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6400800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  <a:latin typeface="VNI-Times" pitchFamily="2" charset="0"/>
                <a:cs typeface="Arial" panose="020B0604020202020204" pitchFamily="34" charset="0"/>
              </a:rPr>
              <a:t>Troø chôi: Theo daáu chaân quaân khôûi nghóa</a:t>
            </a:r>
          </a:p>
        </p:txBody>
      </p:sp>
      <p:pic>
        <p:nvPicPr>
          <p:cNvPr id="28675" name="Picture 3">
            <a:extLst>
              <a:ext uri="{FF2B5EF4-FFF2-40B4-BE49-F238E27FC236}">
                <a16:creationId xmlns:a16="http://schemas.microsoft.com/office/drawing/2014/main" id="{349F2159-8CF0-4C2B-A81E-0D38F30B4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12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9" t="10001" r="19000" b="7333"/>
          <a:stretch>
            <a:fillRect/>
          </a:stretch>
        </p:blipFill>
        <p:spPr bwMode="auto">
          <a:xfrm>
            <a:off x="1905000" y="1066800"/>
            <a:ext cx="5715000" cy="5257800"/>
          </a:xfrm>
          <a:prstGeom prst="rect">
            <a:avLst/>
          </a:prstGeom>
          <a:solidFill>
            <a:srgbClr val="FF9900"/>
          </a:solidFill>
          <a:ln w="76200" cmpd="tri">
            <a:solidFill>
              <a:srgbClr val="FF66FF"/>
            </a:solidFill>
            <a:miter lim="800000"/>
            <a:headEnd/>
            <a:tailEnd/>
          </a:ln>
        </p:spPr>
      </p:pic>
      <p:pic>
        <p:nvPicPr>
          <p:cNvPr id="122884" name="Picture 4" descr="f">
            <a:extLst>
              <a:ext uri="{FF2B5EF4-FFF2-40B4-BE49-F238E27FC236}">
                <a16:creationId xmlns:a16="http://schemas.microsoft.com/office/drawing/2014/main" id="{68823E2A-6167-4DC0-93E5-DEB006498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810000"/>
            <a:ext cx="914400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885" name="Picture 5" descr="jkghjk">
            <a:extLst>
              <a:ext uri="{FF2B5EF4-FFF2-40B4-BE49-F238E27FC236}">
                <a16:creationId xmlns:a16="http://schemas.microsoft.com/office/drawing/2014/main" id="{6F762DB3-05ED-4420-B8C3-2342125B5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828800"/>
            <a:ext cx="990600" cy="736600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86" name="Picture 6" descr="Untitled-1">
            <a:extLst>
              <a:ext uri="{FF2B5EF4-FFF2-40B4-BE49-F238E27FC236}">
                <a16:creationId xmlns:a16="http://schemas.microsoft.com/office/drawing/2014/main" id="{41AF9BCC-814D-484F-B63C-7114BB698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54" t="9677" r="26881" b="25806"/>
          <a:stretch>
            <a:fillRect/>
          </a:stretch>
        </p:blipFill>
        <p:spPr bwMode="auto">
          <a:xfrm>
            <a:off x="2286000" y="762000"/>
            <a:ext cx="952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887" name="AutoShape 7">
            <a:extLst>
              <a:ext uri="{FF2B5EF4-FFF2-40B4-BE49-F238E27FC236}">
                <a16:creationId xmlns:a16="http://schemas.microsoft.com/office/drawing/2014/main" id="{87F4F306-11AC-49E7-9AD9-701D1A0269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304800"/>
            <a:ext cx="1066800" cy="838200"/>
          </a:xfrm>
          <a:prstGeom prst="irregularSeal2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000">
              <a:latin typeface="VNI-Times" pitchFamily="2" charset="0"/>
            </a:endParaRPr>
          </a:p>
        </p:txBody>
      </p:sp>
      <p:pic>
        <p:nvPicPr>
          <p:cNvPr id="122888" name="Picture 8" descr="0306193807">
            <a:extLst>
              <a:ext uri="{FF2B5EF4-FFF2-40B4-BE49-F238E27FC236}">
                <a16:creationId xmlns:a16="http://schemas.microsoft.com/office/drawing/2014/main" id="{BFACE2E5-5101-47BE-9C0E-CB34B9300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99060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889" name="AutoShape 9">
            <a:extLst>
              <a:ext uri="{FF2B5EF4-FFF2-40B4-BE49-F238E27FC236}">
                <a16:creationId xmlns:a16="http://schemas.microsoft.com/office/drawing/2014/main" id="{E00A6357-687F-4F5A-907D-B36B44DE3A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3657600"/>
            <a:ext cx="2514600" cy="2133600"/>
          </a:xfrm>
          <a:prstGeom prst="cloudCallout">
            <a:avLst>
              <a:gd name="adj1" fmla="val -98106"/>
              <a:gd name="adj2" fmla="val -2381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VNI-Times" pitchFamily="2" charset="0"/>
              </a:rPr>
              <a:t>Veà kinh teá nhaø Löông boùc loät nhaân daân ta baèng caùch naøo?</a:t>
            </a:r>
          </a:p>
        </p:txBody>
      </p:sp>
      <p:sp>
        <p:nvSpPr>
          <p:cNvPr id="122890" name="AutoShape 10">
            <a:extLst>
              <a:ext uri="{FF2B5EF4-FFF2-40B4-BE49-F238E27FC236}">
                <a16:creationId xmlns:a16="http://schemas.microsoft.com/office/drawing/2014/main" id="{8F10E69B-69FB-4BD8-9B72-558C9C79B3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4953000"/>
            <a:ext cx="1600200" cy="1447800"/>
          </a:xfrm>
          <a:prstGeom prst="wedgeRectCallout">
            <a:avLst>
              <a:gd name="adj1" fmla="val 125398"/>
              <a:gd name="adj2" fmla="val -103069"/>
            </a:avLst>
          </a:prstGeom>
          <a:solidFill>
            <a:srgbClr val="00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VNI-Times" pitchFamily="2" charset="0"/>
              </a:rPr>
              <a:t>Ñaët ra haøng traêm thöù thueá</a:t>
            </a:r>
          </a:p>
        </p:txBody>
      </p:sp>
      <p:sp>
        <p:nvSpPr>
          <p:cNvPr id="122891" name="AutoShape 11">
            <a:extLst>
              <a:ext uri="{FF2B5EF4-FFF2-40B4-BE49-F238E27FC236}">
                <a16:creationId xmlns:a16="http://schemas.microsoft.com/office/drawing/2014/main" id="{0DA38BC8-DD28-48EF-9C03-BBDD6FFA63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2667000"/>
            <a:ext cx="2514600" cy="2209800"/>
          </a:xfrm>
          <a:prstGeom prst="cloudCallout">
            <a:avLst>
              <a:gd name="adj1" fmla="val -112940"/>
              <a:gd name="adj2" fmla="val -104671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VNI-Times" pitchFamily="2" charset="0"/>
              </a:rPr>
              <a:t>Khôûi nghóa Lyù Bí buøng noå ôû ñaâu? Vaøo thôøi gian naøo?</a:t>
            </a:r>
          </a:p>
        </p:txBody>
      </p:sp>
      <p:sp>
        <p:nvSpPr>
          <p:cNvPr id="122892" name="AutoShape 12">
            <a:extLst>
              <a:ext uri="{FF2B5EF4-FFF2-40B4-BE49-F238E27FC236}">
                <a16:creationId xmlns:a16="http://schemas.microsoft.com/office/drawing/2014/main" id="{8C8CBE6A-DC8A-48DF-8B9E-1325AACB4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838200"/>
            <a:ext cx="1600200" cy="1143000"/>
          </a:xfrm>
          <a:prstGeom prst="wedgeRectCallout">
            <a:avLst>
              <a:gd name="adj1" fmla="val 95139"/>
              <a:gd name="adj2" fmla="val 20278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VNI-Times" pitchFamily="2" charset="0"/>
              </a:rPr>
              <a:t>Muøa xuaân naêm 542, ôû Thaùi Bình</a:t>
            </a:r>
          </a:p>
        </p:txBody>
      </p:sp>
      <p:sp>
        <p:nvSpPr>
          <p:cNvPr id="122893" name="AutoShape 13">
            <a:extLst>
              <a:ext uri="{FF2B5EF4-FFF2-40B4-BE49-F238E27FC236}">
                <a16:creationId xmlns:a16="http://schemas.microsoft.com/office/drawing/2014/main" id="{BAAF7E9C-C65E-4460-BD9A-32DBCD1285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2438400"/>
            <a:ext cx="2514600" cy="2209800"/>
          </a:xfrm>
          <a:prstGeom prst="cloudCallout">
            <a:avLst>
              <a:gd name="adj1" fmla="val -47222"/>
              <a:gd name="adj2" fmla="val -90375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VNI-Times" pitchFamily="2" charset="0"/>
              </a:rPr>
              <a:t>Thöù söû Giao Chaâu laø ai? Laø ngöôøi nhö theá naøo?</a:t>
            </a:r>
          </a:p>
        </p:txBody>
      </p:sp>
      <p:sp>
        <p:nvSpPr>
          <p:cNvPr id="122894" name="AutoShape 14">
            <a:extLst>
              <a:ext uri="{FF2B5EF4-FFF2-40B4-BE49-F238E27FC236}">
                <a16:creationId xmlns:a16="http://schemas.microsoft.com/office/drawing/2014/main" id="{1ED3475F-3298-40AD-9DA2-D0F44AD059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95600"/>
            <a:ext cx="1676400" cy="1143000"/>
          </a:xfrm>
          <a:prstGeom prst="wedgeRectCallout">
            <a:avLst>
              <a:gd name="adj1" fmla="val 110509"/>
              <a:gd name="adj2" fmla="val -93056"/>
            </a:avLst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VNI-Times" pitchFamily="2" charset="0"/>
              </a:rPr>
              <a:t>Nöôùc Vaïn Xuaân ra ñôøi</a:t>
            </a:r>
          </a:p>
        </p:txBody>
      </p:sp>
      <p:sp>
        <p:nvSpPr>
          <p:cNvPr id="122895" name="AutoShape 15">
            <a:extLst>
              <a:ext uri="{FF2B5EF4-FFF2-40B4-BE49-F238E27FC236}">
                <a16:creationId xmlns:a16="http://schemas.microsoft.com/office/drawing/2014/main" id="{0AF774EB-57C2-4A3F-966B-B3C409FDB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3124200"/>
            <a:ext cx="2514600" cy="2209800"/>
          </a:xfrm>
          <a:prstGeom prst="cloudCallout">
            <a:avLst>
              <a:gd name="adj1" fmla="val -87940"/>
              <a:gd name="adj2" fmla="val -8541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VNI-Times" pitchFamily="2" charset="0"/>
              </a:rPr>
              <a:t>Keát quaû lôùn nhaát cuûa cuoäc khôûi nghóa Lyù Bí?</a:t>
            </a:r>
          </a:p>
        </p:txBody>
      </p:sp>
      <p:sp>
        <p:nvSpPr>
          <p:cNvPr id="122896" name="AutoShape 16">
            <a:extLst>
              <a:ext uri="{FF2B5EF4-FFF2-40B4-BE49-F238E27FC236}">
                <a16:creationId xmlns:a16="http://schemas.microsoft.com/office/drawing/2014/main" id="{68905128-6244-41E1-A632-39DE55D29B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9400" y="2133600"/>
            <a:ext cx="2209800" cy="914400"/>
          </a:xfrm>
          <a:prstGeom prst="wedgeRectCallout">
            <a:avLst>
              <a:gd name="adj1" fmla="val -161782"/>
              <a:gd name="adj2" fmla="val -126389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VNI-Times" pitchFamily="2" charset="0"/>
              </a:rPr>
              <a:t>Tieâu Tö tham lam, taøn baïo</a:t>
            </a:r>
          </a:p>
        </p:txBody>
      </p:sp>
      <p:sp>
        <p:nvSpPr>
          <p:cNvPr id="122897" name="AutoShape 17">
            <a:extLst>
              <a:ext uri="{FF2B5EF4-FFF2-40B4-BE49-F238E27FC236}">
                <a16:creationId xmlns:a16="http://schemas.microsoft.com/office/drawing/2014/main" id="{4DCB9C20-3D6B-4A54-AAFA-54DBCEF16D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3657600"/>
            <a:ext cx="2514600" cy="2133600"/>
          </a:xfrm>
          <a:prstGeom prst="cloudCallout">
            <a:avLst>
              <a:gd name="adj1" fmla="val -18056"/>
              <a:gd name="adj2" fmla="val -17797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VNI-Times" pitchFamily="2" charset="0"/>
              </a:rPr>
              <a:t>Quaân Löông toå chöùc phaûn coâng maáy laàn? Keát quaû ra sao?</a:t>
            </a:r>
          </a:p>
        </p:txBody>
      </p:sp>
      <p:sp>
        <p:nvSpPr>
          <p:cNvPr id="122898" name="AutoShape 18">
            <a:extLst>
              <a:ext uri="{FF2B5EF4-FFF2-40B4-BE49-F238E27FC236}">
                <a16:creationId xmlns:a16="http://schemas.microsoft.com/office/drawing/2014/main" id="{2BEDE9F4-ECEA-4E46-93CF-CE1DEC8650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800" y="838200"/>
            <a:ext cx="1981200" cy="914400"/>
          </a:xfrm>
          <a:prstGeom prst="wedgeRectCallout">
            <a:avLst>
              <a:gd name="adj1" fmla="val -120593"/>
              <a:gd name="adj2" fmla="val -60245"/>
            </a:avLst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VNI-Times" pitchFamily="2" charset="0"/>
              </a:rPr>
              <a:t>Hai laàn, thaát baïi naëng neà</a:t>
            </a:r>
          </a:p>
        </p:txBody>
      </p:sp>
      <p:sp>
        <p:nvSpPr>
          <p:cNvPr id="28691" name="Text Box 19">
            <a:extLst>
              <a:ext uri="{FF2B5EF4-FFF2-40B4-BE49-F238E27FC236}">
                <a16:creationId xmlns:a16="http://schemas.microsoft.com/office/drawing/2014/main" id="{A7D59C18-7857-4CFF-8DC9-525106EAAA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30480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8692" name="Text Box 20">
            <a:extLst>
              <a:ext uri="{FF2B5EF4-FFF2-40B4-BE49-F238E27FC236}">
                <a16:creationId xmlns:a16="http://schemas.microsoft.com/office/drawing/2014/main" id="{17E82C5F-A147-490E-8DDB-C11AD57AE7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609600"/>
            <a:ext cx="609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8693" name="Text Box 21">
            <a:extLst>
              <a:ext uri="{FF2B5EF4-FFF2-40B4-BE49-F238E27FC236}">
                <a16:creationId xmlns:a16="http://schemas.microsoft.com/office/drawing/2014/main" id="{F3B1B2A1-C587-4715-9292-CEFCB5789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533400"/>
            <a:ext cx="533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8694" name="Text Box 22">
            <a:extLst>
              <a:ext uri="{FF2B5EF4-FFF2-40B4-BE49-F238E27FC236}">
                <a16:creationId xmlns:a16="http://schemas.microsoft.com/office/drawing/2014/main" id="{B182D2A0-E758-4C9E-82AA-5DE9A55B10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14478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8695" name="Text Box 23">
            <a:extLst>
              <a:ext uri="{FF2B5EF4-FFF2-40B4-BE49-F238E27FC236}">
                <a16:creationId xmlns:a16="http://schemas.microsoft.com/office/drawing/2014/main" id="{E253EC9B-78E9-435D-99A4-4FF0A42FF0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3505200"/>
            <a:ext cx="228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8696" name="TextBox 1">
            <a:extLst>
              <a:ext uri="{FF2B5EF4-FFF2-40B4-BE49-F238E27FC236}">
                <a16:creationId xmlns:a16="http://schemas.microsoft.com/office/drawing/2014/main" id="{F901962A-CEBD-482A-B6DA-4DC393099D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52400"/>
            <a:ext cx="6477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000">
                <a:latin typeface="Times New Roman" panose="02020603050405020304" pitchFamily="18" charset="0"/>
              </a:rPr>
              <a:t>Luật chơi: chọn số, trả lời đúng đáp án mở ra </a:t>
            </a:r>
          </a:p>
        </p:txBody>
      </p:sp>
    </p:spTree>
    <p:custDataLst>
      <p:tags r:id="rId1"/>
    </p:custData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228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228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28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2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88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28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28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28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228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228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22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88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228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28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28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228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228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122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88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228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28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28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28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228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22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888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228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 nodeType="clickPar">
                      <p:stCondLst>
                        <p:cond delay="0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228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228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228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228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22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887"/>
                  </p:tgtEl>
                </p:cond>
              </p:nextCondLst>
            </p:seq>
          </p:childTnLst>
        </p:cTn>
      </p:par>
    </p:tnLst>
    <p:bldLst>
      <p:bldP spid="122882" grpId="0"/>
      <p:bldP spid="122889" grpId="0" animBg="1"/>
      <p:bldP spid="122889" grpId="1" animBg="1"/>
      <p:bldP spid="122890" grpId="0" animBg="1"/>
      <p:bldP spid="122891" grpId="0" animBg="1"/>
      <p:bldP spid="122891" grpId="1" animBg="1"/>
      <p:bldP spid="122892" grpId="0" animBg="1"/>
      <p:bldP spid="122893" grpId="0" animBg="1"/>
      <p:bldP spid="122893" grpId="1" animBg="1"/>
      <p:bldP spid="122894" grpId="0" animBg="1"/>
      <p:bldP spid="122895" grpId="0" animBg="1"/>
      <p:bldP spid="122895" grpId="1" animBg="1"/>
      <p:bldP spid="122896" grpId="0" animBg="1"/>
      <p:bldP spid="122897" grpId="0" animBg="1"/>
      <p:bldP spid="122897" grpId="1" animBg="1"/>
      <p:bldP spid="12289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>
            <a:extLst>
              <a:ext uri="{FF2B5EF4-FFF2-40B4-BE49-F238E27FC236}">
                <a16:creationId xmlns:a16="http://schemas.microsoft.com/office/drawing/2014/main" id="{7C20274D-0ED6-4311-B79F-8E629099BE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-152400"/>
            <a:ext cx="9372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600">
                <a:solidFill>
                  <a:srgbClr val="FF0000"/>
                </a:solidFill>
                <a:latin typeface="Times New Roman" panose="02020603050405020304" pitchFamily="18" charset="0"/>
              </a:rPr>
              <a:t>BÀI 16. CÁC CUỘC KHỞI NGHĨA TIÊU BIỂU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600">
                <a:solidFill>
                  <a:srgbClr val="FF0000"/>
                </a:solidFill>
                <a:latin typeface="Times New Roman" panose="02020603050405020304" pitchFamily="18" charset="0"/>
              </a:rPr>
              <a:t> GIÀNH ĐỘC LẬP TRƯỚC THẾ KỈ X</a:t>
            </a:r>
          </a:p>
        </p:txBody>
      </p:sp>
      <p:sp>
        <p:nvSpPr>
          <p:cNvPr id="29699" name="Text Box 6">
            <a:extLst>
              <a:ext uri="{FF2B5EF4-FFF2-40B4-BE49-F238E27FC236}">
                <a16:creationId xmlns:a16="http://schemas.microsoft.com/office/drawing/2014/main" id="{CFF81825-9B0C-47A2-A1B2-D0FF3D5C72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143000"/>
            <a:ext cx="91440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600">
                <a:latin typeface="Times New Roman" panose="02020603050405020304" pitchFamily="18" charset="0"/>
              </a:rPr>
              <a:t>3. Khởi nghĩa Lý Bí </a:t>
            </a:r>
          </a:p>
        </p:txBody>
      </p:sp>
      <p:sp>
        <p:nvSpPr>
          <p:cNvPr id="29700" name="Cloud Callout 1">
            <a:extLst>
              <a:ext uri="{FF2B5EF4-FFF2-40B4-BE49-F238E27FC236}">
                <a16:creationId xmlns:a16="http://schemas.microsoft.com/office/drawing/2014/main" id="{9196B5D3-0F34-464A-96D6-850A55886C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1752600"/>
            <a:ext cx="5638800" cy="3276600"/>
          </a:xfrm>
          <a:prstGeom prst="cloudCallout">
            <a:avLst>
              <a:gd name="adj1" fmla="val -68079"/>
              <a:gd name="adj2" fmla="val 85949"/>
            </a:avLst>
          </a:prstGeom>
          <a:solidFill>
            <a:srgbClr val="FF9933"/>
          </a:solidFill>
          <a:ln w="9525" algn="ctr">
            <a:solidFill>
              <a:srgbClr val="FFC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vi-VN" sz="280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vi-VN" sz="2800">
                <a:latin typeface="Times New Roman" panose="02020603050405020304" pitchFamily="18" charset="0"/>
              </a:rPr>
              <a:t>Kết quả, </a:t>
            </a:r>
            <a:r>
              <a:rPr lang="en-US" altLang="vi-VN" sz="2800">
                <a:latin typeface="Times New Roman" panose="02020603050405020304" pitchFamily="18" charset="0"/>
              </a:rPr>
              <a:t>ý nghĩa cuộc khởi nghĩa Lí Bí</a:t>
            </a:r>
            <a:r>
              <a:rPr lang="vi-VN" altLang="vi-VN" sz="2800">
                <a:latin typeface="Times New Roman" panose="02020603050405020304" pitchFamily="18" charset="0"/>
              </a:rPr>
              <a:t> ? </a:t>
            </a:r>
            <a:endParaRPr lang="en-US" altLang="vi-VN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>
            <a:extLst>
              <a:ext uri="{FF2B5EF4-FFF2-40B4-BE49-F238E27FC236}">
                <a16:creationId xmlns:a16="http://schemas.microsoft.com/office/drawing/2014/main" id="{C3624711-4873-43C2-A649-928679D286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-152400"/>
            <a:ext cx="9372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600">
                <a:solidFill>
                  <a:srgbClr val="FF0000"/>
                </a:solidFill>
                <a:latin typeface="Times New Roman" panose="02020603050405020304" pitchFamily="18" charset="0"/>
              </a:rPr>
              <a:t>BÀI 16. CÁC CUỘC KHỞI NGHĨA TIÊU BIỂU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600">
                <a:solidFill>
                  <a:srgbClr val="FF0000"/>
                </a:solidFill>
                <a:latin typeface="Times New Roman" panose="02020603050405020304" pitchFamily="18" charset="0"/>
              </a:rPr>
              <a:t> GIÀNH ĐỘC LẬP TRƯỚC THẾ KỈ X</a:t>
            </a:r>
          </a:p>
        </p:txBody>
      </p:sp>
      <p:sp>
        <p:nvSpPr>
          <p:cNvPr id="30723" name="Text Box 6">
            <a:extLst>
              <a:ext uri="{FF2B5EF4-FFF2-40B4-BE49-F238E27FC236}">
                <a16:creationId xmlns:a16="http://schemas.microsoft.com/office/drawing/2014/main" id="{BC112326-78FF-4D7D-9290-5ED5CC26A8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143000"/>
            <a:ext cx="91440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600">
                <a:latin typeface="Times New Roman" panose="02020603050405020304" pitchFamily="18" charset="0"/>
              </a:rPr>
              <a:t>3. Khởi nghĩa Lý Bí </a:t>
            </a:r>
          </a:p>
        </p:txBody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36B84A62-298C-468F-9E05-B0BD3A0D59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133600"/>
            <a:ext cx="7086600" cy="3810000"/>
          </a:xfrm>
          <a:prstGeom prst="cloudCallout">
            <a:avLst>
              <a:gd name="adj1" fmla="val -42653"/>
              <a:gd name="adj2" fmla="val 59333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>
                <a:solidFill>
                  <a:srgbClr val="FF0000"/>
                </a:solidFill>
                <a:latin typeface="Times New Roman" panose="02020603050405020304" pitchFamily="18" charset="0"/>
              </a:rPr>
              <a:t>Tại sao Lý Bí đặt tên nước là Vạn Xuân ?</a:t>
            </a: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>
            <a:extLst>
              <a:ext uri="{FF2B5EF4-FFF2-40B4-BE49-F238E27FC236}">
                <a16:creationId xmlns:a16="http://schemas.microsoft.com/office/drawing/2014/main" id="{714E551D-D277-4F8A-8901-49B9B1A03F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-152400"/>
            <a:ext cx="9372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16. CÁC CUỘC KHỞI NGHĨA TIÊU BIỂU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GIÀNH ĐỘC LẬP TRƯỚC THẾ KỈ X</a:t>
            </a:r>
          </a:p>
        </p:txBody>
      </p:sp>
      <p:sp>
        <p:nvSpPr>
          <p:cNvPr id="31747" name="Text Box 6">
            <a:extLst>
              <a:ext uri="{FF2B5EF4-FFF2-40B4-BE49-F238E27FC236}">
                <a16:creationId xmlns:a16="http://schemas.microsoft.com/office/drawing/2014/main" id="{BE1BCC18-47C4-4694-9F45-57E8A1E5AF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143000"/>
            <a:ext cx="91440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600">
                <a:latin typeface="Times New Roman" panose="02020603050405020304" pitchFamily="18" charset="0"/>
                <a:cs typeface="Times New Roman" panose="02020603050405020304" pitchFamily="18" charset="0"/>
              </a:rPr>
              <a:t>3. Khởi nghĩa Lý Bí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D30236F-7ACF-4BE9-A059-F0A6A539460C}"/>
              </a:ext>
            </a:extLst>
          </p:cNvPr>
          <p:cNvGraphicFramePr>
            <a:graphicFrameLocks noGrp="1"/>
          </p:cNvGraphicFramePr>
          <p:nvPr/>
        </p:nvGraphicFramePr>
        <p:xfrm>
          <a:off x="655638" y="3311525"/>
          <a:ext cx="7802562" cy="2778125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011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79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03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</a:rPr>
                        <a:t> 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</a:rPr>
                        <a:t>K</a:t>
                      </a:r>
                      <a:r>
                        <a:rPr lang="en-US" sz="1800" dirty="0" err="1">
                          <a:effectLst/>
                        </a:rPr>
                        <a:t>hởi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nghĩa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Hai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Bà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Trưng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</a:rPr>
                        <a:t>K</a:t>
                      </a:r>
                      <a:r>
                        <a:rPr lang="en-US" sz="1800" dirty="0" err="1">
                          <a:effectLst/>
                        </a:rPr>
                        <a:t>hởi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nghĩa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Lí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Bí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58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</a:rPr>
                        <a:t>- Giống nhau :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19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</a:rPr>
                        <a:t>- Khác nhau: 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Cloud 4">
            <a:extLst>
              <a:ext uri="{FF2B5EF4-FFF2-40B4-BE49-F238E27FC236}">
                <a16:creationId xmlns:a16="http://schemas.microsoft.com/office/drawing/2014/main" id="{8EB4A44B-A4A5-459E-8F5F-0BBC9C8DFF40}"/>
              </a:ext>
            </a:extLst>
          </p:cNvPr>
          <p:cNvSpPr/>
          <p:nvPr/>
        </p:nvSpPr>
        <p:spPr bwMode="auto">
          <a:xfrm>
            <a:off x="4191000" y="1143000"/>
            <a:ext cx="4572000" cy="2057400"/>
          </a:xfrm>
          <a:prstGeom prst="cloud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Khởi nghĩa Hai Bà Trưng </a:t>
            </a:r>
            <a:r>
              <a:rPr lang="vi-VN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lang="en-US" altLang="en-US" sz="200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khởi nghĩa Lí Bí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có điểm giống và khác nhau gì ?</a:t>
            </a:r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>
            <a:extLst>
              <a:ext uri="{FF2B5EF4-FFF2-40B4-BE49-F238E27FC236}">
                <a16:creationId xmlns:a16="http://schemas.microsoft.com/office/drawing/2014/main" id="{3000B720-BE61-4076-B351-2923406AED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-152400"/>
            <a:ext cx="9372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600">
                <a:solidFill>
                  <a:srgbClr val="FF0000"/>
                </a:solidFill>
                <a:latin typeface="Times New Roman" panose="02020603050405020304" pitchFamily="18" charset="0"/>
              </a:rPr>
              <a:t>BÀI 16. CÁC CUỘC KHỞI NGHĨA TIÊU BIỂU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600">
                <a:solidFill>
                  <a:srgbClr val="FF0000"/>
                </a:solidFill>
                <a:latin typeface="Times New Roman" panose="02020603050405020304" pitchFamily="18" charset="0"/>
              </a:rPr>
              <a:t> GIÀNH ĐỘC LẬP TRƯỚC THẾ KỈ X</a:t>
            </a:r>
          </a:p>
        </p:txBody>
      </p:sp>
      <p:sp>
        <p:nvSpPr>
          <p:cNvPr id="32771" name="Text Box 6">
            <a:extLst>
              <a:ext uri="{FF2B5EF4-FFF2-40B4-BE49-F238E27FC236}">
                <a16:creationId xmlns:a16="http://schemas.microsoft.com/office/drawing/2014/main" id="{A8176726-385D-4819-85FD-D3D154DCD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143000"/>
            <a:ext cx="91440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600">
                <a:latin typeface="Times New Roman" panose="02020603050405020304" pitchFamily="18" charset="0"/>
              </a:rPr>
              <a:t>3. Khởi nghĩa Lý Bí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4454298-DE53-4D49-8735-1C0DFE4CDD5F}"/>
              </a:ext>
            </a:extLst>
          </p:cNvPr>
          <p:cNvGraphicFramePr>
            <a:graphicFrameLocks noGrp="1"/>
          </p:cNvGraphicFramePr>
          <p:nvPr/>
        </p:nvGraphicFramePr>
        <p:xfrm>
          <a:off x="655638" y="3311525"/>
          <a:ext cx="7802562" cy="339090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8590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14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320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11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</a:rPr>
                        <a:t>K</a:t>
                      </a:r>
                      <a:r>
                        <a:rPr lang="en-US" sz="2000" dirty="0" err="1">
                          <a:effectLst/>
                        </a:rPr>
                        <a:t>hởi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nghĩa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Hai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Bà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Trưng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       </a:t>
                      </a:r>
                      <a:r>
                        <a:rPr lang="vi-VN" sz="2000" dirty="0">
                          <a:effectLst/>
                        </a:rPr>
                        <a:t>K</a:t>
                      </a:r>
                      <a:r>
                        <a:rPr lang="en-US" sz="2000" dirty="0" err="1">
                          <a:effectLst/>
                        </a:rPr>
                        <a:t>hởi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nghĩa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Lí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Bí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6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</a:rPr>
                        <a:t>- Giống nhau :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 </a:t>
                      </a:r>
                      <a:r>
                        <a:rPr lang="vi-VN" sz="2000" dirty="0">
                          <a:effectLst/>
                        </a:rPr>
                        <a:t>Đều trải qua giai đoạn khởi nghĩa và kháng chiến 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20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</a:rPr>
                        <a:t>- Khác nhau: 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</a:rPr>
                        <a:t>- Xưng vương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</a:rPr>
                        <a:t>- Xây dựng chính quyền sơ khai tồn tại 3 năm.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</a:rPr>
                        <a:t> - Đóng đô: Mê Linh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</a:rPr>
                        <a:t>- Xưng đế 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</a:rPr>
                        <a:t>- Xây dựng chính quyền có 2 ban Văn, võ, quốc hiệu riêng, tồn tại lâu hơn.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</a:rPr>
                        <a:t>- Đóng đô: sông Tô Lịch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Cloud 4">
            <a:extLst>
              <a:ext uri="{FF2B5EF4-FFF2-40B4-BE49-F238E27FC236}">
                <a16:creationId xmlns:a16="http://schemas.microsoft.com/office/drawing/2014/main" id="{57F3850C-F7BF-49AE-9F3F-B84019B431EA}"/>
              </a:ext>
            </a:extLst>
          </p:cNvPr>
          <p:cNvSpPr/>
          <p:nvPr/>
        </p:nvSpPr>
        <p:spPr bwMode="auto">
          <a:xfrm>
            <a:off x="4191000" y="1143000"/>
            <a:ext cx="4876800" cy="2057400"/>
          </a:xfrm>
          <a:prstGeom prst="cloud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Khởi nghĩa Hai Bà Trưng </a:t>
            </a:r>
            <a:r>
              <a:rPr lang="vi-VN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lang="en-US" altLang="en-US" sz="2000">
                <a:latin typeface="Times New Roman" panose="02020603050405020304" pitchFamily="18" charset="0"/>
                <a:cs typeface="Calibri" panose="020F0502020204030204" pitchFamily="34" charset="0"/>
              </a:rPr>
              <a:t>khởi nghĩa Lí Bí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có điểm giống và khác nhau gì ?</a:t>
            </a:r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>
            <a:extLst>
              <a:ext uri="{FF2B5EF4-FFF2-40B4-BE49-F238E27FC236}">
                <a16:creationId xmlns:a16="http://schemas.microsoft.com/office/drawing/2014/main" id="{DC16A053-CB8F-44E3-8738-B8863FDB1021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685800" y="152400"/>
            <a:ext cx="7772400" cy="1143000"/>
          </a:xfrm>
          <a:noFill/>
        </p:spPr>
        <p:txBody>
          <a:bodyPr/>
          <a:lstStyle/>
          <a:p>
            <a:r>
              <a:rPr lang="en-US" altLang="vi-VN" sz="2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16. CÁC CUỘC KHỞI NGHĨA TIÊU BIỂU</a:t>
            </a:r>
            <a:br>
              <a:rPr lang="en-US" altLang="vi-VN" sz="2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vi-VN" sz="2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GIÀNH ĐỘC LẬP TRƯỚC THẾ KỈ X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F512FF09-98D8-45DF-9BF3-5D4DF022340C}"/>
              </a:ext>
            </a:extLst>
          </p:cNvPr>
          <p:cNvGraphicFramePr/>
          <p:nvPr/>
        </p:nvGraphicFramePr>
        <p:xfrm>
          <a:off x="609600" y="1371600"/>
          <a:ext cx="8382000" cy="485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Explosion 2 1">
            <a:extLst>
              <a:ext uri="{FF2B5EF4-FFF2-40B4-BE49-F238E27FC236}">
                <a16:creationId xmlns:a16="http://schemas.microsoft.com/office/drawing/2014/main" id="{FA895534-20D0-4C09-9C5D-62E1A1E257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828800"/>
            <a:ext cx="1828800" cy="1447800"/>
          </a:xfrm>
          <a:prstGeom prst="irregularSeal2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000">
                <a:latin typeface="Times New Roman" panose="02020603050405020304" pitchFamily="18" charset="0"/>
              </a:rPr>
              <a:t>Mục tiêu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>
            <a:extLst>
              <a:ext uri="{FF2B5EF4-FFF2-40B4-BE49-F238E27FC236}">
                <a16:creationId xmlns:a16="http://schemas.microsoft.com/office/drawing/2014/main" id="{6029349B-BA41-4FDE-A701-49E03811433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6446838"/>
            <a:ext cx="3124200" cy="334962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altLang="en-US" sz="2000" b="1" i="1"/>
              <a:t> Lí Nam Đế</a:t>
            </a:r>
          </a:p>
        </p:txBody>
      </p:sp>
      <p:pic>
        <p:nvPicPr>
          <p:cNvPr id="33795" name="Picture 5" descr="Emperor Ly Nam De.jpg">
            <a:extLst>
              <a:ext uri="{FF2B5EF4-FFF2-40B4-BE49-F238E27FC236}">
                <a16:creationId xmlns:a16="http://schemas.microsoft.com/office/drawing/2014/main" id="{C0D8F42D-08A5-4AA7-AA21-83DC00FC68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61722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Rectangle 2">
            <a:extLst>
              <a:ext uri="{FF2B5EF4-FFF2-40B4-BE49-F238E27FC236}">
                <a16:creationId xmlns:a16="http://schemas.microsoft.com/office/drawing/2014/main" id="{8CC03C6F-C2A8-4C97-A97C-A36B53E2FD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331788"/>
            <a:ext cx="2133600" cy="545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i="1">
                <a:solidFill>
                  <a:schemeClr val="tx2"/>
                </a:solidFill>
                <a:latin typeface=".VnTime" panose="020B7200000000000000" pitchFamily="34" charset="0"/>
              </a:rPr>
              <a:t>C©u ng¹n ng</a:t>
            </a:r>
            <a:r>
              <a:rPr lang="en-US" altLang="en-US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ữ</a:t>
            </a:r>
            <a:r>
              <a:rPr lang="en-US" altLang="en-US" sz="2400" i="1">
                <a:solidFill>
                  <a:schemeClr val="tx2"/>
                </a:solidFill>
              </a:rPr>
              <a:t> </a:t>
            </a:r>
            <a:r>
              <a:rPr lang="en-US" altLang="en-US" sz="2400" i="1">
                <a:solidFill>
                  <a:schemeClr val="tx2"/>
                </a:solidFill>
                <a:latin typeface=".VnTime" panose="020B7200000000000000" pitchFamily="34" charset="0"/>
              </a:rPr>
              <a:t>truyÒn tông trong d©n gian nãi lªn tµi trÝ Lý BÝ: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chemeClr val="accent2"/>
                </a:solidFill>
                <a:latin typeface=".VnArabia" panose="020B7200000000000000" pitchFamily="34" charset="0"/>
              </a:rPr>
              <a:t>“Nư­íc l· mµ v· nªn hå</a:t>
            </a:r>
            <a:br>
              <a:rPr lang="en-US" altLang="en-US" sz="2400">
                <a:solidFill>
                  <a:schemeClr val="accent2"/>
                </a:solidFill>
                <a:latin typeface=".VnArabia" panose="020B7200000000000000" pitchFamily="34" charset="0"/>
              </a:rPr>
            </a:br>
            <a:r>
              <a:rPr lang="en-US" altLang="en-US" sz="2400">
                <a:solidFill>
                  <a:schemeClr val="accent2"/>
                </a:solidFill>
                <a:latin typeface=".VnArabia" panose="020B7200000000000000" pitchFamily="34" charset="0"/>
              </a:rPr>
              <a:t>Tay kh«ng mµ næi c¬ ®å míi ngoan”</a:t>
            </a:r>
            <a:br>
              <a:rPr lang="en-US" altLang="en-US" sz="2400">
                <a:solidFill>
                  <a:schemeClr val="accent2"/>
                </a:solidFill>
                <a:latin typeface=".VnArabia" panose="020B7200000000000000" pitchFamily="34" charset="0"/>
              </a:rPr>
            </a:br>
            <a:endParaRPr lang="en-US" altLang="en-US" sz="2400" i="1">
              <a:solidFill>
                <a:schemeClr val="tx2"/>
              </a:solidFill>
              <a:latin typeface=".VnTime" panose="020B7200000000000000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2">
            <a:extLst>
              <a:ext uri="{FF2B5EF4-FFF2-40B4-BE49-F238E27FC236}">
                <a16:creationId xmlns:a16="http://schemas.microsoft.com/office/drawing/2014/main" id="{CC66AB3C-D847-454E-8EC9-F83D783C7D13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304800"/>
            <a:ext cx="7696200" cy="6242050"/>
            <a:chOff x="1344" y="432"/>
            <a:chExt cx="4416" cy="3146"/>
          </a:xfrm>
        </p:grpSpPr>
        <p:pic>
          <p:nvPicPr>
            <p:cNvPr id="34819" name="Picture 3" descr="scan0068">
              <a:extLst>
                <a:ext uri="{FF2B5EF4-FFF2-40B4-BE49-F238E27FC236}">
                  <a16:creationId xmlns:a16="http://schemas.microsoft.com/office/drawing/2014/main" id="{FEDC64CB-1515-46AB-8B7C-04ACC1165C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4" y="432"/>
              <a:ext cx="4416" cy="29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20" name="Text Box 4">
              <a:extLst>
                <a:ext uri="{FF2B5EF4-FFF2-40B4-BE49-F238E27FC236}">
                  <a16:creationId xmlns:a16="http://schemas.microsoft.com/office/drawing/2014/main" id="{17F227F0-35A5-414B-8769-1B13584B01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32" y="3408"/>
              <a:ext cx="1830" cy="1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Times New Roman" panose="02020603050405020304" pitchFamily="18" charset="0"/>
                  <a:cs typeface="Arial" panose="020B0604020202020204" pitchFamily="34" charset="0"/>
                </a:rPr>
                <a:t>Triều Lý Nam Đế (tranh mô phỏng)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6" name="Picture 4" descr="đình làng Lưu Xá thờ Lý Nam đế ở Hà tây">
            <a:extLst>
              <a:ext uri="{FF2B5EF4-FFF2-40B4-BE49-F238E27FC236}">
                <a16:creationId xmlns:a16="http://schemas.microsoft.com/office/drawing/2014/main" id="{D7487FC9-7D4C-4114-A286-79877C0C5630}"/>
              </a:ext>
            </a:extLst>
          </p:cNvPr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228600"/>
            <a:ext cx="8763000" cy="5607050"/>
          </a:xfrm>
          <a:noFill/>
          <a:ln w="57150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35843" name="Rectangle 2">
            <a:extLst>
              <a:ext uri="{FF2B5EF4-FFF2-40B4-BE49-F238E27FC236}">
                <a16:creationId xmlns:a16="http://schemas.microsoft.com/office/drawing/2014/main" id="{6DD830B3-EECB-470B-9569-99062D7E872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0"/>
            <a:ext cx="9144000" cy="533400"/>
          </a:xfrm>
        </p:spPr>
        <p:txBody>
          <a:bodyPr/>
          <a:lstStyle/>
          <a:p>
            <a:pPr eaLnBrk="1" hangingPunct="1"/>
            <a:r>
              <a:rPr lang="en-US" altLang="en-US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Đền Giang Xá thờ Lý Nam Đế ở Hà Nội ( Hà Tây cũ)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72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Pho Ly Nam De o Ha Noi">
            <a:extLst>
              <a:ext uri="{FF2B5EF4-FFF2-40B4-BE49-F238E27FC236}">
                <a16:creationId xmlns:a16="http://schemas.microsoft.com/office/drawing/2014/main" id="{A8BAD414-463B-4B25-8AAB-FA0DAC3619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ext Box 3">
            <a:extLst>
              <a:ext uri="{FF2B5EF4-FFF2-40B4-BE49-F238E27FC236}">
                <a16:creationId xmlns:a16="http://schemas.microsoft.com/office/drawing/2014/main" id="{FD833BCB-68AA-4D77-85CE-4350CCEF4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6338888"/>
            <a:ext cx="7467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 ảnh phố Lý Nam Đế ở Hà Nội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>
            <a:extLst>
              <a:ext uri="{FF2B5EF4-FFF2-40B4-BE49-F238E27FC236}">
                <a16:creationId xmlns:a16="http://schemas.microsoft.com/office/drawing/2014/main" id="{2DF78192-7349-4C20-AE55-D3BC50E2AE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25563"/>
            <a:ext cx="9144000" cy="157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>
                <a:solidFill>
                  <a:srgbClr val="CC3300"/>
                </a:solidFill>
                <a:latin typeface="Times New Roman" panose="02020603050405020304" pitchFamily="18" charset="0"/>
              </a:rPr>
              <a:t>Bài tập 1</a:t>
            </a:r>
            <a:r>
              <a:rPr lang="en-US" altLang="vi-VN">
                <a:solidFill>
                  <a:srgbClr val="990099"/>
                </a:solidFill>
                <a:latin typeface="Times New Roman" panose="02020603050405020304" pitchFamily="18" charset="0"/>
              </a:rPr>
              <a:t>: Hãy chọn các từ, cụm từ </a:t>
            </a:r>
            <a:r>
              <a:rPr lang="en-US" altLang="vi-VN">
                <a:solidFill>
                  <a:srgbClr val="0033CC"/>
                </a:solidFill>
                <a:latin typeface="Times New Roman" panose="02020603050405020304" pitchFamily="18" charset="0"/>
              </a:rPr>
              <a:t>Phú Điền, Giao châu,  248, Cửu Chân, Bà Triệu </a:t>
            </a:r>
            <a:r>
              <a:rPr lang="en-US" altLang="vi-VN">
                <a:solidFill>
                  <a:srgbClr val="990099"/>
                </a:solidFill>
                <a:latin typeface="Times New Roman" panose="02020603050405020304" pitchFamily="18" charset="0"/>
              </a:rPr>
              <a:t>để hoàn thành diễn biến cuộc khởi nghĩa Bà Triệu:</a:t>
            </a:r>
          </a:p>
        </p:txBody>
      </p:sp>
      <p:sp>
        <p:nvSpPr>
          <p:cNvPr id="37891" name="Text Box 7">
            <a:extLst>
              <a:ext uri="{FF2B5EF4-FFF2-40B4-BE49-F238E27FC236}">
                <a16:creationId xmlns:a16="http://schemas.microsoft.com/office/drawing/2014/main" id="{E8513EB3-073C-426B-BA83-A578B05718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155950"/>
            <a:ext cx="9144000" cy="301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>
                <a:latin typeface="Times New Roman" panose="02020603050405020304" pitchFamily="18" charset="0"/>
                <a:sym typeface="Wingdings" panose="05000000000000000000" pitchFamily="2" charset="2"/>
              </a:rPr>
              <a:t> Năm  </a:t>
            </a:r>
            <a:r>
              <a:rPr lang="en-US" altLang="vi-VN">
                <a:solidFill>
                  <a:srgbClr val="0033CC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248</a:t>
            </a:r>
            <a:r>
              <a:rPr lang="en-US" altLang="vi-VN">
                <a:latin typeface="Times New Roman" panose="02020603050405020304" pitchFamily="18" charset="0"/>
                <a:sym typeface="Wingdings" panose="05000000000000000000" pitchFamily="2" charset="2"/>
              </a:rPr>
              <a:t> , khởi nghĩa bùng nổ. Từ căn cứ           </a:t>
            </a:r>
            <a:r>
              <a:rPr lang="en-US" altLang="vi-VN">
                <a:solidFill>
                  <a:srgbClr val="0033CC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Phú Điền</a:t>
            </a:r>
            <a:r>
              <a:rPr lang="en-US" altLang="vi-VN">
                <a:latin typeface="Times New Roman" panose="02020603050405020304" pitchFamily="18" charset="0"/>
                <a:sym typeface="Wingdings" panose="05000000000000000000" pitchFamily="2" charset="2"/>
              </a:rPr>
              <a:t>   ( Hậu Lộc –T.Hoá), </a:t>
            </a:r>
            <a:r>
              <a:rPr lang="en-US" altLang="vi-VN">
                <a:solidFill>
                  <a:srgbClr val="0033CC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Bà Triệu</a:t>
            </a:r>
            <a:r>
              <a:rPr lang="en-US" altLang="vi-VN">
                <a:latin typeface="Times New Roman" panose="02020603050405020304" pitchFamily="18" charset="0"/>
                <a:sym typeface="Wingdings" panose="05000000000000000000" pitchFamily="2" charset="2"/>
              </a:rPr>
              <a:t> lãnh đạo nghĩa quân đánh phá các thành ấp của nhà Ngô ở quận </a:t>
            </a:r>
            <a:r>
              <a:rPr lang="en-US" altLang="vi-VN">
                <a:solidFill>
                  <a:srgbClr val="0033CC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Cửu Chân</a:t>
            </a:r>
            <a:r>
              <a:rPr lang="en-US" altLang="vi-VN">
                <a:latin typeface="Times New Roman" panose="02020603050405020304" pitchFamily="18" charset="0"/>
                <a:sym typeface="Wingdings" panose="05000000000000000000" pitchFamily="2" charset="2"/>
              </a:rPr>
              <a:t>, rồi từ đó đánh ra khắp                </a:t>
            </a:r>
            <a:r>
              <a:rPr lang="en-US" altLang="vi-VN">
                <a:solidFill>
                  <a:srgbClr val="0033CC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Giao Châu</a:t>
            </a:r>
            <a:r>
              <a:rPr lang="en-US" altLang="vi-VN">
                <a:latin typeface="Times New Roman" panose="02020603050405020304" pitchFamily="18" charset="0"/>
                <a:sym typeface="Wingdings" panose="05000000000000000000" pitchFamily="2" charset="2"/>
              </a:rPr>
              <a:t>. </a:t>
            </a:r>
            <a:r>
              <a:rPr lang="en-US" altLang="vi-VN">
                <a:latin typeface="Times New Roman" panose="02020603050405020304" pitchFamily="18" charset="0"/>
              </a:rPr>
              <a:t>Nhà Ngô cử 6000 quân sang đàn áp. Cuộc khởi nghĩa thất bại.</a:t>
            </a:r>
          </a:p>
        </p:txBody>
      </p:sp>
      <p:sp>
        <p:nvSpPr>
          <p:cNvPr id="412681" name="Rectangle 9">
            <a:extLst>
              <a:ext uri="{FF2B5EF4-FFF2-40B4-BE49-F238E27FC236}">
                <a16:creationId xmlns:a16="http://schemas.microsoft.com/office/drawing/2014/main" id="{0B9C844C-B15C-43A5-B49F-A5CF26CCD2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3200400"/>
            <a:ext cx="838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412682" name="Rectangle 10">
            <a:extLst>
              <a:ext uri="{FF2B5EF4-FFF2-40B4-BE49-F238E27FC236}">
                <a16:creationId xmlns:a16="http://schemas.microsoft.com/office/drawing/2014/main" id="{C0ADB4D1-662B-4C0D-8174-C99001FD66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33800"/>
            <a:ext cx="1981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412683" name="Rectangle 11">
            <a:extLst>
              <a:ext uri="{FF2B5EF4-FFF2-40B4-BE49-F238E27FC236}">
                <a16:creationId xmlns:a16="http://schemas.microsoft.com/office/drawing/2014/main" id="{A1061A34-8500-4217-B5C9-5D32FA5949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3733800"/>
            <a:ext cx="16764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412684" name="Rectangle 12">
            <a:extLst>
              <a:ext uri="{FF2B5EF4-FFF2-40B4-BE49-F238E27FC236}">
                <a16:creationId xmlns:a16="http://schemas.microsoft.com/office/drawing/2014/main" id="{CEB6B9A2-AD23-495F-A6D7-7DBBEEFBC4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4724400"/>
            <a:ext cx="19050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412685" name="Rectangle 13">
            <a:extLst>
              <a:ext uri="{FF2B5EF4-FFF2-40B4-BE49-F238E27FC236}">
                <a16:creationId xmlns:a16="http://schemas.microsoft.com/office/drawing/2014/main" id="{0373C857-DE30-4572-835F-35E3AEB1F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" y="5181600"/>
            <a:ext cx="20574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37897" name="Text Box 6">
            <a:extLst>
              <a:ext uri="{FF2B5EF4-FFF2-40B4-BE49-F238E27FC236}">
                <a16:creationId xmlns:a16="http://schemas.microsoft.com/office/drawing/2014/main" id="{818EFD90-F0A8-4AE6-980B-EEDE50A4EE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496888"/>
            <a:ext cx="3048000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600">
                <a:latin typeface="Times New Roman" panose="02020603050405020304" pitchFamily="18" charset="0"/>
              </a:rPr>
              <a:t>LUYỆN TẬP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2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2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4126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26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26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2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2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2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4126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26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26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2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126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12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2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2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2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12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1268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126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268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26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268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26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268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268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2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412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412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4126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58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4126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2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4126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*0.0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412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412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h+1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4126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681" grpId="0" animBg="1"/>
      <p:bldP spid="412682" grpId="0" animBg="1"/>
      <p:bldP spid="412683" grpId="0" animBg="1"/>
      <p:bldP spid="412684" grpId="0" animBg="1"/>
      <p:bldP spid="41268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Tien\Downloads\GAME PP\1.jpg">
            <a:extLst>
              <a:ext uri="{FF2B5EF4-FFF2-40B4-BE49-F238E27FC236}">
                <a16:creationId xmlns:a16="http://schemas.microsoft.com/office/drawing/2014/main" id="{721FB387-2F63-4CC3-8337-B13AE53C8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685800"/>
            <a:ext cx="9067800" cy="613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TayDuKy.mp3">
            <a:hlinkClick r:id="" action="ppaction://media"/>
            <a:extLst>
              <a:ext uri="{FF2B5EF4-FFF2-40B4-BE49-F238E27FC236}">
                <a16:creationId xmlns:a16="http://schemas.microsoft.com/office/drawing/2014/main" id="{4F7D8461-7A1F-4864-B628-2C51A028A3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29718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6" name="TextBox 1">
            <a:extLst>
              <a:ext uri="{FF2B5EF4-FFF2-40B4-BE49-F238E27FC236}">
                <a16:creationId xmlns:a16="http://schemas.microsoft.com/office/drawing/2014/main" id="{381A5E4E-A632-4366-9CC2-113E7100B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01600"/>
            <a:ext cx="6248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3200">
                <a:latin typeface="Times New Roman" panose="02020603050405020304" pitchFamily="18" charset="0"/>
              </a:rPr>
              <a:t>Bài tập 2: Trò chơi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Tien\Downloads\GAME PP\2_cong-dong-360_su-that-dong-troi-ve-chiec-bat-vang-huyen-thoai-trong-tay-du-ky_073841.jpg">
            <a:extLst>
              <a:ext uri="{FF2B5EF4-FFF2-40B4-BE49-F238E27FC236}">
                <a16:creationId xmlns:a16="http://schemas.microsoft.com/office/drawing/2014/main" id="{69681640-0CD9-4244-830B-E8CEA48FD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963" y="2000250"/>
            <a:ext cx="7239000" cy="386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ADMIN\Desktop\Tai nguyen thiet ke tro choi\Bảng gỗ\49f1b87228eb6bdb68e300357ebeb9ca (2).jpg">
            <a:extLst>
              <a:ext uri="{FF2B5EF4-FFF2-40B4-BE49-F238E27FC236}">
                <a16:creationId xmlns:a16="http://schemas.microsoft.com/office/drawing/2014/main" id="{E743E037-9833-4549-B895-78E36182F2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50" y="76200"/>
            <a:ext cx="5772150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E3FDA2-A989-4FB8-A98E-584717B8C8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0675" y="663575"/>
            <a:ext cx="34131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4000">
                <a:solidFill>
                  <a:srgbClr val="CC0066"/>
                </a:solidFill>
                <a:latin typeface="UVN Bach Tuyet Nang" panose="02090907080705020403" pitchFamily="18" charset="0"/>
                <a:cs typeface="Arial" panose="020B0604020202020204" pitchFamily="34" charset="0"/>
              </a:rPr>
              <a:t>TÂY DU KÝ</a:t>
            </a:r>
          </a:p>
        </p:txBody>
      </p:sp>
      <p:pic>
        <p:nvPicPr>
          <p:cNvPr id="7" name="Picture 11" descr="C:\Users\ADMIN\Desktop\Tai nguyen thiet ke tro choi\Angry birds epic birds\1505573783630 (2).png">
            <a:hlinkClick r:id="rId4" action="ppaction://hlinksldjump"/>
            <a:extLst>
              <a:ext uri="{FF2B5EF4-FFF2-40B4-BE49-F238E27FC236}">
                <a16:creationId xmlns:a16="http://schemas.microsoft.com/office/drawing/2014/main" id="{8121D6CE-6789-4549-9E53-53DB9DC4A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675" y="2178050"/>
            <a:ext cx="8016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2" name="AutoShape 8" descr="Káº¿t quáº£ hÃ¬nh áº£nh cho Cá» hoáº¡t hÃ¬nh">
            <a:extLst>
              <a:ext uri="{FF2B5EF4-FFF2-40B4-BE49-F238E27FC236}">
                <a16:creationId xmlns:a16="http://schemas.microsoft.com/office/drawing/2014/main" id="{095012D5-E32E-4C95-BEFD-7F131F0F50F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vi-VN" altLang="vi-VN" sz="1800" b="0">
              <a:solidFill>
                <a:srgbClr val="000000"/>
              </a:solidFill>
            </a:endParaRPr>
          </a:p>
        </p:txBody>
      </p:sp>
      <p:pic>
        <p:nvPicPr>
          <p:cNvPr id="39943" name="Picture 3">
            <a:extLst>
              <a:ext uri="{FF2B5EF4-FFF2-40B4-BE49-F238E27FC236}">
                <a16:creationId xmlns:a16="http://schemas.microsoft.com/office/drawing/2014/main" id="{EBFD8416-34F2-4F43-927E-933349879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0499">
            <a:off x="-141288" y="4741863"/>
            <a:ext cx="2584451" cy="1649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44" name="Picture 4" descr="HÃ¬nh áº£nh cÃ³ liÃªn quan">
            <a:extLst>
              <a:ext uri="{FF2B5EF4-FFF2-40B4-BE49-F238E27FC236}">
                <a16:creationId xmlns:a16="http://schemas.microsoft.com/office/drawing/2014/main" id="{7ACF7C00-5C42-4F50-A104-583B6E817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" y="4724400"/>
            <a:ext cx="44196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5" name="Picture 6" descr="HÃ¬nh áº£nh cÃ³ liÃªn quan">
            <a:extLst>
              <a:ext uri="{FF2B5EF4-FFF2-40B4-BE49-F238E27FC236}">
                <a16:creationId xmlns:a16="http://schemas.microsoft.com/office/drawing/2014/main" id="{4EE2CDDF-8DBF-4B4F-A4D2-24C3AE2CF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0" y="4343400"/>
            <a:ext cx="61912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0F37FA5-B6E0-4444-8DF0-5964F90C54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125" y="5149850"/>
            <a:ext cx="8077200" cy="163195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KHU RỪNG CÓ RẤT NHIỀU YÊU QUÁI XUẤT HIỆN ĐỂ CẢN ĐƯỜNG THẦY TRÒ ĐƯỜNG TĂNG ĐI LẤY KINH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vi-VN" sz="20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GIÚP THẦY TRÒ ĐƯỜNG TĂNG BẰNG CÁCH VƯỢT QUA CÁC CÂU HỎI CỦA YÊU QUÁI.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>
            <a:extLst>
              <a:ext uri="{FF2B5EF4-FFF2-40B4-BE49-F238E27FC236}">
                <a16:creationId xmlns:a16="http://schemas.microsoft.com/office/drawing/2014/main" id="{CEDF8FCD-503D-4AFC-BE09-B27947D50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2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68A3044-217E-429E-A335-C07E724C41A4}"/>
              </a:ext>
            </a:extLst>
          </p:cNvPr>
          <p:cNvSpPr/>
          <p:nvPr/>
        </p:nvSpPr>
        <p:spPr>
          <a:xfrm>
            <a:off x="0" y="1476375"/>
            <a:ext cx="9144000" cy="47466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prstClr val="white"/>
              </a:solidFill>
            </a:endParaRPr>
          </a:p>
        </p:txBody>
      </p:sp>
      <p:pic>
        <p:nvPicPr>
          <p:cNvPr id="22" name="Picture 2" descr="C:\Users\Tien\Downloads\GAME PP\photo-5-15598752880811265847498.jpg">
            <a:hlinkClick r:id="rId3" action="ppaction://hlinksldjump"/>
            <a:extLst>
              <a:ext uri="{FF2B5EF4-FFF2-40B4-BE49-F238E27FC236}">
                <a16:creationId xmlns:a16="http://schemas.microsoft.com/office/drawing/2014/main" id="{252C84E0-36C1-4D52-9315-A8681E32A4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6030" y="108466"/>
            <a:ext cx="1409700" cy="13807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353A052-9F84-4B11-A94E-ED6EEDF2F3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" y="1525588"/>
            <a:ext cx="16383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1800" b="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Hồng Hài Nhi</a:t>
            </a:r>
          </a:p>
        </p:txBody>
      </p:sp>
      <p:pic>
        <p:nvPicPr>
          <p:cNvPr id="25" name="Picture 3" descr="C:\Users\Tien\Downloads\GAME PP\Bạc cot tinh.jpg">
            <a:hlinkClick r:id="rId5" action="ppaction://hlinksldjump"/>
            <a:extLst>
              <a:ext uri="{FF2B5EF4-FFF2-40B4-BE49-F238E27FC236}">
                <a16:creationId xmlns:a16="http://schemas.microsoft.com/office/drawing/2014/main" id="{CC25BC44-438E-4DA6-A7DD-4F148EEF2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50171" y="65434"/>
            <a:ext cx="1455029" cy="14146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53A0BA5-69A4-4A7A-8B3F-E4899ACF77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7388" y="1550988"/>
            <a:ext cx="16383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1800" b="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Bạch Cốt Tinh</a:t>
            </a:r>
          </a:p>
        </p:txBody>
      </p:sp>
      <p:pic>
        <p:nvPicPr>
          <p:cNvPr id="28" name="Picture 4" descr="C:\Users\Tien\Downloads\GAME PP\Ngọc Thố TInh.jpg">
            <a:hlinkClick r:id="rId7" action="ppaction://hlinksldjump"/>
            <a:extLst>
              <a:ext uri="{FF2B5EF4-FFF2-40B4-BE49-F238E27FC236}">
                <a16:creationId xmlns:a16="http://schemas.microsoft.com/office/drawing/2014/main" id="{4C49508B-332B-4504-BB48-5F7F6C75CF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89908" y="53927"/>
            <a:ext cx="1367892" cy="13929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927FD3CC-8EF2-4D4E-A19C-997D060376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0150" y="1525588"/>
            <a:ext cx="16383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1800" b="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Ngọc Thố Tinh</a:t>
            </a:r>
          </a:p>
        </p:txBody>
      </p:sp>
      <p:pic>
        <p:nvPicPr>
          <p:cNvPr id="31" name="Picture 5" descr="C:\Users\Tien\Downloads\GAME PP\Thanh Nguu Quai.jpg">
            <a:hlinkClick r:id="rId9" action="ppaction://hlinksldjump"/>
            <a:extLst>
              <a:ext uri="{FF2B5EF4-FFF2-40B4-BE49-F238E27FC236}">
                <a16:creationId xmlns:a16="http://schemas.microsoft.com/office/drawing/2014/main" id="{9CC944EB-98A8-4225-BC5F-B3FDE3509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638800" y="0"/>
            <a:ext cx="1393177" cy="15562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AF39056-22CA-42F0-8F3E-30C16F9600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8288" y="1509713"/>
            <a:ext cx="1982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1800" b="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 Ngưu Quái</a:t>
            </a:r>
          </a:p>
        </p:txBody>
      </p:sp>
      <p:pic>
        <p:nvPicPr>
          <p:cNvPr id="34" name="Picture 6" descr="C:\Users\Tien\Downloads\GAME PP\nguumavuong_1jpg.jpg">
            <a:hlinkClick r:id="rId11" action="ppaction://hlinksldjump"/>
            <a:extLst>
              <a:ext uri="{FF2B5EF4-FFF2-40B4-BE49-F238E27FC236}">
                <a16:creationId xmlns:a16="http://schemas.microsoft.com/office/drawing/2014/main" id="{AD2973F0-5DFE-47B5-A7C0-14EDA4F12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439866" y="32266"/>
            <a:ext cx="1491241" cy="15562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A4729DF-0AA9-4F5B-ADB8-7090D7BB8F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4550" y="1492250"/>
            <a:ext cx="19812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1800" b="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Ngưu Ma Vương</a:t>
            </a:r>
          </a:p>
        </p:txBody>
      </p:sp>
      <p:pic>
        <p:nvPicPr>
          <p:cNvPr id="40974" name="Picture 6" descr="HÃ¬nh áº£nh cÃ³ liÃªn quan">
            <a:extLst>
              <a:ext uri="{FF2B5EF4-FFF2-40B4-BE49-F238E27FC236}">
                <a16:creationId xmlns:a16="http://schemas.microsoft.com/office/drawing/2014/main" id="{A14D69A2-C004-46A8-8303-4CC6460E4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6425" y="4876800"/>
            <a:ext cx="470535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5" name="Picture 6" descr="HÃ¬nh áº£nh cÃ³ liÃªn quan">
            <a:extLst>
              <a:ext uri="{FF2B5EF4-FFF2-40B4-BE49-F238E27FC236}">
                <a16:creationId xmlns:a16="http://schemas.microsoft.com/office/drawing/2014/main" id="{C7B8D784-E73E-4D16-8F17-0B293E5D6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50" y="4876800"/>
            <a:ext cx="470535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6" name="Picture 6" descr="HÃ¬nh áº£nh cÃ³ liÃªn quan">
            <a:extLst>
              <a:ext uri="{FF2B5EF4-FFF2-40B4-BE49-F238E27FC236}">
                <a16:creationId xmlns:a16="http://schemas.microsoft.com/office/drawing/2014/main" id="{B388323F-DB06-49BE-8722-D2F7C6CE2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876800"/>
            <a:ext cx="470535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7" name="Picture 4" descr="HÃ¬nh áº£nh cÃ³ liÃªn quan">
            <a:hlinkClick r:id="rId15" action="ppaction://hlinksldjump"/>
            <a:extLst>
              <a:ext uri="{FF2B5EF4-FFF2-40B4-BE49-F238E27FC236}">
                <a16:creationId xmlns:a16="http://schemas.microsoft.com/office/drawing/2014/main" id="{A9892621-FCD6-4F1D-BB34-A053B2DD3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350" y="5924550"/>
            <a:ext cx="113665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id="{D9D28696-4881-4285-8004-CE90E7A29C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67200"/>
            <a:ext cx="2451100" cy="177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3.80204E-6 L 0.10764 0.00417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2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764 0.00417 L 0.21597 0.00417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597 0.00417 L 0.36597 0.00417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6598 0.00416 L 0.53264 -0.00277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33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3264 -0.00277 L 1.05764 0.00417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50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3" grpId="0"/>
      <p:bldP spid="26" grpId="0"/>
      <p:bldP spid="29" grpId="0"/>
      <p:bldP spid="32" grpId="0"/>
      <p:bldP spid="3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>
            <a:extLst>
              <a:ext uri="{FF2B5EF4-FFF2-40B4-BE49-F238E27FC236}">
                <a16:creationId xmlns:a16="http://schemas.microsoft.com/office/drawing/2014/main" id="{F1792DD1-9A93-436F-9872-04B4B6683A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7638"/>
            <a:ext cx="8763000" cy="2519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87" name="TextBox 3">
            <a:extLst>
              <a:ext uri="{FF2B5EF4-FFF2-40B4-BE49-F238E27FC236}">
                <a16:creationId xmlns:a16="http://schemas.microsoft.com/office/drawing/2014/main" id="{16048C38-6856-42C8-B98D-3B00299021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685800"/>
            <a:ext cx="66294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Câu 1.</a:t>
            </a:r>
            <a:r>
              <a:rPr lang="en-US" altLang="vi-VN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“Vung tay đánh cọp xem còn dễ/Đối diện Bà Vương mới khó sao” là câu nói chỉ vị anh hùng dân tộc nào?</a:t>
            </a:r>
            <a:endParaRPr lang="en-US" alt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988" name="Picture 2">
            <a:extLst>
              <a:ext uri="{FF2B5EF4-FFF2-40B4-BE49-F238E27FC236}">
                <a16:creationId xmlns:a16="http://schemas.microsoft.com/office/drawing/2014/main" id="{084F31B8-5E43-45B8-8100-8900B6167D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125" y="750888"/>
            <a:ext cx="1401763" cy="209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89" name="Picture 2" descr="C:\Users\Tien\Downloads\GAME PP\pngtree-pig-png-clipart_658108.jpg">
            <a:extLst>
              <a:ext uri="{FF2B5EF4-FFF2-40B4-BE49-F238E27FC236}">
                <a16:creationId xmlns:a16="http://schemas.microsoft.com/office/drawing/2014/main" id="{59CF2C69-C8D0-4746-A974-B28920D62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288" y="2514600"/>
            <a:ext cx="2084387" cy="154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4" descr="HÃ¬nh áº£nh cÃ³ liÃªn quan">
            <a:hlinkClick r:id="rId7" action="ppaction://hlinksldjump"/>
            <a:extLst>
              <a:ext uri="{FF2B5EF4-FFF2-40B4-BE49-F238E27FC236}">
                <a16:creationId xmlns:a16="http://schemas.microsoft.com/office/drawing/2014/main" id="{7CF9D3C7-08EB-41F7-84AB-0302561A30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888" y="5924550"/>
            <a:ext cx="113665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F8EC58AD-ECF4-46C5-AFBE-1BB0A17D010A}"/>
              </a:ext>
            </a:extLst>
          </p:cNvPr>
          <p:cNvSpPr/>
          <p:nvPr/>
        </p:nvSpPr>
        <p:spPr>
          <a:xfrm>
            <a:off x="266700" y="2462213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</a:rPr>
              <a:t>00:10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D6492601-DFB1-4FD3-B12A-40AEAC28E034}"/>
              </a:ext>
            </a:extLst>
          </p:cNvPr>
          <p:cNvSpPr/>
          <p:nvPr/>
        </p:nvSpPr>
        <p:spPr>
          <a:xfrm>
            <a:off x="266700" y="2476500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</a:rPr>
              <a:t>00:09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7304F6C8-DE51-42E4-B0F8-C6DE51AFA24F}"/>
              </a:ext>
            </a:extLst>
          </p:cNvPr>
          <p:cNvSpPr/>
          <p:nvPr/>
        </p:nvSpPr>
        <p:spPr>
          <a:xfrm>
            <a:off x="266700" y="2486025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</a:rPr>
              <a:t>00:08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4ACD0EB1-427F-44BD-BAC6-33E0ECCAB9F4}"/>
              </a:ext>
            </a:extLst>
          </p:cNvPr>
          <p:cNvSpPr/>
          <p:nvPr/>
        </p:nvSpPr>
        <p:spPr>
          <a:xfrm>
            <a:off x="266700" y="2476500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</a:rPr>
              <a:t>00:07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B9951F13-26BD-4FD3-BA0A-66D787BED48B}"/>
              </a:ext>
            </a:extLst>
          </p:cNvPr>
          <p:cNvSpPr/>
          <p:nvPr/>
        </p:nvSpPr>
        <p:spPr>
          <a:xfrm>
            <a:off x="266700" y="2462213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</a:rPr>
              <a:t>00:06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4919C31E-C011-46BB-A7CF-B5C5B58756AD}"/>
              </a:ext>
            </a:extLst>
          </p:cNvPr>
          <p:cNvSpPr/>
          <p:nvPr/>
        </p:nvSpPr>
        <p:spPr>
          <a:xfrm>
            <a:off x="266700" y="2481263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</a:rPr>
              <a:t>00:05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494A3402-8351-4442-8CFB-44773F4E8B4F}"/>
              </a:ext>
            </a:extLst>
          </p:cNvPr>
          <p:cNvSpPr/>
          <p:nvPr/>
        </p:nvSpPr>
        <p:spPr>
          <a:xfrm>
            <a:off x="266700" y="2471738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</a:rPr>
              <a:t>00:04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C3301672-C3B9-4829-9DE5-13BE47BFC385}"/>
              </a:ext>
            </a:extLst>
          </p:cNvPr>
          <p:cNvSpPr/>
          <p:nvPr/>
        </p:nvSpPr>
        <p:spPr>
          <a:xfrm>
            <a:off x="266700" y="2462213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</a:rPr>
              <a:t>00:03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8A564DF8-A853-4CE0-BEED-EFEF13D0508B}"/>
              </a:ext>
            </a:extLst>
          </p:cNvPr>
          <p:cNvSpPr/>
          <p:nvPr/>
        </p:nvSpPr>
        <p:spPr>
          <a:xfrm>
            <a:off x="266700" y="2441575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</a:rPr>
              <a:t>00:02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BCB4CFBF-E887-4B54-BDEE-88E608CC39E9}"/>
              </a:ext>
            </a:extLst>
          </p:cNvPr>
          <p:cNvSpPr/>
          <p:nvPr/>
        </p:nvSpPr>
        <p:spPr>
          <a:xfrm>
            <a:off x="266700" y="2451100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</a:rPr>
              <a:t>00:01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D70F5083-3F31-4E41-A795-13AA329ACC11}"/>
              </a:ext>
            </a:extLst>
          </p:cNvPr>
          <p:cNvSpPr/>
          <p:nvPr/>
        </p:nvSpPr>
        <p:spPr>
          <a:xfrm>
            <a:off x="266700" y="2451100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</a:rPr>
              <a:t>00:00</a:t>
            </a:r>
          </a:p>
        </p:txBody>
      </p:sp>
      <p:pic>
        <p:nvPicPr>
          <p:cNvPr id="34" name="Picture 2" descr="Káº¿t quáº£ hÃ¬nh áº£nh cho icon Äá»ng há»">
            <a:extLst>
              <a:ext uri="{FF2B5EF4-FFF2-40B4-BE49-F238E27FC236}">
                <a16:creationId xmlns:a16="http://schemas.microsoft.com/office/drawing/2014/main" id="{9A651F16-B6FB-4DB3-BD0F-ACD4552BD4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3" y="2409825"/>
            <a:ext cx="78105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A">
            <a:extLst>
              <a:ext uri="{FF2B5EF4-FFF2-40B4-BE49-F238E27FC236}">
                <a16:creationId xmlns:a16="http://schemas.microsoft.com/office/drawing/2014/main" id="{8FE5F6FA-3D0F-4127-BBE3-629650136E4E}"/>
              </a:ext>
            </a:extLst>
          </p:cNvPr>
          <p:cNvSpPr/>
          <p:nvPr/>
        </p:nvSpPr>
        <p:spPr>
          <a:xfrm>
            <a:off x="85725" y="3890963"/>
            <a:ext cx="4343400" cy="795337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Triệu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1800" b="0" dirty="0">
              <a:solidFill>
                <a:schemeClr val="tx1"/>
              </a:solidFill>
            </a:endParaRPr>
          </a:p>
        </p:txBody>
      </p:sp>
      <p:sp>
        <p:nvSpPr>
          <p:cNvPr id="36" name="B">
            <a:extLst>
              <a:ext uri="{FF2B5EF4-FFF2-40B4-BE49-F238E27FC236}">
                <a16:creationId xmlns:a16="http://schemas.microsoft.com/office/drawing/2014/main" id="{30F7D6AD-A01E-4BFA-9774-7A9FC382AF44}"/>
              </a:ext>
            </a:extLst>
          </p:cNvPr>
          <p:cNvSpPr/>
          <p:nvPr/>
        </p:nvSpPr>
        <p:spPr>
          <a:xfrm>
            <a:off x="107950" y="5056188"/>
            <a:ext cx="4343400" cy="793750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Trưng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Trắc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endParaRPr lang="vi-VN" sz="1800" b="0" dirty="0">
              <a:solidFill>
                <a:schemeClr val="tx1"/>
              </a:solidFill>
            </a:endParaRPr>
          </a:p>
        </p:txBody>
      </p:sp>
      <p:sp>
        <p:nvSpPr>
          <p:cNvPr id="37" name="C">
            <a:extLst>
              <a:ext uri="{FF2B5EF4-FFF2-40B4-BE49-F238E27FC236}">
                <a16:creationId xmlns:a16="http://schemas.microsoft.com/office/drawing/2014/main" id="{9A5AD019-769D-443F-A0A0-D3EDAF090236}"/>
              </a:ext>
            </a:extLst>
          </p:cNvPr>
          <p:cNvSpPr/>
          <p:nvPr/>
        </p:nvSpPr>
        <p:spPr>
          <a:xfrm flipH="1">
            <a:off x="4606925" y="3890963"/>
            <a:ext cx="4340225" cy="795337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B.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Trưng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Nhị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               </a:t>
            </a:r>
            <a:endParaRPr lang="vi-VN" sz="1800" b="0" dirty="0">
              <a:solidFill>
                <a:schemeClr val="tx1"/>
              </a:solidFill>
            </a:endParaRPr>
          </a:p>
        </p:txBody>
      </p:sp>
      <p:sp>
        <p:nvSpPr>
          <p:cNvPr id="38" name="D">
            <a:extLst>
              <a:ext uri="{FF2B5EF4-FFF2-40B4-BE49-F238E27FC236}">
                <a16:creationId xmlns:a16="http://schemas.microsoft.com/office/drawing/2014/main" id="{0057F136-91A3-4CE9-9004-D03F7A9EE7EB}"/>
              </a:ext>
            </a:extLst>
          </p:cNvPr>
          <p:cNvSpPr/>
          <p:nvPr/>
        </p:nvSpPr>
        <p:spPr>
          <a:xfrm flipH="1">
            <a:off x="4533900" y="5056188"/>
            <a:ext cx="4338638" cy="793750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Lê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 nodeType="clickPar">
                      <p:stCondLst>
                        <p:cond delay="0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 nodeType="clickPar">
                      <p:stCondLst>
                        <p:cond delay="0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 nodeType="clickPar">
                      <p:stCondLst>
                        <p:cond delay="0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 nodeType="clickPar">
                      <p:stCondLst>
                        <p:cond delay="0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>
            <a:extLst>
              <a:ext uri="{FF2B5EF4-FFF2-40B4-BE49-F238E27FC236}">
                <a16:creationId xmlns:a16="http://schemas.microsoft.com/office/drawing/2014/main" id="{D9727388-4A7C-45D5-890A-FF3B6B276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7638"/>
            <a:ext cx="8763000" cy="2519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011" name="TextBox 3">
            <a:extLst>
              <a:ext uri="{FF2B5EF4-FFF2-40B4-BE49-F238E27FC236}">
                <a16:creationId xmlns:a16="http://schemas.microsoft.com/office/drawing/2014/main" id="{BB2BD6CC-AB33-4DFB-8EA4-8CF3D729A5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685800"/>
            <a:ext cx="66294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Câu 2. Câu nào sau đây là ý nghĩa lịch sử của cuộc khởi nghĩa Bà Triệu?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vi-VN" sz="28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3012" name="Picture 3" descr="C:\Users\Tien\Downloads\GAME PP\a8ffc11aed1997221e1bb62d28e90ddb.jpg">
            <a:extLst>
              <a:ext uri="{FF2B5EF4-FFF2-40B4-BE49-F238E27FC236}">
                <a16:creationId xmlns:a16="http://schemas.microsoft.com/office/drawing/2014/main" id="{A256B3D0-D71B-456E-96A0-4D4815105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00" y="2333625"/>
            <a:ext cx="1524000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2">
            <a:extLst>
              <a:ext uri="{FF2B5EF4-FFF2-40B4-BE49-F238E27FC236}">
                <a16:creationId xmlns:a16="http://schemas.microsoft.com/office/drawing/2014/main" id="{9746AC29-3B56-4322-8BFE-F1520A6C2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0"/>
            <a:ext cx="2533650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4" name="Picture 4" descr="HÃ¬nh áº£nh cÃ³ liÃªn quan">
            <a:hlinkClick r:id="rId7" action="ppaction://hlinksldjump"/>
            <a:extLst>
              <a:ext uri="{FF2B5EF4-FFF2-40B4-BE49-F238E27FC236}">
                <a16:creationId xmlns:a16="http://schemas.microsoft.com/office/drawing/2014/main" id="{F904D9D0-6828-40B7-A631-51446BCD32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888" y="5924550"/>
            <a:ext cx="113665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AFCEC5BB-3E5A-4175-9CCA-FFF878C0E759}"/>
              </a:ext>
            </a:extLst>
          </p:cNvPr>
          <p:cNvSpPr/>
          <p:nvPr/>
        </p:nvSpPr>
        <p:spPr>
          <a:xfrm>
            <a:off x="266700" y="2462213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</a:rPr>
              <a:t>00:10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E9D2C52E-ECA9-4911-A650-C7991B235B36}"/>
              </a:ext>
            </a:extLst>
          </p:cNvPr>
          <p:cNvSpPr/>
          <p:nvPr/>
        </p:nvSpPr>
        <p:spPr>
          <a:xfrm>
            <a:off x="266700" y="2476500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</a:rPr>
              <a:t>00:09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58DD3941-5BF8-42F2-87A0-DE6B2224D266}"/>
              </a:ext>
            </a:extLst>
          </p:cNvPr>
          <p:cNvSpPr/>
          <p:nvPr/>
        </p:nvSpPr>
        <p:spPr>
          <a:xfrm>
            <a:off x="266700" y="2486025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</a:rPr>
              <a:t>00:08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914A2154-4179-4ACF-A894-BC2088E17038}"/>
              </a:ext>
            </a:extLst>
          </p:cNvPr>
          <p:cNvSpPr/>
          <p:nvPr/>
        </p:nvSpPr>
        <p:spPr>
          <a:xfrm>
            <a:off x="266700" y="2476500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</a:rPr>
              <a:t>00:07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FE035148-CEA7-4A6F-8141-D2AC93502D89}"/>
              </a:ext>
            </a:extLst>
          </p:cNvPr>
          <p:cNvSpPr/>
          <p:nvPr/>
        </p:nvSpPr>
        <p:spPr>
          <a:xfrm>
            <a:off x="266700" y="2462213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</a:rPr>
              <a:t>00:06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2156787C-F7A8-44F6-A760-2EA4F20E5E0F}"/>
              </a:ext>
            </a:extLst>
          </p:cNvPr>
          <p:cNvSpPr/>
          <p:nvPr/>
        </p:nvSpPr>
        <p:spPr>
          <a:xfrm>
            <a:off x="266700" y="2481263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</a:rPr>
              <a:t>00:05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47AF2481-10C2-49AD-BAB1-6E22EF808961}"/>
              </a:ext>
            </a:extLst>
          </p:cNvPr>
          <p:cNvSpPr/>
          <p:nvPr/>
        </p:nvSpPr>
        <p:spPr>
          <a:xfrm>
            <a:off x="266700" y="2471738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</a:rPr>
              <a:t>00:04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7046066C-238B-4BA2-8C75-3F985EF60AB7}"/>
              </a:ext>
            </a:extLst>
          </p:cNvPr>
          <p:cNvSpPr/>
          <p:nvPr/>
        </p:nvSpPr>
        <p:spPr>
          <a:xfrm>
            <a:off x="266700" y="2462213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</a:rPr>
              <a:t>00:03</a:t>
            </a: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97EF32F7-E0E7-4AE5-9AD9-84295B22C587}"/>
              </a:ext>
            </a:extLst>
          </p:cNvPr>
          <p:cNvSpPr/>
          <p:nvPr/>
        </p:nvSpPr>
        <p:spPr>
          <a:xfrm>
            <a:off x="266700" y="2441575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</a:rPr>
              <a:t>00:02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DD89454D-06F9-4508-85C2-C73DA046B284}"/>
              </a:ext>
            </a:extLst>
          </p:cNvPr>
          <p:cNvSpPr/>
          <p:nvPr/>
        </p:nvSpPr>
        <p:spPr>
          <a:xfrm>
            <a:off x="266700" y="2451100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</a:rPr>
              <a:t>00:01</a:t>
            </a: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3E985DBB-470D-4FF9-B1B5-F895039F82C1}"/>
              </a:ext>
            </a:extLst>
          </p:cNvPr>
          <p:cNvSpPr/>
          <p:nvPr/>
        </p:nvSpPr>
        <p:spPr>
          <a:xfrm>
            <a:off x="266700" y="2451100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</a:rPr>
              <a:t>00:00</a:t>
            </a:r>
          </a:p>
        </p:txBody>
      </p:sp>
      <p:pic>
        <p:nvPicPr>
          <p:cNvPr id="39" name="Picture 2" descr="Káº¿t quáº£ hÃ¬nh áº£nh cho icon Äá»ng há»">
            <a:extLst>
              <a:ext uri="{FF2B5EF4-FFF2-40B4-BE49-F238E27FC236}">
                <a16:creationId xmlns:a16="http://schemas.microsoft.com/office/drawing/2014/main" id="{EB035F89-20EF-4ABD-859F-9B40488D9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362200"/>
            <a:ext cx="78105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A">
            <a:extLst>
              <a:ext uri="{FF2B5EF4-FFF2-40B4-BE49-F238E27FC236}">
                <a16:creationId xmlns:a16="http://schemas.microsoft.com/office/drawing/2014/main" id="{FCD39953-04A2-49AF-AAFB-C0C8BC41CBF7}"/>
              </a:ext>
            </a:extLst>
          </p:cNvPr>
          <p:cNvSpPr/>
          <p:nvPr/>
        </p:nvSpPr>
        <p:spPr>
          <a:xfrm>
            <a:off x="152400" y="4913313"/>
            <a:ext cx="4343400" cy="795337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C.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Khẳng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định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ý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chí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bất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khuất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của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dân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tộc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trong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cuộc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đấu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tranh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giành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lại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độc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lập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dân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tộc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.     </a:t>
            </a:r>
          </a:p>
        </p:txBody>
      </p:sp>
      <p:sp>
        <p:nvSpPr>
          <p:cNvPr id="58" name="B">
            <a:extLst>
              <a:ext uri="{FF2B5EF4-FFF2-40B4-BE49-F238E27FC236}">
                <a16:creationId xmlns:a16="http://schemas.microsoft.com/office/drawing/2014/main" id="{46C37C18-D5B4-4D08-8373-68129052742D}"/>
              </a:ext>
            </a:extLst>
          </p:cNvPr>
          <p:cNvSpPr/>
          <p:nvPr/>
        </p:nvSpPr>
        <p:spPr>
          <a:xfrm>
            <a:off x="152400" y="3748088"/>
            <a:ext cx="4343400" cy="795337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C.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Thể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hiện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tinh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thần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tiếp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thu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nền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văn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hóa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của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nước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ngoài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.	</a:t>
            </a:r>
          </a:p>
        </p:txBody>
      </p:sp>
      <p:sp>
        <p:nvSpPr>
          <p:cNvPr id="59" name="C">
            <a:extLst>
              <a:ext uri="{FF2B5EF4-FFF2-40B4-BE49-F238E27FC236}">
                <a16:creationId xmlns:a16="http://schemas.microsoft.com/office/drawing/2014/main" id="{0165BA71-7582-40F2-BEA3-FEB7D06102F8}"/>
              </a:ext>
            </a:extLst>
          </p:cNvPr>
          <p:cNvSpPr/>
          <p:nvPr/>
        </p:nvSpPr>
        <p:spPr>
          <a:xfrm flipH="1">
            <a:off x="4572000" y="3748088"/>
            <a:ext cx="4338638" cy="795337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B.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Thể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hiện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tinh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thần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cầu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tiến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.                      </a:t>
            </a:r>
          </a:p>
        </p:txBody>
      </p:sp>
      <p:sp>
        <p:nvSpPr>
          <p:cNvPr id="60" name="D">
            <a:extLst>
              <a:ext uri="{FF2B5EF4-FFF2-40B4-BE49-F238E27FC236}">
                <a16:creationId xmlns:a16="http://schemas.microsoft.com/office/drawing/2014/main" id="{276BEFC9-8C48-4C49-BD06-C28D2B5C073C}"/>
              </a:ext>
            </a:extLst>
          </p:cNvPr>
          <p:cNvSpPr/>
          <p:nvPr/>
        </p:nvSpPr>
        <p:spPr>
          <a:xfrm flipH="1">
            <a:off x="4652963" y="4913313"/>
            <a:ext cx="4338637" cy="795337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D.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Khẳng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định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truyền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thống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đấu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tranh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kiên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cường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của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cs typeface="Times New Roman" pitchFamily="18" charset="0"/>
              </a:rPr>
              <a:t>dân</a:t>
            </a:r>
            <a:r>
              <a:rPr lang="en-US" sz="1800" b="0" dirty="0">
                <a:solidFill>
                  <a:schemeClr val="tx1"/>
                </a:solidFill>
                <a:cs typeface="Times New Roman" pitchFamily="18" charset="0"/>
              </a:rPr>
              <a:t> 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 nodeType="clickPar">
                      <p:stCondLst>
                        <p:cond delay="0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 nodeType="clickPar">
                      <p:stCondLst>
                        <p:cond delay="0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 nodeType="clickPar">
                      <p:stCondLst>
                        <p:cond delay="0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 nodeType="clickPar">
                      <p:stCondLst>
                        <p:cond delay="0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56" grpId="0" animBg="1"/>
      <p:bldP spid="56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>
            <a:extLst>
              <a:ext uri="{FF2B5EF4-FFF2-40B4-BE49-F238E27FC236}">
                <a16:creationId xmlns:a16="http://schemas.microsoft.com/office/drawing/2014/main" id="{FE2C3FD9-4F69-4CDE-9313-20C968647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0"/>
            <a:ext cx="9372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600">
                <a:solidFill>
                  <a:srgbClr val="FF0000"/>
                </a:solidFill>
                <a:latin typeface="Times New Roman" panose="02020603050405020304" pitchFamily="18" charset="0"/>
              </a:rPr>
              <a:t>BÀI 16. CÁC CUỘC KHỞI NGHĨA TIÊU BIỂU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600">
                <a:solidFill>
                  <a:srgbClr val="FF0000"/>
                </a:solidFill>
                <a:latin typeface="Times New Roman" panose="02020603050405020304" pitchFamily="18" charset="0"/>
              </a:rPr>
              <a:t> GIÀNH ĐỘC LẬP TRƯỚC THẾ KỈ X</a:t>
            </a:r>
          </a:p>
        </p:txBody>
      </p:sp>
      <p:sp>
        <p:nvSpPr>
          <p:cNvPr id="376838" name="Text Box 6">
            <a:extLst>
              <a:ext uri="{FF2B5EF4-FFF2-40B4-BE49-F238E27FC236}">
                <a16:creationId xmlns:a16="http://schemas.microsoft.com/office/drawing/2014/main" id="{D5B9E50B-F302-47EB-8792-95F237F993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43000"/>
            <a:ext cx="91440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600">
                <a:latin typeface="Times New Roman" panose="02020603050405020304" pitchFamily="18" charset="0"/>
              </a:rPr>
              <a:t>KHỞI ĐỘNG: </a:t>
            </a:r>
          </a:p>
        </p:txBody>
      </p:sp>
      <p:pic>
        <p:nvPicPr>
          <p:cNvPr id="50178" name="Picture 2" descr="C:\Users\Administrator\Desktop\BÀI 16\du-lich-Ha-Noi-chua-Tran-Quoc-mytour-1.jpg">
            <a:extLst>
              <a:ext uri="{FF2B5EF4-FFF2-40B4-BE49-F238E27FC236}">
                <a16:creationId xmlns:a16="http://schemas.microsoft.com/office/drawing/2014/main" id="{000EF97C-1C81-45E1-9A68-38EEAD6A3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895600"/>
            <a:ext cx="4800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own Arrow Callout 4">
            <a:extLst>
              <a:ext uri="{FF2B5EF4-FFF2-40B4-BE49-F238E27FC236}">
                <a16:creationId xmlns:a16="http://schemas.microsoft.com/office/drawing/2014/main" id="{348D417D-E2CA-4083-9508-D57300C94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1789113"/>
            <a:ext cx="8915400" cy="1106487"/>
          </a:xfrm>
          <a:prstGeom prst="downArrowCallout">
            <a:avLst>
              <a:gd name="adj1" fmla="val 24993"/>
              <a:gd name="adj2" fmla="val 53231"/>
              <a:gd name="adj3" fmla="val 25000"/>
              <a:gd name="adj4" fmla="val 64977"/>
            </a:avLst>
          </a:prstGeom>
          <a:solidFill>
            <a:schemeClr val="bg1"/>
          </a:solidFill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l-NL" altLang="vi-VN" sz="2400">
                <a:latin typeface="Times New Roman" panose="02020603050405020304" pitchFamily="18" charset="0"/>
              </a:rPr>
              <a:t>Quan sát những hình ảnh này em nghĩ đến sự kiện nào? Sự kiện đó diễn ra như thế nào, sự kiện đó có ý nghĩa gì ?</a:t>
            </a:r>
            <a:endParaRPr lang="en-US" altLang="vi-VN" sz="240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vi-VN" sz="2400">
              <a:latin typeface="Times New Roman" panose="02020603050405020304" pitchFamily="18" charset="0"/>
            </a:endParaRPr>
          </a:p>
        </p:txBody>
      </p:sp>
      <p:pic>
        <p:nvPicPr>
          <p:cNvPr id="50180" name="Picture 4" descr="C:\Users\Administrator\Desktop\BÀI 16\tải xuống (1).jpg">
            <a:extLst>
              <a:ext uri="{FF2B5EF4-FFF2-40B4-BE49-F238E27FC236}">
                <a16:creationId xmlns:a16="http://schemas.microsoft.com/office/drawing/2014/main" id="{F441CCA7-1E88-4A36-9125-D8327CE45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971800"/>
            <a:ext cx="4038600" cy="386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768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768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768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6838" grpId="0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>
            <a:extLst>
              <a:ext uri="{FF2B5EF4-FFF2-40B4-BE49-F238E27FC236}">
                <a16:creationId xmlns:a16="http://schemas.microsoft.com/office/drawing/2014/main" id="{7149EF42-7C92-4283-830D-C7A645D9D4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7638"/>
            <a:ext cx="8763000" cy="2519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035" name="TextBox 3">
            <a:extLst>
              <a:ext uri="{FF2B5EF4-FFF2-40B4-BE49-F238E27FC236}">
                <a16:creationId xmlns:a16="http://schemas.microsoft.com/office/drawing/2014/main" id="{185A4DE8-5E1F-4322-9AAC-BBBBA6C3C6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685800"/>
            <a:ext cx="66294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Câu 3. Đâu </a:t>
            </a:r>
            <a:r>
              <a:rPr lang="en-US" altLang="vi-VN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 phải là lí do hào kiệt và nhân dân khắp nơi đều ủng hộ cuộc khởi nghĩa Lý Bí? 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44036" name="Picture 3">
            <a:extLst>
              <a:ext uri="{FF2B5EF4-FFF2-40B4-BE49-F238E27FC236}">
                <a16:creationId xmlns:a16="http://schemas.microsoft.com/office/drawing/2014/main" id="{55D32EA8-980C-4E2C-A1BD-CDA51031B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163" y="1219200"/>
            <a:ext cx="2560637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7" name="Picture 2">
            <a:extLst>
              <a:ext uri="{FF2B5EF4-FFF2-40B4-BE49-F238E27FC236}">
                <a16:creationId xmlns:a16="http://schemas.microsoft.com/office/drawing/2014/main" id="{ABF67971-1E27-4E1E-A569-078648C18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050" y="2182813"/>
            <a:ext cx="2085975" cy="167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8" name="Picture 4" descr="HÃ¬nh áº£nh cÃ³ liÃªn quan">
            <a:hlinkClick r:id="rId7" action="ppaction://hlinksldjump"/>
            <a:extLst>
              <a:ext uri="{FF2B5EF4-FFF2-40B4-BE49-F238E27FC236}">
                <a16:creationId xmlns:a16="http://schemas.microsoft.com/office/drawing/2014/main" id="{50E539E6-36E3-41B2-BCC6-671415ECD3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888" y="5924550"/>
            <a:ext cx="113665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FAEE265F-C24E-4B24-BE87-75C0A92F6E31}"/>
              </a:ext>
            </a:extLst>
          </p:cNvPr>
          <p:cNvSpPr/>
          <p:nvPr/>
        </p:nvSpPr>
        <p:spPr>
          <a:xfrm>
            <a:off x="266700" y="2462213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00:10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AA5EFF26-29A3-4865-8E61-500872F4CCB0}"/>
              </a:ext>
            </a:extLst>
          </p:cNvPr>
          <p:cNvSpPr/>
          <p:nvPr/>
        </p:nvSpPr>
        <p:spPr>
          <a:xfrm>
            <a:off x="266700" y="2476500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00:09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4D801D75-0428-4E1A-9C4D-C91A3BFD94CB}"/>
              </a:ext>
            </a:extLst>
          </p:cNvPr>
          <p:cNvSpPr/>
          <p:nvPr/>
        </p:nvSpPr>
        <p:spPr>
          <a:xfrm>
            <a:off x="266700" y="2486025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00:08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565CB93D-17F8-48DE-BA50-679B414974B9}"/>
              </a:ext>
            </a:extLst>
          </p:cNvPr>
          <p:cNvSpPr/>
          <p:nvPr/>
        </p:nvSpPr>
        <p:spPr>
          <a:xfrm>
            <a:off x="266700" y="2476500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00:07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23D908D0-E59D-4364-91A3-E8F4E4B2378D}"/>
              </a:ext>
            </a:extLst>
          </p:cNvPr>
          <p:cNvSpPr/>
          <p:nvPr/>
        </p:nvSpPr>
        <p:spPr>
          <a:xfrm>
            <a:off x="266700" y="2462213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00:06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3FC7CEAD-FFA9-49AA-BD22-FC172CC3CDA2}"/>
              </a:ext>
            </a:extLst>
          </p:cNvPr>
          <p:cNvSpPr/>
          <p:nvPr/>
        </p:nvSpPr>
        <p:spPr>
          <a:xfrm>
            <a:off x="266700" y="2481263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00:05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92A6BF88-F83D-4CD5-826C-5217FD7B2977}"/>
              </a:ext>
            </a:extLst>
          </p:cNvPr>
          <p:cNvSpPr/>
          <p:nvPr/>
        </p:nvSpPr>
        <p:spPr>
          <a:xfrm>
            <a:off x="266700" y="2471738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00:04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ADF6B615-A6D9-4801-8A71-108E7AF655D5}"/>
              </a:ext>
            </a:extLst>
          </p:cNvPr>
          <p:cNvSpPr/>
          <p:nvPr/>
        </p:nvSpPr>
        <p:spPr>
          <a:xfrm>
            <a:off x="266700" y="2462213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00:03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570595F7-0A64-46E8-803E-E47A16FC0C66}"/>
              </a:ext>
            </a:extLst>
          </p:cNvPr>
          <p:cNvSpPr/>
          <p:nvPr/>
        </p:nvSpPr>
        <p:spPr>
          <a:xfrm>
            <a:off x="266700" y="2441575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00:02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C8E3B7A4-7F02-4C55-9A54-7A9E85997C96}"/>
              </a:ext>
            </a:extLst>
          </p:cNvPr>
          <p:cNvSpPr/>
          <p:nvPr/>
        </p:nvSpPr>
        <p:spPr>
          <a:xfrm>
            <a:off x="266700" y="2451100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00:01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DC73793F-1738-4DA8-BDCE-9EF105CDDAFE}"/>
              </a:ext>
            </a:extLst>
          </p:cNvPr>
          <p:cNvSpPr/>
          <p:nvPr/>
        </p:nvSpPr>
        <p:spPr>
          <a:xfrm>
            <a:off x="266700" y="2451100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00:00</a:t>
            </a:r>
          </a:p>
        </p:txBody>
      </p:sp>
      <p:pic>
        <p:nvPicPr>
          <p:cNvPr id="35" name="Picture 2" descr="Káº¿t quáº£ hÃ¬nh áº£nh cho icon Äá»ng há»">
            <a:extLst>
              <a:ext uri="{FF2B5EF4-FFF2-40B4-BE49-F238E27FC236}">
                <a16:creationId xmlns:a16="http://schemas.microsoft.com/office/drawing/2014/main" id="{7031F0C0-6F21-442A-9867-569F974E6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409825"/>
            <a:ext cx="78105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A">
            <a:extLst>
              <a:ext uri="{FF2B5EF4-FFF2-40B4-BE49-F238E27FC236}">
                <a16:creationId xmlns:a16="http://schemas.microsoft.com/office/drawing/2014/main" id="{B85D00D3-97A0-443A-811F-C81FB79DC16C}"/>
              </a:ext>
            </a:extLst>
          </p:cNvPr>
          <p:cNvSpPr/>
          <p:nvPr/>
        </p:nvSpPr>
        <p:spPr>
          <a:xfrm flipH="1">
            <a:off x="4670425" y="3783013"/>
            <a:ext cx="4343400" cy="793750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giành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7" name="B">
            <a:extLst>
              <a:ext uri="{FF2B5EF4-FFF2-40B4-BE49-F238E27FC236}">
                <a16:creationId xmlns:a16="http://schemas.microsoft.com/office/drawing/2014/main" id="{474BE395-E78F-49F2-849F-B541ACAB5083}"/>
              </a:ext>
            </a:extLst>
          </p:cNvPr>
          <p:cNvSpPr/>
          <p:nvPr/>
        </p:nvSpPr>
        <p:spPr>
          <a:xfrm>
            <a:off x="152400" y="4929188"/>
            <a:ext cx="4343400" cy="793750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Ý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giành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ta. </a:t>
            </a:r>
          </a:p>
        </p:txBody>
      </p:sp>
      <p:sp>
        <p:nvSpPr>
          <p:cNvPr id="38" name="C">
            <a:extLst>
              <a:ext uri="{FF2B5EF4-FFF2-40B4-BE49-F238E27FC236}">
                <a16:creationId xmlns:a16="http://schemas.microsoft.com/office/drawing/2014/main" id="{62978351-CEC4-4DFB-9FDB-06F3D7BFE2D9}"/>
              </a:ext>
            </a:extLst>
          </p:cNvPr>
          <p:cNvSpPr/>
          <p:nvPr/>
        </p:nvSpPr>
        <p:spPr>
          <a:xfrm>
            <a:off x="152400" y="3783013"/>
            <a:ext cx="4338638" cy="793750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oán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1800" b="0" dirty="0">
              <a:solidFill>
                <a:prstClr val="white"/>
              </a:solidFill>
              <a:cs typeface="Times New Roman" panose="02020603050405020304" pitchFamily="18" charset="0"/>
            </a:endParaRPr>
          </a:p>
        </p:txBody>
      </p:sp>
      <p:sp>
        <p:nvSpPr>
          <p:cNvPr id="39" name="D">
            <a:extLst>
              <a:ext uri="{FF2B5EF4-FFF2-40B4-BE49-F238E27FC236}">
                <a16:creationId xmlns:a16="http://schemas.microsoft.com/office/drawing/2014/main" id="{D14CD7FF-E603-4474-8250-9B610D5AC6EE}"/>
              </a:ext>
            </a:extLst>
          </p:cNvPr>
          <p:cNvSpPr/>
          <p:nvPr/>
        </p:nvSpPr>
        <p:spPr>
          <a:xfrm flipH="1">
            <a:off x="4673600" y="4929188"/>
            <a:ext cx="4340225" cy="793750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bóc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lột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>
            <a:extLst>
              <a:ext uri="{FF2B5EF4-FFF2-40B4-BE49-F238E27FC236}">
                <a16:creationId xmlns:a16="http://schemas.microsoft.com/office/drawing/2014/main" id="{AA09764A-9CCB-44D5-8A14-9A7D1BEF0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7638"/>
            <a:ext cx="8763000" cy="2519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059" name="TextBox 3">
            <a:extLst>
              <a:ext uri="{FF2B5EF4-FFF2-40B4-BE49-F238E27FC236}">
                <a16:creationId xmlns:a16="http://schemas.microsoft.com/office/drawing/2014/main" id="{78190A9E-F5FA-4623-BA9F-48AA8D691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685800"/>
            <a:ext cx="66294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Câu 4. Kết quả của cuộc tấn công lần thứ nhất của quân nhà Lương?</a:t>
            </a:r>
          </a:p>
        </p:txBody>
      </p:sp>
      <p:pic>
        <p:nvPicPr>
          <p:cNvPr id="45060" name="Picture 2">
            <a:extLst>
              <a:ext uri="{FF2B5EF4-FFF2-40B4-BE49-F238E27FC236}">
                <a16:creationId xmlns:a16="http://schemas.microsoft.com/office/drawing/2014/main" id="{13BF425B-E164-48DD-BF1C-89C4682BD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295400"/>
            <a:ext cx="1754188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61" name="Picture 3">
            <a:extLst>
              <a:ext uri="{FF2B5EF4-FFF2-40B4-BE49-F238E27FC236}">
                <a16:creationId xmlns:a16="http://schemas.microsoft.com/office/drawing/2014/main" id="{95307FB3-BC13-41AE-97E4-645E46CA4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550" y="2409825"/>
            <a:ext cx="1028700" cy="140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62" name="Picture 4" descr="HÃ¬nh áº£nh cÃ³ liÃªn quan">
            <a:hlinkClick r:id="rId7" action="ppaction://hlinksldjump"/>
            <a:extLst>
              <a:ext uri="{FF2B5EF4-FFF2-40B4-BE49-F238E27FC236}">
                <a16:creationId xmlns:a16="http://schemas.microsoft.com/office/drawing/2014/main" id="{F7E1791A-3DBE-47B7-BCB4-81E81EAC5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888" y="5924550"/>
            <a:ext cx="113665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6A45C8E9-F58E-4F3A-936A-DB4352B3187F}"/>
              </a:ext>
            </a:extLst>
          </p:cNvPr>
          <p:cNvSpPr/>
          <p:nvPr/>
        </p:nvSpPr>
        <p:spPr>
          <a:xfrm>
            <a:off x="266700" y="2462213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00:10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EAD1583E-89B0-47ED-BDCE-36D38536456F}"/>
              </a:ext>
            </a:extLst>
          </p:cNvPr>
          <p:cNvSpPr/>
          <p:nvPr/>
        </p:nvSpPr>
        <p:spPr>
          <a:xfrm>
            <a:off x="266700" y="2476500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00:09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794053FA-4EFF-4CB4-A9C5-8E020FD535FC}"/>
              </a:ext>
            </a:extLst>
          </p:cNvPr>
          <p:cNvSpPr/>
          <p:nvPr/>
        </p:nvSpPr>
        <p:spPr>
          <a:xfrm>
            <a:off x="266700" y="2486025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00:08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809BEBC9-8578-4B63-B53B-6F4A394E514B}"/>
              </a:ext>
            </a:extLst>
          </p:cNvPr>
          <p:cNvSpPr/>
          <p:nvPr/>
        </p:nvSpPr>
        <p:spPr>
          <a:xfrm>
            <a:off x="266700" y="2476500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00:07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E9E96F9A-FA8E-40D9-A28A-8343C2684DDA}"/>
              </a:ext>
            </a:extLst>
          </p:cNvPr>
          <p:cNvSpPr/>
          <p:nvPr/>
        </p:nvSpPr>
        <p:spPr>
          <a:xfrm>
            <a:off x="266700" y="2462213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00:06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E7AD7112-9CFB-4D6A-BD05-8B071A2555AE}"/>
              </a:ext>
            </a:extLst>
          </p:cNvPr>
          <p:cNvSpPr/>
          <p:nvPr/>
        </p:nvSpPr>
        <p:spPr>
          <a:xfrm>
            <a:off x="266700" y="2481263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00:05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AEE78731-BE40-4501-9568-7F8377A4BDC3}"/>
              </a:ext>
            </a:extLst>
          </p:cNvPr>
          <p:cNvSpPr/>
          <p:nvPr/>
        </p:nvSpPr>
        <p:spPr>
          <a:xfrm>
            <a:off x="266700" y="2471738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00:04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A606246F-EE9D-4D3F-9DF9-517388A1DB38}"/>
              </a:ext>
            </a:extLst>
          </p:cNvPr>
          <p:cNvSpPr/>
          <p:nvPr/>
        </p:nvSpPr>
        <p:spPr>
          <a:xfrm>
            <a:off x="266700" y="2462213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00:03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52E470FC-49A5-4A65-8E22-97CA8045B347}"/>
              </a:ext>
            </a:extLst>
          </p:cNvPr>
          <p:cNvSpPr/>
          <p:nvPr/>
        </p:nvSpPr>
        <p:spPr>
          <a:xfrm>
            <a:off x="266700" y="2441575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00:02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C8AC8E14-8885-41A0-A7DE-D4E22B6111D7}"/>
              </a:ext>
            </a:extLst>
          </p:cNvPr>
          <p:cNvSpPr/>
          <p:nvPr/>
        </p:nvSpPr>
        <p:spPr>
          <a:xfrm>
            <a:off x="266700" y="2451100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00:01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5B860FFD-CF7E-49B4-B888-50109B5F85D5}"/>
              </a:ext>
            </a:extLst>
          </p:cNvPr>
          <p:cNvSpPr/>
          <p:nvPr/>
        </p:nvSpPr>
        <p:spPr>
          <a:xfrm>
            <a:off x="266700" y="2451100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00:00</a:t>
            </a:r>
          </a:p>
        </p:txBody>
      </p:sp>
      <p:pic>
        <p:nvPicPr>
          <p:cNvPr id="34" name="Picture 2" descr="Káº¿t quáº£ hÃ¬nh áº£nh cho icon Äá»ng há»">
            <a:extLst>
              <a:ext uri="{FF2B5EF4-FFF2-40B4-BE49-F238E27FC236}">
                <a16:creationId xmlns:a16="http://schemas.microsoft.com/office/drawing/2014/main" id="{052F9F76-A77D-4213-AD16-40A4E8FD9B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409825"/>
            <a:ext cx="78105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A">
            <a:extLst>
              <a:ext uri="{FF2B5EF4-FFF2-40B4-BE49-F238E27FC236}">
                <a16:creationId xmlns:a16="http://schemas.microsoft.com/office/drawing/2014/main" id="{4B88DDAC-EBC7-44E4-8884-CDC15A0AA53E}"/>
              </a:ext>
            </a:extLst>
          </p:cNvPr>
          <p:cNvSpPr/>
          <p:nvPr/>
        </p:nvSpPr>
        <p:spPr>
          <a:xfrm flipH="1">
            <a:off x="4533900" y="3763963"/>
            <a:ext cx="4454525" cy="793750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vây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Long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18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36" name="B">
            <a:extLst>
              <a:ext uri="{FF2B5EF4-FFF2-40B4-BE49-F238E27FC236}">
                <a16:creationId xmlns:a16="http://schemas.microsoft.com/office/drawing/2014/main" id="{2F9FE1F4-D121-4B08-BD8E-A6EFEBB241E4}"/>
              </a:ext>
            </a:extLst>
          </p:cNvPr>
          <p:cNvSpPr/>
          <p:nvPr/>
        </p:nvSpPr>
        <p:spPr>
          <a:xfrm>
            <a:off x="128588" y="4910138"/>
            <a:ext cx="4343400" cy="795337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bại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</a:p>
        </p:txBody>
      </p:sp>
      <p:sp>
        <p:nvSpPr>
          <p:cNvPr id="37" name="C">
            <a:extLst>
              <a:ext uri="{FF2B5EF4-FFF2-40B4-BE49-F238E27FC236}">
                <a16:creationId xmlns:a16="http://schemas.microsoft.com/office/drawing/2014/main" id="{11418896-6AF3-41FA-8E2D-009AFE7BB993}"/>
              </a:ext>
            </a:extLst>
          </p:cNvPr>
          <p:cNvSpPr/>
          <p:nvPr/>
        </p:nvSpPr>
        <p:spPr>
          <a:xfrm>
            <a:off x="128588" y="3763963"/>
            <a:ext cx="4338637" cy="793750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8" name="D">
            <a:extLst>
              <a:ext uri="{FF2B5EF4-FFF2-40B4-BE49-F238E27FC236}">
                <a16:creationId xmlns:a16="http://schemas.microsoft.com/office/drawing/2014/main" id="{836BDBE0-E2F8-435B-ADFC-DEDCD4A3579C}"/>
              </a:ext>
            </a:extLst>
          </p:cNvPr>
          <p:cNvSpPr/>
          <p:nvPr/>
        </p:nvSpPr>
        <p:spPr>
          <a:xfrm flipH="1">
            <a:off x="4533900" y="4910138"/>
            <a:ext cx="4454525" cy="795337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bại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18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>
            <a:extLst>
              <a:ext uri="{FF2B5EF4-FFF2-40B4-BE49-F238E27FC236}">
                <a16:creationId xmlns:a16="http://schemas.microsoft.com/office/drawing/2014/main" id="{E61ABD36-04F6-436E-A441-1FC5B9BE2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7638"/>
            <a:ext cx="8763000" cy="2519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083" name="TextBox 3">
            <a:extLst>
              <a:ext uri="{FF2B5EF4-FFF2-40B4-BE49-F238E27FC236}">
                <a16:creationId xmlns:a16="http://schemas.microsoft.com/office/drawing/2014/main" id="{1332C3E8-7BBE-43E9-AD95-D1B155E4A7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685800"/>
            <a:ext cx="66294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Câu 5. Sau cuộc khởi nghĩa chống quân Lương thắng lợi, Lý Bí đã làm gì?</a:t>
            </a:r>
            <a:br>
              <a:rPr lang="en-US" alt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alt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vi-VN" sz="2800" b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6084" name="Picture 2">
            <a:extLst>
              <a:ext uri="{FF2B5EF4-FFF2-40B4-BE49-F238E27FC236}">
                <a16:creationId xmlns:a16="http://schemas.microsoft.com/office/drawing/2014/main" id="{BF26D859-120B-44D7-B19E-2B9F60E7A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295400"/>
            <a:ext cx="1754188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085" name="Picture 3">
            <a:extLst>
              <a:ext uri="{FF2B5EF4-FFF2-40B4-BE49-F238E27FC236}">
                <a16:creationId xmlns:a16="http://schemas.microsoft.com/office/drawing/2014/main" id="{8B18AB91-5FA8-4D79-8455-601B977882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550" y="2409825"/>
            <a:ext cx="1028700" cy="140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086" name="Picture 4" descr="HÃ¬nh áº£nh cÃ³ liÃªn quan">
            <a:hlinkClick r:id="rId7" action="ppaction://hlinksldjump"/>
            <a:extLst>
              <a:ext uri="{FF2B5EF4-FFF2-40B4-BE49-F238E27FC236}">
                <a16:creationId xmlns:a16="http://schemas.microsoft.com/office/drawing/2014/main" id="{C80CE47F-E7F3-492A-B724-65951AA6B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888" y="5924550"/>
            <a:ext cx="113665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A0780020-2F39-4C21-AC56-AFCCC1B182D2}"/>
              </a:ext>
            </a:extLst>
          </p:cNvPr>
          <p:cNvSpPr/>
          <p:nvPr/>
        </p:nvSpPr>
        <p:spPr>
          <a:xfrm>
            <a:off x="266700" y="2462213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00:10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5BF77B9C-2B75-44D2-A4D1-ABDCFB1A5D41}"/>
              </a:ext>
            </a:extLst>
          </p:cNvPr>
          <p:cNvSpPr/>
          <p:nvPr/>
        </p:nvSpPr>
        <p:spPr>
          <a:xfrm>
            <a:off x="266700" y="2476500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00:09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6C09B669-5571-4939-A901-C89EA461A0FD}"/>
              </a:ext>
            </a:extLst>
          </p:cNvPr>
          <p:cNvSpPr/>
          <p:nvPr/>
        </p:nvSpPr>
        <p:spPr>
          <a:xfrm>
            <a:off x="266700" y="2486025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00:08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CFC41E60-3095-453C-B65D-17290630F4F2}"/>
              </a:ext>
            </a:extLst>
          </p:cNvPr>
          <p:cNvSpPr/>
          <p:nvPr/>
        </p:nvSpPr>
        <p:spPr>
          <a:xfrm>
            <a:off x="266700" y="2476500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00:07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C28F424C-87CC-4021-A009-D822E3188C48}"/>
              </a:ext>
            </a:extLst>
          </p:cNvPr>
          <p:cNvSpPr/>
          <p:nvPr/>
        </p:nvSpPr>
        <p:spPr>
          <a:xfrm>
            <a:off x="266700" y="2462213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00:06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2480D2DB-52B8-41E9-A907-4757DB442DB4}"/>
              </a:ext>
            </a:extLst>
          </p:cNvPr>
          <p:cNvSpPr/>
          <p:nvPr/>
        </p:nvSpPr>
        <p:spPr>
          <a:xfrm>
            <a:off x="266700" y="2481263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00:05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3D8BED09-C636-4A83-A9E0-962A0B61A91D}"/>
              </a:ext>
            </a:extLst>
          </p:cNvPr>
          <p:cNvSpPr/>
          <p:nvPr/>
        </p:nvSpPr>
        <p:spPr>
          <a:xfrm>
            <a:off x="266700" y="2471738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00:04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9AF3EB24-E720-4B56-82C7-7EB8E30B22CE}"/>
              </a:ext>
            </a:extLst>
          </p:cNvPr>
          <p:cNvSpPr/>
          <p:nvPr/>
        </p:nvSpPr>
        <p:spPr>
          <a:xfrm>
            <a:off x="266700" y="2462213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00:03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52EE3785-2EC4-4658-86BD-83DD93AED867}"/>
              </a:ext>
            </a:extLst>
          </p:cNvPr>
          <p:cNvSpPr/>
          <p:nvPr/>
        </p:nvSpPr>
        <p:spPr>
          <a:xfrm>
            <a:off x="266700" y="2441575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00:02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F2BB4B3D-713D-4CF0-BF6D-E1826D66E06B}"/>
              </a:ext>
            </a:extLst>
          </p:cNvPr>
          <p:cNvSpPr/>
          <p:nvPr/>
        </p:nvSpPr>
        <p:spPr>
          <a:xfrm>
            <a:off x="266700" y="2451100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00:01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6FEC3852-58B5-41E1-8CF7-D0B9EE9F17AE}"/>
              </a:ext>
            </a:extLst>
          </p:cNvPr>
          <p:cNvSpPr/>
          <p:nvPr/>
        </p:nvSpPr>
        <p:spPr>
          <a:xfrm>
            <a:off x="266700" y="2451100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00:00</a:t>
            </a:r>
          </a:p>
        </p:txBody>
      </p:sp>
      <p:pic>
        <p:nvPicPr>
          <p:cNvPr id="34" name="Picture 2" descr="Káº¿t quáº£ hÃ¬nh áº£nh cho icon Äá»ng há»">
            <a:extLst>
              <a:ext uri="{FF2B5EF4-FFF2-40B4-BE49-F238E27FC236}">
                <a16:creationId xmlns:a16="http://schemas.microsoft.com/office/drawing/2014/main" id="{8E003F87-3F96-47DF-81C3-4305485ED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409825"/>
            <a:ext cx="78105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A">
            <a:extLst>
              <a:ext uri="{FF2B5EF4-FFF2-40B4-BE49-F238E27FC236}">
                <a16:creationId xmlns:a16="http://schemas.microsoft.com/office/drawing/2014/main" id="{EC88215F-CF7E-4C6C-95A0-691339FEA8C4}"/>
              </a:ext>
            </a:extLst>
          </p:cNvPr>
          <p:cNvSpPr/>
          <p:nvPr/>
        </p:nvSpPr>
        <p:spPr>
          <a:xfrm flipH="1">
            <a:off x="4645025" y="3763963"/>
            <a:ext cx="4343400" cy="793750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Bí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vi-VN" sz="1800" dirty="0">
              <a:solidFill>
                <a:prstClr val="white"/>
              </a:solidFill>
              <a:cs typeface="Times New Roman" panose="02020603050405020304" pitchFamily="18" charset="0"/>
            </a:endParaRPr>
          </a:p>
        </p:txBody>
      </p:sp>
      <p:sp>
        <p:nvSpPr>
          <p:cNvPr id="36" name="B">
            <a:extLst>
              <a:ext uri="{FF2B5EF4-FFF2-40B4-BE49-F238E27FC236}">
                <a16:creationId xmlns:a16="http://schemas.microsoft.com/office/drawing/2014/main" id="{114F3377-EF12-424B-816B-3BCD6950C61E}"/>
              </a:ext>
            </a:extLst>
          </p:cNvPr>
          <p:cNvSpPr/>
          <p:nvPr/>
        </p:nvSpPr>
        <p:spPr>
          <a:xfrm>
            <a:off x="128588" y="4910138"/>
            <a:ext cx="4343400" cy="795337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Bí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dời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La.	</a:t>
            </a:r>
            <a:endParaRPr lang="en-US" sz="1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C">
            <a:extLst>
              <a:ext uri="{FF2B5EF4-FFF2-40B4-BE49-F238E27FC236}">
                <a16:creationId xmlns:a16="http://schemas.microsoft.com/office/drawing/2014/main" id="{407482FE-451A-4113-8A8F-6C8DCEE32061}"/>
              </a:ext>
            </a:extLst>
          </p:cNvPr>
          <p:cNvSpPr/>
          <p:nvPr/>
        </p:nvSpPr>
        <p:spPr>
          <a:xfrm>
            <a:off x="128588" y="3763963"/>
            <a:ext cx="4343400" cy="793750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Bí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</a:t>
            </a:r>
            <a:endParaRPr lang="en-US" sz="1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D">
            <a:extLst>
              <a:ext uri="{FF2B5EF4-FFF2-40B4-BE49-F238E27FC236}">
                <a16:creationId xmlns:a16="http://schemas.microsoft.com/office/drawing/2014/main" id="{80D06358-32B5-4E48-B940-4C7E99905824}"/>
              </a:ext>
            </a:extLst>
          </p:cNvPr>
          <p:cNvSpPr/>
          <p:nvPr/>
        </p:nvSpPr>
        <p:spPr>
          <a:xfrm flipH="1">
            <a:off x="4649788" y="4910138"/>
            <a:ext cx="4338637" cy="795337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Bí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dời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Thăng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Long. </a:t>
            </a:r>
            <a:endParaRPr lang="vi-VN" sz="1800" dirty="0">
              <a:solidFill>
                <a:prstClr val="white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>
            <a:extLst>
              <a:ext uri="{FF2B5EF4-FFF2-40B4-BE49-F238E27FC236}">
                <a16:creationId xmlns:a16="http://schemas.microsoft.com/office/drawing/2014/main" id="{1E88FC88-B3CA-45F9-8C74-26A9DB444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68275"/>
            <a:ext cx="8763000" cy="251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107" name="TextBox 3">
            <a:extLst>
              <a:ext uri="{FF2B5EF4-FFF2-40B4-BE49-F238E27FC236}">
                <a16:creationId xmlns:a16="http://schemas.microsoft.com/office/drawing/2014/main" id="{9D954C82-FC1F-46D8-99FA-E9D89DBAE2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685800"/>
            <a:ext cx="6629400" cy="954088"/>
          </a:xfrm>
          <a:prstGeom prst="rect">
            <a:avLst/>
          </a:prstGeom>
          <a:solidFill>
            <a:srgbClr val="FFFF00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en-US" sz="2800" dirty="0" err="1">
                <a:cs typeface="Times New Roman" panose="02020603050405020304" pitchFamily="18" charset="0"/>
              </a:rPr>
              <a:t>Câu</a:t>
            </a:r>
            <a:r>
              <a:rPr lang="en-US" sz="2800" dirty="0">
                <a:cs typeface="Times New Roman" panose="02020603050405020304" pitchFamily="18" charset="0"/>
              </a:rPr>
              <a:t> 6. </a:t>
            </a:r>
            <a:r>
              <a:rPr lang="en-US" sz="2800" dirty="0" err="1">
                <a:cs typeface="Times New Roman" panose="02020603050405020304" pitchFamily="18" charset="0"/>
              </a:rPr>
              <a:t>Lý</a:t>
            </a:r>
            <a:r>
              <a:rPr lang="en-US" sz="2800" dirty="0">
                <a:cs typeface="Times New Roman" panose="02020603050405020304" pitchFamily="18" charset="0"/>
              </a:rPr>
              <a:t> Nam </a:t>
            </a:r>
            <a:r>
              <a:rPr lang="en-US" sz="2800" dirty="0" err="1">
                <a:cs typeface="Times New Roman" panose="02020603050405020304" pitchFamily="18" charset="0"/>
              </a:rPr>
              <a:t>Đế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mong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muốn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điều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gì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khi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đặt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tên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nước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là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Vạn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Xuân</a:t>
            </a:r>
            <a:r>
              <a:rPr lang="en-US" sz="2800" dirty="0"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47108" name="Picture 2">
            <a:extLst>
              <a:ext uri="{FF2B5EF4-FFF2-40B4-BE49-F238E27FC236}">
                <a16:creationId xmlns:a16="http://schemas.microsoft.com/office/drawing/2014/main" id="{D4D43FCF-845E-468F-B58B-F4B5BC8725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125" y="750888"/>
            <a:ext cx="1401763" cy="209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09" name="Picture 2" descr="C:\Users\Tien\Downloads\GAME PP\pngtree-pig-png-clipart_658108.jpg">
            <a:extLst>
              <a:ext uri="{FF2B5EF4-FFF2-40B4-BE49-F238E27FC236}">
                <a16:creationId xmlns:a16="http://schemas.microsoft.com/office/drawing/2014/main" id="{A16B023F-A295-41C8-AEA1-D81166BCD3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288" y="2514600"/>
            <a:ext cx="2084387" cy="154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Picture 4" descr="HÃ¬nh áº£nh cÃ³ liÃªn quan">
            <a:hlinkClick r:id="rId7" action="ppaction://hlinksldjump"/>
            <a:extLst>
              <a:ext uri="{FF2B5EF4-FFF2-40B4-BE49-F238E27FC236}">
                <a16:creationId xmlns:a16="http://schemas.microsoft.com/office/drawing/2014/main" id="{C70AA365-B5EC-4ED2-8A1B-76738A2C0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888" y="5924550"/>
            <a:ext cx="113665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E0A986C6-7669-40EE-AE9F-552ABDFEE395}"/>
              </a:ext>
            </a:extLst>
          </p:cNvPr>
          <p:cNvSpPr/>
          <p:nvPr/>
        </p:nvSpPr>
        <p:spPr>
          <a:xfrm>
            <a:off x="266700" y="2462213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00:10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86D9A86D-A96A-43DA-80B4-40715D85A023}"/>
              </a:ext>
            </a:extLst>
          </p:cNvPr>
          <p:cNvSpPr/>
          <p:nvPr/>
        </p:nvSpPr>
        <p:spPr>
          <a:xfrm>
            <a:off x="266700" y="2476500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00:09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D16687EE-1843-436C-9BC9-71B4BEDD2314}"/>
              </a:ext>
            </a:extLst>
          </p:cNvPr>
          <p:cNvSpPr/>
          <p:nvPr/>
        </p:nvSpPr>
        <p:spPr>
          <a:xfrm>
            <a:off x="266700" y="2486025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00:08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4096A7A0-1DA0-40E1-845D-2B8446A6F136}"/>
              </a:ext>
            </a:extLst>
          </p:cNvPr>
          <p:cNvSpPr/>
          <p:nvPr/>
        </p:nvSpPr>
        <p:spPr>
          <a:xfrm>
            <a:off x="266700" y="2476500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00:07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A1F1409F-60F2-41B0-BDB3-6550655E6D97}"/>
              </a:ext>
            </a:extLst>
          </p:cNvPr>
          <p:cNvSpPr/>
          <p:nvPr/>
        </p:nvSpPr>
        <p:spPr>
          <a:xfrm>
            <a:off x="266700" y="2462213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00:06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41B7BA5B-E391-4089-AD7C-2F1CE25FB248}"/>
              </a:ext>
            </a:extLst>
          </p:cNvPr>
          <p:cNvSpPr/>
          <p:nvPr/>
        </p:nvSpPr>
        <p:spPr>
          <a:xfrm>
            <a:off x="266700" y="2481263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00:05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3DF8350A-1B66-48F1-8AF2-B6AFE1EAE5F5}"/>
              </a:ext>
            </a:extLst>
          </p:cNvPr>
          <p:cNvSpPr/>
          <p:nvPr/>
        </p:nvSpPr>
        <p:spPr>
          <a:xfrm>
            <a:off x="266700" y="2471738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00:04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D8038817-AD8C-4F5B-B8C5-EDC433251266}"/>
              </a:ext>
            </a:extLst>
          </p:cNvPr>
          <p:cNvSpPr/>
          <p:nvPr/>
        </p:nvSpPr>
        <p:spPr>
          <a:xfrm>
            <a:off x="266700" y="2462213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00:03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2F5D0746-611C-41CA-9DC8-9F3F6A386E37}"/>
              </a:ext>
            </a:extLst>
          </p:cNvPr>
          <p:cNvSpPr/>
          <p:nvPr/>
        </p:nvSpPr>
        <p:spPr>
          <a:xfrm>
            <a:off x="266700" y="2441575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00:02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3EA6EB15-59F2-4037-9284-F4892D291C51}"/>
              </a:ext>
            </a:extLst>
          </p:cNvPr>
          <p:cNvSpPr/>
          <p:nvPr/>
        </p:nvSpPr>
        <p:spPr>
          <a:xfrm>
            <a:off x="266700" y="2451100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00:01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AC8F6393-5940-4DC3-AC82-D04A03605797}"/>
              </a:ext>
            </a:extLst>
          </p:cNvPr>
          <p:cNvSpPr/>
          <p:nvPr/>
        </p:nvSpPr>
        <p:spPr>
          <a:xfrm>
            <a:off x="266700" y="2451100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00:00</a:t>
            </a:r>
          </a:p>
        </p:txBody>
      </p:sp>
      <p:pic>
        <p:nvPicPr>
          <p:cNvPr id="34" name="Picture 2" descr="Káº¿t quáº£ hÃ¬nh áº£nh cho icon Äá»ng há»">
            <a:extLst>
              <a:ext uri="{FF2B5EF4-FFF2-40B4-BE49-F238E27FC236}">
                <a16:creationId xmlns:a16="http://schemas.microsoft.com/office/drawing/2014/main" id="{48B71BB1-4E23-439A-88B8-1448988AA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3" y="2409825"/>
            <a:ext cx="78105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A">
            <a:extLst>
              <a:ext uri="{FF2B5EF4-FFF2-40B4-BE49-F238E27FC236}">
                <a16:creationId xmlns:a16="http://schemas.microsoft.com/office/drawing/2014/main" id="{22BF5EED-9EE4-43C2-BAB6-5CB2478E638F}"/>
              </a:ext>
            </a:extLst>
          </p:cNvPr>
          <p:cNvSpPr/>
          <p:nvPr/>
        </p:nvSpPr>
        <p:spPr>
          <a:xfrm>
            <a:off x="85725" y="3890963"/>
            <a:ext cx="4343400" cy="795337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eaLnBrk="1" hangingPunct="1">
              <a:buFontTx/>
              <a:buAutoNum type="alphaUcPeriod"/>
              <a:defRPr/>
            </a:pP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vạn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hangingPunct="1">
              <a:defRPr/>
            </a:pP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6" name="B">
            <a:extLst>
              <a:ext uri="{FF2B5EF4-FFF2-40B4-BE49-F238E27FC236}">
                <a16:creationId xmlns:a16="http://schemas.microsoft.com/office/drawing/2014/main" id="{DFB2E16E-75E8-4F07-8C57-A5D7E0985803}"/>
              </a:ext>
            </a:extLst>
          </p:cNvPr>
          <p:cNvSpPr/>
          <p:nvPr/>
        </p:nvSpPr>
        <p:spPr>
          <a:xfrm>
            <a:off x="107950" y="5056188"/>
            <a:ext cx="4343400" cy="793750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1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Khẳng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1800" b="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37" name="C">
            <a:extLst>
              <a:ext uri="{FF2B5EF4-FFF2-40B4-BE49-F238E27FC236}">
                <a16:creationId xmlns:a16="http://schemas.microsoft.com/office/drawing/2014/main" id="{0A218962-84B9-44DD-901D-A50C7A0D35B7}"/>
              </a:ext>
            </a:extLst>
          </p:cNvPr>
          <p:cNvSpPr/>
          <p:nvPr/>
        </p:nvSpPr>
        <p:spPr>
          <a:xfrm flipH="1">
            <a:off x="4606925" y="3890963"/>
            <a:ext cx="4340225" cy="795337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 B.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D">
            <a:extLst>
              <a:ext uri="{FF2B5EF4-FFF2-40B4-BE49-F238E27FC236}">
                <a16:creationId xmlns:a16="http://schemas.microsoft.com/office/drawing/2014/main" id="{405ECF00-015C-4438-B4C8-CFEFB12BE892}"/>
              </a:ext>
            </a:extLst>
          </p:cNvPr>
          <p:cNvSpPr/>
          <p:nvPr/>
        </p:nvSpPr>
        <p:spPr>
          <a:xfrm flipH="1">
            <a:off x="4565650" y="5056188"/>
            <a:ext cx="4425950" cy="793750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D.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 nodeType="clickPar">
                      <p:stCondLst>
                        <p:cond delay="0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 nodeType="clickPar">
                      <p:stCondLst>
                        <p:cond delay="0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 nodeType="clickPar">
                      <p:stCondLst>
                        <p:cond delay="0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 nodeType="clickPar">
                      <p:stCondLst>
                        <p:cond delay="0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4">
            <a:extLst>
              <a:ext uri="{FF2B5EF4-FFF2-40B4-BE49-F238E27FC236}">
                <a16:creationId xmlns:a16="http://schemas.microsoft.com/office/drawing/2014/main" id="{F09B3D13-00E4-4D7A-9580-2B903078D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242888"/>
            <a:ext cx="8745537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 descr="C:\Users\ADMIN\Desktop\Tai nguyen thiet ke tro choi\Bảng gỗ\49f1b87228eb6bdb68e300357ebeb9ca (2).jpg">
            <a:extLst>
              <a:ext uri="{FF2B5EF4-FFF2-40B4-BE49-F238E27FC236}">
                <a16:creationId xmlns:a16="http://schemas.microsoft.com/office/drawing/2014/main" id="{D298453D-3462-4C9C-8793-7EA6B6A587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725" y="4575175"/>
            <a:ext cx="5772150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D350CEC-67F9-4894-BEB6-4AB11B868BF0}"/>
              </a:ext>
            </a:extLst>
          </p:cNvPr>
          <p:cNvSpPr/>
          <p:nvPr/>
        </p:nvSpPr>
        <p:spPr>
          <a:xfrm rot="20861924">
            <a:off x="4638822" y="5043268"/>
            <a:ext cx="2590800" cy="609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rgbClr val="FF0000"/>
            </a:solidFill>
            <a:prstDash val="solid"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>
                <a:solidFill>
                  <a:srgbClr val="FF0000"/>
                </a:solidFill>
              </a:rPr>
              <a:t>THE 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6">
            <a:extLst>
              <a:ext uri="{FF2B5EF4-FFF2-40B4-BE49-F238E27FC236}">
                <a16:creationId xmlns:a16="http://schemas.microsoft.com/office/drawing/2014/main" id="{FB66F961-7C00-4E96-84E6-F0558C8AF9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1030288"/>
            <a:ext cx="2971800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600">
                <a:latin typeface="Times New Roman" panose="02020603050405020304" pitchFamily="18" charset="0"/>
              </a:rPr>
              <a:t>VẬN DỤNG</a:t>
            </a:r>
          </a:p>
        </p:txBody>
      </p:sp>
      <p:sp>
        <p:nvSpPr>
          <p:cNvPr id="49155" name="Rectangle 1">
            <a:extLst>
              <a:ext uri="{FF2B5EF4-FFF2-40B4-BE49-F238E27FC236}">
                <a16:creationId xmlns:a16="http://schemas.microsoft.com/office/drawing/2014/main" id="{354224A8-DA45-4638-A2F8-2CA73C587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2211388"/>
            <a:ext cx="8382000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400">
                <a:latin typeface="Times New Roman" panose="02020603050405020304" pitchFamily="18" charset="0"/>
              </a:rPr>
              <a:t>HƯỚNG DẪN HỌC BÀI: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400" b="0">
                <a:latin typeface="Times New Roman" panose="02020603050405020304" pitchFamily="18" charset="0"/>
              </a:rPr>
              <a:t>1. Vẽ lại trên giấy hoặc thiết kế mô hình (bằng xốp, đất nặn…) đầm Dạ Trạch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400" b="0">
                <a:latin typeface="Times New Roman" panose="02020603050405020304" pitchFamily="18" charset="0"/>
              </a:rPr>
              <a:t>2. Tìm hiểu và viết những việc làm của Lý Nam Đế mà em ấn tượng nhất và nêu suy nghĩ của em về việc làm đó.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400" b="0" u="sng">
                <a:solidFill>
                  <a:schemeClr val="tx2"/>
                </a:solidFill>
                <a:latin typeface="Times New Roman" panose="02020603050405020304" pitchFamily="18" charset="0"/>
              </a:rPr>
              <a:t>Chuẩn bị bài mới</a:t>
            </a:r>
            <a:r>
              <a:rPr lang="en-US" altLang="vi-VN" sz="2400" b="0">
                <a:solidFill>
                  <a:schemeClr val="tx2"/>
                </a:solidFill>
                <a:latin typeface="Times New Roman" panose="02020603050405020304" pitchFamily="18" charset="0"/>
              </a:rPr>
              <a:t>: Học bài theo câu hỏi cuối mục 2 và mục 3, ôn lại toàn bài giờ tới thực hiện tổng kết bài.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vi-VN" sz="2400" b="0">
              <a:latin typeface="Times New Roman" panose="02020603050405020304" pitchFamily="18" charset="0"/>
            </a:endParaRPr>
          </a:p>
        </p:txBody>
      </p:sp>
      <p:pic>
        <p:nvPicPr>
          <p:cNvPr id="49156" name="Picture 46" descr="5">
            <a:extLst>
              <a:ext uri="{FF2B5EF4-FFF2-40B4-BE49-F238E27FC236}">
                <a16:creationId xmlns:a16="http://schemas.microsoft.com/office/drawing/2014/main" id="{D7EC02AE-6625-4B6D-B9A5-D9E6EC2A4C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454" r="41975"/>
          <a:stretch>
            <a:fillRect/>
          </a:stretch>
        </p:blipFill>
        <p:spPr bwMode="auto">
          <a:xfrm>
            <a:off x="0" y="4670425"/>
            <a:ext cx="2705100" cy="218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Picture 45" descr="5">
            <a:extLst>
              <a:ext uri="{FF2B5EF4-FFF2-40B4-BE49-F238E27FC236}">
                <a16:creationId xmlns:a16="http://schemas.microsoft.com/office/drawing/2014/main" id="{80DD25B6-C4E0-4F39-ACBE-ED3654B4F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6" t="64546"/>
          <a:stretch>
            <a:fillRect/>
          </a:stretch>
        </p:blipFill>
        <p:spPr bwMode="auto">
          <a:xfrm>
            <a:off x="6858000" y="4438650"/>
            <a:ext cx="2266950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Picture 44" descr="5">
            <a:extLst>
              <a:ext uri="{FF2B5EF4-FFF2-40B4-BE49-F238E27FC236}">
                <a16:creationId xmlns:a16="http://schemas.microsoft.com/office/drawing/2014/main" id="{9A68D62C-3903-4AB3-A21E-FCFFDF5F8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62" b="88182"/>
          <a:stretch>
            <a:fillRect/>
          </a:stretch>
        </p:blipFill>
        <p:spPr bwMode="auto">
          <a:xfrm>
            <a:off x="6877050" y="0"/>
            <a:ext cx="2286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Picture 47" descr="5">
            <a:extLst>
              <a:ext uri="{FF2B5EF4-FFF2-40B4-BE49-F238E27FC236}">
                <a16:creationId xmlns:a16="http://schemas.microsoft.com/office/drawing/2014/main" id="{17B4CB79-ECD0-433B-857D-F5CEB5E18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19" b="75308"/>
          <a:stretch>
            <a:fillRect/>
          </a:stretch>
        </p:blipFill>
        <p:spPr bwMode="auto">
          <a:xfrm>
            <a:off x="0" y="0"/>
            <a:ext cx="205740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0" name="Picture 47" descr="5">
            <a:extLst>
              <a:ext uri="{FF2B5EF4-FFF2-40B4-BE49-F238E27FC236}">
                <a16:creationId xmlns:a16="http://schemas.microsoft.com/office/drawing/2014/main" id="{20BDCB1C-426F-4BEF-AB79-AD24E7B29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19" b="75308"/>
          <a:stretch>
            <a:fillRect/>
          </a:stretch>
        </p:blipFill>
        <p:spPr bwMode="auto">
          <a:xfrm>
            <a:off x="-76200" y="-57150"/>
            <a:ext cx="205740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WordArt 3">
            <a:extLst>
              <a:ext uri="{FF2B5EF4-FFF2-40B4-BE49-F238E27FC236}">
                <a16:creationId xmlns:a16="http://schemas.microsoft.com/office/drawing/2014/main" id="{EB0D310B-167C-4D75-A435-C49C9624035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19400" y="381000"/>
            <a:ext cx="6019800" cy="2514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1569"/>
              </a:avLst>
            </a:prstTxWarp>
          </a:bodyPr>
          <a:lstStyle/>
          <a:p>
            <a:pPr algn="ctr"/>
            <a:r>
              <a:rPr lang="vi-VN" kern="10">
                <a:ln w="1905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cs typeface="Times New Roman" panose="02020603050405020304" pitchFamily="18" charset="0"/>
              </a:rPr>
              <a:t>CHÀO TẠM BIỆT</a:t>
            </a:r>
          </a:p>
          <a:p>
            <a:pPr algn="ctr"/>
            <a:r>
              <a:rPr lang="vi-VN" kern="10">
                <a:ln w="1905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cs typeface="Times New Roman" panose="02020603050405020304" pitchFamily="18" charset="0"/>
              </a:rPr>
              <a:t>CHÚC CÁC THẦY CÔ MẠNH KHOẺ</a:t>
            </a:r>
          </a:p>
          <a:p>
            <a:pPr algn="ctr"/>
            <a:r>
              <a:rPr lang="vi-VN" kern="10">
                <a:ln w="1905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cs typeface="Times New Roman" panose="02020603050405020304" pitchFamily="18" charset="0"/>
              </a:rPr>
              <a:t>CHÚC CÁC EM HỌC TỐT</a:t>
            </a:r>
          </a:p>
        </p:txBody>
      </p:sp>
      <p:pic>
        <p:nvPicPr>
          <p:cNvPr id="50179" name="Picture 4" descr="ORCHID">
            <a:extLst>
              <a:ext uri="{FF2B5EF4-FFF2-40B4-BE49-F238E27FC236}">
                <a16:creationId xmlns:a16="http://schemas.microsoft.com/office/drawing/2014/main" id="{98FC8601-5218-4D1C-ABCD-1EFB4CEE52E1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52400" y="1725613"/>
            <a:ext cx="4076700" cy="5132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0180" name="Picture 45" descr="5">
            <a:extLst>
              <a:ext uri="{FF2B5EF4-FFF2-40B4-BE49-F238E27FC236}">
                <a16:creationId xmlns:a16="http://schemas.microsoft.com/office/drawing/2014/main" id="{1EFE71BA-964D-4517-AA03-343A8EED3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6" t="64546"/>
          <a:stretch>
            <a:fillRect/>
          </a:stretch>
        </p:blipFill>
        <p:spPr bwMode="auto">
          <a:xfrm>
            <a:off x="6877050" y="4438650"/>
            <a:ext cx="2266950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>
            <a:extLst>
              <a:ext uri="{FF2B5EF4-FFF2-40B4-BE49-F238E27FC236}">
                <a16:creationId xmlns:a16="http://schemas.microsoft.com/office/drawing/2014/main" id="{87D578C0-E84A-4254-AF5E-C47B11852B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-152400"/>
            <a:ext cx="9372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600">
                <a:solidFill>
                  <a:srgbClr val="FF0000"/>
                </a:solidFill>
                <a:latin typeface="Times New Roman" panose="02020603050405020304" pitchFamily="18" charset="0"/>
              </a:rPr>
              <a:t>BÀI 16. CÁC CUỘC KHỞI NGHĨA TIÊU BIỂU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600">
                <a:solidFill>
                  <a:srgbClr val="FF0000"/>
                </a:solidFill>
                <a:latin typeface="Times New Roman" panose="02020603050405020304" pitchFamily="18" charset="0"/>
              </a:rPr>
              <a:t> GIÀNH ĐỘC LẬP TRƯỚC THẾ KỈ X</a:t>
            </a:r>
          </a:p>
        </p:txBody>
      </p:sp>
      <p:sp>
        <p:nvSpPr>
          <p:cNvPr id="17411" name="Text Box 6">
            <a:extLst>
              <a:ext uri="{FF2B5EF4-FFF2-40B4-BE49-F238E27FC236}">
                <a16:creationId xmlns:a16="http://schemas.microsoft.com/office/drawing/2014/main" id="{1504DC9B-1924-49B7-BE81-28EF29A675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62000"/>
            <a:ext cx="91440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600">
                <a:latin typeface="Times New Roman" panose="02020603050405020304" pitchFamily="18" charset="0"/>
              </a:rPr>
              <a:t>2. Cuộc khởi nghĩa Bà Triệu (năm 248).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6DCC29-8D3D-46FE-B582-7F80A13CA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514600"/>
            <a:ext cx="8077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Rounded Rectangular Callout 1">
            <a:extLst>
              <a:ext uri="{FF2B5EF4-FFF2-40B4-BE49-F238E27FC236}">
                <a16:creationId xmlns:a16="http://schemas.microsoft.com/office/drawing/2014/main" id="{BD8D2335-23BD-4B59-BF65-5C47F1AADD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447800"/>
            <a:ext cx="8229600" cy="993775"/>
          </a:xfrm>
          <a:prstGeom prst="wedgeRoundRectCallout">
            <a:avLst>
              <a:gd name="adj1" fmla="val -20833"/>
              <a:gd name="adj2" fmla="val 103676"/>
              <a:gd name="adj3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400">
                <a:latin typeface="Times New Roman" panose="02020603050405020304" pitchFamily="18" charset="0"/>
              </a:rPr>
              <a:t>Mời các con xem Phim khởi nghĩa Bà Triệu và hoàn thành phiếu học tập theo kỹ thuật 5W1H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09A4373E-8741-4FF9-AEA7-7349EF58BF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0"/>
            <a:ext cx="9372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600">
                <a:solidFill>
                  <a:srgbClr val="FF0000"/>
                </a:solidFill>
                <a:latin typeface="Times New Roman" panose="02020603050405020304" pitchFamily="18" charset="0"/>
              </a:rPr>
              <a:t>BÀI 16. CÁC CUỘC KHỞI NGHĨA TIÊU BIỂU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600">
                <a:solidFill>
                  <a:srgbClr val="FF0000"/>
                </a:solidFill>
                <a:latin typeface="Times New Roman" panose="02020603050405020304" pitchFamily="18" charset="0"/>
              </a:rPr>
              <a:t> GIÀNH ĐỘC LẬP TRƯỚC THẾ KỈ X</a:t>
            </a:r>
          </a:p>
        </p:txBody>
      </p:sp>
      <p:sp>
        <p:nvSpPr>
          <p:cNvPr id="18435" name="Text Box 6">
            <a:extLst>
              <a:ext uri="{FF2B5EF4-FFF2-40B4-BE49-F238E27FC236}">
                <a16:creationId xmlns:a16="http://schemas.microsoft.com/office/drawing/2014/main" id="{34405A8D-7F10-4199-830A-F56E63661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339850"/>
            <a:ext cx="91440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600">
                <a:latin typeface="Times New Roman" panose="02020603050405020304" pitchFamily="18" charset="0"/>
              </a:rPr>
              <a:t>2. Cuộc khởi nghĩa Bà Triệu (năm 248).</a:t>
            </a:r>
          </a:p>
        </p:txBody>
      </p:sp>
      <p:sp>
        <p:nvSpPr>
          <p:cNvPr id="18436" name="Rectangle 1">
            <a:extLst>
              <a:ext uri="{FF2B5EF4-FFF2-40B4-BE49-F238E27FC236}">
                <a16:creationId xmlns:a16="http://schemas.microsoft.com/office/drawing/2014/main" id="{4D7B72AB-3BD2-4EF2-A0CE-52BF5F21D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2667000"/>
            <a:ext cx="5562600" cy="16002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vi-VN" sz="2000">
              <a:latin typeface="Times New Roman" panose="02020603050405020304" pitchFamily="18" charset="0"/>
            </a:endParaRPr>
          </a:p>
        </p:txBody>
      </p:sp>
      <p:pic>
        <p:nvPicPr>
          <p:cNvPr id="3" name="Khởi nghĩa Bà Triệu 248.mp4">
            <a:hlinkClick r:id="" action="ppaction://media"/>
            <a:extLst>
              <a:ext uri="{FF2B5EF4-FFF2-40B4-BE49-F238E27FC236}">
                <a16:creationId xmlns:a16="http://schemas.microsoft.com/office/drawing/2014/main" id="{CB2E9FE2-9966-4937-9EB5-B99C135BAD0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09800"/>
            <a:ext cx="7467600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6">
            <a:extLst>
              <a:ext uri="{FF2B5EF4-FFF2-40B4-BE49-F238E27FC236}">
                <a16:creationId xmlns:a16="http://schemas.microsoft.com/office/drawing/2014/main" id="{CAB08BBF-0D3D-4719-99F5-DA1D8E4ED4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76200"/>
            <a:ext cx="91440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600">
                <a:latin typeface="Times New Roman" panose="02020603050405020304" pitchFamily="18" charset="0"/>
              </a:rPr>
              <a:t>2. Cuộc khởi nghĩa Bà Triệu (năm 248).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58C9B32-274E-46BA-9A7E-B8A3D8045E95}"/>
              </a:ext>
            </a:extLst>
          </p:cNvPr>
          <p:cNvGraphicFramePr>
            <a:graphicFrameLocks noGrp="1"/>
          </p:cNvGraphicFramePr>
          <p:nvPr/>
        </p:nvGraphicFramePr>
        <p:xfrm>
          <a:off x="228600" y="838200"/>
          <a:ext cx="8763000" cy="58229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836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793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823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Nguyên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nhân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Chính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sách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trị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hà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khắc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nhà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Ngô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254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Mục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đích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“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Lấy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lại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giang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sơn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dựng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nền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độc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lập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cởi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ách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nô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lệ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không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chịu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khom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lưng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làm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tì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thiếp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cho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người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”.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Lãnh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đạo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Bà Triệu (Triệu Thị Trinh)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6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Thời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gian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Năm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248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18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Địa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điểm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5450" algn="l"/>
                        </a:tabLs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Căn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cứ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ở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núi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Nưa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Triệu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Sơn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Thanh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Hoá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)-&gt;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Cửu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Chân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Cửu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Đức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Nhật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Nam,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khiến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cho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toàn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thể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Giao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Châu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đều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chấn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76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Kết quả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8625" algn="l"/>
                        </a:tabLs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Thất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bại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bà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Triệu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hi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sinh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trên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núi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Tùng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..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998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Ý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nghĩa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rung</a:t>
                      </a:r>
                      <a:r>
                        <a:rPr lang="en-US" sz="2400" b="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chuyển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chính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quyền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đô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hộ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phương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Bắc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Góp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phần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thức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tỉnh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ý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thức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dân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tộc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tạo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đà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cho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các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cuộc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khởi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nghĩa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sau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này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>
            <a:extLst>
              <a:ext uri="{FF2B5EF4-FFF2-40B4-BE49-F238E27FC236}">
                <a16:creationId xmlns:a16="http://schemas.microsoft.com/office/drawing/2014/main" id="{7B9758E6-8D71-4DE9-A5EB-59CB96C84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-228600"/>
            <a:ext cx="9372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600">
                <a:solidFill>
                  <a:srgbClr val="FF0000"/>
                </a:solidFill>
                <a:latin typeface="Times New Roman" panose="02020603050405020304" pitchFamily="18" charset="0"/>
              </a:rPr>
              <a:t>BÀI 16. CÁC CUỘC KHỞI NGHĨA TIÊU BIỂU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600">
                <a:solidFill>
                  <a:srgbClr val="FF0000"/>
                </a:solidFill>
                <a:latin typeface="Times New Roman" panose="02020603050405020304" pitchFamily="18" charset="0"/>
              </a:rPr>
              <a:t> GIÀNH ĐỘC LẬP TRƯỚC THẾ KỈ X</a:t>
            </a:r>
          </a:p>
        </p:txBody>
      </p:sp>
      <p:sp>
        <p:nvSpPr>
          <p:cNvPr id="20483" name="Text Box 6">
            <a:extLst>
              <a:ext uri="{FF2B5EF4-FFF2-40B4-BE49-F238E27FC236}">
                <a16:creationId xmlns:a16="http://schemas.microsoft.com/office/drawing/2014/main" id="{C34A78B6-D404-4BD5-961C-E3AD260DE7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38200"/>
            <a:ext cx="91440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600">
                <a:latin typeface="Times New Roman" panose="02020603050405020304" pitchFamily="18" charset="0"/>
              </a:rPr>
              <a:t>2. Cuộc khởi nghĩa Bà Triệu (năm 248).</a:t>
            </a:r>
          </a:p>
        </p:txBody>
      </p:sp>
      <p:sp>
        <p:nvSpPr>
          <p:cNvPr id="5" name="AutoShape 22">
            <a:extLst>
              <a:ext uri="{FF2B5EF4-FFF2-40B4-BE49-F238E27FC236}">
                <a16:creationId xmlns:a16="http://schemas.microsoft.com/office/drawing/2014/main" id="{F4CDBF54-EAEC-418E-A9DA-7216EF9492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5029200"/>
            <a:ext cx="3048000" cy="1676400"/>
          </a:xfrm>
          <a:prstGeom prst="wedgeRectCallout">
            <a:avLst>
              <a:gd name="adj1" fmla="val -52995"/>
              <a:gd name="adj2" fmla="val -58046"/>
            </a:avLst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400" b="0" i="1">
                <a:latin typeface="Times New Roman" panose="02020603050405020304" pitchFamily="18" charset="0"/>
              </a:rPr>
              <a:t>Qua câu nói này, ta thấy Bà Triệu là người như thế nào ?</a:t>
            </a:r>
          </a:p>
        </p:txBody>
      </p:sp>
      <p:sp>
        <p:nvSpPr>
          <p:cNvPr id="20485" name="Explosion 2 1">
            <a:extLst>
              <a:ext uri="{FF2B5EF4-FFF2-40B4-BE49-F238E27FC236}">
                <a16:creationId xmlns:a16="http://schemas.microsoft.com/office/drawing/2014/main" id="{CCE321B4-403A-4661-A5DE-CD2DDF2FB0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1543050"/>
            <a:ext cx="7315200" cy="5162550"/>
          </a:xfrm>
          <a:prstGeom prst="irregularSeal2">
            <a:avLst/>
          </a:prstGeom>
          <a:solidFill>
            <a:srgbClr val="FFCC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200" b="0" i="1">
                <a:latin typeface="Times New Roman" panose="02020603050405020304" pitchFamily="18" charset="0"/>
              </a:rPr>
              <a:t>“ Tôi muốn cưỡi cơn gió mạnh, đạp luồng sóng dữ, chém cá kình ở biển khơi, đánh đuổi quân Ngô giành lại giang sơn, cởi ách nô lệ, đâu chịu khom lưng làm tì thiếp cho người!”.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vi-VN" sz="2000" b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 descr="hoi-den-ba-trieu-3">
            <a:extLst>
              <a:ext uri="{FF2B5EF4-FFF2-40B4-BE49-F238E27FC236}">
                <a16:creationId xmlns:a16="http://schemas.microsoft.com/office/drawing/2014/main" id="{DFFFC0C9-2B7A-43E0-8454-9A873EE2E7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98525"/>
            <a:ext cx="45720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11">
            <a:extLst>
              <a:ext uri="{FF2B5EF4-FFF2-40B4-BE49-F238E27FC236}">
                <a16:creationId xmlns:a16="http://schemas.microsoft.com/office/drawing/2014/main" id="{4F990B3C-E7FE-4CA9-8497-1831FFD2F0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5394325"/>
            <a:ext cx="441960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2200">
                <a:latin typeface="Times New Roman" panose="02020603050405020304" pitchFamily="18" charset="0"/>
              </a:rPr>
              <a:t>Lễ hội Bà Triệu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2200">
                <a:latin typeface="Times New Roman" panose="02020603050405020304" pitchFamily="18" charset="0"/>
              </a:rPr>
              <a:t>(Từ ngày 21đến 24-2 Âm lịch)</a:t>
            </a:r>
          </a:p>
        </p:txBody>
      </p:sp>
      <p:pic>
        <p:nvPicPr>
          <p:cNvPr id="21508" name="Picture 12" descr="IMG5828">
            <a:extLst>
              <a:ext uri="{FF2B5EF4-FFF2-40B4-BE49-F238E27FC236}">
                <a16:creationId xmlns:a16="http://schemas.microsoft.com/office/drawing/2014/main" id="{8F33BB8B-9343-459E-B249-2E098E26D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3125"/>
            <a:ext cx="4572000" cy="444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Text Box 13">
            <a:extLst>
              <a:ext uri="{FF2B5EF4-FFF2-40B4-BE49-F238E27FC236}">
                <a16:creationId xmlns:a16="http://schemas.microsoft.com/office/drawing/2014/main" id="{A741793B-32CE-40CE-9900-FFAAD1ED24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6200" y="5462588"/>
            <a:ext cx="4724400" cy="938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2200">
                <a:latin typeface="Times New Roman" panose="02020603050405020304" pitchFamily="18" charset="0"/>
              </a:rPr>
              <a:t>Lăng Bà Triệu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2200">
                <a:latin typeface="Times New Roman" panose="02020603050405020304" pitchFamily="18" charset="0"/>
              </a:rPr>
              <a:t>- Núi Tùng ( Thanh Hóa)</a:t>
            </a:r>
          </a:p>
        </p:txBody>
      </p:sp>
      <p:sp>
        <p:nvSpPr>
          <p:cNvPr id="21510" name="Text Box 14">
            <a:extLst>
              <a:ext uri="{FF2B5EF4-FFF2-40B4-BE49-F238E27FC236}">
                <a16:creationId xmlns:a16="http://schemas.microsoft.com/office/drawing/2014/main" id="{EB0460C5-0247-4E15-8FFB-3A685D411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5105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br>
              <a:rPr lang="en-US" altLang="vi-VN" sz="2000" b="0">
                <a:latin typeface="Times New Roman" panose="02020603050405020304" pitchFamily="18" charset="0"/>
              </a:rPr>
            </a:br>
            <a:endParaRPr lang="en-US" altLang="vi-VN" sz="2000" b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>
            <a:extLst>
              <a:ext uri="{FF2B5EF4-FFF2-40B4-BE49-F238E27FC236}">
                <a16:creationId xmlns:a16="http://schemas.microsoft.com/office/drawing/2014/main" id="{86DC7EDB-048D-4088-A795-73DCE1B7D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-152400"/>
            <a:ext cx="9372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600">
                <a:solidFill>
                  <a:srgbClr val="FF0000"/>
                </a:solidFill>
                <a:latin typeface="Times New Roman" panose="02020603050405020304" pitchFamily="18" charset="0"/>
              </a:rPr>
              <a:t>BÀI 16. CÁC CUỘC KHỞI NGHĨA TIÊU BIỂU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600">
                <a:solidFill>
                  <a:srgbClr val="FF0000"/>
                </a:solidFill>
                <a:latin typeface="Times New Roman" panose="02020603050405020304" pitchFamily="18" charset="0"/>
              </a:rPr>
              <a:t> GIÀNH ĐỘC LẬP TRƯỚC THẾ KỈ X</a:t>
            </a:r>
          </a:p>
        </p:txBody>
      </p:sp>
      <p:sp>
        <p:nvSpPr>
          <p:cNvPr id="22531" name="Text Box 6">
            <a:extLst>
              <a:ext uri="{FF2B5EF4-FFF2-40B4-BE49-F238E27FC236}">
                <a16:creationId xmlns:a16="http://schemas.microsoft.com/office/drawing/2014/main" id="{1C933022-3E61-4F4D-9EC3-242323B823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914400"/>
            <a:ext cx="91440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600">
                <a:latin typeface="Times New Roman" panose="02020603050405020304" pitchFamily="18" charset="0"/>
              </a:rPr>
              <a:t>3. Khởi nghĩa Lý Bí </a:t>
            </a:r>
          </a:p>
        </p:txBody>
      </p:sp>
      <p:sp>
        <p:nvSpPr>
          <p:cNvPr id="2" name="Cloud 1">
            <a:extLst>
              <a:ext uri="{FF2B5EF4-FFF2-40B4-BE49-F238E27FC236}">
                <a16:creationId xmlns:a16="http://schemas.microsoft.com/office/drawing/2014/main" id="{9478ECA3-E1C2-438C-8ACF-901CE2F69FC6}"/>
              </a:ext>
            </a:extLst>
          </p:cNvPr>
          <p:cNvSpPr/>
          <p:nvPr/>
        </p:nvSpPr>
        <p:spPr bwMode="auto">
          <a:xfrm>
            <a:off x="3581400" y="914400"/>
            <a:ext cx="5715000" cy="2133600"/>
          </a:xfrm>
          <a:prstGeom prst="cloud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sz="2200" dirty="0"/>
              <a:t>BÁO CÁO NỘI DUNG ĐÃ CHUẨN BỊ Ở NHÀ</a:t>
            </a:r>
          </a:p>
          <a:p>
            <a:pPr marL="457200" indent="-457200" algn="ctr" eaLnBrk="1" hangingPunct="1">
              <a:buFontTx/>
              <a:buAutoNum type="arabicPeriod"/>
              <a:defRPr/>
            </a:pPr>
            <a:r>
              <a:rPr lang="en-US" sz="2200" dirty="0" err="1"/>
              <a:t>Thẻ</a:t>
            </a:r>
            <a:r>
              <a:rPr lang="en-US" sz="2200" dirty="0"/>
              <a:t> </a:t>
            </a:r>
            <a:r>
              <a:rPr lang="en-US" sz="2200" dirty="0" err="1"/>
              <a:t>nhớ</a:t>
            </a:r>
            <a:r>
              <a:rPr lang="en-US" sz="2200" dirty="0"/>
              <a:t>: </a:t>
            </a:r>
            <a:r>
              <a:rPr lang="en-US" sz="2200" dirty="0" err="1"/>
              <a:t>Nhân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r>
              <a:rPr lang="en-US" sz="2200" dirty="0"/>
              <a:t> </a:t>
            </a:r>
            <a:r>
              <a:rPr lang="en-US" sz="2200" dirty="0" err="1"/>
              <a:t>Lí</a:t>
            </a:r>
            <a:r>
              <a:rPr lang="en-US" sz="2200" dirty="0"/>
              <a:t> </a:t>
            </a:r>
            <a:r>
              <a:rPr lang="en-US" sz="2200" dirty="0" err="1"/>
              <a:t>Bí</a:t>
            </a:r>
            <a:endParaRPr lang="en-US" sz="2200" dirty="0"/>
          </a:p>
          <a:p>
            <a:pPr algn="ctr" eaLnBrk="1" hangingPunct="1">
              <a:defRPr/>
            </a:pPr>
            <a:endParaRPr lang="en-US" sz="24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8C0A5CB-E8B1-4EED-BAD2-EFB0DDD58810}"/>
              </a:ext>
            </a:extLst>
          </p:cNvPr>
          <p:cNvGraphicFramePr>
            <a:graphicFrameLocks noGrp="1"/>
          </p:cNvGraphicFramePr>
          <p:nvPr/>
        </p:nvGraphicFramePr>
        <p:xfrm>
          <a:off x="152400" y="3124200"/>
          <a:ext cx="8839200" cy="35956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3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956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2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Tiểu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sử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en-US" sz="2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năm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sinh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năm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mất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xuất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thân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,…)……………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2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Công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lao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đối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với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dân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tộc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</a:t>
                      </a:r>
                      <a:r>
                        <a:rPr lang="en-US" sz="2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Trước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khi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lên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ngôi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Hoàng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đế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……………………………………………………………………………………………………………………………………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</a:t>
                      </a:r>
                      <a:r>
                        <a:rPr lang="en-US" sz="2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Sau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khi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lên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ngôi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Hoàng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đế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……………………………………………………………………………………………………………………………………</a:t>
                      </a:r>
                      <a:endParaRPr lang="en-US" sz="2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251" name="Picture 2" descr="C:\Users\Administrator\Desktop\BÀI 16\grabe56a7120209_hanthienhai40.jpg">
            <a:extLst>
              <a:ext uri="{FF2B5EF4-FFF2-40B4-BE49-F238E27FC236}">
                <a16:creationId xmlns:a16="http://schemas.microsoft.com/office/drawing/2014/main" id="{803CBB52-D453-4791-9710-493F1FB05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200400"/>
            <a:ext cx="251460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322&quot;/&gt;&lt;/object&gt;&lt;object type=&quot;3&quot; unique_id=&quot;10005&quot;&gt;&lt;property id=&quot;20148&quot; value=&quot;5&quot;/&gt;&lt;property id=&quot;20300&quot; value=&quot;Slide 2&quot;/&gt;&lt;property id=&quot;20307&quot; value=&quot;323&quot;/&gt;&lt;/object&gt;&lt;object type=&quot;3&quot; unique_id=&quot;10006&quot;&gt;&lt;property id=&quot;20148&quot; value=&quot;5&quot;/&gt;&lt;property id=&quot;20300&quot; value=&quot;Slide 3&quot;/&gt;&lt;property id=&quot;20307&quot; value=&quot;285&quot;/&gt;&lt;/object&gt;&lt;object type=&quot;3&quot; unique_id=&quot;10007&quot;&gt;&lt;property id=&quot;20148&quot; value=&quot;5&quot;/&gt;&lt;property id=&quot;20300&quot; value=&quot;Slide 4&quot;/&gt;&lt;property id=&quot;20307&quot; value=&quot;289&quot;/&gt;&lt;/object&gt;&lt;object type=&quot;3&quot; unique_id=&quot;10008&quot;&gt;&lt;property id=&quot;20148&quot; value=&quot;5&quot;/&gt;&lt;property id=&quot;20300&quot; value=&quot;Slide 5&quot;/&gt;&lt;property id=&quot;20307&quot; value=&quot;300&quot;/&gt;&lt;/object&gt;&lt;object type=&quot;3&quot; unique_id=&quot;10009&quot;&gt;&lt;property id=&quot;20148&quot; value=&quot;5&quot;/&gt;&lt;property id=&quot;20300&quot; value=&quot;Slide 6&quot;/&gt;&lt;property id=&quot;20307&quot; value=&quot;303&quot;/&gt;&lt;/object&gt;&lt;object type=&quot;3&quot; unique_id=&quot;10010&quot;&gt;&lt;property id=&quot;20148&quot; value=&quot;5&quot;/&gt;&lt;property id=&quot;20300&quot; value=&quot;Slide 7&quot;/&gt;&lt;property id=&quot;20307&quot; value=&quot;325&quot;/&gt;&lt;/object&gt;&lt;object type=&quot;3&quot; unique_id=&quot;10011&quot;&gt;&lt;property id=&quot;20148&quot; value=&quot;5&quot;/&gt;&lt;property id=&quot;20300&quot; value=&quot;Slide 8&quot;/&gt;&lt;property id=&quot;20307&quot; value=&quot;308&quot;/&gt;&lt;/object&gt;&lt;object type=&quot;3&quot; unique_id=&quot;10012&quot;&gt;&lt;property id=&quot;20148&quot; value=&quot;5&quot;/&gt;&lt;property id=&quot;20300&quot; value=&quot;Slide 9&quot;/&gt;&lt;property id=&quot;20307&quot; value=&quot;294&quot;/&gt;&lt;/object&gt;&lt;object type=&quot;3&quot; unique_id=&quot;10013&quot;&gt;&lt;property id=&quot;20148&quot; value=&quot;5&quot;/&gt;&lt;property id=&quot;20300&quot; value=&quot;Slide 10&quot;/&gt;&lt;property id=&quot;20307&quot; value=&quot;304&quot;/&gt;&lt;/object&gt;&lt;object type=&quot;3&quot; unique_id=&quot;10014&quot;&gt;&lt;property id=&quot;20148&quot; value=&quot;5&quot;/&gt;&lt;property id=&quot;20300&quot; value=&quot;Slide 11&quot;/&gt;&lt;property id=&quot;20307&quot; value=&quot;326&quot;/&gt;&lt;/object&gt;&lt;object type=&quot;3&quot; unique_id=&quot;10015&quot;&gt;&lt;property id=&quot;20148&quot; value=&quot;5&quot;/&gt;&lt;property id=&quot;20300&quot; value=&quot;Slide 12&quot;/&gt;&lt;property id=&quot;20307&quot; value=&quot;335&quot;/&gt;&lt;/object&gt;&lt;object type=&quot;3&quot; unique_id=&quot;10016&quot;&gt;&lt;property id=&quot;20148&quot; value=&quot;5&quot;/&gt;&lt;property id=&quot;20300&quot; value=&quot;Slide 13&quot;/&gt;&lt;property id=&quot;20307&quot; value=&quot;327&quot;/&gt;&lt;/object&gt;&lt;object type=&quot;3&quot; unique_id=&quot;10017&quot;&gt;&lt;property id=&quot;20148&quot; value=&quot;5&quot;/&gt;&lt;property id=&quot;20300&quot; value=&quot;Slide 14&quot;/&gt;&lt;property id=&quot;20307&quot; value=&quot;328&quot;/&gt;&lt;/object&gt;&lt;object type=&quot;3&quot; unique_id=&quot;10018&quot;&gt;&lt;property id=&quot;20148&quot; value=&quot;5&quot;/&gt;&lt;property id=&quot;20300&quot; value=&quot;Slide 15&quot;/&gt;&lt;property id=&quot;20307&quot; value=&quot;329&quot;/&gt;&lt;/object&gt;&lt;object type=&quot;3&quot; unique_id=&quot;10019&quot;&gt;&lt;property id=&quot;20148&quot; value=&quot;5&quot;/&gt;&lt;property id=&quot;20300&quot; value=&quot;Slide 16&quot;/&gt;&lt;property id=&quot;20307&quot; value=&quot;330&quot;/&gt;&lt;/object&gt;&lt;object type=&quot;3&quot; unique_id=&quot;10020&quot;&gt;&lt;property id=&quot;20148&quot; value=&quot;5&quot;/&gt;&lt;property id=&quot;20300&quot; value=&quot;Slide 17&quot;/&gt;&lt;property id=&quot;20307&quot; value=&quot;331&quot;/&gt;&lt;/object&gt;&lt;object type=&quot;3&quot; unique_id=&quot;10021&quot;&gt;&lt;property id=&quot;20148&quot; value=&quot;5&quot;/&gt;&lt;property id=&quot;20300&quot; value=&quot;Slide 18&quot;/&gt;&lt;property id=&quot;20307&quot; value=&quot;332&quot;/&gt;&lt;/object&gt;&lt;object type=&quot;3&quot; unique_id=&quot;10022&quot;&gt;&lt;property id=&quot;20148&quot; value=&quot;5&quot;/&gt;&lt;property id=&quot;20300&quot; value=&quot;Slide 19&quot;/&gt;&lt;property id=&quot;20307&quot; value=&quot;333&quot;/&gt;&lt;/object&gt;&lt;object type=&quot;3&quot; unique_id=&quot;10023&quot;&gt;&lt;property id=&quot;20148&quot; value=&quot;5&quot;/&gt;&lt;property id=&quot;20300&quot; value=&quot;Slide 20&quot;/&gt;&lt;property id=&quot;20307&quot; value=&quot;334&quot;/&gt;&lt;/object&gt;&lt;object type=&quot;3&quot; unique_id=&quot;10024&quot;&gt;&lt;property id=&quot;20148&quot; value=&quot;5&quot;/&gt;&lt;property id=&quot;20300&quot; value=&quot;Slide 21&quot;/&gt;&lt;property id=&quot;20307&quot; value=&quot;260&quot;/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30,847719976,H:\tiet 23.khoi nghia Li Bi-E-learning\Media.ppcx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3,847719976,H:\tiet 23.khoi nghia Li Bi-E-learning\Media.ppcx"/>
</p:tagLst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 Unicode MS"/>
        <a:ea typeface=""/>
        <a:cs typeface=""/>
      </a:majorFont>
      <a:minorFont>
        <a:latin typeface="Arial Unicode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3663</TotalTime>
  <Words>2124</Words>
  <Application>Microsoft Office PowerPoint</Application>
  <PresentationFormat>Trình chiếu Trên màn hình (4:3)</PresentationFormat>
  <Paragraphs>281</Paragraphs>
  <Slides>36</Slides>
  <Notes>0</Notes>
  <HiddenSlides>0</HiddenSlides>
  <MMClips>1</MMClips>
  <ScaleCrop>false</ScaleCrop>
  <HeadingPairs>
    <vt:vector size="4" baseType="variant">
      <vt:variant>
        <vt:lpstr>Chủ đề</vt:lpstr>
      </vt:variant>
      <vt:variant>
        <vt:i4>2</vt:i4>
      </vt:variant>
      <vt:variant>
        <vt:lpstr>Tiêu đề Bản chiếu</vt:lpstr>
      </vt:variant>
      <vt:variant>
        <vt:i4>36</vt:i4>
      </vt:variant>
    </vt:vector>
  </HeadingPairs>
  <TitlesOfParts>
    <vt:vector size="38" baseType="lpstr">
      <vt:lpstr>Default Design</vt:lpstr>
      <vt:lpstr>Civic</vt:lpstr>
      <vt:lpstr>Bản trình bày PowerPoint</vt:lpstr>
      <vt:lpstr>BÀI 16. CÁC CUỘC KHỞI NGHĨA TIÊU BIỂU  GIÀNH ĐỘC LẬP TRƯỚC THẾ KỈ X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Đền Giang Xá thờ Lý Nam Đế ở Hà Nội ( Hà Tây cũ)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>B12/2B TRANDAINGHIA TKIEN BCHANH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PHANTHUY - 3552625</dc:creator>
  <cp:lastModifiedBy>nguyenthihabc@gmail.com</cp:lastModifiedBy>
  <cp:revision>360</cp:revision>
  <dcterms:created xsi:type="dcterms:W3CDTF">2007-11-27T17:22:48Z</dcterms:created>
  <dcterms:modified xsi:type="dcterms:W3CDTF">2022-01-21T10:42:17Z</dcterms:modified>
</cp:coreProperties>
</file>