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3" r:id="rId1"/>
  </p:sldMasterIdLst>
  <p:notesMasterIdLst>
    <p:notesMasterId r:id="rId23"/>
  </p:notesMasterIdLst>
  <p:sldIdLst>
    <p:sldId id="316" r:id="rId2"/>
    <p:sldId id="317" r:id="rId3"/>
    <p:sldId id="318" r:id="rId4"/>
    <p:sldId id="331" r:id="rId5"/>
    <p:sldId id="265" r:id="rId6"/>
    <p:sldId id="333" r:id="rId7"/>
    <p:sldId id="268" r:id="rId8"/>
    <p:sldId id="277" r:id="rId9"/>
    <p:sldId id="312" r:id="rId10"/>
    <p:sldId id="313" r:id="rId11"/>
    <p:sldId id="271" r:id="rId12"/>
    <p:sldId id="278" r:id="rId13"/>
    <p:sldId id="314" r:id="rId14"/>
    <p:sldId id="272" r:id="rId15"/>
    <p:sldId id="280" r:id="rId16"/>
    <p:sldId id="315" r:id="rId17"/>
    <p:sldId id="337" r:id="rId18"/>
    <p:sldId id="330" r:id="rId19"/>
    <p:sldId id="336" r:id="rId20"/>
    <p:sldId id="335" r:id="rId21"/>
    <p:sldId id="274" r:id="rId22"/>
  </p:sldIdLst>
  <p:sldSz cx="7559675" cy="5327650"/>
  <p:notesSz cx="6858000" cy="9144000"/>
  <p:embeddedFontLst>
    <p:embeddedFont>
      <p:font typeface="McLaren" panose="020B0604020202020204" charset="0"/>
      <p:regular r:id="rId24"/>
    </p:embeddedFont>
    <p:embeddedFont>
      <p:font typeface="Quicksand" panose="020B0604020202020204" charset="0"/>
      <p:regular r:id="rId25"/>
      <p:bold r:id="rId26"/>
    </p:embeddedFont>
    <p:embeddedFont>
      <p:font typeface="Roboto Condensed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78">
          <p15:clr>
            <a:srgbClr val="9AA0A6"/>
          </p15:clr>
        </p15:guide>
        <p15:guide id="2" pos="238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15B7F01-5DDE-461B-9217-94BE8F805BAB}">
  <a:tblStyle styleId="{F15B7F01-5DDE-461B-9217-94BE8F805B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12"/>
  </p:normalViewPr>
  <p:slideViewPr>
    <p:cSldViewPr snapToGrid="0">
      <p:cViewPr varScale="1">
        <p:scale>
          <a:sx n="133" d="100"/>
          <a:sy n="133" d="100"/>
        </p:scale>
        <p:origin x="1644" y="114"/>
      </p:cViewPr>
      <p:guideLst>
        <p:guide orient="horz" pos="167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96499" y="685800"/>
            <a:ext cx="486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806813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6390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b67b5e3c03_0_2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b67b5e3c03_0_2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13916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b67b5e3c03_0_2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6" name="Google Shape;1466;gb67b5e3c03_0_2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9219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b67b5e3c03_0_2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6" name="Google Shape;1466;gb67b5e3c03_0_2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56278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b67b5e3c03_0_2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5" name="Google Shape;705;gb67b5e3c03_0_2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55956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" name="Google Shape;1167;gb67b5e3c03_0_2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8" name="Google Shape;1168;gb67b5e3c03_0_2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836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gb67b5e3c03_0_2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5" name="Google Shape;755;gb67b5e3c03_0_2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9031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b67b5e3c03_0_2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b67b5e3c03_0_2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93874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b67b5e3c03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b67b5e3c03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3101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b67b5e3c03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b67b5e3c03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5450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gb67b5e3c03_0_21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6" name="Google Shape;1336;gb67b5e3c03_0_21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7863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gb67b5e3c03_0_2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9" name="Google Shape;989;gb67b5e3c03_0_2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7894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b67b5e3c03_0_2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b67b5e3c03_0_2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4337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b67b5e3c03_0_2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96950" y="685800"/>
            <a:ext cx="486568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b67b5e3c03_0_2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89066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4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oogle Shape;93;p3"/>
          <p:cNvGrpSpPr/>
          <p:nvPr/>
        </p:nvGrpSpPr>
        <p:grpSpPr>
          <a:xfrm flipH="1">
            <a:off x="-243719" y="3511850"/>
            <a:ext cx="3505543" cy="2052072"/>
            <a:chOff x="4434156" y="56550"/>
            <a:chExt cx="3505543" cy="2052072"/>
          </a:xfrm>
        </p:grpSpPr>
        <p:sp>
          <p:nvSpPr>
            <p:cNvPr id="94" name="Google Shape;94;p3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3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3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3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3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3"/>
          <p:cNvSpPr txBox="1">
            <a:spLocks noGrp="1"/>
          </p:cNvSpPr>
          <p:nvPr>
            <p:ph type="title"/>
          </p:nvPr>
        </p:nvSpPr>
        <p:spPr>
          <a:xfrm>
            <a:off x="257705" y="2228002"/>
            <a:ext cx="7044600" cy="87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4434156" y="-399300"/>
            <a:ext cx="3505543" cy="2052072"/>
            <a:chOff x="4434156" y="56550"/>
            <a:chExt cx="3505543" cy="2052072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3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3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0">
  <p:cSld name="CUSTOM_4_1_4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2"/>
          <p:cNvSpPr txBox="1">
            <a:spLocks noGrp="1"/>
          </p:cNvSpPr>
          <p:nvPr>
            <p:ph type="title"/>
          </p:nvPr>
        </p:nvSpPr>
        <p:spPr>
          <a:xfrm>
            <a:off x="3994400" y="1584850"/>
            <a:ext cx="3053700" cy="13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75" name="Google Shape;275;p22"/>
          <p:cNvSpPr txBox="1">
            <a:spLocks noGrp="1"/>
          </p:cNvSpPr>
          <p:nvPr>
            <p:ph type="subTitle" idx="1"/>
          </p:nvPr>
        </p:nvSpPr>
        <p:spPr>
          <a:xfrm>
            <a:off x="3994430" y="3083932"/>
            <a:ext cx="30537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2800969" y="3024397"/>
            <a:ext cx="1142021" cy="727049"/>
          </a:xfrm>
          <a:custGeom>
            <a:avLst/>
            <a:gdLst/>
            <a:ahLst/>
            <a:cxnLst/>
            <a:rect l="l" t="t" r="r" b="b"/>
            <a:pathLst>
              <a:path w="8402" h="5349" extrusionOk="0">
                <a:moveTo>
                  <a:pt x="4614" y="1"/>
                </a:moveTo>
                <a:cubicBezTo>
                  <a:pt x="4586" y="1"/>
                  <a:pt x="4559" y="1"/>
                  <a:pt x="4532" y="2"/>
                </a:cubicBezTo>
                <a:cubicBezTo>
                  <a:pt x="3708" y="21"/>
                  <a:pt x="2980" y="424"/>
                  <a:pt x="2501" y="1027"/>
                </a:cubicBezTo>
                <a:cubicBezTo>
                  <a:pt x="2347" y="988"/>
                  <a:pt x="2184" y="969"/>
                  <a:pt x="2012" y="969"/>
                </a:cubicBezTo>
                <a:cubicBezTo>
                  <a:pt x="901" y="969"/>
                  <a:pt x="0" y="1870"/>
                  <a:pt x="0" y="2981"/>
                </a:cubicBezTo>
                <a:cubicBezTo>
                  <a:pt x="0" y="3221"/>
                  <a:pt x="49" y="3460"/>
                  <a:pt x="125" y="3671"/>
                </a:cubicBezTo>
                <a:cubicBezTo>
                  <a:pt x="400" y="4440"/>
                  <a:pt x="1137" y="4993"/>
                  <a:pt x="1999" y="4993"/>
                </a:cubicBezTo>
                <a:cubicBezTo>
                  <a:pt x="2006" y="4993"/>
                  <a:pt x="2014" y="4993"/>
                  <a:pt x="2022" y="4992"/>
                </a:cubicBezTo>
                <a:cubicBezTo>
                  <a:pt x="2357" y="4992"/>
                  <a:pt x="2673" y="4916"/>
                  <a:pt x="2951" y="4773"/>
                </a:cubicBezTo>
                <a:cubicBezTo>
                  <a:pt x="3410" y="5131"/>
                  <a:pt x="3985" y="5348"/>
                  <a:pt x="4615" y="5348"/>
                </a:cubicBezTo>
                <a:cubicBezTo>
                  <a:pt x="4641" y="5348"/>
                  <a:pt x="4667" y="5348"/>
                  <a:pt x="4694" y="5347"/>
                </a:cubicBezTo>
                <a:cubicBezTo>
                  <a:pt x="5374" y="5328"/>
                  <a:pt x="5997" y="5050"/>
                  <a:pt x="6457" y="4609"/>
                </a:cubicBezTo>
                <a:cubicBezTo>
                  <a:pt x="6623" y="4679"/>
                  <a:pt x="6805" y="4726"/>
                  <a:pt x="6995" y="4726"/>
                </a:cubicBezTo>
                <a:cubicBezTo>
                  <a:pt x="7014" y="4726"/>
                  <a:pt x="7032" y="4725"/>
                  <a:pt x="7050" y="4724"/>
                </a:cubicBezTo>
                <a:cubicBezTo>
                  <a:pt x="7559" y="4715"/>
                  <a:pt x="7989" y="4428"/>
                  <a:pt x="8219" y="4015"/>
                </a:cubicBezTo>
                <a:lnTo>
                  <a:pt x="8219" y="4006"/>
                </a:lnTo>
                <a:cubicBezTo>
                  <a:pt x="8334" y="3805"/>
                  <a:pt x="8401" y="3556"/>
                  <a:pt x="8392" y="3297"/>
                </a:cubicBezTo>
                <a:cubicBezTo>
                  <a:pt x="8372" y="2608"/>
                  <a:pt x="7855" y="2052"/>
                  <a:pt x="7195" y="1965"/>
                </a:cubicBezTo>
                <a:cubicBezTo>
                  <a:pt x="6876" y="832"/>
                  <a:pt x="5833" y="1"/>
                  <a:pt x="461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2"/>
          <p:cNvSpPr/>
          <p:nvPr/>
        </p:nvSpPr>
        <p:spPr>
          <a:xfrm>
            <a:off x="-765212" y="2691252"/>
            <a:ext cx="2245983" cy="1393342"/>
          </a:xfrm>
          <a:custGeom>
            <a:avLst/>
            <a:gdLst/>
            <a:ahLst/>
            <a:cxnLst/>
            <a:rect l="l" t="t" r="r" b="b"/>
            <a:pathLst>
              <a:path w="16524" h="10251" extrusionOk="0">
                <a:moveTo>
                  <a:pt x="7290" y="1"/>
                </a:moveTo>
                <a:cubicBezTo>
                  <a:pt x="5700" y="1"/>
                  <a:pt x="4349" y="1016"/>
                  <a:pt x="3851" y="2434"/>
                </a:cubicBezTo>
                <a:cubicBezTo>
                  <a:pt x="3784" y="2434"/>
                  <a:pt x="3717" y="2424"/>
                  <a:pt x="3650" y="2424"/>
                </a:cubicBezTo>
                <a:cubicBezTo>
                  <a:pt x="1753" y="2424"/>
                  <a:pt x="192" y="3880"/>
                  <a:pt x="20" y="5729"/>
                </a:cubicBezTo>
                <a:cubicBezTo>
                  <a:pt x="10" y="5844"/>
                  <a:pt x="0" y="5959"/>
                  <a:pt x="0" y="6074"/>
                </a:cubicBezTo>
                <a:cubicBezTo>
                  <a:pt x="0" y="8086"/>
                  <a:pt x="1638" y="9714"/>
                  <a:pt x="3650" y="9714"/>
                </a:cubicBezTo>
                <a:cubicBezTo>
                  <a:pt x="4129" y="9714"/>
                  <a:pt x="4588" y="9618"/>
                  <a:pt x="5010" y="9446"/>
                </a:cubicBezTo>
                <a:cubicBezTo>
                  <a:pt x="5633" y="9953"/>
                  <a:pt x="6428" y="10251"/>
                  <a:pt x="7290" y="10251"/>
                </a:cubicBezTo>
                <a:cubicBezTo>
                  <a:pt x="8190" y="10251"/>
                  <a:pt x="9014" y="9925"/>
                  <a:pt x="9646" y="9388"/>
                </a:cubicBezTo>
                <a:cubicBezTo>
                  <a:pt x="10106" y="9599"/>
                  <a:pt x="10623" y="9714"/>
                  <a:pt x="11160" y="9714"/>
                </a:cubicBezTo>
                <a:cubicBezTo>
                  <a:pt x="12281" y="9714"/>
                  <a:pt x="13286" y="9206"/>
                  <a:pt x="13957" y="8411"/>
                </a:cubicBezTo>
                <a:cubicBezTo>
                  <a:pt x="14091" y="8440"/>
                  <a:pt x="14244" y="8459"/>
                  <a:pt x="14397" y="8459"/>
                </a:cubicBezTo>
                <a:cubicBezTo>
                  <a:pt x="15413" y="8459"/>
                  <a:pt x="16275" y="7741"/>
                  <a:pt x="16476" y="6783"/>
                </a:cubicBezTo>
                <a:cubicBezTo>
                  <a:pt x="16515" y="6630"/>
                  <a:pt x="16524" y="6486"/>
                  <a:pt x="16524" y="6323"/>
                </a:cubicBezTo>
                <a:cubicBezTo>
                  <a:pt x="16524" y="5144"/>
                  <a:pt x="15576" y="4187"/>
                  <a:pt x="14397" y="4187"/>
                </a:cubicBezTo>
                <a:cubicBezTo>
                  <a:pt x="14359" y="4187"/>
                  <a:pt x="14321" y="4196"/>
                  <a:pt x="14282" y="4196"/>
                </a:cubicBezTo>
                <a:cubicBezTo>
                  <a:pt x="13650" y="3133"/>
                  <a:pt x="12492" y="2424"/>
                  <a:pt x="11160" y="2424"/>
                </a:cubicBezTo>
                <a:cubicBezTo>
                  <a:pt x="11016" y="2424"/>
                  <a:pt x="10872" y="2434"/>
                  <a:pt x="10738" y="2453"/>
                </a:cubicBezTo>
                <a:cubicBezTo>
                  <a:pt x="10240" y="1025"/>
                  <a:pt x="8890" y="1"/>
                  <a:pt x="7290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2"/>
          <p:cNvSpPr/>
          <p:nvPr/>
        </p:nvSpPr>
        <p:spPr>
          <a:xfrm>
            <a:off x="2357048" y="3702919"/>
            <a:ext cx="915302" cy="583515"/>
          </a:xfrm>
          <a:custGeom>
            <a:avLst/>
            <a:gdLst/>
            <a:ahLst/>
            <a:cxnLst/>
            <a:rect l="l" t="t" r="r" b="b"/>
            <a:pathLst>
              <a:path w="6734" h="4293" extrusionOk="0">
                <a:moveTo>
                  <a:pt x="3043" y="0"/>
                </a:moveTo>
                <a:cubicBezTo>
                  <a:pt x="2055" y="0"/>
                  <a:pt x="1213" y="675"/>
                  <a:pt x="967" y="1601"/>
                </a:cubicBezTo>
                <a:cubicBezTo>
                  <a:pt x="431" y="1667"/>
                  <a:pt x="19" y="2118"/>
                  <a:pt x="9" y="2673"/>
                </a:cubicBezTo>
                <a:cubicBezTo>
                  <a:pt x="0" y="2874"/>
                  <a:pt x="58" y="3076"/>
                  <a:pt x="153" y="3238"/>
                </a:cubicBezTo>
                <a:cubicBezTo>
                  <a:pt x="335" y="3574"/>
                  <a:pt x="690" y="3794"/>
                  <a:pt x="1092" y="3804"/>
                </a:cubicBezTo>
                <a:cubicBezTo>
                  <a:pt x="1109" y="3805"/>
                  <a:pt x="1126" y="3805"/>
                  <a:pt x="1143" y="3805"/>
                </a:cubicBezTo>
                <a:cubicBezTo>
                  <a:pt x="1296" y="3805"/>
                  <a:pt x="1441" y="3768"/>
                  <a:pt x="1571" y="3708"/>
                </a:cubicBezTo>
                <a:cubicBezTo>
                  <a:pt x="1944" y="4062"/>
                  <a:pt x="2442" y="4273"/>
                  <a:pt x="2989" y="4292"/>
                </a:cubicBezTo>
                <a:cubicBezTo>
                  <a:pt x="3003" y="4292"/>
                  <a:pt x="3016" y="4292"/>
                  <a:pt x="3030" y="4292"/>
                </a:cubicBezTo>
                <a:cubicBezTo>
                  <a:pt x="3540" y="4292"/>
                  <a:pt x="4004" y="4111"/>
                  <a:pt x="4377" y="3813"/>
                </a:cubicBezTo>
                <a:cubicBezTo>
                  <a:pt x="4598" y="3928"/>
                  <a:pt x="4856" y="3995"/>
                  <a:pt x="5125" y="3995"/>
                </a:cubicBezTo>
                <a:cubicBezTo>
                  <a:pt x="5824" y="3985"/>
                  <a:pt x="6418" y="3545"/>
                  <a:pt x="6638" y="2922"/>
                </a:cubicBezTo>
                <a:cubicBezTo>
                  <a:pt x="6696" y="2750"/>
                  <a:pt x="6734" y="2558"/>
                  <a:pt x="6734" y="2367"/>
                </a:cubicBezTo>
                <a:cubicBezTo>
                  <a:pt x="6725" y="1481"/>
                  <a:pt x="6006" y="767"/>
                  <a:pt x="5122" y="767"/>
                </a:cubicBezTo>
                <a:cubicBezTo>
                  <a:pt x="5117" y="767"/>
                  <a:pt x="5111" y="767"/>
                  <a:pt x="5105" y="767"/>
                </a:cubicBezTo>
                <a:cubicBezTo>
                  <a:pt x="4971" y="767"/>
                  <a:pt x="4837" y="777"/>
                  <a:pt x="4713" y="815"/>
                </a:cubicBezTo>
                <a:cubicBezTo>
                  <a:pt x="4330" y="336"/>
                  <a:pt x="3745" y="20"/>
                  <a:pt x="3085" y="0"/>
                </a:cubicBezTo>
                <a:cubicBezTo>
                  <a:pt x="3071" y="0"/>
                  <a:pt x="3057" y="0"/>
                  <a:pt x="3043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22"/>
          <p:cNvSpPr/>
          <p:nvPr/>
        </p:nvSpPr>
        <p:spPr>
          <a:xfrm>
            <a:off x="1605672" y="463086"/>
            <a:ext cx="700680" cy="443515"/>
          </a:xfrm>
          <a:custGeom>
            <a:avLst/>
            <a:gdLst/>
            <a:ahLst/>
            <a:cxnLst/>
            <a:rect l="l" t="t" r="r" b="b"/>
            <a:pathLst>
              <a:path w="5155" h="3263" extrusionOk="0">
                <a:moveTo>
                  <a:pt x="2331" y="0"/>
                </a:moveTo>
                <a:cubicBezTo>
                  <a:pt x="1608" y="0"/>
                  <a:pt x="987" y="476"/>
                  <a:pt x="777" y="1153"/>
                </a:cubicBezTo>
                <a:cubicBezTo>
                  <a:pt x="375" y="1191"/>
                  <a:pt x="39" y="1517"/>
                  <a:pt x="11" y="1939"/>
                </a:cubicBezTo>
                <a:cubicBezTo>
                  <a:pt x="1" y="2092"/>
                  <a:pt x="39" y="2245"/>
                  <a:pt x="106" y="2370"/>
                </a:cubicBezTo>
                <a:lnTo>
                  <a:pt x="106" y="2379"/>
                </a:lnTo>
                <a:cubicBezTo>
                  <a:pt x="240" y="2628"/>
                  <a:pt x="499" y="2811"/>
                  <a:pt x="805" y="2830"/>
                </a:cubicBezTo>
                <a:cubicBezTo>
                  <a:pt x="826" y="2831"/>
                  <a:pt x="846" y="2832"/>
                  <a:pt x="866" y="2832"/>
                </a:cubicBezTo>
                <a:cubicBezTo>
                  <a:pt x="970" y="2832"/>
                  <a:pt x="1073" y="2812"/>
                  <a:pt x="1169" y="2772"/>
                </a:cubicBezTo>
                <a:cubicBezTo>
                  <a:pt x="1437" y="3050"/>
                  <a:pt x="1811" y="3232"/>
                  <a:pt x="2233" y="3260"/>
                </a:cubicBezTo>
                <a:cubicBezTo>
                  <a:pt x="2261" y="3262"/>
                  <a:pt x="2289" y="3263"/>
                  <a:pt x="2317" y="3263"/>
                </a:cubicBezTo>
                <a:cubicBezTo>
                  <a:pt x="2679" y="3263"/>
                  <a:pt x="3021" y="3149"/>
                  <a:pt x="3296" y="2945"/>
                </a:cubicBezTo>
                <a:cubicBezTo>
                  <a:pt x="3468" y="3041"/>
                  <a:pt x="3660" y="3098"/>
                  <a:pt x="3861" y="3098"/>
                </a:cubicBezTo>
                <a:cubicBezTo>
                  <a:pt x="3877" y="3099"/>
                  <a:pt x="3892" y="3099"/>
                  <a:pt x="3907" y="3099"/>
                </a:cubicBezTo>
                <a:cubicBezTo>
                  <a:pt x="4424" y="3099"/>
                  <a:pt x="4863" y="2787"/>
                  <a:pt x="5039" y="2332"/>
                </a:cubicBezTo>
                <a:cubicBezTo>
                  <a:pt x="5097" y="2198"/>
                  <a:pt x="5126" y="2063"/>
                  <a:pt x="5135" y="1910"/>
                </a:cubicBezTo>
                <a:cubicBezTo>
                  <a:pt x="5154" y="1240"/>
                  <a:pt x="4628" y="665"/>
                  <a:pt x="3947" y="646"/>
                </a:cubicBezTo>
                <a:cubicBezTo>
                  <a:pt x="3842" y="646"/>
                  <a:pt x="3746" y="655"/>
                  <a:pt x="3651" y="674"/>
                </a:cubicBezTo>
                <a:cubicBezTo>
                  <a:pt x="3372" y="291"/>
                  <a:pt x="2942" y="42"/>
                  <a:pt x="2434" y="4"/>
                </a:cubicBezTo>
                <a:cubicBezTo>
                  <a:pt x="2399" y="1"/>
                  <a:pt x="2365" y="0"/>
                  <a:pt x="2331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22"/>
          <p:cNvSpPr/>
          <p:nvPr/>
        </p:nvSpPr>
        <p:spPr>
          <a:xfrm>
            <a:off x="15930" y="3483813"/>
            <a:ext cx="746215" cy="472331"/>
          </a:xfrm>
          <a:custGeom>
            <a:avLst/>
            <a:gdLst/>
            <a:ahLst/>
            <a:cxnLst/>
            <a:rect l="l" t="t" r="r" b="b"/>
            <a:pathLst>
              <a:path w="5490" h="3475" extrusionOk="0">
                <a:moveTo>
                  <a:pt x="3006" y="0"/>
                </a:moveTo>
                <a:cubicBezTo>
                  <a:pt x="2972" y="0"/>
                  <a:pt x="2938" y="1"/>
                  <a:pt x="2903" y="3"/>
                </a:cubicBezTo>
                <a:cubicBezTo>
                  <a:pt x="2367" y="41"/>
                  <a:pt x="1907" y="310"/>
                  <a:pt x="1610" y="712"/>
                </a:cubicBezTo>
                <a:cubicBezTo>
                  <a:pt x="1504" y="693"/>
                  <a:pt x="1399" y="684"/>
                  <a:pt x="1294" y="684"/>
                </a:cubicBezTo>
                <a:cubicBezTo>
                  <a:pt x="566" y="712"/>
                  <a:pt x="1" y="1316"/>
                  <a:pt x="29" y="2044"/>
                </a:cubicBezTo>
                <a:cubicBezTo>
                  <a:pt x="29" y="2197"/>
                  <a:pt x="68" y="2350"/>
                  <a:pt x="125" y="2485"/>
                </a:cubicBezTo>
                <a:cubicBezTo>
                  <a:pt x="321" y="2969"/>
                  <a:pt x="788" y="3299"/>
                  <a:pt x="1334" y="3299"/>
                </a:cubicBezTo>
                <a:cubicBezTo>
                  <a:pt x="1350" y="3299"/>
                  <a:pt x="1365" y="3299"/>
                  <a:pt x="1380" y="3298"/>
                </a:cubicBezTo>
                <a:cubicBezTo>
                  <a:pt x="1600" y="3298"/>
                  <a:pt x="1802" y="3232"/>
                  <a:pt x="1983" y="3136"/>
                </a:cubicBezTo>
                <a:cubicBezTo>
                  <a:pt x="2271" y="3345"/>
                  <a:pt x="2622" y="3475"/>
                  <a:pt x="3007" y="3475"/>
                </a:cubicBezTo>
                <a:cubicBezTo>
                  <a:pt x="3046" y="3475"/>
                  <a:pt x="3084" y="3473"/>
                  <a:pt x="3124" y="3471"/>
                </a:cubicBezTo>
                <a:cubicBezTo>
                  <a:pt x="3564" y="3442"/>
                  <a:pt x="3957" y="3251"/>
                  <a:pt x="4244" y="2954"/>
                </a:cubicBezTo>
                <a:cubicBezTo>
                  <a:pt x="4353" y="2996"/>
                  <a:pt x="4469" y="3023"/>
                  <a:pt x="4586" y="3023"/>
                </a:cubicBezTo>
                <a:cubicBezTo>
                  <a:pt x="4603" y="3023"/>
                  <a:pt x="4620" y="3022"/>
                  <a:pt x="4637" y="3021"/>
                </a:cubicBezTo>
                <a:cubicBezTo>
                  <a:pt x="4963" y="3002"/>
                  <a:pt x="5240" y="2800"/>
                  <a:pt x="5384" y="2532"/>
                </a:cubicBezTo>
                <a:cubicBezTo>
                  <a:pt x="5451" y="2389"/>
                  <a:pt x="5489" y="2235"/>
                  <a:pt x="5480" y="2063"/>
                </a:cubicBezTo>
                <a:cubicBezTo>
                  <a:pt x="5451" y="1612"/>
                  <a:pt x="5097" y="1268"/>
                  <a:pt x="4666" y="1229"/>
                </a:cubicBezTo>
                <a:cubicBezTo>
                  <a:pt x="4445" y="505"/>
                  <a:pt x="3778" y="0"/>
                  <a:pt x="30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2"/>
          <p:cNvSpPr/>
          <p:nvPr/>
        </p:nvSpPr>
        <p:spPr>
          <a:xfrm rot="-1407052" flipH="1">
            <a:off x="3708612" y="219538"/>
            <a:ext cx="6700884" cy="6054832"/>
          </a:xfrm>
          <a:custGeom>
            <a:avLst/>
            <a:gdLst/>
            <a:ahLst/>
            <a:cxnLst/>
            <a:rect l="l" t="t" r="r" b="b"/>
            <a:pathLst>
              <a:path w="39196" h="35417" extrusionOk="0">
                <a:moveTo>
                  <a:pt x="12445" y="0"/>
                </a:moveTo>
                <a:cubicBezTo>
                  <a:pt x="5149" y="0"/>
                  <a:pt x="0" y="11720"/>
                  <a:pt x="381" y="17610"/>
                </a:cubicBezTo>
                <a:cubicBezTo>
                  <a:pt x="1051" y="28069"/>
                  <a:pt x="13449" y="35417"/>
                  <a:pt x="23725" y="35417"/>
                </a:cubicBezTo>
                <a:cubicBezTo>
                  <a:pt x="25204" y="35417"/>
                  <a:pt x="26638" y="35265"/>
                  <a:pt x="27988" y="34948"/>
                </a:cubicBezTo>
                <a:cubicBezTo>
                  <a:pt x="32193" y="33961"/>
                  <a:pt x="37222" y="30350"/>
                  <a:pt x="38650" y="25886"/>
                </a:cubicBezTo>
                <a:cubicBezTo>
                  <a:pt x="39110" y="24449"/>
                  <a:pt x="39195" y="22917"/>
                  <a:pt x="38755" y="21365"/>
                </a:cubicBezTo>
                <a:cubicBezTo>
                  <a:pt x="36734" y="14170"/>
                  <a:pt x="25574" y="17734"/>
                  <a:pt x="21359" y="13347"/>
                </a:cubicBezTo>
                <a:cubicBezTo>
                  <a:pt x="19836" y="11757"/>
                  <a:pt x="19711" y="9985"/>
                  <a:pt x="19328" y="7954"/>
                </a:cubicBezTo>
                <a:cubicBezTo>
                  <a:pt x="18715" y="4764"/>
                  <a:pt x="17346" y="789"/>
                  <a:pt x="13715" y="118"/>
                </a:cubicBezTo>
                <a:cubicBezTo>
                  <a:pt x="13285" y="39"/>
                  <a:pt x="12861" y="0"/>
                  <a:pt x="12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3">
  <p:cSld name="CUSTOM_4_1_7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5"/>
          <p:cNvSpPr/>
          <p:nvPr/>
        </p:nvSpPr>
        <p:spPr>
          <a:xfrm>
            <a:off x="-138100" y="865022"/>
            <a:ext cx="7836208" cy="5014085"/>
          </a:xfrm>
          <a:custGeom>
            <a:avLst/>
            <a:gdLst/>
            <a:ahLst/>
            <a:cxnLst/>
            <a:rect l="l" t="t" r="r" b="b"/>
            <a:pathLst>
              <a:path w="61057" h="39068" extrusionOk="0">
                <a:moveTo>
                  <a:pt x="11" y="1"/>
                </a:moveTo>
                <a:cubicBezTo>
                  <a:pt x="1" y="11"/>
                  <a:pt x="733" y="38823"/>
                  <a:pt x="733" y="38823"/>
                </a:cubicBezTo>
                <a:lnTo>
                  <a:pt x="60944" y="39067"/>
                </a:lnTo>
                <a:lnTo>
                  <a:pt x="61056" y="30061"/>
                </a:lnTo>
                <a:cubicBezTo>
                  <a:pt x="57498" y="23961"/>
                  <a:pt x="50148" y="19976"/>
                  <a:pt x="41954" y="19508"/>
                </a:cubicBezTo>
                <a:cubicBezTo>
                  <a:pt x="40691" y="19438"/>
                  <a:pt x="39444" y="19413"/>
                  <a:pt x="38214" y="19413"/>
                </a:cubicBezTo>
                <a:cubicBezTo>
                  <a:pt x="35040" y="19413"/>
                  <a:pt x="31977" y="19582"/>
                  <a:pt x="29031" y="19582"/>
                </a:cubicBezTo>
                <a:cubicBezTo>
                  <a:pt x="27037" y="19582"/>
                  <a:pt x="25095" y="19504"/>
                  <a:pt x="23209" y="19244"/>
                </a:cubicBezTo>
                <a:cubicBezTo>
                  <a:pt x="11945" y="17547"/>
                  <a:pt x="2664" y="8947"/>
                  <a:pt x="11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25"/>
          <p:cNvSpPr txBox="1">
            <a:spLocks noGrp="1"/>
          </p:cNvSpPr>
          <p:nvPr>
            <p:ph type="title"/>
          </p:nvPr>
        </p:nvSpPr>
        <p:spPr>
          <a:xfrm>
            <a:off x="3231625" y="959930"/>
            <a:ext cx="3669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03" name="Google Shape;303;p25"/>
          <p:cNvSpPr txBox="1">
            <a:spLocks noGrp="1"/>
          </p:cNvSpPr>
          <p:nvPr>
            <p:ph type="subTitle" idx="1"/>
          </p:nvPr>
        </p:nvSpPr>
        <p:spPr>
          <a:xfrm>
            <a:off x="3354400" y="1775625"/>
            <a:ext cx="34236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4">
  <p:cSld name="CUSTOM_4_1_8">
    <p:bg>
      <p:bgPr>
        <a:solidFill>
          <a:schemeClr val="accent4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6"/>
          <p:cNvSpPr/>
          <p:nvPr/>
        </p:nvSpPr>
        <p:spPr>
          <a:xfrm>
            <a:off x="-618900" y="618971"/>
            <a:ext cx="8558331" cy="4964465"/>
          </a:xfrm>
          <a:custGeom>
            <a:avLst/>
            <a:gdLst/>
            <a:ahLst/>
            <a:cxnLst/>
            <a:rect l="l" t="t" r="r" b="b"/>
            <a:pathLst>
              <a:path w="65683" h="38101" extrusionOk="0">
                <a:moveTo>
                  <a:pt x="24267" y="0"/>
                </a:moveTo>
                <a:lnTo>
                  <a:pt x="1" y="295"/>
                </a:lnTo>
                <a:lnTo>
                  <a:pt x="570" y="27295"/>
                </a:lnTo>
                <a:cubicBezTo>
                  <a:pt x="2292" y="26450"/>
                  <a:pt x="4285" y="25933"/>
                  <a:pt x="6581" y="25933"/>
                </a:cubicBezTo>
                <a:cubicBezTo>
                  <a:pt x="10004" y="25933"/>
                  <a:pt x="14101" y="27083"/>
                  <a:pt x="18981" y="30010"/>
                </a:cubicBezTo>
                <a:cubicBezTo>
                  <a:pt x="28444" y="35690"/>
                  <a:pt x="36224" y="38100"/>
                  <a:pt x="42608" y="38100"/>
                </a:cubicBezTo>
                <a:cubicBezTo>
                  <a:pt x="52880" y="38100"/>
                  <a:pt x="59535" y="31858"/>
                  <a:pt x="63760" y="22955"/>
                </a:cubicBezTo>
                <a:cubicBezTo>
                  <a:pt x="65682" y="18909"/>
                  <a:pt x="62836" y="5530"/>
                  <a:pt x="63862" y="732"/>
                </a:cubicBezTo>
                <a:cubicBezTo>
                  <a:pt x="45157" y="143"/>
                  <a:pt x="24267" y="0"/>
                  <a:pt x="2426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6"/>
          <p:cNvSpPr/>
          <p:nvPr/>
        </p:nvSpPr>
        <p:spPr>
          <a:xfrm>
            <a:off x="-255886" y="-1750775"/>
            <a:ext cx="8482628" cy="4329525"/>
          </a:xfrm>
          <a:custGeom>
            <a:avLst/>
            <a:gdLst/>
            <a:ahLst/>
            <a:cxnLst/>
            <a:rect l="l" t="t" r="r" b="b"/>
            <a:pathLst>
              <a:path w="65102" h="33228" extrusionOk="0">
                <a:moveTo>
                  <a:pt x="61798" y="0"/>
                </a:moveTo>
                <a:lnTo>
                  <a:pt x="560" y="722"/>
                </a:lnTo>
                <a:lnTo>
                  <a:pt x="0" y="27723"/>
                </a:lnTo>
                <a:cubicBezTo>
                  <a:pt x="2223" y="24868"/>
                  <a:pt x="5520" y="22384"/>
                  <a:pt x="10271" y="22384"/>
                </a:cubicBezTo>
                <a:cubicBezTo>
                  <a:pt x="13321" y="22384"/>
                  <a:pt x="16970" y="23408"/>
                  <a:pt x="21318" y="26015"/>
                </a:cubicBezTo>
                <a:cubicBezTo>
                  <a:pt x="29748" y="31079"/>
                  <a:pt x="36680" y="33228"/>
                  <a:pt x="42367" y="33228"/>
                </a:cubicBezTo>
                <a:cubicBezTo>
                  <a:pt x="55675" y="33228"/>
                  <a:pt x="62167" y="21461"/>
                  <a:pt x="65102" y="7757"/>
                </a:cubicBezTo>
                <a:lnTo>
                  <a:pt x="61798" y="0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6"/>
          <p:cNvSpPr txBox="1">
            <a:spLocks noGrp="1"/>
          </p:cNvSpPr>
          <p:nvPr>
            <p:ph type="title"/>
          </p:nvPr>
        </p:nvSpPr>
        <p:spPr>
          <a:xfrm>
            <a:off x="625312" y="3386300"/>
            <a:ext cx="63093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08" name="Google Shape;308;p26"/>
          <p:cNvSpPr txBox="1">
            <a:spLocks noGrp="1"/>
          </p:cNvSpPr>
          <p:nvPr>
            <p:ph type="subTitle" idx="1"/>
          </p:nvPr>
        </p:nvSpPr>
        <p:spPr>
          <a:xfrm>
            <a:off x="625400" y="3922125"/>
            <a:ext cx="6309300" cy="4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6">
  <p:cSld name="CUSTOM_4_1_10">
    <p:bg>
      <p:bgPr>
        <a:solidFill>
          <a:schemeClr val="accent5"/>
        </a:solidFill>
        <a:effectLst/>
      </p:bgPr>
    </p:bg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8"/>
          <p:cNvSpPr/>
          <p:nvPr/>
        </p:nvSpPr>
        <p:spPr>
          <a:xfrm>
            <a:off x="-1247466" y="3366837"/>
            <a:ext cx="10093189" cy="2389019"/>
          </a:xfrm>
          <a:custGeom>
            <a:avLst/>
            <a:gdLst/>
            <a:ahLst/>
            <a:cxnLst/>
            <a:rect l="l" t="t" r="r" b="b"/>
            <a:pathLst>
              <a:path w="77824" h="18421" extrusionOk="0">
                <a:moveTo>
                  <a:pt x="59059" y="1"/>
                </a:moveTo>
                <a:cubicBezTo>
                  <a:pt x="54190" y="1"/>
                  <a:pt x="53234" y="7198"/>
                  <a:pt x="53234" y="7198"/>
                </a:cubicBezTo>
                <a:cubicBezTo>
                  <a:pt x="53150" y="7193"/>
                  <a:pt x="53067" y="7191"/>
                  <a:pt x="52984" y="7191"/>
                </a:cubicBezTo>
                <a:cubicBezTo>
                  <a:pt x="52221" y="7191"/>
                  <a:pt x="51535" y="7397"/>
                  <a:pt x="50957" y="7737"/>
                </a:cubicBezTo>
                <a:cubicBezTo>
                  <a:pt x="50947" y="7727"/>
                  <a:pt x="50937" y="7717"/>
                  <a:pt x="50917" y="7706"/>
                </a:cubicBezTo>
                <a:cubicBezTo>
                  <a:pt x="49933" y="6763"/>
                  <a:pt x="48906" y="6443"/>
                  <a:pt x="47966" y="6443"/>
                </a:cubicBezTo>
                <a:cubicBezTo>
                  <a:pt x="46002" y="6443"/>
                  <a:pt x="44420" y="7839"/>
                  <a:pt x="44420" y="7839"/>
                </a:cubicBezTo>
                <a:cubicBezTo>
                  <a:pt x="44420" y="7839"/>
                  <a:pt x="44106" y="6050"/>
                  <a:pt x="42082" y="5440"/>
                </a:cubicBezTo>
                <a:cubicBezTo>
                  <a:pt x="41897" y="5384"/>
                  <a:pt x="41703" y="5359"/>
                  <a:pt x="41504" y="5359"/>
                </a:cubicBezTo>
                <a:cubicBezTo>
                  <a:pt x="39520" y="5359"/>
                  <a:pt x="37010" y="7869"/>
                  <a:pt x="37010" y="7869"/>
                </a:cubicBezTo>
                <a:cubicBezTo>
                  <a:pt x="37010" y="7869"/>
                  <a:pt x="35495" y="672"/>
                  <a:pt x="29914" y="672"/>
                </a:cubicBezTo>
                <a:cubicBezTo>
                  <a:pt x="26539" y="672"/>
                  <a:pt x="24800" y="3315"/>
                  <a:pt x="23967" y="5399"/>
                </a:cubicBezTo>
                <a:cubicBezTo>
                  <a:pt x="23225" y="3315"/>
                  <a:pt x="21710" y="672"/>
                  <a:pt x="18762" y="672"/>
                </a:cubicBezTo>
                <a:cubicBezTo>
                  <a:pt x="13893" y="672"/>
                  <a:pt x="12561" y="7869"/>
                  <a:pt x="12561" y="7869"/>
                </a:cubicBezTo>
                <a:cubicBezTo>
                  <a:pt x="12561" y="7869"/>
                  <a:pt x="10370" y="5359"/>
                  <a:pt x="8642" y="5359"/>
                </a:cubicBezTo>
                <a:cubicBezTo>
                  <a:pt x="8469" y="5359"/>
                  <a:pt x="8300" y="5384"/>
                  <a:pt x="8139" y="5440"/>
                </a:cubicBezTo>
                <a:cubicBezTo>
                  <a:pt x="6370" y="6050"/>
                  <a:pt x="7326" y="9516"/>
                  <a:pt x="7326" y="9516"/>
                </a:cubicBezTo>
                <a:cubicBezTo>
                  <a:pt x="7326" y="9516"/>
                  <a:pt x="5635" y="7425"/>
                  <a:pt x="3751" y="7425"/>
                </a:cubicBezTo>
                <a:cubicBezTo>
                  <a:pt x="3177" y="7425"/>
                  <a:pt x="2586" y="7618"/>
                  <a:pt x="2019" y="8124"/>
                </a:cubicBezTo>
                <a:cubicBezTo>
                  <a:pt x="0" y="9924"/>
                  <a:pt x="982" y="16348"/>
                  <a:pt x="7103" y="16348"/>
                </a:cubicBezTo>
                <a:cubicBezTo>
                  <a:pt x="8378" y="16348"/>
                  <a:pt x="9876" y="16069"/>
                  <a:pt x="11616" y="15412"/>
                </a:cubicBezTo>
                <a:cubicBezTo>
                  <a:pt x="11616" y="15412"/>
                  <a:pt x="11748" y="17923"/>
                  <a:pt x="13527" y="18360"/>
                </a:cubicBezTo>
                <a:cubicBezTo>
                  <a:pt x="13695" y="18402"/>
                  <a:pt x="13860" y="18421"/>
                  <a:pt x="14020" y="18421"/>
                </a:cubicBezTo>
                <a:cubicBezTo>
                  <a:pt x="15550" y="18421"/>
                  <a:pt x="16699" y="16713"/>
                  <a:pt x="16699" y="16713"/>
                </a:cubicBezTo>
                <a:cubicBezTo>
                  <a:pt x="16699" y="16713"/>
                  <a:pt x="17306" y="17250"/>
                  <a:pt x="18208" y="17250"/>
                </a:cubicBezTo>
                <a:cubicBezTo>
                  <a:pt x="18871" y="17250"/>
                  <a:pt x="19694" y="16960"/>
                  <a:pt x="20551" y="15951"/>
                </a:cubicBezTo>
                <a:cubicBezTo>
                  <a:pt x="21600" y="16461"/>
                  <a:pt x="22730" y="16634"/>
                  <a:pt x="23786" y="16634"/>
                </a:cubicBezTo>
                <a:cubicBezTo>
                  <a:pt x="23847" y="16634"/>
                  <a:pt x="23907" y="16633"/>
                  <a:pt x="23967" y="16632"/>
                </a:cubicBezTo>
                <a:cubicBezTo>
                  <a:pt x="24016" y="16633"/>
                  <a:pt x="24066" y="16634"/>
                  <a:pt x="24116" y="16634"/>
                </a:cubicBezTo>
                <a:cubicBezTo>
                  <a:pt x="24560" y="16634"/>
                  <a:pt x="25026" y="16591"/>
                  <a:pt x="25492" y="16490"/>
                </a:cubicBezTo>
                <a:cubicBezTo>
                  <a:pt x="26854" y="16277"/>
                  <a:pt x="27809" y="15890"/>
                  <a:pt x="27809" y="15890"/>
                </a:cubicBezTo>
                <a:cubicBezTo>
                  <a:pt x="28811" y="16949"/>
                  <a:pt x="29776" y="17251"/>
                  <a:pt x="30551" y="17251"/>
                </a:cubicBezTo>
                <a:cubicBezTo>
                  <a:pt x="31585" y="17251"/>
                  <a:pt x="32282" y="16713"/>
                  <a:pt x="32282" y="16713"/>
                </a:cubicBezTo>
                <a:cubicBezTo>
                  <a:pt x="32282" y="16713"/>
                  <a:pt x="33598" y="18421"/>
                  <a:pt x="35348" y="18421"/>
                </a:cubicBezTo>
                <a:cubicBezTo>
                  <a:pt x="35531" y="18421"/>
                  <a:pt x="35720" y="18402"/>
                  <a:pt x="35912" y="18360"/>
                </a:cubicBezTo>
                <a:cubicBezTo>
                  <a:pt x="37945" y="17923"/>
                  <a:pt x="38097" y="15412"/>
                  <a:pt x="38097" y="15412"/>
                </a:cubicBezTo>
                <a:cubicBezTo>
                  <a:pt x="40053" y="16057"/>
                  <a:pt x="41786" y="16332"/>
                  <a:pt x="43304" y="16332"/>
                </a:cubicBezTo>
                <a:cubicBezTo>
                  <a:pt x="46095" y="16332"/>
                  <a:pt x="48158" y="15402"/>
                  <a:pt x="49534" y="14131"/>
                </a:cubicBezTo>
                <a:cubicBezTo>
                  <a:pt x="49706" y="14355"/>
                  <a:pt x="49910" y="14569"/>
                  <a:pt x="50133" y="14761"/>
                </a:cubicBezTo>
                <a:cubicBezTo>
                  <a:pt x="51232" y="15681"/>
                  <a:pt x="52524" y="15966"/>
                  <a:pt x="53702" y="15966"/>
                </a:cubicBezTo>
                <a:cubicBezTo>
                  <a:pt x="55610" y="15966"/>
                  <a:pt x="57219" y="15219"/>
                  <a:pt x="57219" y="15219"/>
                </a:cubicBezTo>
                <a:cubicBezTo>
                  <a:pt x="58095" y="16278"/>
                  <a:pt x="58937" y="16580"/>
                  <a:pt x="59613" y="16580"/>
                </a:cubicBezTo>
                <a:cubicBezTo>
                  <a:pt x="60515" y="16580"/>
                  <a:pt x="61123" y="16042"/>
                  <a:pt x="61123" y="16042"/>
                </a:cubicBezTo>
                <a:cubicBezTo>
                  <a:pt x="61123" y="16042"/>
                  <a:pt x="62276" y="17747"/>
                  <a:pt x="63817" y="17747"/>
                </a:cubicBezTo>
                <a:cubicBezTo>
                  <a:pt x="63976" y="17747"/>
                  <a:pt x="64138" y="17729"/>
                  <a:pt x="64304" y="17689"/>
                </a:cubicBezTo>
                <a:cubicBezTo>
                  <a:pt x="66073" y="17252"/>
                  <a:pt x="66206" y="14741"/>
                  <a:pt x="66206" y="14741"/>
                </a:cubicBezTo>
                <a:cubicBezTo>
                  <a:pt x="67946" y="15398"/>
                  <a:pt x="69444" y="15677"/>
                  <a:pt x="70719" y="15677"/>
                </a:cubicBezTo>
                <a:cubicBezTo>
                  <a:pt x="76840" y="15677"/>
                  <a:pt x="77823" y="9253"/>
                  <a:pt x="75812" y="7453"/>
                </a:cubicBezTo>
                <a:cubicBezTo>
                  <a:pt x="75243" y="6947"/>
                  <a:pt x="74650" y="6754"/>
                  <a:pt x="74075" y="6754"/>
                </a:cubicBezTo>
                <a:cubicBezTo>
                  <a:pt x="72187" y="6754"/>
                  <a:pt x="70496" y="8845"/>
                  <a:pt x="70496" y="8845"/>
                </a:cubicBezTo>
                <a:cubicBezTo>
                  <a:pt x="70496" y="8845"/>
                  <a:pt x="71451" y="5379"/>
                  <a:pt x="69683" y="4769"/>
                </a:cubicBezTo>
                <a:cubicBezTo>
                  <a:pt x="69521" y="4713"/>
                  <a:pt x="69353" y="4688"/>
                  <a:pt x="69179" y="4688"/>
                </a:cubicBezTo>
                <a:cubicBezTo>
                  <a:pt x="67452" y="4688"/>
                  <a:pt x="65260" y="7198"/>
                  <a:pt x="65260" y="7198"/>
                </a:cubicBezTo>
                <a:cubicBezTo>
                  <a:pt x="65260" y="7198"/>
                  <a:pt x="63929" y="1"/>
                  <a:pt x="59059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8"/>
          <p:cNvSpPr/>
          <p:nvPr/>
        </p:nvSpPr>
        <p:spPr>
          <a:xfrm>
            <a:off x="-1285725" y="4375570"/>
            <a:ext cx="10093059" cy="2389019"/>
          </a:xfrm>
          <a:custGeom>
            <a:avLst/>
            <a:gdLst/>
            <a:ahLst/>
            <a:cxnLst/>
            <a:rect l="l" t="t" r="r" b="b"/>
            <a:pathLst>
              <a:path w="77823" h="18421" extrusionOk="0">
                <a:moveTo>
                  <a:pt x="14020" y="1"/>
                </a:moveTo>
                <a:cubicBezTo>
                  <a:pt x="13859" y="1"/>
                  <a:pt x="13695" y="19"/>
                  <a:pt x="13527" y="61"/>
                </a:cubicBezTo>
                <a:cubicBezTo>
                  <a:pt x="11758" y="488"/>
                  <a:pt x="11616" y="3009"/>
                  <a:pt x="11616" y="3009"/>
                </a:cubicBezTo>
                <a:cubicBezTo>
                  <a:pt x="9873" y="2349"/>
                  <a:pt x="8374" y="2070"/>
                  <a:pt x="7098" y="2070"/>
                </a:cubicBezTo>
                <a:cubicBezTo>
                  <a:pt x="982" y="2070"/>
                  <a:pt x="0" y="8496"/>
                  <a:pt x="2019" y="10288"/>
                </a:cubicBezTo>
                <a:cubicBezTo>
                  <a:pt x="2587" y="10794"/>
                  <a:pt x="3180" y="10988"/>
                  <a:pt x="3754" y="10988"/>
                </a:cubicBezTo>
                <a:cubicBezTo>
                  <a:pt x="5637" y="10988"/>
                  <a:pt x="7325" y="8905"/>
                  <a:pt x="7326" y="8905"/>
                </a:cubicBezTo>
                <a:lnTo>
                  <a:pt x="7326" y="8905"/>
                </a:lnTo>
                <a:cubicBezTo>
                  <a:pt x="7326" y="8906"/>
                  <a:pt x="6370" y="12371"/>
                  <a:pt x="8139" y="12981"/>
                </a:cubicBezTo>
                <a:cubicBezTo>
                  <a:pt x="8298" y="13035"/>
                  <a:pt x="8465" y="13060"/>
                  <a:pt x="8636" y="13060"/>
                </a:cubicBezTo>
                <a:cubicBezTo>
                  <a:pt x="10366" y="13060"/>
                  <a:pt x="12571" y="10552"/>
                  <a:pt x="12571" y="10552"/>
                </a:cubicBezTo>
                <a:cubicBezTo>
                  <a:pt x="12571" y="10552"/>
                  <a:pt x="13893" y="17749"/>
                  <a:pt x="18763" y="17749"/>
                </a:cubicBezTo>
                <a:cubicBezTo>
                  <a:pt x="21711" y="17749"/>
                  <a:pt x="23225" y="15106"/>
                  <a:pt x="23967" y="13022"/>
                </a:cubicBezTo>
                <a:cubicBezTo>
                  <a:pt x="24811" y="15106"/>
                  <a:pt x="26539" y="17749"/>
                  <a:pt x="29924" y="17749"/>
                </a:cubicBezTo>
                <a:cubicBezTo>
                  <a:pt x="35495" y="17749"/>
                  <a:pt x="37020" y="10552"/>
                  <a:pt x="37020" y="10552"/>
                </a:cubicBezTo>
                <a:cubicBezTo>
                  <a:pt x="37020" y="10552"/>
                  <a:pt x="39536" y="13060"/>
                  <a:pt x="41514" y="13060"/>
                </a:cubicBezTo>
                <a:cubicBezTo>
                  <a:pt x="41710" y="13060"/>
                  <a:pt x="41900" y="13035"/>
                  <a:pt x="42083" y="12981"/>
                </a:cubicBezTo>
                <a:cubicBezTo>
                  <a:pt x="44116" y="12371"/>
                  <a:pt x="44421" y="10572"/>
                  <a:pt x="44421" y="10572"/>
                </a:cubicBezTo>
                <a:cubicBezTo>
                  <a:pt x="44421" y="10572"/>
                  <a:pt x="46006" y="11971"/>
                  <a:pt x="47976" y="11971"/>
                </a:cubicBezTo>
                <a:cubicBezTo>
                  <a:pt x="48916" y="11971"/>
                  <a:pt x="49942" y="11653"/>
                  <a:pt x="50927" y="10715"/>
                </a:cubicBezTo>
                <a:cubicBezTo>
                  <a:pt x="50937" y="10704"/>
                  <a:pt x="50947" y="10684"/>
                  <a:pt x="50957" y="10674"/>
                </a:cubicBezTo>
                <a:cubicBezTo>
                  <a:pt x="51553" y="11028"/>
                  <a:pt x="52243" y="11228"/>
                  <a:pt x="53018" y="11228"/>
                </a:cubicBezTo>
                <a:cubicBezTo>
                  <a:pt x="53089" y="11228"/>
                  <a:pt x="53161" y="11226"/>
                  <a:pt x="53234" y="11223"/>
                </a:cubicBezTo>
                <a:cubicBezTo>
                  <a:pt x="53234" y="11223"/>
                  <a:pt x="54200" y="18420"/>
                  <a:pt x="59069" y="18420"/>
                </a:cubicBezTo>
                <a:cubicBezTo>
                  <a:pt x="63929" y="18420"/>
                  <a:pt x="65261" y="11223"/>
                  <a:pt x="65261" y="11223"/>
                </a:cubicBezTo>
                <a:cubicBezTo>
                  <a:pt x="65261" y="11223"/>
                  <a:pt x="67457" y="13731"/>
                  <a:pt x="69193" y="13731"/>
                </a:cubicBezTo>
                <a:cubicBezTo>
                  <a:pt x="69365" y="13731"/>
                  <a:pt x="69533" y="13706"/>
                  <a:pt x="69693" y="13652"/>
                </a:cubicBezTo>
                <a:cubicBezTo>
                  <a:pt x="71462" y="13042"/>
                  <a:pt x="70496" y="9577"/>
                  <a:pt x="70496" y="9576"/>
                </a:cubicBezTo>
                <a:lnTo>
                  <a:pt x="70496" y="9576"/>
                </a:lnTo>
                <a:cubicBezTo>
                  <a:pt x="70496" y="9576"/>
                  <a:pt x="72183" y="11663"/>
                  <a:pt x="74070" y="11663"/>
                </a:cubicBezTo>
                <a:cubicBezTo>
                  <a:pt x="74646" y="11663"/>
                  <a:pt x="75241" y="11468"/>
                  <a:pt x="75813" y="10959"/>
                </a:cubicBezTo>
                <a:cubicBezTo>
                  <a:pt x="77823" y="9167"/>
                  <a:pt x="76841" y="2741"/>
                  <a:pt x="70724" y="2741"/>
                </a:cubicBezTo>
                <a:cubicBezTo>
                  <a:pt x="69448" y="2741"/>
                  <a:pt x="67948" y="3020"/>
                  <a:pt x="66206" y="3680"/>
                </a:cubicBezTo>
                <a:cubicBezTo>
                  <a:pt x="66206" y="3680"/>
                  <a:pt x="66074" y="1159"/>
                  <a:pt x="64305" y="732"/>
                </a:cubicBezTo>
                <a:cubicBezTo>
                  <a:pt x="64137" y="690"/>
                  <a:pt x="63972" y="672"/>
                  <a:pt x="63812" y="672"/>
                </a:cubicBezTo>
                <a:cubicBezTo>
                  <a:pt x="62282" y="672"/>
                  <a:pt x="61133" y="2379"/>
                  <a:pt x="61133" y="2379"/>
                </a:cubicBezTo>
                <a:cubicBezTo>
                  <a:pt x="61133" y="2379"/>
                  <a:pt x="60522" y="1841"/>
                  <a:pt x="59618" y="1841"/>
                </a:cubicBezTo>
                <a:cubicBezTo>
                  <a:pt x="58939" y="1841"/>
                  <a:pt x="58095" y="2143"/>
                  <a:pt x="57219" y="3202"/>
                </a:cubicBezTo>
                <a:cubicBezTo>
                  <a:pt x="57219" y="3202"/>
                  <a:pt x="55610" y="2456"/>
                  <a:pt x="53702" y="2456"/>
                </a:cubicBezTo>
                <a:cubicBezTo>
                  <a:pt x="52524" y="2456"/>
                  <a:pt x="51232" y="2740"/>
                  <a:pt x="50134" y="3660"/>
                </a:cubicBezTo>
                <a:cubicBezTo>
                  <a:pt x="49910" y="3852"/>
                  <a:pt x="49707" y="4056"/>
                  <a:pt x="49544" y="4290"/>
                </a:cubicBezTo>
                <a:cubicBezTo>
                  <a:pt x="48162" y="3019"/>
                  <a:pt x="46100" y="2085"/>
                  <a:pt x="43308" y="2085"/>
                </a:cubicBezTo>
                <a:cubicBezTo>
                  <a:pt x="41790" y="2085"/>
                  <a:pt x="40056" y="2361"/>
                  <a:pt x="38098" y="3009"/>
                </a:cubicBezTo>
                <a:cubicBezTo>
                  <a:pt x="38098" y="3009"/>
                  <a:pt x="37945" y="488"/>
                  <a:pt x="35922" y="61"/>
                </a:cubicBezTo>
                <a:cubicBezTo>
                  <a:pt x="35729" y="19"/>
                  <a:pt x="35540" y="1"/>
                  <a:pt x="35355" y="1"/>
                </a:cubicBezTo>
                <a:cubicBezTo>
                  <a:pt x="33599" y="1"/>
                  <a:pt x="32283" y="1708"/>
                  <a:pt x="32283" y="1708"/>
                </a:cubicBezTo>
                <a:cubicBezTo>
                  <a:pt x="32283" y="1708"/>
                  <a:pt x="31586" y="1170"/>
                  <a:pt x="30552" y="1170"/>
                </a:cubicBezTo>
                <a:cubicBezTo>
                  <a:pt x="29777" y="1170"/>
                  <a:pt x="28812" y="1472"/>
                  <a:pt x="27810" y="2531"/>
                </a:cubicBezTo>
                <a:cubicBezTo>
                  <a:pt x="27810" y="2531"/>
                  <a:pt x="26854" y="2145"/>
                  <a:pt x="25502" y="1921"/>
                </a:cubicBezTo>
                <a:cubicBezTo>
                  <a:pt x="25046" y="1823"/>
                  <a:pt x="24590" y="1787"/>
                  <a:pt x="24148" y="1787"/>
                </a:cubicBezTo>
                <a:cubicBezTo>
                  <a:pt x="24088" y="1787"/>
                  <a:pt x="24027" y="1788"/>
                  <a:pt x="23967" y="1789"/>
                </a:cubicBezTo>
                <a:cubicBezTo>
                  <a:pt x="23904" y="1788"/>
                  <a:pt x="23841" y="1787"/>
                  <a:pt x="23777" y="1787"/>
                </a:cubicBezTo>
                <a:cubicBezTo>
                  <a:pt x="22723" y="1787"/>
                  <a:pt x="21597" y="1952"/>
                  <a:pt x="20561" y="2470"/>
                </a:cubicBezTo>
                <a:cubicBezTo>
                  <a:pt x="19701" y="1459"/>
                  <a:pt x="18876" y="1167"/>
                  <a:pt x="18212" y="1167"/>
                </a:cubicBezTo>
                <a:cubicBezTo>
                  <a:pt x="17307" y="1167"/>
                  <a:pt x="16698" y="1708"/>
                  <a:pt x="16698" y="1708"/>
                </a:cubicBezTo>
                <a:cubicBezTo>
                  <a:pt x="16698" y="1708"/>
                  <a:pt x="15549" y="1"/>
                  <a:pt x="1402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9">
  <p:cSld name="CUSTOM_4_1_13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1"/>
          <p:cNvSpPr txBox="1">
            <a:spLocks noGrp="1"/>
          </p:cNvSpPr>
          <p:nvPr>
            <p:ph type="title"/>
          </p:nvPr>
        </p:nvSpPr>
        <p:spPr>
          <a:xfrm>
            <a:off x="1945500" y="1938507"/>
            <a:ext cx="36690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500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28" name="Google Shape;328;p31"/>
          <p:cNvSpPr txBox="1">
            <a:spLocks noGrp="1"/>
          </p:cNvSpPr>
          <p:nvPr>
            <p:ph type="subTitle" idx="1"/>
          </p:nvPr>
        </p:nvSpPr>
        <p:spPr>
          <a:xfrm>
            <a:off x="1480650" y="2931525"/>
            <a:ext cx="4598700" cy="13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31"/>
          <p:cNvSpPr/>
          <p:nvPr/>
        </p:nvSpPr>
        <p:spPr>
          <a:xfrm>
            <a:off x="-773725" y="-2225900"/>
            <a:ext cx="9601157" cy="5899493"/>
          </a:xfrm>
          <a:custGeom>
            <a:avLst/>
            <a:gdLst/>
            <a:ahLst/>
            <a:cxnLst/>
            <a:rect l="l" t="t" r="r" b="b"/>
            <a:pathLst>
              <a:path w="97050" h="59633" extrusionOk="0">
                <a:moveTo>
                  <a:pt x="58240" y="1"/>
                </a:moveTo>
                <a:cubicBezTo>
                  <a:pt x="38811" y="1"/>
                  <a:pt x="15180" y="8744"/>
                  <a:pt x="5495" y="21826"/>
                </a:cubicBezTo>
                <a:cubicBezTo>
                  <a:pt x="1" y="29245"/>
                  <a:pt x="3252" y="46085"/>
                  <a:pt x="6942" y="53383"/>
                </a:cubicBezTo>
                <a:cubicBezTo>
                  <a:pt x="8122" y="55733"/>
                  <a:pt x="10047" y="57630"/>
                  <a:pt x="12847" y="58771"/>
                </a:cubicBezTo>
                <a:cubicBezTo>
                  <a:pt x="14307" y="59367"/>
                  <a:pt x="15771" y="59632"/>
                  <a:pt x="17239" y="59632"/>
                </a:cubicBezTo>
                <a:cubicBezTo>
                  <a:pt x="28816" y="59632"/>
                  <a:pt x="40585" y="43120"/>
                  <a:pt x="51915" y="42024"/>
                </a:cubicBezTo>
                <a:cubicBezTo>
                  <a:pt x="52378" y="41980"/>
                  <a:pt x="52821" y="41959"/>
                  <a:pt x="53246" y="41959"/>
                </a:cubicBezTo>
                <a:cubicBezTo>
                  <a:pt x="57051" y="41959"/>
                  <a:pt x="59458" y="43622"/>
                  <a:pt x="62466" y="45209"/>
                </a:cubicBezTo>
                <a:cubicBezTo>
                  <a:pt x="65630" y="46870"/>
                  <a:pt x="69622" y="48456"/>
                  <a:pt x="73779" y="48456"/>
                </a:cubicBezTo>
                <a:cubicBezTo>
                  <a:pt x="76561" y="48456"/>
                  <a:pt x="79416" y="47745"/>
                  <a:pt x="82146" y="45872"/>
                </a:cubicBezTo>
                <a:cubicBezTo>
                  <a:pt x="97049" y="35668"/>
                  <a:pt x="89273" y="12297"/>
                  <a:pt x="80249" y="5702"/>
                </a:cubicBezTo>
                <a:cubicBezTo>
                  <a:pt x="74861" y="1768"/>
                  <a:pt x="66975" y="1"/>
                  <a:pt x="58240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1"/>
          <p:cNvSpPr/>
          <p:nvPr/>
        </p:nvSpPr>
        <p:spPr>
          <a:xfrm>
            <a:off x="499806" y="693537"/>
            <a:ext cx="2360569" cy="1582187"/>
          </a:xfrm>
          <a:custGeom>
            <a:avLst/>
            <a:gdLst/>
            <a:ahLst/>
            <a:cxnLst/>
            <a:rect l="l" t="t" r="r" b="b"/>
            <a:pathLst>
              <a:path w="23861" h="15993" extrusionOk="0">
                <a:moveTo>
                  <a:pt x="15075" y="0"/>
                </a:moveTo>
                <a:cubicBezTo>
                  <a:pt x="14449" y="0"/>
                  <a:pt x="13824" y="131"/>
                  <a:pt x="13258" y="398"/>
                </a:cubicBezTo>
                <a:cubicBezTo>
                  <a:pt x="11825" y="1088"/>
                  <a:pt x="10829" y="2628"/>
                  <a:pt x="10816" y="4220"/>
                </a:cubicBezTo>
                <a:cubicBezTo>
                  <a:pt x="10272" y="3012"/>
                  <a:pt x="9236" y="2003"/>
                  <a:pt x="7962" y="1672"/>
                </a:cubicBezTo>
                <a:cubicBezTo>
                  <a:pt x="7666" y="1592"/>
                  <a:pt x="7359" y="1553"/>
                  <a:pt x="7051" y="1553"/>
                </a:cubicBezTo>
                <a:cubicBezTo>
                  <a:pt x="6036" y="1553"/>
                  <a:pt x="5020" y="1982"/>
                  <a:pt x="4420" y="2787"/>
                </a:cubicBezTo>
                <a:cubicBezTo>
                  <a:pt x="3464" y="4074"/>
                  <a:pt x="3822" y="5972"/>
                  <a:pt x="5043" y="6927"/>
                </a:cubicBezTo>
                <a:cubicBezTo>
                  <a:pt x="4554" y="6794"/>
                  <a:pt x="4154" y="6717"/>
                  <a:pt x="3785" y="6717"/>
                </a:cubicBezTo>
                <a:cubicBezTo>
                  <a:pt x="3233" y="6717"/>
                  <a:pt x="2749" y="6890"/>
                  <a:pt x="2137" y="7312"/>
                </a:cubicBezTo>
                <a:cubicBezTo>
                  <a:pt x="1062" y="8042"/>
                  <a:pt x="265" y="8838"/>
                  <a:pt x="133" y="10218"/>
                </a:cubicBezTo>
                <a:cubicBezTo>
                  <a:pt x="0" y="11678"/>
                  <a:pt x="677" y="13257"/>
                  <a:pt x="1911" y="14080"/>
                </a:cubicBezTo>
                <a:cubicBezTo>
                  <a:pt x="2634" y="14563"/>
                  <a:pt x="3489" y="14791"/>
                  <a:pt x="4354" y="14791"/>
                </a:cubicBezTo>
                <a:cubicBezTo>
                  <a:pt x="5459" y="14791"/>
                  <a:pt x="6580" y="14419"/>
                  <a:pt x="7458" y="13735"/>
                </a:cubicBezTo>
                <a:cubicBezTo>
                  <a:pt x="8454" y="15088"/>
                  <a:pt x="10471" y="15964"/>
                  <a:pt x="12117" y="15991"/>
                </a:cubicBezTo>
                <a:cubicBezTo>
                  <a:pt x="12170" y="15992"/>
                  <a:pt x="12223" y="15992"/>
                  <a:pt x="12277" y="15992"/>
                </a:cubicBezTo>
                <a:cubicBezTo>
                  <a:pt x="14298" y="15992"/>
                  <a:pt x="16872" y="15246"/>
                  <a:pt x="17558" y="13178"/>
                </a:cubicBezTo>
                <a:lnTo>
                  <a:pt x="17558" y="13178"/>
                </a:lnTo>
                <a:cubicBezTo>
                  <a:pt x="17558" y="13202"/>
                  <a:pt x="18474" y="13908"/>
                  <a:pt x="18606" y="13973"/>
                </a:cubicBezTo>
                <a:cubicBezTo>
                  <a:pt x="18856" y="14099"/>
                  <a:pt x="19162" y="14141"/>
                  <a:pt x="19463" y="14141"/>
                </a:cubicBezTo>
                <a:cubicBezTo>
                  <a:pt x="19673" y="14141"/>
                  <a:pt x="19880" y="14120"/>
                  <a:pt x="20065" y="14093"/>
                </a:cubicBezTo>
                <a:cubicBezTo>
                  <a:pt x="21074" y="13961"/>
                  <a:pt x="22043" y="13430"/>
                  <a:pt x="22680" y="12620"/>
                </a:cubicBezTo>
                <a:cubicBezTo>
                  <a:pt x="23675" y="11360"/>
                  <a:pt x="23861" y="9555"/>
                  <a:pt x="23303" y="8055"/>
                </a:cubicBezTo>
                <a:cubicBezTo>
                  <a:pt x="22932" y="7060"/>
                  <a:pt x="22242" y="6170"/>
                  <a:pt x="21313" y="5640"/>
                </a:cubicBezTo>
                <a:cubicBezTo>
                  <a:pt x="20765" y="5330"/>
                  <a:pt x="20164" y="5127"/>
                  <a:pt x="19548" y="5127"/>
                </a:cubicBezTo>
                <a:cubicBezTo>
                  <a:pt x="19477" y="5127"/>
                  <a:pt x="19407" y="5130"/>
                  <a:pt x="19336" y="5135"/>
                </a:cubicBezTo>
                <a:cubicBezTo>
                  <a:pt x="19495" y="3530"/>
                  <a:pt x="19083" y="1950"/>
                  <a:pt x="17756" y="902"/>
                </a:cubicBezTo>
                <a:cubicBezTo>
                  <a:pt x="17001" y="308"/>
                  <a:pt x="16037" y="0"/>
                  <a:pt x="1507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1"/>
          <p:cNvSpPr/>
          <p:nvPr/>
        </p:nvSpPr>
        <p:spPr>
          <a:xfrm>
            <a:off x="5022606" y="3377025"/>
            <a:ext cx="2360668" cy="1582187"/>
          </a:xfrm>
          <a:custGeom>
            <a:avLst/>
            <a:gdLst/>
            <a:ahLst/>
            <a:cxnLst/>
            <a:rect l="l" t="t" r="r" b="b"/>
            <a:pathLst>
              <a:path w="23862" h="15993" extrusionOk="0">
                <a:moveTo>
                  <a:pt x="15076" y="0"/>
                </a:moveTo>
                <a:cubicBezTo>
                  <a:pt x="14449" y="0"/>
                  <a:pt x="13823" y="131"/>
                  <a:pt x="13258" y="398"/>
                </a:cubicBezTo>
                <a:cubicBezTo>
                  <a:pt x="11825" y="1088"/>
                  <a:pt x="10830" y="2628"/>
                  <a:pt x="10816" y="4220"/>
                </a:cubicBezTo>
                <a:cubicBezTo>
                  <a:pt x="10272" y="3012"/>
                  <a:pt x="9237" y="2004"/>
                  <a:pt x="7963" y="1672"/>
                </a:cubicBezTo>
                <a:cubicBezTo>
                  <a:pt x="7667" y="1592"/>
                  <a:pt x="7360" y="1553"/>
                  <a:pt x="7052" y="1553"/>
                </a:cubicBezTo>
                <a:cubicBezTo>
                  <a:pt x="6036" y="1553"/>
                  <a:pt x="5021" y="1982"/>
                  <a:pt x="4420" y="2787"/>
                </a:cubicBezTo>
                <a:cubicBezTo>
                  <a:pt x="3464" y="4074"/>
                  <a:pt x="3823" y="5972"/>
                  <a:pt x="5044" y="6927"/>
                </a:cubicBezTo>
                <a:cubicBezTo>
                  <a:pt x="4555" y="6794"/>
                  <a:pt x="4155" y="6717"/>
                  <a:pt x="3786" y="6717"/>
                </a:cubicBezTo>
                <a:cubicBezTo>
                  <a:pt x="3234" y="6717"/>
                  <a:pt x="2750" y="6891"/>
                  <a:pt x="2137" y="7312"/>
                </a:cubicBezTo>
                <a:cubicBezTo>
                  <a:pt x="1063" y="8042"/>
                  <a:pt x="266" y="8838"/>
                  <a:pt x="134" y="10219"/>
                </a:cubicBezTo>
                <a:cubicBezTo>
                  <a:pt x="1" y="11678"/>
                  <a:pt x="677" y="13257"/>
                  <a:pt x="1912" y="14080"/>
                </a:cubicBezTo>
                <a:cubicBezTo>
                  <a:pt x="2634" y="14564"/>
                  <a:pt x="3490" y="14791"/>
                  <a:pt x="4355" y="14791"/>
                </a:cubicBezTo>
                <a:cubicBezTo>
                  <a:pt x="5460" y="14791"/>
                  <a:pt x="6581" y="14420"/>
                  <a:pt x="7459" y="13735"/>
                </a:cubicBezTo>
                <a:cubicBezTo>
                  <a:pt x="8454" y="15088"/>
                  <a:pt x="10471" y="15964"/>
                  <a:pt x="12117" y="15991"/>
                </a:cubicBezTo>
                <a:cubicBezTo>
                  <a:pt x="12170" y="15992"/>
                  <a:pt x="12223" y="15992"/>
                  <a:pt x="12277" y="15992"/>
                </a:cubicBezTo>
                <a:cubicBezTo>
                  <a:pt x="14298" y="15992"/>
                  <a:pt x="16873" y="15246"/>
                  <a:pt x="17557" y="13178"/>
                </a:cubicBezTo>
                <a:lnTo>
                  <a:pt x="17557" y="13178"/>
                </a:lnTo>
                <a:cubicBezTo>
                  <a:pt x="17558" y="13201"/>
                  <a:pt x="18475" y="13908"/>
                  <a:pt x="18606" y="13974"/>
                </a:cubicBezTo>
                <a:cubicBezTo>
                  <a:pt x="18857" y="14099"/>
                  <a:pt x="19163" y="14141"/>
                  <a:pt x="19464" y="14141"/>
                </a:cubicBezTo>
                <a:cubicBezTo>
                  <a:pt x="19674" y="14141"/>
                  <a:pt x="19881" y="14121"/>
                  <a:pt x="20066" y="14094"/>
                </a:cubicBezTo>
                <a:cubicBezTo>
                  <a:pt x="21088" y="13961"/>
                  <a:pt x="22043" y="13430"/>
                  <a:pt x="22680" y="12620"/>
                </a:cubicBezTo>
                <a:cubicBezTo>
                  <a:pt x="23676" y="11360"/>
                  <a:pt x="23862" y="9555"/>
                  <a:pt x="23304" y="8055"/>
                </a:cubicBezTo>
                <a:cubicBezTo>
                  <a:pt x="22933" y="7060"/>
                  <a:pt x="22243" y="6171"/>
                  <a:pt x="21314" y="5640"/>
                </a:cubicBezTo>
                <a:cubicBezTo>
                  <a:pt x="20766" y="5330"/>
                  <a:pt x="20164" y="5127"/>
                  <a:pt x="19548" y="5127"/>
                </a:cubicBezTo>
                <a:cubicBezTo>
                  <a:pt x="19477" y="5127"/>
                  <a:pt x="19407" y="5130"/>
                  <a:pt x="19336" y="5135"/>
                </a:cubicBezTo>
                <a:cubicBezTo>
                  <a:pt x="19495" y="3530"/>
                  <a:pt x="19084" y="1950"/>
                  <a:pt x="17757" y="903"/>
                </a:cubicBezTo>
                <a:cubicBezTo>
                  <a:pt x="17002" y="308"/>
                  <a:pt x="16037" y="0"/>
                  <a:pt x="15076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0">
  <p:cSld name="CUSTOM_4_1_14">
    <p:bg>
      <p:bgPr>
        <a:solidFill>
          <a:schemeClr val="accent4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2"/>
          <p:cNvSpPr/>
          <p:nvPr/>
        </p:nvSpPr>
        <p:spPr>
          <a:xfrm>
            <a:off x="-67975" y="1096795"/>
            <a:ext cx="8288183" cy="4231329"/>
          </a:xfrm>
          <a:custGeom>
            <a:avLst/>
            <a:gdLst/>
            <a:ahLst/>
            <a:cxnLst/>
            <a:rect l="l" t="t" r="r" b="b"/>
            <a:pathLst>
              <a:path w="85079" h="43435" extrusionOk="0">
                <a:moveTo>
                  <a:pt x="55356" y="0"/>
                </a:moveTo>
                <a:cubicBezTo>
                  <a:pt x="47923" y="0"/>
                  <a:pt x="38863" y="2807"/>
                  <a:pt x="27842" y="9421"/>
                </a:cubicBezTo>
                <a:cubicBezTo>
                  <a:pt x="22164" y="12832"/>
                  <a:pt x="17397" y="14171"/>
                  <a:pt x="13412" y="14171"/>
                </a:cubicBezTo>
                <a:cubicBezTo>
                  <a:pt x="7209" y="14171"/>
                  <a:pt x="2901" y="10925"/>
                  <a:pt x="1" y="7192"/>
                </a:cubicBezTo>
                <a:lnTo>
                  <a:pt x="1" y="7192"/>
                </a:lnTo>
                <a:lnTo>
                  <a:pt x="717" y="42479"/>
                </a:lnTo>
                <a:lnTo>
                  <a:pt x="80752" y="43434"/>
                </a:lnTo>
                <a:lnTo>
                  <a:pt x="85078" y="33282"/>
                </a:lnTo>
                <a:cubicBezTo>
                  <a:pt x="81239" y="15374"/>
                  <a:pt x="72754" y="0"/>
                  <a:pt x="553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2"/>
          <p:cNvSpPr txBox="1">
            <a:spLocks noGrp="1"/>
          </p:cNvSpPr>
          <p:nvPr>
            <p:ph type="title"/>
          </p:nvPr>
        </p:nvSpPr>
        <p:spPr>
          <a:xfrm>
            <a:off x="3763300" y="3005300"/>
            <a:ext cx="3308400" cy="85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35" name="Google Shape;335;p32"/>
          <p:cNvSpPr txBox="1">
            <a:spLocks noGrp="1"/>
          </p:cNvSpPr>
          <p:nvPr>
            <p:ph type="subTitle" idx="1"/>
          </p:nvPr>
        </p:nvSpPr>
        <p:spPr>
          <a:xfrm>
            <a:off x="3763300" y="3769725"/>
            <a:ext cx="33084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2">
  <p:cSld name="CUSTOM_4_1_16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4"/>
          <p:cNvSpPr txBox="1">
            <a:spLocks noGrp="1"/>
          </p:cNvSpPr>
          <p:nvPr>
            <p:ph type="title"/>
          </p:nvPr>
        </p:nvSpPr>
        <p:spPr>
          <a:xfrm>
            <a:off x="3430600" y="1747805"/>
            <a:ext cx="3669000" cy="85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200" b="1">
                <a:solidFill>
                  <a:schemeClr val="dk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43" name="Google Shape;343;p34"/>
          <p:cNvSpPr txBox="1">
            <a:spLocks noGrp="1"/>
          </p:cNvSpPr>
          <p:nvPr>
            <p:ph type="subTitle" idx="1"/>
          </p:nvPr>
        </p:nvSpPr>
        <p:spPr>
          <a:xfrm>
            <a:off x="3430625" y="2588425"/>
            <a:ext cx="3669000" cy="7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34"/>
          <p:cNvSpPr/>
          <p:nvPr/>
        </p:nvSpPr>
        <p:spPr>
          <a:xfrm>
            <a:off x="-1343310" y="3454771"/>
            <a:ext cx="10292434" cy="2436658"/>
          </a:xfrm>
          <a:custGeom>
            <a:avLst/>
            <a:gdLst/>
            <a:ahLst/>
            <a:cxnLst/>
            <a:rect l="l" t="t" r="r" b="b"/>
            <a:pathLst>
              <a:path w="101724" h="24083" extrusionOk="0">
                <a:moveTo>
                  <a:pt x="77205" y="1"/>
                </a:moveTo>
                <a:cubicBezTo>
                  <a:pt x="70835" y="1"/>
                  <a:pt x="69588" y="9409"/>
                  <a:pt x="69588" y="9409"/>
                </a:cubicBezTo>
                <a:cubicBezTo>
                  <a:pt x="69476" y="9403"/>
                  <a:pt x="69367" y="9400"/>
                  <a:pt x="69259" y="9400"/>
                </a:cubicBezTo>
                <a:cubicBezTo>
                  <a:pt x="68254" y="9400"/>
                  <a:pt x="67368" y="9671"/>
                  <a:pt x="66601" y="10126"/>
                </a:cubicBezTo>
                <a:cubicBezTo>
                  <a:pt x="66588" y="10113"/>
                  <a:pt x="66575" y="10087"/>
                  <a:pt x="66562" y="10073"/>
                </a:cubicBezTo>
                <a:cubicBezTo>
                  <a:pt x="65277" y="8843"/>
                  <a:pt x="63936" y="8427"/>
                  <a:pt x="62710" y="8427"/>
                </a:cubicBezTo>
                <a:cubicBezTo>
                  <a:pt x="60138" y="8427"/>
                  <a:pt x="58069" y="10259"/>
                  <a:pt x="58069" y="10259"/>
                </a:cubicBezTo>
                <a:cubicBezTo>
                  <a:pt x="58069" y="10259"/>
                  <a:pt x="57657" y="7910"/>
                  <a:pt x="55003" y="7114"/>
                </a:cubicBezTo>
                <a:cubicBezTo>
                  <a:pt x="54762" y="7041"/>
                  <a:pt x="54510" y="7008"/>
                  <a:pt x="54251" y="7008"/>
                </a:cubicBezTo>
                <a:cubicBezTo>
                  <a:pt x="51669" y="7008"/>
                  <a:pt x="48381" y="10285"/>
                  <a:pt x="48381" y="10285"/>
                </a:cubicBezTo>
                <a:cubicBezTo>
                  <a:pt x="48381" y="10285"/>
                  <a:pt x="46390" y="877"/>
                  <a:pt x="39104" y="877"/>
                </a:cubicBezTo>
                <a:cubicBezTo>
                  <a:pt x="34686" y="877"/>
                  <a:pt x="32430" y="4340"/>
                  <a:pt x="31328" y="7061"/>
                </a:cubicBezTo>
                <a:cubicBezTo>
                  <a:pt x="30359" y="4340"/>
                  <a:pt x="28382" y="877"/>
                  <a:pt x="24520" y="877"/>
                </a:cubicBezTo>
                <a:cubicBezTo>
                  <a:pt x="18163" y="877"/>
                  <a:pt x="16425" y="10285"/>
                  <a:pt x="16425" y="10285"/>
                </a:cubicBezTo>
                <a:cubicBezTo>
                  <a:pt x="16425" y="10285"/>
                  <a:pt x="13564" y="7008"/>
                  <a:pt x="11300" y="7008"/>
                </a:cubicBezTo>
                <a:cubicBezTo>
                  <a:pt x="11072" y="7008"/>
                  <a:pt x="10851" y="7041"/>
                  <a:pt x="10639" y="7114"/>
                </a:cubicBezTo>
                <a:cubicBezTo>
                  <a:pt x="8330" y="7910"/>
                  <a:pt x="9578" y="12435"/>
                  <a:pt x="9578" y="12435"/>
                </a:cubicBezTo>
                <a:cubicBezTo>
                  <a:pt x="9578" y="12435"/>
                  <a:pt x="7375" y="9711"/>
                  <a:pt x="4912" y="9711"/>
                </a:cubicBezTo>
                <a:cubicBezTo>
                  <a:pt x="4159" y="9711"/>
                  <a:pt x="3382" y="9965"/>
                  <a:pt x="2637" y="10630"/>
                </a:cubicBezTo>
                <a:cubicBezTo>
                  <a:pt x="1" y="12970"/>
                  <a:pt x="1291" y="21371"/>
                  <a:pt x="9291" y="21371"/>
                </a:cubicBezTo>
                <a:cubicBezTo>
                  <a:pt x="10958" y="21371"/>
                  <a:pt x="12916" y="21006"/>
                  <a:pt x="15191" y="20146"/>
                </a:cubicBezTo>
                <a:cubicBezTo>
                  <a:pt x="15191" y="20146"/>
                  <a:pt x="15364" y="23437"/>
                  <a:pt x="17685" y="24007"/>
                </a:cubicBezTo>
                <a:cubicBezTo>
                  <a:pt x="17900" y="24059"/>
                  <a:pt x="18111" y="24082"/>
                  <a:pt x="18316" y="24082"/>
                </a:cubicBezTo>
                <a:cubicBezTo>
                  <a:pt x="20319" y="24082"/>
                  <a:pt x="21826" y="21844"/>
                  <a:pt x="21826" y="21844"/>
                </a:cubicBezTo>
                <a:cubicBezTo>
                  <a:pt x="21826" y="21844"/>
                  <a:pt x="22620" y="22550"/>
                  <a:pt x="23801" y="22550"/>
                </a:cubicBezTo>
                <a:cubicBezTo>
                  <a:pt x="24669" y="22550"/>
                  <a:pt x="25745" y="22169"/>
                  <a:pt x="26869" y="20849"/>
                </a:cubicBezTo>
                <a:cubicBezTo>
                  <a:pt x="28207" y="21511"/>
                  <a:pt x="29647" y="21743"/>
                  <a:pt x="30999" y="21743"/>
                </a:cubicBezTo>
                <a:cubicBezTo>
                  <a:pt x="31110" y="21743"/>
                  <a:pt x="31219" y="21741"/>
                  <a:pt x="31328" y="21738"/>
                </a:cubicBezTo>
                <a:cubicBezTo>
                  <a:pt x="31435" y="21743"/>
                  <a:pt x="31542" y="21745"/>
                  <a:pt x="31651" y="21745"/>
                </a:cubicBezTo>
                <a:cubicBezTo>
                  <a:pt x="32201" y="21745"/>
                  <a:pt x="32766" y="21688"/>
                  <a:pt x="33332" y="21565"/>
                </a:cubicBezTo>
                <a:cubicBezTo>
                  <a:pt x="35097" y="21273"/>
                  <a:pt x="36344" y="20769"/>
                  <a:pt x="36344" y="20769"/>
                </a:cubicBezTo>
                <a:cubicBezTo>
                  <a:pt x="37657" y="22155"/>
                  <a:pt x="38918" y="22552"/>
                  <a:pt x="39932" y="22552"/>
                </a:cubicBezTo>
                <a:cubicBezTo>
                  <a:pt x="41286" y="22552"/>
                  <a:pt x="42197" y="21844"/>
                  <a:pt x="42197" y="21844"/>
                </a:cubicBezTo>
                <a:cubicBezTo>
                  <a:pt x="42197" y="21844"/>
                  <a:pt x="43922" y="24082"/>
                  <a:pt x="46223" y="24082"/>
                </a:cubicBezTo>
                <a:cubicBezTo>
                  <a:pt x="46459" y="24082"/>
                  <a:pt x="46701" y="24059"/>
                  <a:pt x="46948" y="24007"/>
                </a:cubicBezTo>
                <a:cubicBezTo>
                  <a:pt x="49602" y="23437"/>
                  <a:pt x="49800" y="20146"/>
                  <a:pt x="49800" y="20146"/>
                </a:cubicBezTo>
                <a:cubicBezTo>
                  <a:pt x="52357" y="20991"/>
                  <a:pt x="54622" y="21352"/>
                  <a:pt x="56606" y="21352"/>
                </a:cubicBezTo>
                <a:cubicBezTo>
                  <a:pt x="60255" y="21352"/>
                  <a:pt x="62952" y="20133"/>
                  <a:pt x="64757" y="18474"/>
                </a:cubicBezTo>
                <a:cubicBezTo>
                  <a:pt x="64969" y="18766"/>
                  <a:pt x="65235" y="19044"/>
                  <a:pt x="65527" y="19296"/>
                </a:cubicBezTo>
                <a:cubicBezTo>
                  <a:pt x="66965" y="20496"/>
                  <a:pt x="68654" y="20867"/>
                  <a:pt x="70194" y="20867"/>
                </a:cubicBezTo>
                <a:cubicBezTo>
                  <a:pt x="72689" y="20867"/>
                  <a:pt x="74790" y="19893"/>
                  <a:pt x="74790" y="19893"/>
                </a:cubicBezTo>
                <a:cubicBezTo>
                  <a:pt x="75939" y="21276"/>
                  <a:pt x="77041" y="21670"/>
                  <a:pt x="77926" y="21670"/>
                </a:cubicBezTo>
                <a:cubicBezTo>
                  <a:pt x="79106" y="21670"/>
                  <a:pt x="79898" y="20969"/>
                  <a:pt x="79898" y="20969"/>
                </a:cubicBezTo>
                <a:cubicBezTo>
                  <a:pt x="79898" y="20969"/>
                  <a:pt x="81399" y="23197"/>
                  <a:pt x="83406" y="23197"/>
                </a:cubicBezTo>
                <a:cubicBezTo>
                  <a:pt x="83616" y="23197"/>
                  <a:pt x="83832" y="23172"/>
                  <a:pt x="84053" y="23118"/>
                </a:cubicBezTo>
                <a:cubicBezTo>
                  <a:pt x="86362" y="22561"/>
                  <a:pt x="86534" y="19270"/>
                  <a:pt x="86534" y="19270"/>
                </a:cubicBezTo>
                <a:cubicBezTo>
                  <a:pt x="88811" y="20130"/>
                  <a:pt x="90771" y="20495"/>
                  <a:pt x="92438" y="20495"/>
                </a:cubicBezTo>
                <a:cubicBezTo>
                  <a:pt x="100442" y="20495"/>
                  <a:pt x="101723" y="12094"/>
                  <a:pt x="99088" y="9754"/>
                </a:cubicBezTo>
                <a:cubicBezTo>
                  <a:pt x="98342" y="9089"/>
                  <a:pt x="97565" y="8835"/>
                  <a:pt x="96812" y="8835"/>
                </a:cubicBezTo>
                <a:cubicBezTo>
                  <a:pt x="94350" y="8835"/>
                  <a:pt x="92148" y="11559"/>
                  <a:pt x="92148" y="11559"/>
                </a:cubicBezTo>
                <a:cubicBezTo>
                  <a:pt x="92148" y="11559"/>
                  <a:pt x="93395" y="7034"/>
                  <a:pt x="91086" y="6238"/>
                </a:cubicBezTo>
                <a:cubicBezTo>
                  <a:pt x="90875" y="6166"/>
                  <a:pt x="90655" y="6133"/>
                  <a:pt x="90429" y="6133"/>
                </a:cubicBezTo>
                <a:cubicBezTo>
                  <a:pt x="88172" y="6133"/>
                  <a:pt x="85300" y="9409"/>
                  <a:pt x="85300" y="9409"/>
                </a:cubicBezTo>
                <a:cubicBezTo>
                  <a:pt x="85300" y="9409"/>
                  <a:pt x="83561" y="1"/>
                  <a:pt x="7720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34"/>
          <p:cNvSpPr/>
          <p:nvPr/>
        </p:nvSpPr>
        <p:spPr>
          <a:xfrm>
            <a:off x="-1381050" y="4483463"/>
            <a:ext cx="10291321" cy="2436860"/>
          </a:xfrm>
          <a:custGeom>
            <a:avLst/>
            <a:gdLst/>
            <a:ahLst/>
            <a:cxnLst/>
            <a:rect l="l" t="t" r="r" b="b"/>
            <a:pathLst>
              <a:path w="101713" h="24085" extrusionOk="0">
                <a:moveTo>
                  <a:pt x="18318" y="0"/>
                </a:moveTo>
                <a:cubicBezTo>
                  <a:pt x="18109" y="0"/>
                  <a:pt x="17894" y="25"/>
                  <a:pt x="17674" y="79"/>
                </a:cubicBezTo>
                <a:cubicBezTo>
                  <a:pt x="15351" y="649"/>
                  <a:pt x="15179" y="3940"/>
                  <a:pt x="15179" y="3940"/>
                </a:cubicBezTo>
                <a:cubicBezTo>
                  <a:pt x="12903" y="3079"/>
                  <a:pt x="10944" y="2714"/>
                  <a:pt x="9276" y="2714"/>
                </a:cubicBezTo>
                <a:cubicBezTo>
                  <a:pt x="1283" y="2714"/>
                  <a:pt x="0" y="11106"/>
                  <a:pt x="2625" y="13456"/>
                </a:cubicBezTo>
                <a:cubicBezTo>
                  <a:pt x="3368" y="14115"/>
                  <a:pt x="4142" y="14368"/>
                  <a:pt x="4892" y="14368"/>
                </a:cubicBezTo>
                <a:cubicBezTo>
                  <a:pt x="7358" y="14368"/>
                  <a:pt x="9565" y="11637"/>
                  <a:pt x="9565" y="11637"/>
                </a:cubicBezTo>
                <a:lnTo>
                  <a:pt x="9565" y="11637"/>
                </a:lnTo>
                <a:cubicBezTo>
                  <a:pt x="9565" y="11638"/>
                  <a:pt x="8318" y="16176"/>
                  <a:pt x="10627" y="16972"/>
                </a:cubicBezTo>
                <a:cubicBezTo>
                  <a:pt x="10836" y="17042"/>
                  <a:pt x="11055" y="17075"/>
                  <a:pt x="11279" y="17075"/>
                </a:cubicBezTo>
                <a:cubicBezTo>
                  <a:pt x="13546" y="17075"/>
                  <a:pt x="16413" y="13801"/>
                  <a:pt x="16413" y="13801"/>
                </a:cubicBezTo>
                <a:cubicBezTo>
                  <a:pt x="16413" y="13801"/>
                  <a:pt x="18152" y="23196"/>
                  <a:pt x="24522" y="23196"/>
                </a:cubicBezTo>
                <a:cubicBezTo>
                  <a:pt x="28370" y="23196"/>
                  <a:pt x="30361" y="19746"/>
                  <a:pt x="31316" y="17025"/>
                </a:cubicBezTo>
                <a:cubicBezTo>
                  <a:pt x="32417" y="19746"/>
                  <a:pt x="34687" y="23196"/>
                  <a:pt x="39093" y="23196"/>
                </a:cubicBezTo>
                <a:cubicBezTo>
                  <a:pt x="46392" y="23196"/>
                  <a:pt x="48369" y="13801"/>
                  <a:pt x="48369" y="13801"/>
                </a:cubicBezTo>
                <a:cubicBezTo>
                  <a:pt x="48369" y="13801"/>
                  <a:pt x="51665" y="17075"/>
                  <a:pt x="54248" y="17075"/>
                </a:cubicBezTo>
                <a:cubicBezTo>
                  <a:pt x="54504" y="17075"/>
                  <a:pt x="54753" y="17042"/>
                  <a:pt x="54991" y="16972"/>
                </a:cubicBezTo>
                <a:cubicBezTo>
                  <a:pt x="57645" y="16176"/>
                  <a:pt x="58056" y="13827"/>
                  <a:pt x="58056" y="13827"/>
                </a:cubicBezTo>
                <a:cubicBezTo>
                  <a:pt x="58056" y="13827"/>
                  <a:pt x="60125" y="15659"/>
                  <a:pt x="62697" y="15659"/>
                </a:cubicBezTo>
                <a:cubicBezTo>
                  <a:pt x="63924" y="15659"/>
                  <a:pt x="65264" y="15242"/>
                  <a:pt x="66549" y="14013"/>
                </a:cubicBezTo>
                <a:cubicBezTo>
                  <a:pt x="66563" y="13987"/>
                  <a:pt x="66576" y="13973"/>
                  <a:pt x="66603" y="13960"/>
                </a:cubicBezTo>
                <a:cubicBezTo>
                  <a:pt x="67369" y="14422"/>
                  <a:pt x="68279" y="14683"/>
                  <a:pt x="69293" y="14683"/>
                </a:cubicBezTo>
                <a:cubicBezTo>
                  <a:pt x="69386" y="14683"/>
                  <a:pt x="69480" y="14681"/>
                  <a:pt x="69575" y="14677"/>
                </a:cubicBezTo>
                <a:cubicBezTo>
                  <a:pt x="69575" y="14677"/>
                  <a:pt x="70823" y="24085"/>
                  <a:pt x="77193" y="24085"/>
                </a:cubicBezTo>
                <a:cubicBezTo>
                  <a:pt x="83550" y="24085"/>
                  <a:pt x="85288" y="14677"/>
                  <a:pt x="85288" y="14677"/>
                </a:cubicBezTo>
                <a:cubicBezTo>
                  <a:pt x="85288" y="14677"/>
                  <a:pt x="88159" y="17953"/>
                  <a:pt x="90416" y="17953"/>
                </a:cubicBezTo>
                <a:cubicBezTo>
                  <a:pt x="90643" y="17953"/>
                  <a:pt x="90863" y="17920"/>
                  <a:pt x="91074" y="17848"/>
                </a:cubicBezTo>
                <a:cubicBezTo>
                  <a:pt x="93396" y="17052"/>
                  <a:pt x="92135" y="12514"/>
                  <a:pt x="92135" y="12513"/>
                </a:cubicBezTo>
                <a:lnTo>
                  <a:pt x="92135" y="12513"/>
                </a:lnTo>
                <a:cubicBezTo>
                  <a:pt x="92136" y="12513"/>
                  <a:pt x="94342" y="15249"/>
                  <a:pt x="96806" y="15249"/>
                </a:cubicBezTo>
                <a:cubicBezTo>
                  <a:pt x="97557" y="15249"/>
                  <a:pt x="98332" y="14995"/>
                  <a:pt x="99076" y="14332"/>
                </a:cubicBezTo>
                <a:cubicBezTo>
                  <a:pt x="101712" y="11992"/>
                  <a:pt x="100430" y="3591"/>
                  <a:pt x="92427" y="3591"/>
                </a:cubicBezTo>
                <a:cubicBezTo>
                  <a:pt x="90759" y="3591"/>
                  <a:pt x="88799" y="3956"/>
                  <a:pt x="86522" y="4816"/>
                </a:cubicBezTo>
                <a:cubicBezTo>
                  <a:pt x="86522" y="4816"/>
                  <a:pt x="86349" y="1525"/>
                  <a:pt x="84040" y="955"/>
                </a:cubicBezTo>
                <a:cubicBezTo>
                  <a:pt x="83824" y="903"/>
                  <a:pt x="83613" y="879"/>
                  <a:pt x="83407" y="879"/>
                </a:cubicBezTo>
                <a:cubicBezTo>
                  <a:pt x="81394" y="879"/>
                  <a:pt x="79887" y="3117"/>
                  <a:pt x="79887" y="3117"/>
                </a:cubicBezTo>
                <a:cubicBezTo>
                  <a:pt x="79887" y="3117"/>
                  <a:pt x="79093" y="2410"/>
                  <a:pt x="77911" y="2410"/>
                </a:cubicBezTo>
                <a:cubicBezTo>
                  <a:pt x="77026" y="2410"/>
                  <a:pt x="75925" y="2806"/>
                  <a:pt x="74777" y="4193"/>
                </a:cubicBezTo>
                <a:cubicBezTo>
                  <a:pt x="74777" y="4193"/>
                  <a:pt x="72676" y="3218"/>
                  <a:pt x="70185" y="3218"/>
                </a:cubicBezTo>
                <a:cubicBezTo>
                  <a:pt x="68647" y="3218"/>
                  <a:pt x="66961" y="3589"/>
                  <a:pt x="65528" y="4789"/>
                </a:cubicBezTo>
                <a:cubicBezTo>
                  <a:pt x="65222" y="5028"/>
                  <a:pt x="64957" y="5308"/>
                  <a:pt x="64745" y="5599"/>
                </a:cubicBezTo>
                <a:cubicBezTo>
                  <a:pt x="62942" y="3943"/>
                  <a:pt x="60252" y="2730"/>
                  <a:pt x="56612" y="2730"/>
                </a:cubicBezTo>
                <a:cubicBezTo>
                  <a:pt x="54624" y="2730"/>
                  <a:pt x="52353" y="3092"/>
                  <a:pt x="49789" y="3940"/>
                </a:cubicBezTo>
                <a:cubicBezTo>
                  <a:pt x="49789" y="3940"/>
                  <a:pt x="49590" y="649"/>
                  <a:pt x="46935" y="79"/>
                </a:cubicBezTo>
                <a:cubicBezTo>
                  <a:pt x="46683" y="25"/>
                  <a:pt x="46436" y="0"/>
                  <a:pt x="46196" y="0"/>
                </a:cubicBezTo>
                <a:cubicBezTo>
                  <a:pt x="43902" y="0"/>
                  <a:pt x="42185" y="2229"/>
                  <a:pt x="42185" y="2229"/>
                </a:cubicBezTo>
                <a:cubicBezTo>
                  <a:pt x="42185" y="2229"/>
                  <a:pt x="41278" y="1529"/>
                  <a:pt x="39932" y="1529"/>
                </a:cubicBezTo>
                <a:cubicBezTo>
                  <a:pt x="38919" y="1529"/>
                  <a:pt x="37657" y="1926"/>
                  <a:pt x="36345" y="3317"/>
                </a:cubicBezTo>
                <a:cubicBezTo>
                  <a:pt x="36345" y="3317"/>
                  <a:pt x="35085" y="2799"/>
                  <a:pt x="33320" y="2521"/>
                </a:cubicBezTo>
                <a:cubicBezTo>
                  <a:pt x="32712" y="2389"/>
                  <a:pt x="32103" y="2333"/>
                  <a:pt x="31514" y="2333"/>
                </a:cubicBezTo>
                <a:cubicBezTo>
                  <a:pt x="31448" y="2333"/>
                  <a:pt x="31382" y="2333"/>
                  <a:pt x="31316" y="2335"/>
                </a:cubicBezTo>
                <a:cubicBezTo>
                  <a:pt x="31238" y="2333"/>
                  <a:pt x="31160" y="2333"/>
                  <a:pt x="31081" y="2333"/>
                </a:cubicBezTo>
                <a:cubicBezTo>
                  <a:pt x="29701" y="2333"/>
                  <a:pt x="28225" y="2559"/>
                  <a:pt x="26857" y="3237"/>
                </a:cubicBezTo>
                <a:cubicBezTo>
                  <a:pt x="25735" y="1912"/>
                  <a:pt x="24656" y="1531"/>
                  <a:pt x="23786" y="1531"/>
                </a:cubicBezTo>
                <a:cubicBezTo>
                  <a:pt x="22609" y="1531"/>
                  <a:pt x="21815" y="2229"/>
                  <a:pt x="21815" y="2229"/>
                </a:cubicBezTo>
                <a:cubicBezTo>
                  <a:pt x="21815" y="2229"/>
                  <a:pt x="20315" y="0"/>
                  <a:pt x="183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5">
  <p:cSld name="CUSTOM_4_1_19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37"/>
          <p:cNvSpPr txBox="1">
            <a:spLocks noGrp="1"/>
          </p:cNvSpPr>
          <p:nvPr>
            <p:ph type="title"/>
          </p:nvPr>
        </p:nvSpPr>
        <p:spPr>
          <a:xfrm>
            <a:off x="2058988" y="1938488"/>
            <a:ext cx="36690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57" name="Google Shape;357;p37"/>
          <p:cNvSpPr txBox="1">
            <a:spLocks noGrp="1"/>
          </p:cNvSpPr>
          <p:nvPr>
            <p:ph type="subTitle" idx="1"/>
          </p:nvPr>
        </p:nvSpPr>
        <p:spPr>
          <a:xfrm>
            <a:off x="2059025" y="2626725"/>
            <a:ext cx="36690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4313983" y="-214130"/>
            <a:ext cx="4242793" cy="6459177"/>
          </a:xfrm>
          <a:custGeom>
            <a:avLst/>
            <a:gdLst/>
            <a:ahLst/>
            <a:cxnLst/>
            <a:rect l="l" t="t" r="r" b="b"/>
            <a:pathLst>
              <a:path w="35443" h="53958" extrusionOk="0">
                <a:moveTo>
                  <a:pt x="22715" y="1"/>
                </a:moveTo>
                <a:cubicBezTo>
                  <a:pt x="20125" y="1"/>
                  <a:pt x="17328" y="281"/>
                  <a:pt x="15726" y="2245"/>
                </a:cubicBezTo>
                <a:cubicBezTo>
                  <a:pt x="14867" y="3303"/>
                  <a:pt x="14526" y="4691"/>
                  <a:pt x="14272" y="6024"/>
                </a:cubicBezTo>
                <a:cubicBezTo>
                  <a:pt x="13952" y="7788"/>
                  <a:pt x="13743" y="9573"/>
                  <a:pt x="13897" y="11348"/>
                </a:cubicBezTo>
                <a:cubicBezTo>
                  <a:pt x="14217" y="15105"/>
                  <a:pt x="16090" y="18544"/>
                  <a:pt x="16872" y="22236"/>
                </a:cubicBezTo>
                <a:cubicBezTo>
                  <a:pt x="17666" y="25917"/>
                  <a:pt x="16917" y="30490"/>
                  <a:pt x="13566" y="32199"/>
                </a:cubicBezTo>
                <a:cubicBezTo>
                  <a:pt x="11462" y="33279"/>
                  <a:pt x="8938" y="32926"/>
                  <a:pt x="6657" y="33510"/>
                </a:cubicBezTo>
                <a:cubicBezTo>
                  <a:pt x="2854" y="34469"/>
                  <a:pt x="1" y="38304"/>
                  <a:pt x="155" y="42227"/>
                </a:cubicBezTo>
                <a:cubicBezTo>
                  <a:pt x="281" y="45310"/>
                  <a:pt x="2004" y="47993"/>
                  <a:pt x="4127" y="50317"/>
                </a:cubicBezTo>
                <a:lnTo>
                  <a:pt x="4127" y="50317"/>
                </a:lnTo>
                <a:cubicBezTo>
                  <a:pt x="3674" y="50805"/>
                  <a:pt x="3220" y="51293"/>
                  <a:pt x="2766" y="51782"/>
                </a:cubicBezTo>
                <a:cubicBezTo>
                  <a:pt x="5720" y="53221"/>
                  <a:pt x="9012" y="53958"/>
                  <a:pt x="12301" y="53958"/>
                </a:cubicBezTo>
                <a:cubicBezTo>
                  <a:pt x="14227" y="53958"/>
                  <a:pt x="16152" y="53705"/>
                  <a:pt x="18008" y="53192"/>
                </a:cubicBezTo>
                <a:cubicBezTo>
                  <a:pt x="23033" y="51804"/>
                  <a:pt x="27508" y="48542"/>
                  <a:pt x="30351" y="44167"/>
                </a:cubicBezTo>
                <a:cubicBezTo>
                  <a:pt x="33613" y="39186"/>
                  <a:pt x="34659" y="33080"/>
                  <a:pt x="34990" y="27129"/>
                </a:cubicBezTo>
                <a:cubicBezTo>
                  <a:pt x="35442" y="18776"/>
                  <a:pt x="34461" y="9959"/>
                  <a:pt x="29756" y="3049"/>
                </a:cubicBezTo>
                <a:cubicBezTo>
                  <a:pt x="29171" y="2189"/>
                  <a:pt x="28510" y="1352"/>
                  <a:pt x="27618" y="823"/>
                </a:cubicBezTo>
                <a:cubicBezTo>
                  <a:pt x="26384" y="85"/>
                  <a:pt x="24873" y="41"/>
                  <a:pt x="23441" y="7"/>
                </a:cubicBezTo>
                <a:cubicBezTo>
                  <a:pt x="23201" y="3"/>
                  <a:pt x="22959" y="1"/>
                  <a:pt x="2271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-1265087" y="-917050"/>
            <a:ext cx="4244110" cy="6458220"/>
          </a:xfrm>
          <a:custGeom>
            <a:avLst/>
            <a:gdLst/>
            <a:ahLst/>
            <a:cxnLst/>
            <a:rect l="l" t="t" r="r" b="b"/>
            <a:pathLst>
              <a:path w="35454" h="53950" extrusionOk="0">
                <a:moveTo>
                  <a:pt x="23149" y="0"/>
                </a:moveTo>
                <a:cubicBezTo>
                  <a:pt x="21225" y="0"/>
                  <a:pt x="19302" y="253"/>
                  <a:pt x="17446" y="766"/>
                </a:cubicBezTo>
                <a:cubicBezTo>
                  <a:pt x="12421" y="2144"/>
                  <a:pt x="7947" y="5416"/>
                  <a:pt x="5092" y="9780"/>
                </a:cubicBezTo>
                <a:cubicBezTo>
                  <a:pt x="1841" y="14773"/>
                  <a:pt x="783" y="20879"/>
                  <a:pt x="463" y="26818"/>
                </a:cubicBezTo>
                <a:cubicBezTo>
                  <a:pt x="1" y="35172"/>
                  <a:pt x="992" y="44000"/>
                  <a:pt x="5699" y="50909"/>
                </a:cubicBezTo>
                <a:cubicBezTo>
                  <a:pt x="6282" y="51769"/>
                  <a:pt x="6943" y="52606"/>
                  <a:pt x="7837" y="53135"/>
                </a:cubicBezTo>
                <a:cubicBezTo>
                  <a:pt x="9071" y="53874"/>
                  <a:pt x="10580" y="53918"/>
                  <a:pt x="12013" y="53940"/>
                </a:cubicBezTo>
                <a:cubicBezTo>
                  <a:pt x="12287" y="53945"/>
                  <a:pt x="12565" y="53949"/>
                  <a:pt x="12845" y="53949"/>
                </a:cubicBezTo>
                <a:cubicBezTo>
                  <a:pt x="15404" y="53949"/>
                  <a:pt x="18148" y="53651"/>
                  <a:pt x="19727" y="51714"/>
                </a:cubicBezTo>
                <a:cubicBezTo>
                  <a:pt x="20587" y="50644"/>
                  <a:pt x="20929" y="49267"/>
                  <a:pt x="21171" y="47933"/>
                </a:cubicBezTo>
                <a:cubicBezTo>
                  <a:pt x="21502" y="46170"/>
                  <a:pt x="21711" y="44385"/>
                  <a:pt x="21557" y="42611"/>
                </a:cubicBezTo>
                <a:cubicBezTo>
                  <a:pt x="21237" y="38853"/>
                  <a:pt x="19364" y="35404"/>
                  <a:pt x="18570" y="31723"/>
                </a:cubicBezTo>
                <a:cubicBezTo>
                  <a:pt x="17788" y="28042"/>
                  <a:pt x="18526" y="23468"/>
                  <a:pt x="21887" y="21760"/>
                </a:cubicBezTo>
                <a:cubicBezTo>
                  <a:pt x="23981" y="20680"/>
                  <a:pt x="26516" y="21033"/>
                  <a:pt x="28797" y="20448"/>
                </a:cubicBezTo>
                <a:cubicBezTo>
                  <a:pt x="32599" y="19479"/>
                  <a:pt x="35454" y="15655"/>
                  <a:pt x="35300" y="11732"/>
                </a:cubicBezTo>
                <a:cubicBezTo>
                  <a:pt x="35173" y="8649"/>
                  <a:pt x="33451" y="5959"/>
                  <a:pt x="31328" y="3638"/>
                </a:cubicBezTo>
                <a:lnTo>
                  <a:pt x="31328" y="3638"/>
                </a:lnTo>
                <a:cubicBezTo>
                  <a:pt x="31779" y="3151"/>
                  <a:pt x="32229" y="2664"/>
                  <a:pt x="32677" y="2176"/>
                </a:cubicBezTo>
                <a:cubicBezTo>
                  <a:pt x="29722" y="738"/>
                  <a:pt x="26435" y="0"/>
                  <a:pt x="23149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7"/>
          <p:cNvSpPr/>
          <p:nvPr/>
        </p:nvSpPr>
        <p:spPr>
          <a:xfrm>
            <a:off x="565953" y="158398"/>
            <a:ext cx="2074052" cy="1391001"/>
          </a:xfrm>
          <a:custGeom>
            <a:avLst/>
            <a:gdLst/>
            <a:ahLst/>
            <a:cxnLst/>
            <a:rect l="l" t="t" r="r" b="b"/>
            <a:pathLst>
              <a:path w="17326" h="11620" extrusionOk="0">
                <a:moveTo>
                  <a:pt x="10944" y="0"/>
                </a:moveTo>
                <a:cubicBezTo>
                  <a:pt x="10491" y="0"/>
                  <a:pt x="10040" y="95"/>
                  <a:pt x="9633" y="290"/>
                </a:cubicBezTo>
                <a:cubicBezTo>
                  <a:pt x="8586" y="786"/>
                  <a:pt x="7870" y="1910"/>
                  <a:pt x="7848" y="3056"/>
                </a:cubicBezTo>
                <a:cubicBezTo>
                  <a:pt x="7451" y="2197"/>
                  <a:pt x="6701" y="1458"/>
                  <a:pt x="5787" y="1215"/>
                </a:cubicBezTo>
                <a:cubicBezTo>
                  <a:pt x="5571" y="1156"/>
                  <a:pt x="5346" y="1127"/>
                  <a:pt x="5121" y="1127"/>
                </a:cubicBezTo>
                <a:cubicBezTo>
                  <a:pt x="4384" y="1127"/>
                  <a:pt x="3647" y="1440"/>
                  <a:pt x="3208" y="2031"/>
                </a:cubicBezTo>
                <a:cubicBezTo>
                  <a:pt x="2517" y="2953"/>
                  <a:pt x="2776" y="4333"/>
                  <a:pt x="3660" y="5020"/>
                </a:cubicBezTo>
                <a:lnTo>
                  <a:pt x="3660" y="5020"/>
                </a:lnTo>
                <a:cubicBezTo>
                  <a:pt x="3396" y="4818"/>
                  <a:pt x="3109" y="4731"/>
                  <a:pt x="2815" y="4731"/>
                </a:cubicBezTo>
                <a:cubicBezTo>
                  <a:pt x="1565" y="4731"/>
                  <a:pt x="207" y="6316"/>
                  <a:pt x="101" y="7420"/>
                </a:cubicBezTo>
                <a:cubicBezTo>
                  <a:pt x="1" y="8478"/>
                  <a:pt x="497" y="9624"/>
                  <a:pt x="1390" y="10219"/>
                </a:cubicBezTo>
                <a:cubicBezTo>
                  <a:pt x="1915" y="10570"/>
                  <a:pt x="2539" y="10735"/>
                  <a:pt x="3169" y="10735"/>
                </a:cubicBezTo>
                <a:cubicBezTo>
                  <a:pt x="3968" y="10735"/>
                  <a:pt x="4778" y="10470"/>
                  <a:pt x="5412" y="9977"/>
                </a:cubicBezTo>
                <a:cubicBezTo>
                  <a:pt x="6140" y="10947"/>
                  <a:pt x="7605" y="11597"/>
                  <a:pt x="8795" y="11619"/>
                </a:cubicBezTo>
                <a:cubicBezTo>
                  <a:pt x="8825" y="11619"/>
                  <a:pt x="8854" y="11619"/>
                  <a:pt x="8884" y="11619"/>
                </a:cubicBezTo>
                <a:cubicBezTo>
                  <a:pt x="10360" y="11619"/>
                  <a:pt x="12244" y="11081"/>
                  <a:pt x="12741" y="9569"/>
                </a:cubicBezTo>
                <a:cubicBezTo>
                  <a:pt x="12741" y="9580"/>
                  <a:pt x="13413" y="10098"/>
                  <a:pt x="13512" y="10142"/>
                </a:cubicBezTo>
                <a:cubicBezTo>
                  <a:pt x="13704" y="10238"/>
                  <a:pt x="13939" y="10270"/>
                  <a:pt x="14168" y="10270"/>
                </a:cubicBezTo>
                <a:cubicBezTo>
                  <a:pt x="14308" y="10270"/>
                  <a:pt x="14445" y="10258"/>
                  <a:pt x="14570" y="10241"/>
                </a:cubicBezTo>
                <a:cubicBezTo>
                  <a:pt x="15309" y="10142"/>
                  <a:pt x="16003" y="9745"/>
                  <a:pt x="16466" y="9161"/>
                </a:cubicBezTo>
                <a:cubicBezTo>
                  <a:pt x="17182" y="8246"/>
                  <a:pt x="17325" y="6946"/>
                  <a:pt x="16918" y="5855"/>
                </a:cubicBezTo>
                <a:cubicBezTo>
                  <a:pt x="16653" y="5128"/>
                  <a:pt x="16146" y="4477"/>
                  <a:pt x="15474" y="4103"/>
                </a:cubicBezTo>
                <a:cubicBezTo>
                  <a:pt x="15083" y="3879"/>
                  <a:pt x="14650" y="3732"/>
                  <a:pt x="14204" y="3732"/>
                </a:cubicBezTo>
                <a:cubicBezTo>
                  <a:pt x="14146" y="3732"/>
                  <a:pt x="14088" y="3734"/>
                  <a:pt x="14030" y="3739"/>
                </a:cubicBezTo>
                <a:cubicBezTo>
                  <a:pt x="14151" y="2571"/>
                  <a:pt x="13854" y="1414"/>
                  <a:pt x="12895" y="654"/>
                </a:cubicBezTo>
                <a:cubicBezTo>
                  <a:pt x="12346" y="226"/>
                  <a:pt x="11644" y="0"/>
                  <a:pt x="10944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1655647" y="2356939"/>
            <a:ext cx="1705952" cy="1144883"/>
          </a:xfrm>
          <a:custGeom>
            <a:avLst/>
            <a:gdLst/>
            <a:ahLst/>
            <a:cxnLst/>
            <a:rect l="l" t="t" r="r" b="b"/>
            <a:pathLst>
              <a:path w="14251" h="9564" extrusionOk="0">
                <a:moveTo>
                  <a:pt x="9006" y="0"/>
                </a:moveTo>
                <a:cubicBezTo>
                  <a:pt x="8629" y="0"/>
                  <a:pt x="8253" y="79"/>
                  <a:pt x="7914" y="240"/>
                </a:cubicBezTo>
                <a:cubicBezTo>
                  <a:pt x="7065" y="648"/>
                  <a:pt x="6470" y="1574"/>
                  <a:pt x="6459" y="2521"/>
                </a:cubicBezTo>
                <a:cubicBezTo>
                  <a:pt x="6128" y="1805"/>
                  <a:pt x="5511" y="1199"/>
                  <a:pt x="4751" y="1000"/>
                </a:cubicBezTo>
                <a:cubicBezTo>
                  <a:pt x="4575" y="952"/>
                  <a:pt x="4392" y="928"/>
                  <a:pt x="4210" y="928"/>
                </a:cubicBezTo>
                <a:cubicBezTo>
                  <a:pt x="3604" y="928"/>
                  <a:pt x="2999" y="1190"/>
                  <a:pt x="2635" y="1672"/>
                </a:cubicBezTo>
                <a:cubicBezTo>
                  <a:pt x="2062" y="2433"/>
                  <a:pt x="2283" y="3568"/>
                  <a:pt x="3010" y="4141"/>
                </a:cubicBezTo>
                <a:cubicBezTo>
                  <a:pt x="2801" y="3978"/>
                  <a:pt x="2571" y="3907"/>
                  <a:pt x="2335" y="3907"/>
                </a:cubicBezTo>
                <a:cubicBezTo>
                  <a:pt x="1309" y="3907"/>
                  <a:pt x="159" y="5234"/>
                  <a:pt x="78" y="6103"/>
                </a:cubicBezTo>
                <a:cubicBezTo>
                  <a:pt x="1" y="6984"/>
                  <a:pt x="398" y="7921"/>
                  <a:pt x="1136" y="8417"/>
                </a:cubicBezTo>
                <a:cubicBezTo>
                  <a:pt x="1566" y="8702"/>
                  <a:pt x="2077" y="8837"/>
                  <a:pt x="2594" y="8837"/>
                </a:cubicBezTo>
                <a:cubicBezTo>
                  <a:pt x="3256" y="8837"/>
                  <a:pt x="3927" y="8616"/>
                  <a:pt x="4453" y="8208"/>
                </a:cubicBezTo>
                <a:cubicBezTo>
                  <a:pt x="5048" y="9012"/>
                  <a:pt x="6250" y="9541"/>
                  <a:pt x="7230" y="9563"/>
                </a:cubicBezTo>
                <a:cubicBezTo>
                  <a:pt x="7259" y="9563"/>
                  <a:pt x="7288" y="9564"/>
                  <a:pt x="7318" y="9564"/>
                </a:cubicBezTo>
                <a:cubicBezTo>
                  <a:pt x="8529" y="9564"/>
                  <a:pt x="10073" y="9114"/>
                  <a:pt x="10482" y="7877"/>
                </a:cubicBezTo>
                <a:cubicBezTo>
                  <a:pt x="10482" y="7888"/>
                  <a:pt x="11033" y="8307"/>
                  <a:pt x="11121" y="8351"/>
                </a:cubicBezTo>
                <a:cubicBezTo>
                  <a:pt x="11264" y="8429"/>
                  <a:pt x="11446" y="8453"/>
                  <a:pt x="11628" y="8453"/>
                </a:cubicBezTo>
                <a:cubicBezTo>
                  <a:pt x="11753" y="8453"/>
                  <a:pt x="11879" y="8442"/>
                  <a:pt x="11991" y="8428"/>
                </a:cubicBezTo>
                <a:cubicBezTo>
                  <a:pt x="12598" y="8351"/>
                  <a:pt x="13171" y="8020"/>
                  <a:pt x="13545" y="7547"/>
                </a:cubicBezTo>
                <a:cubicBezTo>
                  <a:pt x="14141" y="6786"/>
                  <a:pt x="14251" y="5717"/>
                  <a:pt x="13920" y="4814"/>
                </a:cubicBezTo>
                <a:cubicBezTo>
                  <a:pt x="13700" y="4218"/>
                  <a:pt x="13292" y="3689"/>
                  <a:pt x="12730" y="3369"/>
                </a:cubicBezTo>
                <a:cubicBezTo>
                  <a:pt x="12404" y="3192"/>
                  <a:pt x="12043" y="3067"/>
                  <a:pt x="11678" y="3067"/>
                </a:cubicBezTo>
                <a:cubicBezTo>
                  <a:pt x="11635" y="3067"/>
                  <a:pt x="11593" y="3069"/>
                  <a:pt x="11550" y="3072"/>
                </a:cubicBezTo>
                <a:cubicBezTo>
                  <a:pt x="11638" y="2113"/>
                  <a:pt x="11396" y="1165"/>
                  <a:pt x="10614" y="538"/>
                </a:cubicBezTo>
                <a:cubicBezTo>
                  <a:pt x="10161" y="184"/>
                  <a:pt x="9582" y="0"/>
                  <a:pt x="9006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204557" y="4113760"/>
            <a:ext cx="1500174" cy="969870"/>
          </a:xfrm>
          <a:custGeom>
            <a:avLst/>
            <a:gdLst/>
            <a:ahLst/>
            <a:cxnLst/>
            <a:rect l="l" t="t" r="r" b="b"/>
            <a:pathLst>
              <a:path w="12532" h="8102" extrusionOk="0">
                <a:moveTo>
                  <a:pt x="6714" y="1"/>
                </a:moveTo>
                <a:cubicBezTo>
                  <a:pt x="6632" y="1"/>
                  <a:pt x="6551" y="8"/>
                  <a:pt x="6470" y="23"/>
                </a:cubicBezTo>
                <a:cubicBezTo>
                  <a:pt x="6084" y="89"/>
                  <a:pt x="5742" y="309"/>
                  <a:pt x="5478" y="596"/>
                </a:cubicBezTo>
                <a:cubicBezTo>
                  <a:pt x="5224" y="872"/>
                  <a:pt x="5037" y="1235"/>
                  <a:pt x="5081" y="1599"/>
                </a:cubicBezTo>
                <a:cubicBezTo>
                  <a:pt x="4893" y="1092"/>
                  <a:pt x="4420" y="475"/>
                  <a:pt x="3847" y="375"/>
                </a:cubicBezTo>
                <a:cubicBezTo>
                  <a:pt x="3739" y="356"/>
                  <a:pt x="3630" y="347"/>
                  <a:pt x="3520" y="347"/>
                </a:cubicBezTo>
                <a:cubicBezTo>
                  <a:pt x="2870" y="347"/>
                  <a:pt x="2214" y="672"/>
                  <a:pt x="1808" y="1191"/>
                </a:cubicBezTo>
                <a:cubicBezTo>
                  <a:pt x="1323" y="1786"/>
                  <a:pt x="1168" y="2623"/>
                  <a:pt x="1345" y="3373"/>
                </a:cubicBezTo>
                <a:cubicBezTo>
                  <a:pt x="739" y="3571"/>
                  <a:pt x="243" y="4090"/>
                  <a:pt x="78" y="4707"/>
                </a:cubicBezTo>
                <a:cubicBezTo>
                  <a:pt x="22" y="4894"/>
                  <a:pt x="0" y="5081"/>
                  <a:pt x="12" y="5268"/>
                </a:cubicBezTo>
                <a:cubicBezTo>
                  <a:pt x="56" y="6029"/>
                  <a:pt x="551" y="6734"/>
                  <a:pt x="1180" y="7153"/>
                </a:cubicBezTo>
                <a:cubicBezTo>
                  <a:pt x="1534" y="7390"/>
                  <a:pt x="1953" y="7502"/>
                  <a:pt x="2378" y="7502"/>
                </a:cubicBezTo>
                <a:cubicBezTo>
                  <a:pt x="2920" y="7502"/>
                  <a:pt x="3469" y="7321"/>
                  <a:pt x="3902" y="6987"/>
                </a:cubicBezTo>
                <a:cubicBezTo>
                  <a:pt x="4386" y="7649"/>
                  <a:pt x="5378" y="8079"/>
                  <a:pt x="6183" y="8101"/>
                </a:cubicBezTo>
                <a:cubicBezTo>
                  <a:pt x="6198" y="8101"/>
                  <a:pt x="6212" y="8101"/>
                  <a:pt x="6226" y="8101"/>
                </a:cubicBezTo>
                <a:cubicBezTo>
                  <a:pt x="7234" y="8101"/>
                  <a:pt x="8524" y="7734"/>
                  <a:pt x="8861" y="6712"/>
                </a:cubicBezTo>
                <a:cubicBezTo>
                  <a:pt x="8861" y="6723"/>
                  <a:pt x="9313" y="7065"/>
                  <a:pt x="9379" y="7098"/>
                </a:cubicBezTo>
                <a:cubicBezTo>
                  <a:pt x="9505" y="7164"/>
                  <a:pt x="9660" y="7187"/>
                  <a:pt x="9811" y="7187"/>
                </a:cubicBezTo>
                <a:cubicBezTo>
                  <a:pt x="9910" y="7187"/>
                  <a:pt x="10008" y="7177"/>
                  <a:pt x="10095" y="7164"/>
                </a:cubicBezTo>
                <a:cubicBezTo>
                  <a:pt x="10591" y="7098"/>
                  <a:pt x="11065" y="6833"/>
                  <a:pt x="11385" y="6436"/>
                </a:cubicBezTo>
                <a:cubicBezTo>
                  <a:pt x="11561" y="6205"/>
                  <a:pt x="11704" y="5919"/>
                  <a:pt x="11782" y="5632"/>
                </a:cubicBezTo>
                <a:cubicBezTo>
                  <a:pt x="11848" y="5368"/>
                  <a:pt x="11693" y="5158"/>
                  <a:pt x="11804" y="4905"/>
                </a:cubicBezTo>
                <a:cubicBezTo>
                  <a:pt x="11880" y="4761"/>
                  <a:pt x="12002" y="4629"/>
                  <a:pt x="12101" y="4497"/>
                </a:cubicBezTo>
                <a:cubicBezTo>
                  <a:pt x="12365" y="4178"/>
                  <a:pt x="12531" y="3769"/>
                  <a:pt x="12509" y="3351"/>
                </a:cubicBezTo>
                <a:cubicBezTo>
                  <a:pt x="12498" y="2932"/>
                  <a:pt x="12289" y="2525"/>
                  <a:pt x="11924" y="2315"/>
                </a:cubicBezTo>
                <a:cubicBezTo>
                  <a:pt x="11769" y="2225"/>
                  <a:pt x="11589" y="2180"/>
                  <a:pt x="11411" y="2180"/>
                </a:cubicBezTo>
                <a:cubicBezTo>
                  <a:pt x="11173" y="2180"/>
                  <a:pt x="10938" y="2261"/>
                  <a:pt x="10768" y="2425"/>
                </a:cubicBezTo>
                <a:cubicBezTo>
                  <a:pt x="10856" y="2150"/>
                  <a:pt x="10922" y="1863"/>
                  <a:pt x="10911" y="1565"/>
                </a:cubicBezTo>
                <a:cubicBezTo>
                  <a:pt x="10900" y="1279"/>
                  <a:pt x="10790" y="982"/>
                  <a:pt x="10569" y="794"/>
                </a:cubicBezTo>
                <a:cubicBezTo>
                  <a:pt x="10402" y="650"/>
                  <a:pt x="10187" y="584"/>
                  <a:pt x="9967" y="584"/>
                </a:cubicBezTo>
                <a:cubicBezTo>
                  <a:pt x="9767" y="584"/>
                  <a:pt x="9564" y="639"/>
                  <a:pt x="9390" y="739"/>
                </a:cubicBezTo>
                <a:cubicBezTo>
                  <a:pt x="9027" y="948"/>
                  <a:pt x="8773" y="1312"/>
                  <a:pt x="8596" y="1687"/>
                </a:cubicBezTo>
                <a:cubicBezTo>
                  <a:pt x="8453" y="1213"/>
                  <a:pt x="8211" y="761"/>
                  <a:pt x="7836" y="441"/>
                </a:cubicBezTo>
                <a:cubicBezTo>
                  <a:pt x="7524" y="175"/>
                  <a:pt x="7120" y="1"/>
                  <a:pt x="671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9">
  <p:cSld name="CUSTOM_4_1_23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1"/>
          <p:cNvSpPr txBox="1">
            <a:spLocks noGrp="1"/>
          </p:cNvSpPr>
          <p:nvPr>
            <p:ph type="title"/>
          </p:nvPr>
        </p:nvSpPr>
        <p:spPr>
          <a:xfrm>
            <a:off x="2058988" y="1938488"/>
            <a:ext cx="36690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378" name="Google Shape;378;p41"/>
          <p:cNvSpPr txBox="1">
            <a:spLocks noGrp="1"/>
          </p:cNvSpPr>
          <p:nvPr>
            <p:ph type="subTitle" idx="1"/>
          </p:nvPr>
        </p:nvSpPr>
        <p:spPr>
          <a:xfrm>
            <a:off x="2059025" y="2626725"/>
            <a:ext cx="36690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41"/>
          <p:cNvSpPr/>
          <p:nvPr/>
        </p:nvSpPr>
        <p:spPr>
          <a:xfrm>
            <a:off x="255875" y="151843"/>
            <a:ext cx="1318719" cy="967012"/>
          </a:xfrm>
          <a:custGeom>
            <a:avLst/>
            <a:gdLst/>
            <a:ahLst/>
            <a:cxnLst/>
            <a:rect l="l" t="t" r="r" b="b"/>
            <a:pathLst>
              <a:path w="10956" h="8034" extrusionOk="0">
                <a:moveTo>
                  <a:pt x="4949" y="0"/>
                </a:moveTo>
                <a:cubicBezTo>
                  <a:pt x="4255" y="0"/>
                  <a:pt x="3648" y="385"/>
                  <a:pt x="3340" y="948"/>
                </a:cubicBezTo>
                <a:cubicBezTo>
                  <a:pt x="3053" y="772"/>
                  <a:pt x="2722" y="661"/>
                  <a:pt x="2359" y="661"/>
                </a:cubicBezTo>
                <a:cubicBezTo>
                  <a:pt x="1389" y="661"/>
                  <a:pt x="596" y="1443"/>
                  <a:pt x="596" y="2425"/>
                </a:cubicBezTo>
                <a:cubicBezTo>
                  <a:pt x="596" y="2744"/>
                  <a:pt x="695" y="3042"/>
                  <a:pt x="838" y="3306"/>
                </a:cubicBezTo>
                <a:cubicBezTo>
                  <a:pt x="331" y="3659"/>
                  <a:pt x="1" y="4243"/>
                  <a:pt x="1" y="4904"/>
                </a:cubicBezTo>
                <a:cubicBezTo>
                  <a:pt x="1" y="5984"/>
                  <a:pt x="871" y="6855"/>
                  <a:pt x="1940" y="6855"/>
                </a:cubicBezTo>
                <a:cubicBezTo>
                  <a:pt x="2095" y="6855"/>
                  <a:pt x="2238" y="6833"/>
                  <a:pt x="2381" y="6799"/>
                </a:cubicBezTo>
                <a:cubicBezTo>
                  <a:pt x="2580" y="7516"/>
                  <a:pt x="3229" y="8034"/>
                  <a:pt x="4001" y="8034"/>
                </a:cubicBezTo>
                <a:cubicBezTo>
                  <a:pt x="4607" y="8034"/>
                  <a:pt x="5125" y="7725"/>
                  <a:pt x="5423" y="7262"/>
                </a:cubicBezTo>
                <a:cubicBezTo>
                  <a:pt x="5776" y="7615"/>
                  <a:pt x="6271" y="7847"/>
                  <a:pt x="6812" y="7847"/>
                </a:cubicBezTo>
                <a:cubicBezTo>
                  <a:pt x="7671" y="7847"/>
                  <a:pt x="8409" y="7284"/>
                  <a:pt x="8663" y="6502"/>
                </a:cubicBezTo>
                <a:cubicBezTo>
                  <a:pt x="8839" y="6568"/>
                  <a:pt x="9038" y="6612"/>
                  <a:pt x="9247" y="6612"/>
                </a:cubicBezTo>
                <a:cubicBezTo>
                  <a:pt x="10194" y="6612"/>
                  <a:pt x="10955" y="5852"/>
                  <a:pt x="10955" y="4904"/>
                </a:cubicBezTo>
                <a:cubicBezTo>
                  <a:pt x="10955" y="4034"/>
                  <a:pt x="10305" y="3317"/>
                  <a:pt x="9456" y="3218"/>
                </a:cubicBezTo>
                <a:cubicBezTo>
                  <a:pt x="9456" y="3152"/>
                  <a:pt x="9456" y="3096"/>
                  <a:pt x="9445" y="3042"/>
                </a:cubicBezTo>
                <a:cubicBezTo>
                  <a:pt x="9362" y="2126"/>
                  <a:pt x="8601" y="1436"/>
                  <a:pt x="7700" y="1436"/>
                </a:cubicBezTo>
                <a:cubicBezTo>
                  <a:pt x="7647" y="1436"/>
                  <a:pt x="7593" y="1438"/>
                  <a:pt x="7539" y="1443"/>
                </a:cubicBezTo>
                <a:cubicBezTo>
                  <a:pt x="7263" y="1477"/>
                  <a:pt x="7010" y="1565"/>
                  <a:pt x="6778" y="1697"/>
                </a:cubicBezTo>
                <a:cubicBezTo>
                  <a:pt x="6712" y="750"/>
                  <a:pt x="5918" y="0"/>
                  <a:pt x="4949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41"/>
          <p:cNvSpPr/>
          <p:nvPr/>
        </p:nvSpPr>
        <p:spPr>
          <a:xfrm>
            <a:off x="5119236" y="3747064"/>
            <a:ext cx="2243243" cy="1459185"/>
          </a:xfrm>
          <a:custGeom>
            <a:avLst/>
            <a:gdLst/>
            <a:ahLst/>
            <a:cxnLst/>
            <a:rect l="l" t="t" r="r" b="b"/>
            <a:pathLst>
              <a:path w="18637" h="12123" extrusionOk="0">
                <a:moveTo>
                  <a:pt x="8751" y="0"/>
                </a:moveTo>
                <a:cubicBezTo>
                  <a:pt x="6955" y="0"/>
                  <a:pt x="5466" y="1290"/>
                  <a:pt x="5158" y="2998"/>
                </a:cubicBezTo>
                <a:cubicBezTo>
                  <a:pt x="4673" y="2723"/>
                  <a:pt x="4100" y="2579"/>
                  <a:pt x="3505" y="2579"/>
                </a:cubicBezTo>
                <a:cubicBezTo>
                  <a:pt x="1565" y="2579"/>
                  <a:pt x="0" y="4144"/>
                  <a:pt x="0" y="6073"/>
                </a:cubicBezTo>
                <a:cubicBezTo>
                  <a:pt x="0" y="8012"/>
                  <a:pt x="1565" y="9577"/>
                  <a:pt x="3505" y="9577"/>
                </a:cubicBezTo>
                <a:cubicBezTo>
                  <a:pt x="3902" y="9577"/>
                  <a:pt x="4276" y="9511"/>
                  <a:pt x="4640" y="9390"/>
                </a:cubicBezTo>
                <a:cubicBezTo>
                  <a:pt x="5037" y="10966"/>
                  <a:pt x="6470" y="12123"/>
                  <a:pt x="8167" y="12123"/>
                </a:cubicBezTo>
                <a:cubicBezTo>
                  <a:pt x="9147" y="12123"/>
                  <a:pt x="10029" y="11737"/>
                  <a:pt x="10690" y="11109"/>
                </a:cubicBezTo>
                <a:cubicBezTo>
                  <a:pt x="11209" y="11528"/>
                  <a:pt x="11870" y="11770"/>
                  <a:pt x="12586" y="11770"/>
                </a:cubicBezTo>
                <a:cubicBezTo>
                  <a:pt x="13964" y="11770"/>
                  <a:pt x="15120" y="10866"/>
                  <a:pt x="15507" y="9621"/>
                </a:cubicBezTo>
                <a:cubicBezTo>
                  <a:pt x="15760" y="9720"/>
                  <a:pt x="16046" y="9776"/>
                  <a:pt x="16333" y="9776"/>
                </a:cubicBezTo>
                <a:cubicBezTo>
                  <a:pt x="17611" y="9776"/>
                  <a:pt x="18636" y="8740"/>
                  <a:pt x="18636" y="7472"/>
                </a:cubicBezTo>
                <a:cubicBezTo>
                  <a:pt x="18636" y="6194"/>
                  <a:pt x="17611" y="5158"/>
                  <a:pt x="16333" y="5158"/>
                </a:cubicBezTo>
                <a:cubicBezTo>
                  <a:pt x="16289" y="5158"/>
                  <a:pt x="16245" y="5169"/>
                  <a:pt x="16200" y="5169"/>
                </a:cubicBezTo>
                <a:cubicBezTo>
                  <a:pt x="16289" y="4905"/>
                  <a:pt x="16333" y="4618"/>
                  <a:pt x="16333" y="4320"/>
                </a:cubicBezTo>
                <a:cubicBezTo>
                  <a:pt x="16333" y="2799"/>
                  <a:pt x="15110" y="1576"/>
                  <a:pt x="13600" y="1576"/>
                </a:cubicBezTo>
                <a:cubicBezTo>
                  <a:pt x="13016" y="1576"/>
                  <a:pt x="12487" y="1763"/>
                  <a:pt x="12035" y="2061"/>
                </a:cubicBezTo>
                <a:cubicBezTo>
                  <a:pt x="11451" y="838"/>
                  <a:pt x="10195" y="0"/>
                  <a:pt x="8751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41"/>
          <p:cNvSpPr/>
          <p:nvPr/>
        </p:nvSpPr>
        <p:spPr>
          <a:xfrm>
            <a:off x="4977329" y="79396"/>
            <a:ext cx="2485898" cy="1617104"/>
          </a:xfrm>
          <a:custGeom>
            <a:avLst/>
            <a:gdLst/>
            <a:ahLst/>
            <a:cxnLst/>
            <a:rect l="l" t="t" r="r" b="b"/>
            <a:pathLst>
              <a:path w="20653" h="13435" extrusionOk="0">
                <a:moveTo>
                  <a:pt x="10955" y="1"/>
                </a:moveTo>
                <a:cubicBezTo>
                  <a:pt x="9357" y="1"/>
                  <a:pt x="7968" y="937"/>
                  <a:pt x="7318" y="2293"/>
                </a:cubicBezTo>
                <a:cubicBezTo>
                  <a:pt x="6822" y="1951"/>
                  <a:pt x="6227" y="1753"/>
                  <a:pt x="5588" y="1753"/>
                </a:cubicBezTo>
                <a:cubicBezTo>
                  <a:pt x="3912" y="1753"/>
                  <a:pt x="2557" y="3119"/>
                  <a:pt x="2557" y="4794"/>
                </a:cubicBezTo>
                <a:cubicBezTo>
                  <a:pt x="2557" y="5114"/>
                  <a:pt x="2612" y="5434"/>
                  <a:pt x="2712" y="5732"/>
                </a:cubicBezTo>
                <a:lnTo>
                  <a:pt x="2557" y="5732"/>
                </a:lnTo>
                <a:cubicBezTo>
                  <a:pt x="1147" y="5732"/>
                  <a:pt x="1" y="6866"/>
                  <a:pt x="1" y="8277"/>
                </a:cubicBezTo>
                <a:cubicBezTo>
                  <a:pt x="1" y="9687"/>
                  <a:pt x="1147" y="10834"/>
                  <a:pt x="2557" y="10834"/>
                </a:cubicBezTo>
                <a:cubicBezTo>
                  <a:pt x="2876" y="10834"/>
                  <a:pt x="3185" y="10779"/>
                  <a:pt x="3472" y="10669"/>
                </a:cubicBezTo>
                <a:cubicBezTo>
                  <a:pt x="3902" y="12046"/>
                  <a:pt x="5191" y="13049"/>
                  <a:pt x="6712" y="13049"/>
                </a:cubicBezTo>
                <a:cubicBezTo>
                  <a:pt x="7505" y="13049"/>
                  <a:pt x="8232" y="12773"/>
                  <a:pt x="8817" y="12322"/>
                </a:cubicBezTo>
                <a:cubicBezTo>
                  <a:pt x="9544" y="13016"/>
                  <a:pt x="10525" y="13434"/>
                  <a:pt x="11605" y="13434"/>
                </a:cubicBezTo>
                <a:cubicBezTo>
                  <a:pt x="13490" y="13434"/>
                  <a:pt x="15065" y="12156"/>
                  <a:pt x="15517" y="10415"/>
                </a:cubicBezTo>
                <a:cubicBezTo>
                  <a:pt x="15914" y="10547"/>
                  <a:pt x="16333" y="10625"/>
                  <a:pt x="16774" y="10625"/>
                </a:cubicBezTo>
                <a:cubicBezTo>
                  <a:pt x="18912" y="10625"/>
                  <a:pt x="20653" y="8883"/>
                  <a:pt x="20653" y="6745"/>
                </a:cubicBezTo>
                <a:cubicBezTo>
                  <a:pt x="20653" y="4596"/>
                  <a:pt x="18912" y="2866"/>
                  <a:pt x="16774" y="2866"/>
                </a:cubicBezTo>
                <a:cubicBezTo>
                  <a:pt x="16101" y="2866"/>
                  <a:pt x="15484" y="3031"/>
                  <a:pt x="14933" y="3329"/>
                </a:cubicBezTo>
                <a:cubicBezTo>
                  <a:pt x="14592" y="1434"/>
                  <a:pt x="12939" y="1"/>
                  <a:pt x="10955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41"/>
          <p:cNvSpPr/>
          <p:nvPr/>
        </p:nvSpPr>
        <p:spPr>
          <a:xfrm>
            <a:off x="221452" y="698286"/>
            <a:ext cx="3272484" cy="2084000"/>
          </a:xfrm>
          <a:custGeom>
            <a:avLst/>
            <a:gdLst/>
            <a:ahLst/>
            <a:cxnLst/>
            <a:rect l="l" t="t" r="r" b="b"/>
            <a:pathLst>
              <a:path w="27188" h="17314" extrusionOk="0">
                <a:moveTo>
                  <a:pt x="13235" y="1"/>
                </a:moveTo>
                <a:cubicBezTo>
                  <a:pt x="11263" y="1"/>
                  <a:pt x="9588" y="1268"/>
                  <a:pt x="8971" y="3020"/>
                </a:cubicBezTo>
                <a:cubicBezTo>
                  <a:pt x="8332" y="2646"/>
                  <a:pt x="7604" y="2425"/>
                  <a:pt x="6811" y="2425"/>
                </a:cubicBezTo>
                <a:cubicBezTo>
                  <a:pt x="4475" y="2425"/>
                  <a:pt x="2568" y="4331"/>
                  <a:pt x="2568" y="6668"/>
                </a:cubicBezTo>
                <a:cubicBezTo>
                  <a:pt x="2568" y="7010"/>
                  <a:pt x="2612" y="7351"/>
                  <a:pt x="2689" y="7671"/>
                </a:cubicBezTo>
                <a:cubicBezTo>
                  <a:pt x="1169" y="7946"/>
                  <a:pt x="0" y="9290"/>
                  <a:pt x="0" y="10899"/>
                </a:cubicBezTo>
                <a:cubicBezTo>
                  <a:pt x="0" y="12718"/>
                  <a:pt x="1477" y="14184"/>
                  <a:pt x="3295" y="14184"/>
                </a:cubicBezTo>
                <a:cubicBezTo>
                  <a:pt x="3956" y="14184"/>
                  <a:pt x="4573" y="13985"/>
                  <a:pt x="5092" y="13644"/>
                </a:cubicBezTo>
                <a:cubicBezTo>
                  <a:pt x="5797" y="15782"/>
                  <a:pt x="7791" y="17313"/>
                  <a:pt x="10161" y="17313"/>
                </a:cubicBezTo>
                <a:cubicBezTo>
                  <a:pt x="12167" y="17313"/>
                  <a:pt x="13919" y="16201"/>
                  <a:pt x="14822" y="14558"/>
                </a:cubicBezTo>
                <a:cubicBezTo>
                  <a:pt x="15616" y="15264"/>
                  <a:pt x="16674" y="15694"/>
                  <a:pt x="17820" y="15694"/>
                </a:cubicBezTo>
                <a:cubicBezTo>
                  <a:pt x="19529" y="15694"/>
                  <a:pt x="21016" y="14757"/>
                  <a:pt x="21777" y="13368"/>
                </a:cubicBezTo>
                <a:cubicBezTo>
                  <a:pt x="22250" y="13566"/>
                  <a:pt x="22779" y="13688"/>
                  <a:pt x="23330" y="13688"/>
                </a:cubicBezTo>
                <a:cubicBezTo>
                  <a:pt x="25458" y="13688"/>
                  <a:pt x="27187" y="11957"/>
                  <a:pt x="27187" y="9831"/>
                </a:cubicBezTo>
                <a:cubicBezTo>
                  <a:pt x="27187" y="7693"/>
                  <a:pt x="25458" y="5962"/>
                  <a:pt x="23330" y="5962"/>
                </a:cubicBezTo>
                <a:cubicBezTo>
                  <a:pt x="23099" y="5962"/>
                  <a:pt x="22867" y="5984"/>
                  <a:pt x="22647" y="6028"/>
                </a:cubicBezTo>
                <a:cubicBezTo>
                  <a:pt x="22592" y="4034"/>
                  <a:pt x="20961" y="2425"/>
                  <a:pt x="18956" y="2425"/>
                </a:cubicBezTo>
                <a:cubicBezTo>
                  <a:pt x="18393" y="2425"/>
                  <a:pt x="17876" y="2557"/>
                  <a:pt x="17401" y="2778"/>
                </a:cubicBezTo>
                <a:cubicBezTo>
                  <a:pt x="16718" y="1147"/>
                  <a:pt x="15109" y="1"/>
                  <a:pt x="13235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41"/>
          <p:cNvSpPr/>
          <p:nvPr/>
        </p:nvSpPr>
        <p:spPr>
          <a:xfrm>
            <a:off x="6037117" y="1339585"/>
            <a:ext cx="1297414" cy="843759"/>
          </a:xfrm>
          <a:custGeom>
            <a:avLst/>
            <a:gdLst/>
            <a:ahLst/>
            <a:cxnLst/>
            <a:rect l="l" t="t" r="r" b="b"/>
            <a:pathLst>
              <a:path w="10779" h="7010" extrusionOk="0">
                <a:moveTo>
                  <a:pt x="5059" y="0"/>
                </a:moveTo>
                <a:cubicBezTo>
                  <a:pt x="4023" y="0"/>
                  <a:pt x="3164" y="750"/>
                  <a:pt x="2987" y="1730"/>
                </a:cubicBezTo>
                <a:cubicBezTo>
                  <a:pt x="2701" y="1576"/>
                  <a:pt x="2381" y="1488"/>
                  <a:pt x="2028" y="1488"/>
                </a:cubicBezTo>
                <a:cubicBezTo>
                  <a:pt x="916" y="1488"/>
                  <a:pt x="0" y="2391"/>
                  <a:pt x="0" y="3515"/>
                </a:cubicBezTo>
                <a:cubicBezTo>
                  <a:pt x="0" y="4629"/>
                  <a:pt x="916" y="5543"/>
                  <a:pt x="2028" y="5543"/>
                </a:cubicBezTo>
                <a:cubicBezTo>
                  <a:pt x="2260" y="5543"/>
                  <a:pt x="2481" y="5499"/>
                  <a:pt x="2689" y="5433"/>
                </a:cubicBezTo>
                <a:cubicBezTo>
                  <a:pt x="2921" y="6337"/>
                  <a:pt x="3747" y="7009"/>
                  <a:pt x="4729" y="7009"/>
                </a:cubicBezTo>
                <a:cubicBezTo>
                  <a:pt x="5290" y="7009"/>
                  <a:pt x="5797" y="6789"/>
                  <a:pt x="6183" y="6425"/>
                </a:cubicBezTo>
                <a:cubicBezTo>
                  <a:pt x="6481" y="6667"/>
                  <a:pt x="6867" y="6811"/>
                  <a:pt x="7285" y="6811"/>
                </a:cubicBezTo>
                <a:cubicBezTo>
                  <a:pt x="8079" y="6811"/>
                  <a:pt x="8751" y="6282"/>
                  <a:pt x="8971" y="5565"/>
                </a:cubicBezTo>
                <a:cubicBezTo>
                  <a:pt x="9115" y="5621"/>
                  <a:pt x="9280" y="5653"/>
                  <a:pt x="9445" y="5653"/>
                </a:cubicBezTo>
                <a:cubicBezTo>
                  <a:pt x="10183" y="5653"/>
                  <a:pt x="10779" y="5058"/>
                  <a:pt x="10779" y="4320"/>
                </a:cubicBezTo>
                <a:cubicBezTo>
                  <a:pt x="10779" y="3582"/>
                  <a:pt x="10183" y="2986"/>
                  <a:pt x="9445" y="2986"/>
                </a:cubicBezTo>
                <a:lnTo>
                  <a:pt x="9368" y="2986"/>
                </a:lnTo>
                <a:cubicBezTo>
                  <a:pt x="9412" y="2832"/>
                  <a:pt x="9445" y="2667"/>
                  <a:pt x="9445" y="2502"/>
                </a:cubicBezTo>
                <a:cubicBezTo>
                  <a:pt x="9445" y="1620"/>
                  <a:pt x="8740" y="915"/>
                  <a:pt x="7859" y="915"/>
                </a:cubicBezTo>
                <a:cubicBezTo>
                  <a:pt x="7528" y="915"/>
                  <a:pt x="7219" y="1014"/>
                  <a:pt x="6965" y="1201"/>
                </a:cubicBezTo>
                <a:cubicBezTo>
                  <a:pt x="6624" y="485"/>
                  <a:pt x="5897" y="0"/>
                  <a:pt x="5059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_1_25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4"/>
          <p:cNvSpPr/>
          <p:nvPr/>
        </p:nvSpPr>
        <p:spPr>
          <a:xfrm>
            <a:off x="4305806" y="-687050"/>
            <a:ext cx="3620839" cy="3838015"/>
          </a:xfrm>
          <a:custGeom>
            <a:avLst/>
            <a:gdLst/>
            <a:ahLst/>
            <a:cxnLst/>
            <a:rect l="l" t="t" r="r" b="b"/>
            <a:pathLst>
              <a:path w="26209" h="27781" extrusionOk="0">
                <a:moveTo>
                  <a:pt x="11503" y="0"/>
                </a:moveTo>
                <a:cubicBezTo>
                  <a:pt x="7927" y="0"/>
                  <a:pt x="4379" y="348"/>
                  <a:pt x="1045" y="1078"/>
                </a:cubicBezTo>
                <a:cubicBezTo>
                  <a:pt x="604" y="2467"/>
                  <a:pt x="164" y="3865"/>
                  <a:pt x="77" y="5322"/>
                </a:cubicBezTo>
                <a:cubicBezTo>
                  <a:pt x="1" y="6768"/>
                  <a:pt x="326" y="8291"/>
                  <a:pt x="1265" y="9402"/>
                </a:cubicBezTo>
                <a:cubicBezTo>
                  <a:pt x="2673" y="11050"/>
                  <a:pt x="5049" y="11404"/>
                  <a:pt x="7214" y="11576"/>
                </a:cubicBezTo>
                <a:cubicBezTo>
                  <a:pt x="9369" y="11740"/>
                  <a:pt x="11716" y="11902"/>
                  <a:pt x="13335" y="13349"/>
                </a:cubicBezTo>
                <a:cubicBezTo>
                  <a:pt x="14647" y="14517"/>
                  <a:pt x="15222" y="16442"/>
                  <a:pt x="14762" y="18138"/>
                </a:cubicBezTo>
                <a:cubicBezTo>
                  <a:pt x="14207" y="20169"/>
                  <a:pt x="12329" y="21845"/>
                  <a:pt x="12511" y="23933"/>
                </a:cubicBezTo>
                <a:cubicBezTo>
                  <a:pt x="12597" y="25035"/>
                  <a:pt x="13296" y="26032"/>
                  <a:pt x="14207" y="26664"/>
                </a:cubicBezTo>
                <a:cubicBezTo>
                  <a:pt x="15116" y="27296"/>
                  <a:pt x="16218" y="27603"/>
                  <a:pt x="17320" y="27718"/>
                </a:cubicBezTo>
                <a:cubicBezTo>
                  <a:pt x="17698" y="27760"/>
                  <a:pt x="18078" y="27780"/>
                  <a:pt x="18459" y="27780"/>
                </a:cubicBezTo>
                <a:cubicBezTo>
                  <a:pt x="21274" y="27780"/>
                  <a:pt x="24085" y="26645"/>
                  <a:pt x="26094" y="24661"/>
                </a:cubicBezTo>
                <a:cubicBezTo>
                  <a:pt x="26152" y="24297"/>
                  <a:pt x="26209" y="23886"/>
                  <a:pt x="26209" y="23522"/>
                </a:cubicBezTo>
                <a:lnTo>
                  <a:pt x="26209" y="1959"/>
                </a:lnTo>
                <a:cubicBezTo>
                  <a:pt x="21591" y="684"/>
                  <a:pt x="16519" y="0"/>
                  <a:pt x="11503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44"/>
          <p:cNvSpPr/>
          <p:nvPr/>
        </p:nvSpPr>
        <p:spPr>
          <a:xfrm>
            <a:off x="57726" y="2775213"/>
            <a:ext cx="7673128" cy="2828534"/>
          </a:xfrm>
          <a:custGeom>
            <a:avLst/>
            <a:gdLst/>
            <a:ahLst/>
            <a:cxnLst/>
            <a:rect l="l" t="t" r="r" b="b"/>
            <a:pathLst>
              <a:path w="55541" h="20474" extrusionOk="0">
                <a:moveTo>
                  <a:pt x="31626" y="1"/>
                </a:moveTo>
                <a:cubicBezTo>
                  <a:pt x="29271" y="1"/>
                  <a:pt x="26934" y="1222"/>
                  <a:pt x="25615" y="3174"/>
                </a:cubicBezTo>
                <a:cubicBezTo>
                  <a:pt x="24121" y="5377"/>
                  <a:pt x="23929" y="8251"/>
                  <a:pt x="22502" y="10482"/>
                </a:cubicBezTo>
                <a:cubicBezTo>
                  <a:pt x="21113" y="12661"/>
                  <a:pt x="18528" y="13946"/>
                  <a:pt x="15963" y="13946"/>
                </a:cubicBezTo>
                <a:cubicBezTo>
                  <a:pt x="15078" y="13946"/>
                  <a:pt x="14195" y="13793"/>
                  <a:pt x="13364" y="13471"/>
                </a:cubicBezTo>
                <a:cubicBezTo>
                  <a:pt x="11755" y="12849"/>
                  <a:pt x="10346" y="11670"/>
                  <a:pt x="8641" y="11374"/>
                </a:cubicBezTo>
                <a:cubicBezTo>
                  <a:pt x="8364" y="11325"/>
                  <a:pt x="8087" y="11302"/>
                  <a:pt x="7810" y="11302"/>
                </a:cubicBezTo>
                <a:cubicBezTo>
                  <a:pt x="6054" y="11302"/>
                  <a:pt x="4330" y="12230"/>
                  <a:pt x="3114" y="13528"/>
                </a:cubicBezTo>
                <a:cubicBezTo>
                  <a:pt x="1706" y="15033"/>
                  <a:pt x="863" y="16977"/>
                  <a:pt x="154" y="18912"/>
                </a:cubicBezTo>
                <a:cubicBezTo>
                  <a:pt x="1" y="19333"/>
                  <a:pt x="460" y="20023"/>
                  <a:pt x="460" y="20474"/>
                </a:cubicBezTo>
                <a:lnTo>
                  <a:pt x="54602" y="20349"/>
                </a:lnTo>
                <a:cubicBezTo>
                  <a:pt x="55071" y="18069"/>
                  <a:pt x="55540" y="15751"/>
                  <a:pt x="55378" y="13423"/>
                </a:cubicBezTo>
                <a:cubicBezTo>
                  <a:pt x="55215" y="11105"/>
                  <a:pt x="54333" y="8730"/>
                  <a:pt x="52532" y="7254"/>
                </a:cubicBezTo>
                <a:cubicBezTo>
                  <a:pt x="51533" y="6436"/>
                  <a:pt x="50215" y="5974"/>
                  <a:pt x="48930" y="5974"/>
                </a:cubicBezTo>
                <a:cubicBezTo>
                  <a:pt x="47900" y="5974"/>
                  <a:pt x="46892" y="6271"/>
                  <a:pt x="46086" y="6919"/>
                </a:cubicBezTo>
                <a:cubicBezTo>
                  <a:pt x="44898" y="7877"/>
                  <a:pt x="44094" y="9515"/>
                  <a:pt x="42589" y="9726"/>
                </a:cubicBezTo>
                <a:cubicBezTo>
                  <a:pt x="42483" y="9742"/>
                  <a:pt x="42377" y="9749"/>
                  <a:pt x="42272" y="9749"/>
                </a:cubicBezTo>
                <a:cubicBezTo>
                  <a:pt x="41114" y="9749"/>
                  <a:pt x="40078" y="8817"/>
                  <a:pt x="39524" y="7772"/>
                </a:cubicBezTo>
                <a:cubicBezTo>
                  <a:pt x="38911" y="6622"/>
                  <a:pt x="38681" y="5320"/>
                  <a:pt x="38135" y="4151"/>
                </a:cubicBezTo>
                <a:cubicBezTo>
                  <a:pt x="37053" y="1852"/>
                  <a:pt x="34687" y="213"/>
                  <a:pt x="32158" y="22"/>
                </a:cubicBezTo>
                <a:cubicBezTo>
                  <a:pt x="31981" y="8"/>
                  <a:pt x="31804" y="1"/>
                  <a:pt x="31626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9" name="Google Shape;399;p44"/>
          <p:cNvSpPr/>
          <p:nvPr/>
        </p:nvSpPr>
        <p:spPr>
          <a:xfrm>
            <a:off x="-183075" y="-452189"/>
            <a:ext cx="4090696" cy="4081992"/>
          </a:xfrm>
          <a:custGeom>
            <a:avLst/>
            <a:gdLst/>
            <a:ahLst/>
            <a:cxnLst/>
            <a:rect l="l" t="t" r="r" b="b"/>
            <a:pathLst>
              <a:path w="29610" h="29547" extrusionOk="0">
                <a:moveTo>
                  <a:pt x="125" y="1"/>
                </a:moveTo>
                <a:lnTo>
                  <a:pt x="125" y="27646"/>
                </a:lnTo>
                <a:cubicBezTo>
                  <a:pt x="125" y="27981"/>
                  <a:pt x="0" y="28345"/>
                  <a:pt x="29" y="28681"/>
                </a:cubicBezTo>
                <a:cubicBezTo>
                  <a:pt x="1303" y="29218"/>
                  <a:pt x="2691" y="29547"/>
                  <a:pt x="4070" y="29547"/>
                </a:cubicBezTo>
                <a:cubicBezTo>
                  <a:pt x="4559" y="29547"/>
                  <a:pt x="5047" y="29506"/>
                  <a:pt x="5528" y="29418"/>
                </a:cubicBezTo>
                <a:cubicBezTo>
                  <a:pt x="7376" y="29083"/>
                  <a:pt x="9139" y="28019"/>
                  <a:pt x="10068" y="26382"/>
                </a:cubicBezTo>
                <a:cubicBezTo>
                  <a:pt x="11754" y="23431"/>
                  <a:pt x="10441" y="19580"/>
                  <a:pt x="11591" y="16381"/>
                </a:cubicBezTo>
                <a:cubicBezTo>
                  <a:pt x="12444" y="14005"/>
                  <a:pt x="14714" y="12204"/>
                  <a:pt x="17223" y="11917"/>
                </a:cubicBezTo>
                <a:cubicBezTo>
                  <a:pt x="17519" y="11883"/>
                  <a:pt x="17816" y="11869"/>
                  <a:pt x="18112" y="11869"/>
                </a:cubicBezTo>
                <a:cubicBezTo>
                  <a:pt x="19593" y="11869"/>
                  <a:pt x="21085" y="12218"/>
                  <a:pt x="22566" y="12218"/>
                </a:cubicBezTo>
                <a:cubicBezTo>
                  <a:pt x="22903" y="12218"/>
                  <a:pt x="23239" y="12200"/>
                  <a:pt x="23575" y="12156"/>
                </a:cubicBezTo>
                <a:cubicBezTo>
                  <a:pt x="25940" y="11830"/>
                  <a:pt x="28058" y="10087"/>
                  <a:pt x="28833" y="7826"/>
                </a:cubicBezTo>
                <a:cubicBezTo>
                  <a:pt x="29610" y="5566"/>
                  <a:pt x="28997" y="2893"/>
                  <a:pt x="27330" y="1188"/>
                </a:cubicBezTo>
                <a:cubicBezTo>
                  <a:pt x="24824" y="1424"/>
                  <a:pt x="22242" y="1528"/>
                  <a:pt x="19628" y="1528"/>
                </a:cubicBezTo>
                <a:cubicBezTo>
                  <a:pt x="13089" y="1528"/>
                  <a:pt x="6353" y="877"/>
                  <a:pt x="12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accent5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4"/>
          <p:cNvGrpSpPr/>
          <p:nvPr/>
        </p:nvGrpSpPr>
        <p:grpSpPr>
          <a:xfrm>
            <a:off x="198024" y="127700"/>
            <a:ext cx="7035792" cy="1582723"/>
            <a:chOff x="198024" y="127700"/>
            <a:chExt cx="7035792" cy="1582723"/>
          </a:xfrm>
        </p:grpSpPr>
        <p:grpSp>
          <p:nvGrpSpPr>
            <p:cNvPr id="116" name="Google Shape;116;p4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17" name="Google Shape;117;p4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9" name="Google Shape;119;p4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" name="Google Shape;127;p4"/>
          <p:cNvSpPr txBox="1">
            <a:spLocks noGrp="1"/>
          </p:cNvSpPr>
          <p:nvPr>
            <p:ph type="title"/>
          </p:nvPr>
        </p:nvSpPr>
        <p:spPr>
          <a:xfrm>
            <a:off x="511875" y="461000"/>
            <a:ext cx="65364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4"/>
          <p:cNvSpPr txBox="1">
            <a:spLocks noGrp="1"/>
          </p:cNvSpPr>
          <p:nvPr>
            <p:ph type="body" idx="1"/>
          </p:nvPr>
        </p:nvSpPr>
        <p:spPr>
          <a:xfrm>
            <a:off x="511875" y="990825"/>
            <a:ext cx="6536400" cy="374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9_1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5"/>
          <p:cNvSpPr/>
          <p:nvPr/>
        </p:nvSpPr>
        <p:spPr>
          <a:xfrm>
            <a:off x="4313983" y="-214130"/>
            <a:ext cx="4242793" cy="6459177"/>
          </a:xfrm>
          <a:custGeom>
            <a:avLst/>
            <a:gdLst/>
            <a:ahLst/>
            <a:cxnLst/>
            <a:rect l="l" t="t" r="r" b="b"/>
            <a:pathLst>
              <a:path w="35443" h="53958" extrusionOk="0">
                <a:moveTo>
                  <a:pt x="22715" y="1"/>
                </a:moveTo>
                <a:cubicBezTo>
                  <a:pt x="20125" y="1"/>
                  <a:pt x="17328" y="281"/>
                  <a:pt x="15726" y="2245"/>
                </a:cubicBezTo>
                <a:cubicBezTo>
                  <a:pt x="14867" y="3303"/>
                  <a:pt x="14526" y="4691"/>
                  <a:pt x="14272" y="6024"/>
                </a:cubicBezTo>
                <a:cubicBezTo>
                  <a:pt x="13952" y="7788"/>
                  <a:pt x="13743" y="9573"/>
                  <a:pt x="13897" y="11348"/>
                </a:cubicBezTo>
                <a:cubicBezTo>
                  <a:pt x="14217" y="15105"/>
                  <a:pt x="16090" y="18544"/>
                  <a:pt x="16872" y="22236"/>
                </a:cubicBezTo>
                <a:cubicBezTo>
                  <a:pt x="17666" y="25917"/>
                  <a:pt x="16917" y="30490"/>
                  <a:pt x="13566" y="32199"/>
                </a:cubicBezTo>
                <a:cubicBezTo>
                  <a:pt x="11462" y="33279"/>
                  <a:pt x="8938" y="32926"/>
                  <a:pt x="6657" y="33510"/>
                </a:cubicBezTo>
                <a:cubicBezTo>
                  <a:pt x="2854" y="34469"/>
                  <a:pt x="1" y="38304"/>
                  <a:pt x="155" y="42227"/>
                </a:cubicBezTo>
                <a:cubicBezTo>
                  <a:pt x="281" y="45310"/>
                  <a:pt x="2004" y="47993"/>
                  <a:pt x="4127" y="50317"/>
                </a:cubicBezTo>
                <a:lnTo>
                  <a:pt x="4127" y="50317"/>
                </a:lnTo>
                <a:cubicBezTo>
                  <a:pt x="3674" y="50805"/>
                  <a:pt x="3220" y="51293"/>
                  <a:pt x="2766" y="51782"/>
                </a:cubicBezTo>
                <a:cubicBezTo>
                  <a:pt x="5720" y="53221"/>
                  <a:pt x="9012" y="53958"/>
                  <a:pt x="12301" y="53958"/>
                </a:cubicBezTo>
                <a:cubicBezTo>
                  <a:pt x="14227" y="53958"/>
                  <a:pt x="16152" y="53705"/>
                  <a:pt x="18008" y="53192"/>
                </a:cubicBezTo>
                <a:cubicBezTo>
                  <a:pt x="23033" y="51804"/>
                  <a:pt x="27508" y="48542"/>
                  <a:pt x="30351" y="44167"/>
                </a:cubicBezTo>
                <a:cubicBezTo>
                  <a:pt x="33613" y="39186"/>
                  <a:pt x="34659" y="33080"/>
                  <a:pt x="34990" y="27129"/>
                </a:cubicBezTo>
                <a:cubicBezTo>
                  <a:pt x="35442" y="18776"/>
                  <a:pt x="34461" y="9959"/>
                  <a:pt x="29756" y="3049"/>
                </a:cubicBezTo>
                <a:cubicBezTo>
                  <a:pt x="29171" y="2189"/>
                  <a:pt x="28510" y="1352"/>
                  <a:pt x="27618" y="823"/>
                </a:cubicBezTo>
                <a:cubicBezTo>
                  <a:pt x="26384" y="85"/>
                  <a:pt x="24873" y="41"/>
                  <a:pt x="23441" y="7"/>
                </a:cubicBezTo>
                <a:cubicBezTo>
                  <a:pt x="23201" y="3"/>
                  <a:pt x="22959" y="1"/>
                  <a:pt x="2271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45"/>
          <p:cNvSpPr/>
          <p:nvPr/>
        </p:nvSpPr>
        <p:spPr>
          <a:xfrm>
            <a:off x="-1265087" y="-917050"/>
            <a:ext cx="4244110" cy="6458220"/>
          </a:xfrm>
          <a:custGeom>
            <a:avLst/>
            <a:gdLst/>
            <a:ahLst/>
            <a:cxnLst/>
            <a:rect l="l" t="t" r="r" b="b"/>
            <a:pathLst>
              <a:path w="35454" h="53950" extrusionOk="0">
                <a:moveTo>
                  <a:pt x="23149" y="0"/>
                </a:moveTo>
                <a:cubicBezTo>
                  <a:pt x="21225" y="0"/>
                  <a:pt x="19302" y="253"/>
                  <a:pt x="17446" y="766"/>
                </a:cubicBezTo>
                <a:cubicBezTo>
                  <a:pt x="12421" y="2144"/>
                  <a:pt x="7947" y="5416"/>
                  <a:pt x="5092" y="9780"/>
                </a:cubicBezTo>
                <a:cubicBezTo>
                  <a:pt x="1841" y="14773"/>
                  <a:pt x="783" y="20879"/>
                  <a:pt x="463" y="26818"/>
                </a:cubicBezTo>
                <a:cubicBezTo>
                  <a:pt x="1" y="35172"/>
                  <a:pt x="992" y="44000"/>
                  <a:pt x="5699" y="50909"/>
                </a:cubicBezTo>
                <a:cubicBezTo>
                  <a:pt x="6282" y="51769"/>
                  <a:pt x="6943" y="52606"/>
                  <a:pt x="7837" y="53135"/>
                </a:cubicBezTo>
                <a:cubicBezTo>
                  <a:pt x="9071" y="53874"/>
                  <a:pt x="10580" y="53918"/>
                  <a:pt x="12013" y="53940"/>
                </a:cubicBezTo>
                <a:cubicBezTo>
                  <a:pt x="12287" y="53945"/>
                  <a:pt x="12565" y="53949"/>
                  <a:pt x="12845" y="53949"/>
                </a:cubicBezTo>
                <a:cubicBezTo>
                  <a:pt x="15404" y="53949"/>
                  <a:pt x="18148" y="53651"/>
                  <a:pt x="19727" y="51714"/>
                </a:cubicBezTo>
                <a:cubicBezTo>
                  <a:pt x="20587" y="50644"/>
                  <a:pt x="20929" y="49267"/>
                  <a:pt x="21171" y="47933"/>
                </a:cubicBezTo>
                <a:cubicBezTo>
                  <a:pt x="21502" y="46170"/>
                  <a:pt x="21711" y="44385"/>
                  <a:pt x="21557" y="42611"/>
                </a:cubicBezTo>
                <a:cubicBezTo>
                  <a:pt x="21237" y="38853"/>
                  <a:pt x="19364" y="35404"/>
                  <a:pt x="18570" y="31723"/>
                </a:cubicBezTo>
                <a:cubicBezTo>
                  <a:pt x="17788" y="28042"/>
                  <a:pt x="18526" y="23468"/>
                  <a:pt x="21887" y="21760"/>
                </a:cubicBezTo>
                <a:cubicBezTo>
                  <a:pt x="23981" y="20680"/>
                  <a:pt x="26516" y="21033"/>
                  <a:pt x="28797" y="20448"/>
                </a:cubicBezTo>
                <a:cubicBezTo>
                  <a:pt x="32599" y="19479"/>
                  <a:pt x="35454" y="15655"/>
                  <a:pt x="35300" y="11732"/>
                </a:cubicBezTo>
                <a:cubicBezTo>
                  <a:pt x="35173" y="8649"/>
                  <a:pt x="33451" y="5959"/>
                  <a:pt x="31328" y="3638"/>
                </a:cubicBezTo>
                <a:lnTo>
                  <a:pt x="31328" y="3638"/>
                </a:lnTo>
                <a:cubicBezTo>
                  <a:pt x="31779" y="3151"/>
                  <a:pt x="32229" y="2664"/>
                  <a:pt x="32677" y="2176"/>
                </a:cubicBezTo>
                <a:cubicBezTo>
                  <a:pt x="29722" y="738"/>
                  <a:pt x="26435" y="0"/>
                  <a:pt x="23149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45"/>
          <p:cNvSpPr/>
          <p:nvPr/>
        </p:nvSpPr>
        <p:spPr>
          <a:xfrm>
            <a:off x="565953" y="158398"/>
            <a:ext cx="2074052" cy="1391001"/>
          </a:xfrm>
          <a:custGeom>
            <a:avLst/>
            <a:gdLst/>
            <a:ahLst/>
            <a:cxnLst/>
            <a:rect l="l" t="t" r="r" b="b"/>
            <a:pathLst>
              <a:path w="17326" h="11620" extrusionOk="0">
                <a:moveTo>
                  <a:pt x="10944" y="0"/>
                </a:moveTo>
                <a:cubicBezTo>
                  <a:pt x="10491" y="0"/>
                  <a:pt x="10040" y="95"/>
                  <a:pt x="9633" y="290"/>
                </a:cubicBezTo>
                <a:cubicBezTo>
                  <a:pt x="8586" y="786"/>
                  <a:pt x="7870" y="1910"/>
                  <a:pt x="7848" y="3056"/>
                </a:cubicBezTo>
                <a:cubicBezTo>
                  <a:pt x="7451" y="2197"/>
                  <a:pt x="6701" y="1458"/>
                  <a:pt x="5787" y="1215"/>
                </a:cubicBezTo>
                <a:cubicBezTo>
                  <a:pt x="5571" y="1156"/>
                  <a:pt x="5346" y="1127"/>
                  <a:pt x="5121" y="1127"/>
                </a:cubicBezTo>
                <a:cubicBezTo>
                  <a:pt x="4384" y="1127"/>
                  <a:pt x="3647" y="1440"/>
                  <a:pt x="3208" y="2031"/>
                </a:cubicBezTo>
                <a:cubicBezTo>
                  <a:pt x="2517" y="2953"/>
                  <a:pt x="2776" y="4333"/>
                  <a:pt x="3660" y="5020"/>
                </a:cubicBezTo>
                <a:lnTo>
                  <a:pt x="3660" y="5020"/>
                </a:lnTo>
                <a:cubicBezTo>
                  <a:pt x="3396" y="4818"/>
                  <a:pt x="3109" y="4731"/>
                  <a:pt x="2815" y="4731"/>
                </a:cubicBezTo>
                <a:cubicBezTo>
                  <a:pt x="1565" y="4731"/>
                  <a:pt x="207" y="6316"/>
                  <a:pt x="101" y="7420"/>
                </a:cubicBezTo>
                <a:cubicBezTo>
                  <a:pt x="1" y="8478"/>
                  <a:pt x="497" y="9624"/>
                  <a:pt x="1390" y="10219"/>
                </a:cubicBezTo>
                <a:cubicBezTo>
                  <a:pt x="1915" y="10570"/>
                  <a:pt x="2539" y="10735"/>
                  <a:pt x="3169" y="10735"/>
                </a:cubicBezTo>
                <a:cubicBezTo>
                  <a:pt x="3968" y="10735"/>
                  <a:pt x="4778" y="10470"/>
                  <a:pt x="5412" y="9977"/>
                </a:cubicBezTo>
                <a:cubicBezTo>
                  <a:pt x="6140" y="10947"/>
                  <a:pt x="7605" y="11597"/>
                  <a:pt x="8795" y="11619"/>
                </a:cubicBezTo>
                <a:cubicBezTo>
                  <a:pt x="8825" y="11619"/>
                  <a:pt x="8854" y="11619"/>
                  <a:pt x="8884" y="11619"/>
                </a:cubicBezTo>
                <a:cubicBezTo>
                  <a:pt x="10360" y="11619"/>
                  <a:pt x="12244" y="11081"/>
                  <a:pt x="12741" y="9569"/>
                </a:cubicBezTo>
                <a:cubicBezTo>
                  <a:pt x="12741" y="9580"/>
                  <a:pt x="13413" y="10098"/>
                  <a:pt x="13512" y="10142"/>
                </a:cubicBezTo>
                <a:cubicBezTo>
                  <a:pt x="13704" y="10238"/>
                  <a:pt x="13939" y="10270"/>
                  <a:pt x="14168" y="10270"/>
                </a:cubicBezTo>
                <a:cubicBezTo>
                  <a:pt x="14308" y="10270"/>
                  <a:pt x="14445" y="10258"/>
                  <a:pt x="14570" y="10241"/>
                </a:cubicBezTo>
                <a:cubicBezTo>
                  <a:pt x="15309" y="10142"/>
                  <a:pt x="16003" y="9745"/>
                  <a:pt x="16466" y="9161"/>
                </a:cubicBezTo>
                <a:cubicBezTo>
                  <a:pt x="17182" y="8246"/>
                  <a:pt x="17325" y="6946"/>
                  <a:pt x="16918" y="5855"/>
                </a:cubicBezTo>
                <a:cubicBezTo>
                  <a:pt x="16653" y="5128"/>
                  <a:pt x="16146" y="4477"/>
                  <a:pt x="15474" y="4103"/>
                </a:cubicBezTo>
                <a:cubicBezTo>
                  <a:pt x="15083" y="3879"/>
                  <a:pt x="14650" y="3732"/>
                  <a:pt x="14204" y="3732"/>
                </a:cubicBezTo>
                <a:cubicBezTo>
                  <a:pt x="14146" y="3732"/>
                  <a:pt x="14088" y="3734"/>
                  <a:pt x="14030" y="3739"/>
                </a:cubicBezTo>
                <a:cubicBezTo>
                  <a:pt x="14151" y="2571"/>
                  <a:pt x="13854" y="1414"/>
                  <a:pt x="12895" y="654"/>
                </a:cubicBezTo>
                <a:cubicBezTo>
                  <a:pt x="12346" y="226"/>
                  <a:pt x="11644" y="0"/>
                  <a:pt x="10944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45"/>
          <p:cNvSpPr/>
          <p:nvPr/>
        </p:nvSpPr>
        <p:spPr>
          <a:xfrm>
            <a:off x="1655647" y="2356939"/>
            <a:ext cx="1705952" cy="1144883"/>
          </a:xfrm>
          <a:custGeom>
            <a:avLst/>
            <a:gdLst/>
            <a:ahLst/>
            <a:cxnLst/>
            <a:rect l="l" t="t" r="r" b="b"/>
            <a:pathLst>
              <a:path w="14251" h="9564" extrusionOk="0">
                <a:moveTo>
                  <a:pt x="9006" y="0"/>
                </a:moveTo>
                <a:cubicBezTo>
                  <a:pt x="8629" y="0"/>
                  <a:pt x="8253" y="79"/>
                  <a:pt x="7914" y="240"/>
                </a:cubicBezTo>
                <a:cubicBezTo>
                  <a:pt x="7065" y="648"/>
                  <a:pt x="6470" y="1574"/>
                  <a:pt x="6459" y="2521"/>
                </a:cubicBezTo>
                <a:cubicBezTo>
                  <a:pt x="6128" y="1805"/>
                  <a:pt x="5511" y="1199"/>
                  <a:pt x="4751" y="1000"/>
                </a:cubicBezTo>
                <a:cubicBezTo>
                  <a:pt x="4575" y="952"/>
                  <a:pt x="4392" y="928"/>
                  <a:pt x="4210" y="928"/>
                </a:cubicBezTo>
                <a:cubicBezTo>
                  <a:pt x="3604" y="928"/>
                  <a:pt x="2999" y="1190"/>
                  <a:pt x="2635" y="1672"/>
                </a:cubicBezTo>
                <a:cubicBezTo>
                  <a:pt x="2062" y="2433"/>
                  <a:pt x="2283" y="3568"/>
                  <a:pt x="3010" y="4141"/>
                </a:cubicBezTo>
                <a:cubicBezTo>
                  <a:pt x="2801" y="3978"/>
                  <a:pt x="2571" y="3907"/>
                  <a:pt x="2335" y="3907"/>
                </a:cubicBezTo>
                <a:cubicBezTo>
                  <a:pt x="1309" y="3907"/>
                  <a:pt x="159" y="5234"/>
                  <a:pt x="78" y="6103"/>
                </a:cubicBezTo>
                <a:cubicBezTo>
                  <a:pt x="1" y="6984"/>
                  <a:pt x="398" y="7921"/>
                  <a:pt x="1136" y="8417"/>
                </a:cubicBezTo>
                <a:cubicBezTo>
                  <a:pt x="1566" y="8702"/>
                  <a:pt x="2077" y="8837"/>
                  <a:pt x="2594" y="8837"/>
                </a:cubicBezTo>
                <a:cubicBezTo>
                  <a:pt x="3256" y="8837"/>
                  <a:pt x="3927" y="8616"/>
                  <a:pt x="4453" y="8208"/>
                </a:cubicBezTo>
                <a:cubicBezTo>
                  <a:pt x="5048" y="9012"/>
                  <a:pt x="6250" y="9541"/>
                  <a:pt x="7230" y="9563"/>
                </a:cubicBezTo>
                <a:cubicBezTo>
                  <a:pt x="7259" y="9563"/>
                  <a:pt x="7288" y="9564"/>
                  <a:pt x="7318" y="9564"/>
                </a:cubicBezTo>
                <a:cubicBezTo>
                  <a:pt x="8529" y="9564"/>
                  <a:pt x="10073" y="9114"/>
                  <a:pt x="10482" y="7877"/>
                </a:cubicBezTo>
                <a:cubicBezTo>
                  <a:pt x="10482" y="7888"/>
                  <a:pt x="11033" y="8307"/>
                  <a:pt x="11121" y="8351"/>
                </a:cubicBezTo>
                <a:cubicBezTo>
                  <a:pt x="11264" y="8429"/>
                  <a:pt x="11446" y="8453"/>
                  <a:pt x="11628" y="8453"/>
                </a:cubicBezTo>
                <a:cubicBezTo>
                  <a:pt x="11753" y="8453"/>
                  <a:pt x="11879" y="8442"/>
                  <a:pt x="11991" y="8428"/>
                </a:cubicBezTo>
                <a:cubicBezTo>
                  <a:pt x="12598" y="8351"/>
                  <a:pt x="13171" y="8020"/>
                  <a:pt x="13545" y="7547"/>
                </a:cubicBezTo>
                <a:cubicBezTo>
                  <a:pt x="14141" y="6786"/>
                  <a:pt x="14251" y="5717"/>
                  <a:pt x="13920" y="4814"/>
                </a:cubicBezTo>
                <a:cubicBezTo>
                  <a:pt x="13700" y="4218"/>
                  <a:pt x="13292" y="3689"/>
                  <a:pt x="12730" y="3369"/>
                </a:cubicBezTo>
                <a:cubicBezTo>
                  <a:pt x="12404" y="3192"/>
                  <a:pt x="12043" y="3067"/>
                  <a:pt x="11678" y="3067"/>
                </a:cubicBezTo>
                <a:cubicBezTo>
                  <a:pt x="11635" y="3067"/>
                  <a:pt x="11593" y="3069"/>
                  <a:pt x="11550" y="3072"/>
                </a:cubicBezTo>
                <a:cubicBezTo>
                  <a:pt x="11638" y="2113"/>
                  <a:pt x="11396" y="1165"/>
                  <a:pt x="10614" y="538"/>
                </a:cubicBezTo>
                <a:cubicBezTo>
                  <a:pt x="10161" y="184"/>
                  <a:pt x="9582" y="0"/>
                  <a:pt x="9006" y="0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5"/>
          <p:cNvSpPr/>
          <p:nvPr/>
        </p:nvSpPr>
        <p:spPr>
          <a:xfrm>
            <a:off x="204557" y="4113760"/>
            <a:ext cx="1500174" cy="969870"/>
          </a:xfrm>
          <a:custGeom>
            <a:avLst/>
            <a:gdLst/>
            <a:ahLst/>
            <a:cxnLst/>
            <a:rect l="l" t="t" r="r" b="b"/>
            <a:pathLst>
              <a:path w="12532" h="8102" extrusionOk="0">
                <a:moveTo>
                  <a:pt x="6714" y="1"/>
                </a:moveTo>
                <a:cubicBezTo>
                  <a:pt x="6632" y="1"/>
                  <a:pt x="6551" y="8"/>
                  <a:pt x="6470" y="23"/>
                </a:cubicBezTo>
                <a:cubicBezTo>
                  <a:pt x="6084" y="89"/>
                  <a:pt x="5742" y="309"/>
                  <a:pt x="5478" y="596"/>
                </a:cubicBezTo>
                <a:cubicBezTo>
                  <a:pt x="5224" y="872"/>
                  <a:pt x="5037" y="1235"/>
                  <a:pt x="5081" y="1599"/>
                </a:cubicBezTo>
                <a:cubicBezTo>
                  <a:pt x="4893" y="1092"/>
                  <a:pt x="4420" y="475"/>
                  <a:pt x="3847" y="375"/>
                </a:cubicBezTo>
                <a:cubicBezTo>
                  <a:pt x="3739" y="356"/>
                  <a:pt x="3630" y="347"/>
                  <a:pt x="3520" y="347"/>
                </a:cubicBezTo>
                <a:cubicBezTo>
                  <a:pt x="2870" y="347"/>
                  <a:pt x="2214" y="672"/>
                  <a:pt x="1808" y="1191"/>
                </a:cubicBezTo>
                <a:cubicBezTo>
                  <a:pt x="1323" y="1786"/>
                  <a:pt x="1168" y="2623"/>
                  <a:pt x="1345" y="3373"/>
                </a:cubicBezTo>
                <a:cubicBezTo>
                  <a:pt x="739" y="3571"/>
                  <a:pt x="243" y="4090"/>
                  <a:pt x="78" y="4707"/>
                </a:cubicBezTo>
                <a:cubicBezTo>
                  <a:pt x="22" y="4894"/>
                  <a:pt x="0" y="5081"/>
                  <a:pt x="12" y="5268"/>
                </a:cubicBezTo>
                <a:cubicBezTo>
                  <a:pt x="56" y="6029"/>
                  <a:pt x="551" y="6734"/>
                  <a:pt x="1180" y="7153"/>
                </a:cubicBezTo>
                <a:cubicBezTo>
                  <a:pt x="1534" y="7390"/>
                  <a:pt x="1953" y="7502"/>
                  <a:pt x="2378" y="7502"/>
                </a:cubicBezTo>
                <a:cubicBezTo>
                  <a:pt x="2920" y="7502"/>
                  <a:pt x="3469" y="7321"/>
                  <a:pt x="3902" y="6987"/>
                </a:cubicBezTo>
                <a:cubicBezTo>
                  <a:pt x="4386" y="7649"/>
                  <a:pt x="5378" y="8079"/>
                  <a:pt x="6183" y="8101"/>
                </a:cubicBezTo>
                <a:cubicBezTo>
                  <a:pt x="6198" y="8101"/>
                  <a:pt x="6212" y="8101"/>
                  <a:pt x="6226" y="8101"/>
                </a:cubicBezTo>
                <a:cubicBezTo>
                  <a:pt x="7234" y="8101"/>
                  <a:pt x="8524" y="7734"/>
                  <a:pt x="8861" y="6712"/>
                </a:cubicBezTo>
                <a:cubicBezTo>
                  <a:pt x="8861" y="6723"/>
                  <a:pt x="9313" y="7065"/>
                  <a:pt x="9379" y="7098"/>
                </a:cubicBezTo>
                <a:cubicBezTo>
                  <a:pt x="9505" y="7164"/>
                  <a:pt x="9660" y="7187"/>
                  <a:pt x="9811" y="7187"/>
                </a:cubicBezTo>
                <a:cubicBezTo>
                  <a:pt x="9910" y="7187"/>
                  <a:pt x="10008" y="7177"/>
                  <a:pt x="10095" y="7164"/>
                </a:cubicBezTo>
                <a:cubicBezTo>
                  <a:pt x="10591" y="7098"/>
                  <a:pt x="11065" y="6833"/>
                  <a:pt x="11385" y="6436"/>
                </a:cubicBezTo>
                <a:cubicBezTo>
                  <a:pt x="11561" y="6205"/>
                  <a:pt x="11704" y="5919"/>
                  <a:pt x="11782" y="5632"/>
                </a:cubicBezTo>
                <a:cubicBezTo>
                  <a:pt x="11848" y="5368"/>
                  <a:pt x="11693" y="5158"/>
                  <a:pt x="11804" y="4905"/>
                </a:cubicBezTo>
                <a:cubicBezTo>
                  <a:pt x="11880" y="4761"/>
                  <a:pt x="12002" y="4629"/>
                  <a:pt x="12101" y="4497"/>
                </a:cubicBezTo>
                <a:cubicBezTo>
                  <a:pt x="12365" y="4178"/>
                  <a:pt x="12531" y="3769"/>
                  <a:pt x="12509" y="3351"/>
                </a:cubicBezTo>
                <a:cubicBezTo>
                  <a:pt x="12498" y="2932"/>
                  <a:pt x="12289" y="2525"/>
                  <a:pt x="11924" y="2315"/>
                </a:cubicBezTo>
                <a:cubicBezTo>
                  <a:pt x="11769" y="2225"/>
                  <a:pt x="11589" y="2180"/>
                  <a:pt x="11411" y="2180"/>
                </a:cubicBezTo>
                <a:cubicBezTo>
                  <a:pt x="11173" y="2180"/>
                  <a:pt x="10938" y="2261"/>
                  <a:pt x="10768" y="2425"/>
                </a:cubicBezTo>
                <a:cubicBezTo>
                  <a:pt x="10856" y="2150"/>
                  <a:pt x="10922" y="1863"/>
                  <a:pt x="10911" y="1565"/>
                </a:cubicBezTo>
                <a:cubicBezTo>
                  <a:pt x="10900" y="1279"/>
                  <a:pt x="10790" y="982"/>
                  <a:pt x="10569" y="794"/>
                </a:cubicBezTo>
                <a:cubicBezTo>
                  <a:pt x="10402" y="650"/>
                  <a:pt x="10187" y="584"/>
                  <a:pt x="9967" y="584"/>
                </a:cubicBezTo>
                <a:cubicBezTo>
                  <a:pt x="9767" y="584"/>
                  <a:pt x="9564" y="639"/>
                  <a:pt x="9390" y="739"/>
                </a:cubicBezTo>
                <a:cubicBezTo>
                  <a:pt x="9027" y="948"/>
                  <a:pt x="8773" y="1312"/>
                  <a:pt x="8596" y="1687"/>
                </a:cubicBezTo>
                <a:cubicBezTo>
                  <a:pt x="8453" y="1213"/>
                  <a:pt x="8211" y="761"/>
                  <a:pt x="7836" y="441"/>
                </a:cubicBezTo>
                <a:cubicBezTo>
                  <a:pt x="7524" y="175"/>
                  <a:pt x="7120" y="1"/>
                  <a:pt x="6714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4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11800" y="2002250"/>
            <a:ext cx="6536400" cy="173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>
                <a:latin typeface="McLaren"/>
                <a:ea typeface="McLaren"/>
                <a:cs typeface="McLaren"/>
                <a:sym typeface="McLare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11875" y="4281000"/>
            <a:ext cx="6536400" cy="47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Quicksand"/>
                <a:ea typeface="Quicksand"/>
                <a:cs typeface="Quicksand"/>
                <a:sym typeface="Quicksan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-122087" y="-1340592"/>
            <a:ext cx="7804311" cy="3162939"/>
            <a:chOff x="1896450" y="3172750"/>
            <a:chExt cx="1939875" cy="786175"/>
          </a:xfrm>
        </p:grpSpPr>
        <p:sp>
          <p:nvSpPr>
            <p:cNvPr id="12" name="Google Shape;12;p2"/>
            <p:cNvSpPr/>
            <p:nvPr/>
          </p:nvSpPr>
          <p:spPr>
            <a:xfrm>
              <a:off x="2952975" y="3508950"/>
              <a:ext cx="25" cy="195225"/>
            </a:xfrm>
            <a:custGeom>
              <a:avLst/>
              <a:gdLst/>
              <a:ahLst/>
              <a:cxnLst/>
              <a:rect l="l" t="t" r="r" b="b"/>
              <a:pathLst>
                <a:path w="1" h="7809" extrusionOk="0">
                  <a:moveTo>
                    <a:pt x="1" y="780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952450" y="3508950"/>
              <a:ext cx="1350" cy="195225"/>
            </a:xfrm>
            <a:custGeom>
              <a:avLst/>
              <a:gdLst/>
              <a:ahLst/>
              <a:cxnLst/>
              <a:rect l="l" t="t" r="r" b="b"/>
              <a:pathLst>
                <a:path w="54" h="7809" extrusionOk="0">
                  <a:moveTo>
                    <a:pt x="1" y="0"/>
                  </a:moveTo>
                  <a:lnTo>
                    <a:pt x="1" y="7808"/>
                  </a:lnTo>
                  <a:lnTo>
                    <a:pt x="53" y="7808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925025" y="3698175"/>
              <a:ext cx="56200" cy="48725"/>
            </a:xfrm>
            <a:custGeom>
              <a:avLst/>
              <a:gdLst/>
              <a:ahLst/>
              <a:cxnLst/>
              <a:rect l="l" t="t" r="r" b="b"/>
              <a:pathLst>
                <a:path w="2248" h="1949" extrusionOk="0">
                  <a:moveTo>
                    <a:pt x="622" y="1"/>
                  </a:moveTo>
                  <a:cubicBezTo>
                    <a:pt x="612" y="1"/>
                    <a:pt x="601" y="1"/>
                    <a:pt x="591" y="1"/>
                  </a:cubicBezTo>
                  <a:cubicBezTo>
                    <a:pt x="207" y="1"/>
                    <a:pt x="0" y="457"/>
                    <a:pt x="104" y="809"/>
                  </a:cubicBezTo>
                  <a:cubicBezTo>
                    <a:pt x="114" y="830"/>
                    <a:pt x="124" y="851"/>
                    <a:pt x="124" y="871"/>
                  </a:cubicBezTo>
                  <a:cubicBezTo>
                    <a:pt x="363" y="1544"/>
                    <a:pt x="1119" y="1948"/>
                    <a:pt x="1119" y="1948"/>
                  </a:cubicBezTo>
                  <a:cubicBezTo>
                    <a:pt x="1119" y="1948"/>
                    <a:pt x="1875" y="1555"/>
                    <a:pt x="2113" y="881"/>
                  </a:cubicBezTo>
                  <a:lnTo>
                    <a:pt x="2144" y="819"/>
                  </a:lnTo>
                  <a:cubicBezTo>
                    <a:pt x="2248" y="457"/>
                    <a:pt x="2041" y="11"/>
                    <a:pt x="1657" y="1"/>
                  </a:cubicBezTo>
                  <a:cubicBezTo>
                    <a:pt x="1647" y="1"/>
                    <a:pt x="1637" y="1"/>
                    <a:pt x="1628" y="1"/>
                  </a:cubicBezTo>
                  <a:cubicBezTo>
                    <a:pt x="1352" y="1"/>
                    <a:pt x="1270" y="150"/>
                    <a:pt x="1129" y="260"/>
                  </a:cubicBezTo>
                  <a:cubicBezTo>
                    <a:pt x="979" y="150"/>
                    <a:pt x="916" y="1"/>
                    <a:pt x="6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925275" y="3697400"/>
              <a:ext cx="55675" cy="50525"/>
            </a:xfrm>
            <a:custGeom>
              <a:avLst/>
              <a:gdLst/>
              <a:ahLst/>
              <a:cxnLst/>
              <a:rect l="l" t="t" r="r" b="b"/>
              <a:pathLst>
                <a:path w="2227" h="2021" extrusionOk="0">
                  <a:moveTo>
                    <a:pt x="618" y="62"/>
                  </a:moveTo>
                  <a:cubicBezTo>
                    <a:pt x="828" y="62"/>
                    <a:pt x="907" y="142"/>
                    <a:pt x="1005" y="240"/>
                  </a:cubicBezTo>
                  <a:cubicBezTo>
                    <a:pt x="1036" y="260"/>
                    <a:pt x="1057" y="291"/>
                    <a:pt x="1099" y="312"/>
                  </a:cubicBezTo>
                  <a:lnTo>
                    <a:pt x="1119" y="332"/>
                  </a:lnTo>
                  <a:lnTo>
                    <a:pt x="1129" y="312"/>
                  </a:lnTo>
                  <a:cubicBezTo>
                    <a:pt x="1161" y="291"/>
                    <a:pt x="1191" y="270"/>
                    <a:pt x="1223" y="240"/>
                  </a:cubicBezTo>
                  <a:cubicBezTo>
                    <a:pt x="1326" y="146"/>
                    <a:pt x="1419" y="63"/>
                    <a:pt x="1647" y="63"/>
                  </a:cubicBezTo>
                  <a:cubicBezTo>
                    <a:pt x="1792" y="63"/>
                    <a:pt x="1916" y="136"/>
                    <a:pt x="2010" y="260"/>
                  </a:cubicBezTo>
                  <a:cubicBezTo>
                    <a:pt x="2123" y="426"/>
                    <a:pt x="2155" y="654"/>
                    <a:pt x="2103" y="840"/>
                  </a:cubicBezTo>
                  <a:cubicBezTo>
                    <a:pt x="2093" y="861"/>
                    <a:pt x="2082" y="882"/>
                    <a:pt x="2082" y="902"/>
                  </a:cubicBezTo>
                  <a:cubicBezTo>
                    <a:pt x="1865" y="1492"/>
                    <a:pt x="1244" y="1865"/>
                    <a:pt x="1119" y="1938"/>
                  </a:cubicBezTo>
                  <a:lnTo>
                    <a:pt x="1099" y="1917"/>
                  </a:lnTo>
                  <a:lnTo>
                    <a:pt x="1088" y="1938"/>
                  </a:lnTo>
                  <a:cubicBezTo>
                    <a:pt x="954" y="1855"/>
                    <a:pt x="353" y="1472"/>
                    <a:pt x="146" y="892"/>
                  </a:cubicBezTo>
                  <a:cubicBezTo>
                    <a:pt x="135" y="871"/>
                    <a:pt x="135" y="861"/>
                    <a:pt x="125" y="829"/>
                  </a:cubicBezTo>
                  <a:cubicBezTo>
                    <a:pt x="63" y="643"/>
                    <a:pt x="104" y="415"/>
                    <a:pt x="229" y="260"/>
                  </a:cubicBezTo>
                  <a:cubicBezTo>
                    <a:pt x="312" y="136"/>
                    <a:pt x="446" y="63"/>
                    <a:pt x="581" y="63"/>
                  </a:cubicBezTo>
                  <a:cubicBezTo>
                    <a:pt x="594" y="63"/>
                    <a:pt x="606" y="62"/>
                    <a:pt x="618" y="62"/>
                  </a:cubicBezTo>
                  <a:close/>
                  <a:moveTo>
                    <a:pt x="615" y="0"/>
                  </a:moveTo>
                  <a:cubicBezTo>
                    <a:pt x="604" y="0"/>
                    <a:pt x="592" y="1"/>
                    <a:pt x="581" y="1"/>
                  </a:cubicBezTo>
                  <a:cubicBezTo>
                    <a:pt x="425" y="1"/>
                    <a:pt x="280" y="74"/>
                    <a:pt x="177" y="219"/>
                  </a:cubicBezTo>
                  <a:cubicBezTo>
                    <a:pt x="42" y="395"/>
                    <a:pt x="1" y="643"/>
                    <a:pt x="63" y="850"/>
                  </a:cubicBezTo>
                  <a:lnTo>
                    <a:pt x="94" y="912"/>
                  </a:lnTo>
                  <a:cubicBezTo>
                    <a:pt x="322" y="1575"/>
                    <a:pt x="1026" y="1969"/>
                    <a:pt x="1088" y="2010"/>
                  </a:cubicBezTo>
                  <a:lnTo>
                    <a:pt x="1099" y="2021"/>
                  </a:lnTo>
                  <a:lnTo>
                    <a:pt x="1109" y="2010"/>
                  </a:lnTo>
                  <a:lnTo>
                    <a:pt x="1119" y="2021"/>
                  </a:lnTo>
                  <a:lnTo>
                    <a:pt x="1129" y="2010"/>
                  </a:lnTo>
                  <a:cubicBezTo>
                    <a:pt x="1181" y="1979"/>
                    <a:pt x="1896" y="1586"/>
                    <a:pt x="2134" y="923"/>
                  </a:cubicBezTo>
                  <a:lnTo>
                    <a:pt x="2165" y="861"/>
                  </a:lnTo>
                  <a:cubicBezTo>
                    <a:pt x="2227" y="654"/>
                    <a:pt x="2186" y="405"/>
                    <a:pt x="2061" y="229"/>
                  </a:cubicBezTo>
                  <a:cubicBezTo>
                    <a:pt x="1958" y="84"/>
                    <a:pt x="1813" y="1"/>
                    <a:pt x="1647" y="1"/>
                  </a:cubicBezTo>
                  <a:cubicBezTo>
                    <a:pt x="1398" y="1"/>
                    <a:pt x="1285" y="95"/>
                    <a:pt x="1181" y="198"/>
                  </a:cubicBezTo>
                  <a:cubicBezTo>
                    <a:pt x="1161" y="219"/>
                    <a:pt x="1140" y="229"/>
                    <a:pt x="1119" y="250"/>
                  </a:cubicBezTo>
                  <a:cubicBezTo>
                    <a:pt x="1088" y="229"/>
                    <a:pt x="1067" y="208"/>
                    <a:pt x="1046" y="187"/>
                  </a:cubicBezTo>
                  <a:cubicBezTo>
                    <a:pt x="958" y="99"/>
                    <a:pt x="850" y="0"/>
                    <a:pt x="61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960750" y="3700375"/>
              <a:ext cx="15825" cy="16875"/>
            </a:xfrm>
            <a:custGeom>
              <a:avLst/>
              <a:gdLst/>
              <a:ahLst/>
              <a:cxnLst/>
              <a:rect l="l" t="t" r="r" b="b"/>
              <a:pathLst>
                <a:path w="633" h="675" extrusionOk="0">
                  <a:moveTo>
                    <a:pt x="192" y="1"/>
                  </a:moveTo>
                  <a:cubicBezTo>
                    <a:pt x="159" y="1"/>
                    <a:pt x="129" y="9"/>
                    <a:pt x="104" y="27"/>
                  </a:cubicBezTo>
                  <a:cubicBezTo>
                    <a:pt x="0" y="100"/>
                    <a:pt x="11" y="296"/>
                    <a:pt x="135" y="462"/>
                  </a:cubicBezTo>
                  <a:cubicBezTo>
                    <a:pt x="221" y="595"/>
                    <a:pt x="342" y="675"/>
                    <a:pt x="441" y="675"/>
                  </a:cubicBezTo>
                  <a:cubicBezTo>
                    <a:pt x="473" y="675"/>
                    <a:pt x="503" y="666"/>
                    <a:pt x="529" y="648"/>
                  </a:cubicBezTo>
                  <a:cubicBezTo>
                    <a:pt x="632" y="576"/>
                    <a:pt x="622" y="379"/>
                    <a:pt x="508" y="203"/>
                  </a:cubicBezTo>
                  <a:cubicBezTo>
                    <a:pt x="414" y="79"/>
                    <a:pt x="291" y="1"/>
                    <a:pt x="192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940300" y="3700575"/>
              <a:ext cx="11425" cy="12075"/>
            </a:xfrm>
            <a:custGeom>
              <a:avLst/>
              <a:gdLst/>
              <a:ahLst/>
              <a:cxnLst/>
              <a:rect l="l" t="t" r="r" b="b"/>
              <a:pathLst>
                <a:path w="457" h="483" extrusionOk="0">
                  <a:moveTo>
                    <a:pt x="135" y="1"/>
                  </a:moveTo>
                  <a:cubicBezTo>
                    <a:pt x="112" y="1"/>
                    <a:pt x="90" y="7"/>
                    <a:pt x="73" y="19"/>
                  </a:cubicBezTo>
                  <a:cubicBezTo>
                    <a:pt x="1" y="71"/>
                    <a:pt x="10" y="216"/>
                    <a:pt x="93" y="340"/>
                  </a:cubicBezTo>
                  <a:cubicBezTo>
                    <a:pt x="156" y="426"/>
                    <a:pt x="249" y="483"/>
                    <a:pt x="321" y="483"/>
                  </a:cubicBezTo>
                  <a:cubicBezTo>
                    <a:pt x="345" y="483"/>
                    <a:pt x="366" y="477"/>
                    <a:pt x="383" y="465"/>
                  </a:cubicBezTo>
                  <a:cubicBezTo>
                    <a:pt x="456" y="412"/>
                    <a:pt x="445" y="268"/>
                    <a:pt x="363" y="143"/>
                  </a:cubicBezTo>
                  <a:cubicBezTo>
                    <a:pt x="300" y="57"/>
                    <a:pt x="208" y="1"/>
                    <a:pt x="135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788325" y="3567725"/>
              <a:ext cx="25" cy="120650"/>
            </a:xfrm>
            <a:custGeom>
              <a:avLst/>
              <a:gdLst/>
              <a:ahLst/>
              <a:cxnLst/>
              <a:rect l="l" t="t" r="r" b="b"/>
              <a:pathLst>
                <a:path w="1" h="4826" extrusionOk="0">
                  <a:moveTo>
                    <a:pt x="0" y="4826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787800" y="3567725"/>
              <a:ext cx="1075" cy="120650"/>
            </a:xfrm>
            <a:custGeom>
              <a:avLst/>
              <a:gdLst/>
              <a:ahLst/>
              <a:cxnLst/>
              <a:rect l="l" t="t" r="r" b="b"/>
              <a:pathLst>
                <a:path w="43" h="4826" extrusionOk="0">
                  <a:moveTo>
                    <a:pt x="1" y="0"/>
                  </a:moveTo>
                  <a:lnTo>
                    <a:pt x="1" y="4826"/>
                  </a:lnTo>
                  <a:lnTo>
                    <a:pt x="42" y="482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760125" y="3682150"/>
              <a:ext cx="56450" cy="48950"/>
            </a:xfrm>
            <a:custGeom>
              <a:avLst/>
              <a:gdLst/>
              <a:ahLst/>
              <a:cxnLst/>
              <a:rect l="l" t="t" r="r" b="b"/>
              <a:pathLst>
                <a:path w="2258" h="1958" extrusionOk="0">
                  <a:moveTo>
                    <a:pt x="601" y="0"/>
                  </a:moveTo>
                  <a:cubicBezTo>
                    <a:pt x="217" y="10"/>
                    <a:pt x="0" y="456"/>
                    <a:pt x="114" y="818"/>
                  </a:cubicBezTo>
                  <a:cubicBezTo>
                    <a:pt x="114" y="839"/>
                    <a:pt x="124" y="860"/>
                    <a:pt x="134" y="880"/>
                  </a:cubicBezTo>
                  <a:cubicBezTo>
                    <a:pt x="373" y="1554"/>
                    <a:pt x="1118" y="1957"/>
                    <a:pt x="1118" y="1957"/>
                  </a:cubicBezTo>
                  <a:lnTo>
                    <a:pt x="1128" y="1957"/>
                  </a:lnTo>
                  <a:cubicBezTo>
                    <a:pt x="1128" y="1957"/>
                    <a:pt x="1885" y="1554"/>
                    <a:pt x="2123" y="891"/>
                  </a:cubicBezTo>
                  <a:cubicBezTo>
                    <a:pt x="2133" y="870"/>
                    <a:pt x="2143" y="850"/>
                    <a:pt x="2143" y="829"/>
                  </a:cubicBezTo>
                  <a:cubicBezTo>
                    <a:pt x="2258" y="466"/>
                    <a:pt x="2050" y="10"/>
                    <a:pt x="1667" y="10"/>
                  </a:cubicBezTo>
                  <a:cubicBezTo>
                    <a:pt x="1657" y="10"/>
                    <a:pt x="1647" y="10"/>
                    <a:pt x="1638" y="10"/>
                  </a:cubicBezTo>
                  <a:cubicBezTo>
                    <a:pt x="1361" y="10"/>
                    <a:pt x="1279" y="149"/>
                    <a:pt x="1128" y="270"/>
                  </a:cubicBezTo>
                  <a:cubicBezTo>
                    <a:pt x="983" y="145"/>
                    <a:pt x="921" y="0"/>
                    <a:pt x="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760625" y="3681350"/>
              <a:ext cx="55425" cy="50775"/>
            </a:xfrm>
            <a:custGeom>
              <a:avLst/>
              <a:gdLst/>
              <a:ahLst/>
              <a:cxnLst/>
              <a:rect l="l" t="t" r="r" b="b"/>
              <a:pathLst>
                <a:path w="2217" h="2031" extrusionOk="0">
                  <a:moveTo>
                    <a:pt x="581" y="63"/>
                  </a:moveTo>
                  <a:cubicBezTo>
                    <a:pt x="818" y="63"/>
                    <a:pt x="901" y="146"/>
                    <a:pt x="995" y="240"/>
                  </a:cubicBezTo>
                  <a:cubicBezTo>
                    <a:pt x="1026" y="270"/>
                    <a:pt x="1057" y="291"/>
                    <a:pt x="1088" y="322"/>
                  </a:cubicBezTo>
                  <a:lnTo>
                    <a:pt x="1108" y="332"/>
                  </a:lnTo>
                  <a:lnTo>
                    <a:pt x="1129" y="322"/>
                  </a:lnTo>
                  <a:cubicBezTo>
                    <a:pt x="1161" y="302"/>
                    <a:pt x="1191" y="270"/>
                    <a:pt x="1212" y="249"/>
                  </a:cubicBezTo>
                  <a:cubicBezTo>
                    <a:pt x="1320" y="152"/>
                    <a:pt x="1399" y="73"/>
                    <a:pt x="1606" y="73"/>
                  </a:cubicBezTo>
                  <a:cubicBezTo>
                    <a:pt x="1619" y="73"/>
                    <a:pt x="1633" y="73"/>
                    <a:pt x="1647" y="74"/>
                  </a:cubicBezTo>
                  <a:cubicBezTo>
                    <a:pt x="1782" y="74"/>
                    <a:pt x="1916" y="146"/>
                    <a:pt x="1999" y="270"/>
                  </a:cubicBezTo>
                  <a:cubicBezTo>
                    <a:pt x="2123" y="426"/>
                    <a:pt x="2155" y="654"/>
                    <a:pt x="2103" y="850"/>
                  </a:cubicBezTo>
                  <a:lnTo>
                    <a:pt x="2072" y="912"/>
                  </a:lnTo>
                  <a:cubicBezTo>
                    <a:pt x="1865" y="1492"/>
                    <a:pt x="1243" y="1876"/>
                    <a:pt x="1108" y="1948"/>
                  </a:cubicBezTo>
                  <a:lnTo>
                    <a:pt x="1098" y="1927"/>
                  </a:lnTo>
                  <a:lnTo>
                    <a:pt x="1088" y="1948"/>
                  </a:lnTo>
                  <a:cubicBezTo>
                    <a:pt x="953" y="1865"/>
                    <a:pt x="342" y="1482"/>
                    <a:pt x="135" y="902"/>
                  </a:cubicBezTo>
                  <a:cubicBezTo>
                    <a:pt x="135" y="882"/>
                    <a:pt x="125" y="861"/>
                    <a:pt x="114" y="840"/>
                  </a:cubicBezTo>
                  <a:cubicBezTo>
                    <a:pt x="63" y="643"/>
                    <a:pt x="104" y="426"/>
                    <a:pt x="218" y="260"/>
                  </a:cubicBezTo>
                  <a:cubicBezTo>
                    <a:pt x="311" y="136"/>
                    <a:pt x="436" y="63"/>
                    <a:pt x="581" y="63"/>
                  </a:cubicBezTo>
                  <a:close/>
                  <a:moveTo>
                    <a:pt x="581" y="1"/>
                  </a:moveTo>
                  <a:cubicBezTo>
                    <a:pt x="415" y="1"/>
                    <a:pt x="270" y="84"/>
                    <a:pt x="166" y="219"/>
                  </a:cubicBezTo>
                  <a:cubicBezTo>
                    <a:pt x="42" y="394"/>
                    <a:pt x="1" y="643"/>
                    <a:pt x="63" y="861"/>
                  </a:cubicBezTo>
                  <a:cubicBezTo>
                    <a:pt x="63" y="882"/>
                    <a:pt x="73" y="902"/>
                    <a:pt x="84" y="923"/>
                  </a:cubicBezTo>
                  <a:cubicBezTo>
                    <a:pt x="311" y="1586"/>
                    <a:pt x="1026" y="1979"/>
                    <a:pt x="1088" y="2010"/>
                  </a:cubicBezTo>
                  <a:lnTo>
                    <a:pt x="1088" y="2031"/>
                  </a:lnTo>
                  <a:lnTo>
                    <a:pt x="1108" y="2021"/>
                  </a:lnTo>
                  <a:lnTo>
                    <a:pt x="1119" y="2031"/>
                  </a:lnTo>
                  <a:lnTo>
                    <a:pt x="1119" y="2010"/>
                  </a:lnTo>
                  <a:cubicBezTo>
                    <a:pt x="1181" y="1979"/>
                    <a:pt x="1895" y="1586"/>
                    <a:pt x="2134" y="933"/>
                  </a:cubicBezTo>
                  <a:cubicBezTo>
                    <a:pt x="2144" y="912"/>
                    <a:pt x="2155" y="892"/>
                    <a:pt x="2155" y="871"/>
                  </a:cubicBezTo>
                  <a:cubicBezTo>
                    <a:pt x="2217" y="654"/>
                    <a:pt x="2185" y="405"/>
                    <a:pt x="2051" y="229"/>
                  </a:cubicBezTo>
                  <a:cubicBezTo>
                    <a:pt x="1948" y="95"/>
                    <a:pt x="1803" y="12"/>
                    <a:pt x="1647" y="12"/>
                  </a:cubicBezTo>
                  <a:cubicBezTo>
                    <a:pt x="1637" y="1"/>
                    <a:pt x="1626" y="1"/>
                    <a:pt x="1626" y="1"/>
                  </a:cubicBezTo>
                  <a:cubicBezTo>
                    <a:pt x="1388" y="1"/>
                    <a:pt x="1274" y="105"/>
                    <a:pt x="1171" y="198"/>
                  </a:cubicBezTo>
                  <a:lnTo>
                    <a:pt x="1108" y="260"/>
                  </a:lnTo>
                  <a:lnTo>
                    <a:pt x="1046" y="198"/>
                  </a:lnTo>
                  <a:cubicBezTo>
                    <a:pt x="943" y="105"/>
                    <a:pt x="839" y="1"/>
                    <a:pt x="59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795850" y="3684550"/>
              <a:ext cx="16075" cy="16700"/>
            </a:xfrm>
            <a:custGeom>
              <a:avLst/>
              <a:gdLst/>
              <a:ahLst/>
              <a:cxnLst/>
              <a:rect l="l" t="t" r="r" b="b"/>
              <a:pathLst>
                <a:path w="643" h="668" extrusionOk="0">
                  <a:moveTo>
                    <a:pt x="198" y="1"/>
                  </a:moveTo>
                  <a:cubicBezTo>
                    <a:pt x="163" y="1"/>
                    <a:pt x="131" y="10"/>
                    <a:pt x="104" y="29"/>
                  </a:cubicBezTo>
                  <a:cubicBezTo>
                    <a:pt x="0" y="91"/>
                    <a:pt x="21" y="287"/>
                    <a:pt x="134" y="464"/>
                  </a:cubicBezTo>
                  <a:cubicBezTo>
                    <a:pt x="226" y="594"/>
                    <a:pt x="347" y="667"/>
                    <a:pt x="445" y="667"/>
                  </a:cubicBezTo>
                  <a:cubicBezTo>
                    <a:pt x="480" y="667"/>
                    <a:pt x="512" y="658"/>
                    <a:pt x="539" y="639"/>
                  </a:cubicBezTo>
                  <a:cubicBezTo>
                    <a:pt x="642" y="567"/>
                    <a:pt x="631" y="370"/>
                    <a:pt x="507" y="204"/>
                  </a:cubicBezTo>
                  <a:cubicBezTo>
                    <a:pt x="423" y="74"/>
                    <a:pt x="299" y="1"/>
                    <a:pt x="19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775650" y="3684750"/>
              <a:ext cx="11425" cy="12125"/>
            </a:xfrm>
            <a:custGeom>
              <a:avLst/>
              <a:gdLst/>
              <a:ahLst/>
              <a:cxnLst/>
              <a:rect l="l" t="t" r="r" b="b"/>
              <a:pathLst>
                <a:path w="457" h="485" extrusionOk="0">
                  <a:moveTo>
                    <a:pt x="138" y="1"/>
                  </a:moveTo>
                  <a:cubicBezTo>
                    <a:pt x="114" y="1"/>
                    <a:pt x="91" y="7"/>
                    <a:pt x="72" y="21"/>
                  </a:cubicBezTo>
                  <a:cubicBezTo>
                    <a:pt x="0" y="72"/>
                    <a:pt x="0" y="207"/>
                    <a:pt x="93" y="331"/>
                  </a:cubicBezTo>
                  <a:cubicBezTo>
                    <a:pt x="156" y="426"/>
                    <a:pt x="243" y="484"/>
                    <a:pt x="317" y="484"/>
                  </a:cubicBezTo>
                  <a:cubicBezTo>
                    <a:pt x="341" y="484"/>
                    <a:pt x="363" y="478"/>
                    <a:pt x="383" y="466"/>
                  </a:cubicBezTo>
                  <a:cubicBezTo>
                    <a:pt x="456" y="414"/>
                    <a:pt x="445" y="269"/>
                    <a:pt x="362" y="145"/>
                  </a:cubicBezTo>
                  <a:cubicBezTo>
                    <a:pt x="294" y="53"/>
                    <a:pt x="208" y="1"/>
                    <a:pt x="13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878425" y="3523700"/>
              <a:ext cx="25" cy="276775"/>
            </a:xfrm>
            <a:custGeom>
              <a:avLst/>
              <a:gdLst/>
              <a:ahLst/>
              <a:cxnLst/>
              <a:rect l="l" t="t" r="r" b="b"/>
              <a:pathLst>
                <a:path w="1" h="11071" extrusionOk="0">
                  <a:moveTo>
                    <a:pt x="0" y="1107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877900" y="3523700"/>
              <a:ext cx="1050" cy="276775"/>
            </a:xfrm>
            <a:custGeom>
              <a:avLst/>
              <a:gdLst/>
              <a:ahLst/>
              <a:cxnLst/>
              <a:rect l="l" t="t" r="r" b="b"/>
              <a:pathLst>
                <a:path w="42" h="11071" extrusionOk="0">
                  <a:moveTo>
                    <a:pt x="0" y="1"/>
                  </a:moveTo>
                  <a:lnTo>
                    <a:pt x="0" y="11071"/>
                  </a:lnTo>
                  <a:lnTo>
                    <a:pt x="42" y="11071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850200" y="3794250"/>
              <a:ext cx="56475" cy="48950"/>
            </a:xfrm>
            <a:custGeom>
              <a:avLst/>
              <a:gdLst/>
              <a:ahLst/>
              <a:cxnLst/>
              <a:rect l="l" t="t" r="r" b="b"/>
              <a:pathLst>
                <a:path w="2259" h="1958" extrusionOk="0">
                  <a:moveTo>
                    <a:pt x="601" y="0"/>
                  </a:moveTo>
                  <a:cubicBezTo>
                    <a:pt x="218" y="11"/>
                    <a:pt x="1" y="466"/>
                    <a:pt x="104" y="819"/>
                  </a:cubicBezTo>
                  <a:lnTo>
                    <a:pt x="135" y="881"/>
                  </a:lnTo>
                  <a:cubicBezTo>
                    <a:pt x="374" y="1553"/>
                    <a:pt x="1119" y="1958"/>
                    <a:pt x="1119" y="1958"/>
                  </a:cubicBezTo>
                  <a:lnTo>
                    <a:pt x="1129" y="1958"/>
                  </a:lnTo>
                  <a:cubicBezTo>
                    <a:pt x="1129" y="1958"/>
                    <a:pt x="1875" y="1564"/>
                    <a:pt x="2123" y="891"/>
                  </a:cubicBezTo>
                  <a:cubicBezTo>
                    <a:pt x="2134" y="870"/>
                    <a:pt x="2144" y="849"/>
                    <a:pt x="2144" y="828"/>
                  </a:cubicBezTo>
                  <a:cubicBezTo>
                    <a:pt x="2258" y="466"/>
                    <a:pt x="2051" y="21"/>
                    <a:pt x="1658" y="11"/>
                  </a:cubicBezTo>
                  <a:cubicBezTo>
                    <a:pt x="1647" y="10"/>
                    <a:pt x="1637" y="10"/>
                    <a:pt x="1627" y="10"/>
                  </a:cubicBezTo>
                  <a:cubicBezTo>
                    <a:pt x="1351" y="10"/>
                    <a:pt x="1269" y="149"/>
                    <a:pt x="1129" y="269"/>
                  </a:cubicBezTo>
                  <a:cubicBezTo>
                    <a:pt x="984" y="145"/>
                    <a:pt x="912" y="0"/>
                    <a:pt x="601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850450" y="3793475"/>
              <a:ext cx="55700" cy="50775"/>
            </a:xfrm>
            <a:custGeom>
              <a:avLst/>
              <a:gdLst/>
              <a:ahLst/>
              <a:cxnLst/>
              <a:rect l="l" t="t" r="r" b="b"/>
              <a:pathLst>
                <a:path w="2228" h="2031" extrusionOk="0">
                  <a:moveTo>
                    <a:pt x="591" y="62"/>
                  </a:moveTo>
                  <a:cubicBezTo>
                    <a:pt x="819" y="62"/>
                    <a:pt x="912" y="145"/>
                    <a:pt x="1006" y="238"/>
                  </a:cubicBezTo>
                  <a:cubicBezTo>
                    <a:pt x="1036" y="270"/>
                    <a:pt x="1068" y="300"/>
                    <a:pt x="1098" y="321"/>
                  </a:cubicBezTo>
                  <a:lnTo>
                    <a:pt x="1119" y="342"/>
                  </a:lnTo>
                  <a:lnTo>
                    <a:pt x="1140" y="321"/>
                  </a:lnTo>
                  <a:cubicBezTo>
                    <a:pt x="1171" y="300"/>
                    <a:pt x="1202" y="270"/>
                    <a:pt x="1223" y="249"/>
                  </a:cubicBezTo>
                  <a:cubicBezTo>
                    <a:pt x="1331" y="151"/>
                    <a:pt x="1411" y="72"/>
                    <a:pt x="1612" y="72"/>
                  </a:cubicBezTo>
                  <a:cubicBezTo>
                    <a:pt x="1623" y="72"/>
                    <a:pt x="1635" y="72"/>
                    <a:pt x="1648" y="72"/>
                  </a:cubicBezTo>
                  <a:cubicBezTo>
                    <a:pt x="1793" y="72"/>
                    <a:pt x="1927" y="145"/>
                    <a:pt x="2010" y="270"/>
                  </a:cubicBezTo>
                  <a:cubicBezTo>
                    <a:pt x="2124" y="435"/>
                    <a:pt x="2165" y="663"/>
                    <a:pt x="2103" y="850"/>
                  </a:cubicBezTo>
                  <a:cubicBezTo>
                    <a:pt x="2103" y="870"/>
                    <a:pt x="2093" y="891"/>
                    <a:pt x="2083" y="912"/>
                  </a:cubicBezTo>
                  <a:cubicBezTo>
                    <a:pt x="1875" y="1502"/>
                    <a:pt x="1243" y="1874"/>
                    <a:pt x="1119" y="1947"/>
                  </a:cubicBezTo>
                  <a:lnTo>
                    <a:pt x="1109" y="1936"/>
                  </a:lnTo>
                  <a:lnTo>
                    <a:pt x="1098" y="1947"/>
                  </a:lnTo>
                  <a:cubicBezTo>
                    <a:pt x="964" y="1874"/>
                    <a:pt x="353" y="1481"/>
                    <a:pt x="146" y="901"/>
                  </a:cubicBezTo>
                  <a:cubicBezTo>
                    <a:pt x="146" y="880"/>
                    <a:pt x="136" y="859"/>
                    <a:pt x="125" y="839"/>
                  </a:cubicBezTo>
                  <a:cubicBezTo>
                    <a:pt x="74" y="652"/>
                    <a:pt x="104" y="425"/>
                    <a:pt x="229" y="259"/>
                  </a:cubicBezTo>
                  <a:cubicBezTo>
                    <a:pt x="322" y="135"/>
                    <a:pt x="446" y="72"/>
                    <a:pt x="591" y="62"/>
                  </a:cubicBezTo>
                  <a:close/>
                  <a:moveTo>
                    <a:pt x="591" y="0"/>
                  </a:moveTo>
                  <a:cubicBezTo>
                    <a:pt x="426" y="10"/>
                    <a:pt x="281" y="83"/>
                    <a:pt x="177" y="228"/>
                  </a:cubicBezTo>
                  <a:cubicBezTo>
                    <a:pt x="42" y="404"/>
                    <a:pt x="1" y="652"/>
                    <a:pt x="63" y="859"/>
                  </a:cubicBezTo>
                  <a:lnTo>
                    <a:pt x="94" y="922"/>
                  </a:lnTo>
                  <a:cubicBezTo>
                    <a:pt x="322" y="1584"/>
                    <a:pt x="1036" y="1978"/>
                    <a:pt x="1088" y="2019"/>
                  </a:cubicBezTo>
                  <a:lnTo>
                    <a:pt x="1098" y="2030"/>
                  </a:lnTo>
                  <a:lnTo>
                    <a:pt x="1130" y="2030"/>
                  </a:lnTo>
                  <a:lnTo>
                    <a:pt x="1130" y="2019"/>
                  </a:lnTo>
                  <a:cubicBezTo>
                    <a:pt x="1192" y="1989"/>
                    <a:pt x="1906" y="1595"/>
                    <a:pt x="2145" y="932"/>
                  </a:cubicBezTo>
                  <a:cubicBezTo>
                    <a:pt x="2155" y="912"/>
                    <a:pt x="2155" y="891"/>
                    <a:pt x="2165" y="870"/>
                  </a:cubicBezTo>
                  <a:cubicBezTo>
                    <a:pt x="2228" y="663"/>
                    <a:pt x="2186" y="415"/>
                    <a:pt x="2062" y="238"/>
                  </a:cubicBezTo>
                  <a:cubicBezTo>
                    <a:pt x="1958" y="93"/>
                    <a:pt x="1813" y="10"/>
                    <a:pt x="1658" y="10"/>
                  </a:cubicBezTo>
                  <a:cubicBezTo>
                    <a:pt x="1646" y="10"/>
                    <a:pt x="1635" y="10"/>
                    <a:pt x="1624" y="10"/>
                  </a:cubicBezTo>
                  <a:cubicBezTo>
                    <a:pt x="1390" y="10"/>
                    <a:pt x="1290" y="109"/>
                    <a:pt x="1181" y="207"/>
                  </a:cubicBezTo>
                  <a:cubicBezTo>
                    <a:pt x="1161" y="217"/>
                    <a:pt x="1140" y="238"/>
                    <a:pt x="1119" y="259"/>
                  </a:cubicBezTo>
                  <a:cubicBezTo>
                    <a:pt x="1098" y="238"/>
                    <a:pt x="1078" y="217"/>
                    <a:pt x="1047" y="197"/>
                  </a:cubicBezTo>
                  <a:cubicBezTo>
                    <a:pt x="953" y="104"/>
                    <a:pt x="850" y="0"/>
                    <a:pt x="60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885925" y="3796700"/>
              <a:ext cx="16075" cy="16875"/>
            </a:xfrm>
            <a:custGeom>
              <a:avLst/>
              <a:gdLst/>
              <a:ahLst/>
              <a:cxnLst/>
              <a:rect l="l" t="t" r="r" b="b"/>
              <a:pathLst>
                <a:path w="643" h="675" extrusionOk="0">
                  <a:moveTo>
                    <a:pt x="194" y="0"/>
                  </a:moveTo>
                  <a:cubicBezTo>
                    <a:pt x="161" y="0"/>
                    <a:pt x="130" y="8"/>
                    <a:pt x="104" y="26"/>
                  </a:cubicBezTo>
                  <a:cubicBezTo>
                    <a:pt x="1" y="99"/>
                    <a:pt x="22" y="296"/>
                    <a:pt x="135" y="461"/>
                  </a:cubicBezTo>
                  <a:cubicBezTo>
                    <a:pt x="221" y="594"/>
                    <a:pt x="348" y="674"/>
                    <a:pt x="450" y="674"/>
                  </a:cubicBezTo>
                  <a:cubicBezTo>
                    <a:pt x="483" y="674"/>
                    <a:pt x="514" y="666"/>
                    <a:pt x="539" y="648"/>
                  </a:cubicBezTo>
                  <a:cubicBezTo>
                    <a:pt x="643" y="576"/>
                    <a:pt x="632" y="378"/>
                    <a:pt x="508" y="203"/>
                  </a:cubicBezTo>
                  <a:cubicBezTo>
                    <a:pt x="422" y="78"/>
                    <a:pt x="296" y="0"/>
                    <a:pt x="194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865475" y="3796850"/>
              <a:ext cx="11675" cy="12125"/>
            </a:xfrm>
            <a:custGeom>
              <a:avLst/>
              <a:gdLst/>
              <a:ahLst/>
              <a:cxnLst/>
              <a:rect l="l" t="t" r="r" b="b"/>
              <a:pathLst>
                <a:path w="467" h="485" extrusionOk="0">
                  <a:moveTo>
                    <a:pt x="149" y="1"/>
                  </a:moveTo>
                  <a:cubicBezTo>
                    <a:pt x="125" y="1"/>
                    <a:pt x="102" y="7"/>
                    <a:pt x="83" y="20"/>
                  </a:cubicBezTo>
                  <a:cubicBezTo>
                    <a:pt x="0" y="72"/>
                    <a:pt x="11" y="217"/>
                    <a:pt x="94" y="331"/>
                  </a:cubicBezTo>
                  <a:cubicBezTo>
                    <a:pt x="165" y="425"/>
                    <a:pt x="253" y="484"/>
                    <a:pt x="324" y="484"/>
                  </a:cubicBezTo>
                  <a:cubicBezTo>
                    <a:pt x="346" y="484"/>
                    <a:pt x="366" y="478"/>
                    <a:pt x="384" y="466"/>
                  </a:cubicBezTo>
                  <a:cubicBezTo>
                    <a:pt x="467" y="414"/>
                    <a:pt x="456" y="269"/>
                    <a:pt x="373" y="145"/>
                  </a:cubicBezTo>
                  <a:cubicBezTo>
                    <a:pt x="304" y="53"/>
                    <a:pt x="219" y="1"/>
                    <a:pt x="149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705225" y="3659875"/>
              <a:ext cx="25" cy="201450"/>
            </a:xfrm>
            <a:custGeom>
              <a:avLst/>
              <a:gdLst/>
              <a:ahLst/>
              <a:cxnLst/>
              <a:rect l="l" t="t" r="r" b="b"/>
              <a:pathLst>
                <a:path w="1" h="8058" extrusionOk="0">
                  <a:moveTo>
                    <a:pt x="1" y="8058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704700" y="3659875"/>
              <a:ext cx="1075" cy="201450"/>
            </a:xfrm>
            <a:custGeom>
              <a:avLst/>
              <a:gdLst/>
              <a:ahLst/>
              <a:cxnLst/>
              <a:rect l="l" t="t" r="r" b="b"/>
              <a:pathLst>
                <a:path w="43" h="8058" extrusionOk="0">
                  <a:moveTo>
                    <a:pt x="1" y="1"/>
                  </a:moveTo>
                  <a:lnTo>
                    <a:pt x="1" y="8058"/>
                  </a:lnTo>
                  <a:lnTo>
                    <a:pt x="42" y="8058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677000" y="3855075"/>
              <a:ext cx="56450" cy="48950"/>
            </a:xfrm>
            <a:custGeom>
              <a:avLst/>
              <a:gdLst/>
              <a:ahLst/>
              <a:cxnLst/>
              <a:rect l="l" t="t" r="r" b="b"/>
              <a:pathLst>
                <a:path w="2258" h="1958" extrusionOk="0">
                  <a:moveTo>
                    <a:pt x="601" y="1"/>
                  </a:moveTo>
                  <a:cubicBezTo>
                    <a:pt x="218" y="11"/>
                    <a:pt x="0" y="457"/>
                    <a:pt x="115" y="819"/>
                  </a:cubicBezTo>
                  <a:cubicBezTo>
                    <a:pt x="115" y="839"/>
                    <a:pt x="125" y="860"/>
                    <a:pt x="135" y="881"/>
                  </a:cubicBezTo>
                  <a:cubicBezTo>
                    <a:pt x="373" y="1554"/>
                    <a:pt x="1119" y="1958"/>
                    <a:pt x="1119" y="1958"/>
                  </a:cubicBezTo>
                  <a:lnTo>
                    <a:pt x="1130" y="1948"/>
                  </a:lnTo>
                  <a:lnTo>
                    <a:pt x="1130" y="1958"/>
                  </a:lnTo>
                  <a:cubicBezTo>
                    <a:pt x="1130" y="1958"/>
                    <a:pt x="1885" y="1554"/>
                    <a:pt x="2124" y="892"/>
                  </a:cubicBezTo>
                  <a:cubicBezTo>
                    <a:pt x="2134" y="871"/>
                    <a:pt x="2144" y="850"/>
                    <a:pt x="2144" y="829"/>
                  </a:cubicBezTo>
                  <a:cubicBezTo>
                    <a:pt x="2258" y="467"/>
                    <a:pt x="2051" y="11"/>
                    <a:pt x="1668" y="11"/>
                  </a:cubicBezTo>
                  <a:cubicBezTo>
                    <a:pt x="1658" y="11"/>
                    <a:pt x="1649" y="10"/>
                    <a:pt x="1639" y="10"/>
                  </a:cubicBezTo>
                  <a:cubicBezTo>
                    <a:pt x="1362" y="10"/>
                    <a:pt x="1279" y="150"/>
                    <a:pt x="1130" y="270"/>
                  </a:cubicBezTo>
                  <a:cubicBezTo>
                    <a:pt x="985" y="146"/>
                    <a:pt x="923" y="1"/>
                    <a:pt x="6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677525" y="3854300"/>
              <a:ext cx="55425" cy="50775"/>
            </a:xfrm>
            <a:custGeom>
              <a:avLst/>
              <a:gdLst/>
              <a:ahLst/>
              <a:cxnLst/>
              <a:rect l="l" t="t" r="r" b="b"/>
              <a:pathLst>
                <a:path w="2217" h="2031" extrusionOk="0">
                  <a:moveTo>
                    <a:pt x="580" y="63"/>
                  </a:moveTo>
                  <a:cubicBezTo>
                    <a:pt x="819" y="63"/>
                    <a:pt x="902" y="145"/>
                    <a:pt x="1005" y="239"/>
                  </a:cubicBezTo>
                  <a:cubicBezTo>
                    <a:pt x="1026" y="270"/>
                    <a:pt x="1056" y="290"/>
                    <a:pt x="1088" y="322"/>
                  </a:cubicBezTo>
                  <a:lnTo>
                    <a:pt x="1109" y="343"/>
                  </a:lnTo>
                  <a:lnTo>
                    <a:pt x="1129" y="322"/>
                  </a:lnTo>
                  <a:cubicBezTo>
                    <a:pt x="1160" y="301"/>
                    <a:pt x="1191" y="270"/>
                    <a:pt x="1212" y="249"/>
                  </a:cubicBezTo>
                  <a:cubicBezTo>
                    <a:pt x="1319" y="152"/>
                    <a:pt x="1399" y="72"/>
                    <a:pt x="1607" y="72"/>
                  </a:cubicBezTo>
                  <a:cubicBezTo>
                    <a:pt x="1620" y="72"/>
                    <a:pt x="1633" y="73"/>
                    <a:pt x="1647" y="73"/>
                  </a:cubicBezTo>
                  <a:cubicBezTo>
                    <a:pt x="1781" y="73"/>
                    <a:pt x="1916" y="145"/>
                    <a:pt x="1999" y="270"/>
                  </a:cubicBezTo>
                  <a:cubicBezTo>
                    <a:pt x="2113" y="426"/>
                    <a:pt x="2154" y="653"/>
                    <a:pt x="2092" y="850"/>
                  </a:cubicBezTo>
                  <a:cubicBezTo>
                    <a:pt x="2092" y="870"/>
                    <a:pt x="2082" y="891"/>
                    <a:pt x="2071" y="912"/>
                  </a:cubicBezTo>
                  <a:cubicBezTo>
                    <a:pt x="1864" y="1492"/>
                    <a:pt x="1243" y="1875"/>
                    <a:pt x="1119" y="1947"/>
                  </a:cubicBezTo>
                  <a:lnTo>
                    <a:pt x="1098" y="1927"/>
                  </a:lnTo>
                  <a:lnTo>
                    <a:pt x="1088" y="1937"/>
                  </a:lnTo>
                  <a:cubicBezTo>
                    <a:pt x="953" y="1855"/>
                    <a:pt x="352" y="1482"/>
                    <a:pt x="145" y="902"/>
                  </a:cubicBezTo>
                  <a:cubicBezTo>
                    <a:pt x="135" y="881"/>
                    <a:pt x="124" y="860"/>
                    <a:pt x="124" y="840"/>
                  </a:cubicBezTo>
                  <a:cubicBezTo>
                    <a:pt x="62" y="643"/>
                    <a:pt x="104" y="426"/>
                    <a:pt x="218" y="260"/>
                  </a:cubicBezTo>
                  <a:cubicBezTo>
                    <a:pt x="311" y="136"/>
                    <a:pt x="435" y="63"/>
                    <a:pt x="580" y="63"/>
                  </a:cubicBezTo>
                  <a:close/>
                  <a:moveTo>
                    <a:pt x="580" y="1"/>
                  </a:moveTo>
                  <a:cubicBezTo>
                    <a:pt x="414" y="1"/>
                    <a:pt x="269" y="83"/>
                    <a:pt x="166" y="228"/>
                  </a:cubicBezTo>
                  <a:cubicBezTo>
                    <a:pt x="42" y="394"/>
                    <a:pt x="0" y="643"/>
                    <a:pt x="62" y="860"/>
                  </a:cubicBezTo>
                  <a:cubicBezTo>
                    <a:pt x="62" y="881"/>
                    <a:pt x="73" y="902"/>
                    <a:pt x="83" y="923"/>
                  </a:cubicBezTo>
                  <a:cubicBezTo>
                    <a:pt x="322" y="1575"/>
                    <a:pt x="1026" y="1979"/>
                    <a:pt x="1088" y="2010"/>
                  </a:cubicBezTo>
                  <a:lnTo>
                    <a:pt x="1088" y="2030"/>
                  </a:lnTo>
                  <a:lnTo>
                    <a:pt x="1109" y="2020"/>
                  </a:lnTo>
                  <a:lnTo>
                    <a:pt x="1119" y="2020"/>
                  </a:lnTo>
                  <a:lnTo>
                    <a:pt x="1119" y="2010"/>
                  </a:lnTo>
                  <a:cubicBezTo>
                    <a:pt x="1181" y="1979"/>
                    <a:pt x="1896" y="1585"/>
                    <a:pt x="2133" y="933"/>
                  </a:cubicBezTo>
                  <a:cubicBezTo>
                    <a:pt x="2144" y="912"/>
                    <a:pt x="2144" y="891"/>
                    <a:pt x="2154" y="860"/>
                  </a:cubicBezTo>
                  <a:cubicBezTo>
                    <a:pt x="2216" y="653"/>
                    <a:pt x="2175" y="405"/>
                    <a:pt x="2051" y="228"/>
                  </a:cubicBezTo>
                  <a:cubicBezTo>
                    <a:pt x="1947" y="94"/>
                    <a:pt x="1802" y="11"/>
                    <a:pt x="1647" y="11"/>
                  </a:cubicBezTo>
                  <a:cubicBezTo>
                    <a:pt x="1635" y="11"/>
                    <a:pt x="1623" y="11"/>
                    <a:pt x="1612" y="11"/>
                  </a:cubicBezTo>
                  <a:cubicBezTo>
                    <a:pt x="1388" y="11"/>
                    <a:pt x="1279" y="109"/>
                    <a:pt x="1171" y="198"/>
                  </a:cubicBezTo>
                  <a:lnTo>
                    <a:pt x="1109" y="260"/>
                  </a:lnTo>
                  <a:lnTo>
                    <a:pt x="1047" y="198"/>
                  </a:lnTo>
                  <a:cubicBezTo>
                    <a:pt x="943" y="94"/>
                    <a:pt x="839" y="1"/>
                    <a:pt x="58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712725" y="3857500"/>
              <a:ext cx="16075" cy="16650"/>
            </a:xfrm>
            <a:custGeom>
              <a:avLst/>
              <a:gdLst/>
              <a:ahLst/>
              <a:cxnLst/>
              <a:rect l="l" t="t" r="r" b="b"/>
              <a:pathLst>
                <a:path w="643" h="666" extrusionOk="0">
                  <a:moveTo>
                    <a:pt x="199" y="0"/>
                  </a:moveTo>
                  <a:cubicBezTo>
                    <a:pt x="164" y="0"/>
                    <a:pt x="131" y="9"/>
                    <a:pt x="104" y="28"/>
                  </a:cubicBezTo>
                  <a:cubicBezTo>
                    <a:pt x="1" y="90"/>
                    <a:pt x="21" y="287"/>
                    <a:pt x="136" y="463"/>
                  </a:cubicBezTo>
                  <a:cubicBezTo>
                    <a:pt x="229" y="588"/>
                    <a:pt x="351" y="665"/>
                    <a:pt x="450" y="665"/>
                  </a:cubicBezTo>
                  <a:cubicBezTo>
                    <a:pt x="483" y="665"/>
                    <a:pt x="513" y="657"/>
                    <a:pt x="539" y="639"/>
                  </a:cubicBezTo>
                  <a:cubicBezTo>
                    <a:pt x="643" y="567"/>
                    <a:pt x="633" y="370"/>
                    <a:pt x="508" y="204"/>
                  </a:cubicBezTo>
                  <a:cubicBezTo>
                    <a:pt x="424" y="74"/>
                    <a:pt x="300" y="0"/>
                    <a:pt x="199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692525" y="3857700"/>
              <a:ext cx="11425" cy="12100"/>
            </a:xfrm>
            <a:custGeom>
              <a:avLst/>
              <a:gdLst/>
              <a:ahLst/>
              <a:cxnLst/>
              <a:rect l="l" t="t" r="r" b="b"/>
              <a:pathLst>
                <a:path w="457" h="484" extrusionOk="0">
                  <a:moveTo>
                    <a:pt x="141" y="0"/>
                  </a:moveTo>
                  <a:cubicBezTo>
                    <a:pt x="116" y="0"/>
                    <a:pt x="92" y="7"/>
                    <a:pt x="74" y="20"/>
                  </a:cubicBezTo>
                  <a:cubicBezTo>
                    <a:pt x="1" y="72"/>
                    <a:pt x="12" y="207"/>
                    <a:pt x="94" y="331"/>
                  </a:cubicBezTo>
                  <a:cubicBezTo>
                    <a:pt x="157" y="425"/>
                    <a:pt x="250" y="484"/>
                    <a:pt x="322" y="484"/>
                  </a:cubicBezTo>
                  <a:cubicBezTo>
                    <a:pt x="346" y="484"/>
                    <a:pt x="367" y="478"/>
                    <a:pt x="384" y="465"/>
                  </a:cubicBezTo>
                  <a:cubicBezTo>
                    <a:pt x="456" y="414"/>
                    <a:pt x="447" y="269"/>
                    <a:pt x="364" y="145"/>
                  </a:cubicBezTo>
                  <a:cubicBezTo>
                    <a:pt x="302" y="53"/>
                    <a:pt x="213" y="0"/>
                    <a:pt x="141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2329575" y="3737550"/>
              <a:ext cx="25" cy="81325"/>
            </a:xfrm>
            <a:custGeom>
              <a:avLst/>
              <a:gdLst/>
              <a:ahLst/>
              <a:cxnLst/>
              <a:rect l="l" t="t" r="r" b="b"/>
              <a:pathLst>
                <a:path w="1" h="3253" extrusionOk="0">
                  <a:moveTo>
                    <a:pt x="0" y="1"/>
                  </a:moveTo>
                  <a:lnTo>
                    <a:pt x="0" y="3252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329050" y="3737550"/>
              <a:ext cx="1325" cy="81325"/>
            </a:xfrm>
            <a:custGeom>
              <a:avLst/>
              <a:gdLst/>
              <a:ahLst/>
              <a:cxnLst/>
              <a:rect l="l" t="t" r="r" b="b"/>
              <a:pathLst>
                <a:path w="53" h="3253" extrusionOk="0">
                  <a:moveTo>
                    <a:pt x="1" y="1"/>
                  </a:moveTo>
                  <a:lnTo>
                    <a:pt x="1" y="3252"/>
                  </a:lnTo>
                  <a:lnTo>
                    <a:pt x="53" y="325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301600" y="3812625"/>
              <a:ext cx="56225" cy="48700"/>
            </a:xfrm>
            <a:custGeom>
              <a:avLst/>
              <a:gdLst/>
              <a:ahLst/>
              <a:cxnLst/>
              <a:rect l="l" t="t" r="r" b="b"/>
              <a:pathLst>
                <a:path w="2249" h="1948" extrusionOk="0">
                  <a:moveTo>
                    <a:pt x="592" y="1"/>
                  </a:moveTo>
                  <a:cubicBezTo>
                    <a:pt x="208" y="11"/>
                    <a:pt x="1" y="466"/>
                    <a:pt x="104" y="818"/>
                  </a:cubicBezTo>
                  <a:cubicBezTo>
                    <a:pt x="115" y="839"/>
                    <a:pt x="125" y="871"/>
                    <a:pt x="125" y="891"/>
                  </a:cubicBezTo>
                  <a:cubicBezTo>
                    <a:pt x="374" y="1554"/>
                    <a:pt x="1130" y="1948"/>
                    <a:pt x="1130" y="1948"/>
                  </a:cubicBezTo>
                  <a:cubicBezTo>
                    <a:pt x="1130" y="1948"/>
                    <a:pt x="1886" y="1543"/>
                    <a:pt x="2124" y="880"/>
                  </a:cubicBezTo>
                  <a:cubicBezTo>
                    <a:pt x="2124" y="860"/>
                    <a:pt x="2134" y="839"/>
                    <a:pt x="2145" y="818"/>
                  </a:cubicBezTo>
                  <a:cubicBezTo>
                    <a:pt x="2248" y="456"/>
                    <a:pt x="2031" y="1"/>
                    <a:pt x="1648" y="1"/>
                  </a:cubicBezTo>
                  <a:cubicBezTo>
                    <a:pt x="1337" y="1"/>
                    <a:pt x="1275" y="146"/>
                    <a:pt x="1119" y="259"/>
                  </a:cubicBezTo>
                  <a:cubicBezTo>
                    <a:pt x="974" y="146"/>
                    <a:pt x="891" y="1"/>
                    <a:pt x="5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301875" y="3811850"/>
              <a:ext cx="55675" cy="50750"/>
            </a:xfrm>
            <a:custGeom>
              <a:avLst/>
              <a:gdLst/>
              <a:ahLst/>
              <a:cxnLst/>
              <a:rect l="l" t="t" r="r" b="b"/>
              <a:pathLst>
                <a:path w="2227" h="2030" extrusionOk="0">
                  <a:moveTo>
                    <a:pt x="1637" y="62"/>
                  </a:moveTo>
                  <a:cubicBezTo>
                    <a:pt x="1782" y="62"/>
                    <a:pt x="1916" y="135"/>
                    <a:pt x="1999" y="259"/>
                  </a:cubicBezTo>
                  <a:cubicBezTo>
                    <a:pt x="2123" y="414"/>
                    <a:pt x="2155" y="642"/>
                    <a:pt x="2102" y="839"/>
                  </a:cubicBezTo>
                  <a:cubicBezTo>
                    <a:pt x="2092" y="860"/>
                    <a:pt x="2092" y="881"/>
                    <a:pt x="2082" y="902"/>
                  </a:cubicBezTo>
                  <a:cubicBezTo>
                    <a:pt x="1875" y="1471"/>
                    <a:pt x="1274" y="1854"/>
                    <a:pt x="1129" y="1937"/>
                  </a:cubicBezTo>
                  <a:lnTo>
                    <a:pt x="1119" y="1916"/>
                  </a:lnTo>
                  <a:lnTo>
                    <a:pt x="1108" y="1937"/>
                  </a:lnTo>
                  <a:cubicBezTo>
                    <a:pt x="984" y="1864"/>
                    <a:pt x="363" y="1491"/>
                    <a:pt x="146" y="902"/>
                  </a:cubicBezTo>
                  <a:cubicBezTo>
                    <a:pt x="135" y="881"/>
                    <a:pt x="135" y="870"/>
                    <a:pt x="125" y="839"/>
                  </a:cubicBezTo>
                  <a:cubicBezTo>
                    <a:pt x="63" y="653"/>
                    <a:pt x="104" y="425"/>
                    <a:pt x="218" y="269"/>
                  </a:cubicBezTo>
                  <a:cubicBezTo>
                    <a:pt x="311" y="135"/>
                    <a:pt x="436" y="73"/>
                    <a:pt x="581" y="62"/>
                  </a:cubicBezTo>
                  <a:lnTo>
                    <a:pt x="601" y="62"/>
                  </a:lnTo>
                  <a:cubicBezTo>
                    <a:pt x="808" y="62"/>
                    <a:pt x="901" y="145"/>
                    <a:pt x="1005" y="239"/>
                  </a:cubicBezTo>
                  <a:lnTo>
                    <a:pt x="1088" y="322"/>
                  </a:lnTo>
                  <a:lnTo>
                    <a:pt x="1108" y="332"/>
                  </a:lnTo>
                  <a:lnTo>
                    <a:pt x="1129" y="322"/>
                  </a:lnTo>
                  <a:cubicBezTo>
                    <a:pt x="1160" y="290"/>
                    <a:pt x="1191" y="259"/>
                    <a:pt x="1223" y="239"/>
                  </a:cubicBezTo>
                  <a:cubicBezTo>
                    <a:pt x="1315" y="145"/>
                    <a:pt x="1409" y="62"/>
                    <a:pt x="1637" y="62"/>
                  </a:cubicBezTo>
                  <a:close/>
                  <a:moveTo>
                    <a:pt x="581" y="0"/>
                  </a:moveTo>
                  <a:cubicBezTo>
                    <a:pt x="415" y="11"/>
                    <a:pt x="270" y="83"/>
                    <a:pt x="166" y="228"/>
                  </a:cubicBezTo>
                  <a:cubicBezTo>
                    <a:pt x="42" y="404"/>
                    <a:pt x="1" y="653"/>
                    <a:pt x="63" y="860"/>
                  </a:cubicBezTo>
                  <a:cubicBezTo>
                    <a:pt x="73" y="881"/>
                    <a:pt x="83" y="911"/>
                    <a:pt x="93" y="932"/>
                  </a:cubicBezTo>
                  <a:cubicBezTo>
                    <a:pt x="332" y="1585"/>
                    <a:pt x="1036" y="1979"/>
                    <a:pt x="1098" y="2009"/>
                  </a:cubicBezTo>
                  <a:lnTo>
                    <a:pt x="1108" y="2030"/>
                  </a:lnTo>
                  <a:lnTo>
                    <a:pt x="1119" y="2020"/>
                  </a:lnTo>
                  <a:lnTo>
                    <a:pt x="1129" y="2030"/>
                  </a:lnTo>
                  <a:lnTo>
                    <a:pt x="1140" y="2009"/>
                  </a:lnTo>
                  <a:cubicBezTo>
                    <a:pt x="1202" y="1979"/>
                    <a:pt x="1906" y="1574"/>
                    <a:pt x="2134" y="922"/>
                  </a:cubicBezTo>
                  <a:cubicBezTo>
                    <a:pt x="2144" y="902"/>
                    <a:pt x="2155" y="881"/>
                    <a:pt x="2165" y="849"/>
                  </a:cubicBezTo>
                  <a:cubicBezTo>
                    <a:pt x="2227" y="642"/>
                    <a:pt x="2185" y="394"/>
                    <a:pt x="2051" y="218"/>
                  </a:cubicBezTo>
                  <a:cubicBezTo>
                    <a:pt x="1947" y="83"/>
                    <a:pt x="1802" y="0"/>
                    <a:pt x="1647" y="0"/>
                  </a:cubicBezTo>
                  <a:lnTo>
                    <a:pt x="1626" y="0"/>
                  </a:lnTo>
                  <a:cubicBezTo>
                    <a:pt x="1377" y="0"/>
                    <a:pt x="1274" y="94"/>
                    <a:pt x="1181" y="187"/>
                  </a:cubicBezTo>
                  <a:cubicBezTo>
                    <a:pt x="1160" y="207"/>
                    <a:pt x="1140" y="239"/>
                    <a:pt x="1108" y="259"/>
                  </a:cubicBezTo>
                  <a:lnTo>
                    <a:pt x="1046" y="197"/>
                  </a:lnTo>
                  <a:cubicBezTo>
                    <a:pt x="943" y="104"/>
                    <a:pt x="829" y="0"/>
                    <a:pt x="58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306275" y="3814825"/>
              <a:ext cx="15825" cy="16875"/>
            </a:xfrm>
            <a:custGeom>
              <a:avLst/>
              <a:gdLst/>
              <a:ahLst/>
              <a:cxnLst/>
              <a:rect l="l" t="t" r="r" b="b"/>
              <a:pathLst>
                <a:path w="633" h="675" extrusionOk="0">
                  <a:moveTo>
                    <a:pt x="442" y="0"/>
                  </a:moveTo>
                  <a:cubicBezTo>
                    <a:pt x="342" y="0"/>
                    <a:pt x="218" y="80"/>
                    <a:pt x="124" y="213"/>
                  </a:cubicBezTo>
                  <a:cubicBezTo>
                    <a:pt x="11" y="378"/>
                    <a:pt x="0" y="575"/>
                    <a:pt x="104" y="648"/>
                  </a:cubicBezTo>
                  <a:cubicBezTo>
                    <a:pt x="130" y="666"/>
                    <a:pt x="160" y="674"/>
                    <a:pt x="192" y="674"/>
                  </a:cubicBezTo>
                  <a:cubicBezTo>
                    <a:pt x="291" y="674"/>
                    <a:pt x="412" y="596"/>
                    <a:pt x="497" y="472"/>
                  </a:cubicBezTo>
                  <a:cubicBezTo>
                    <a:pt x="622" y="295"/>
                    <a:pt x="632" y="99"/>
                    <a:pt x="529" y="26"/>
                  </a:cubicBezTo>
                  <a:cubicBezTo>
                    <a:pt x="503" y="9"/>
                    <a:pt x="474" y="0"/>
                    <a:pt x="442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331125" y="3815025"/>
              <a:ext cx="11425" cy="12100"/>
            </a:xfrm>
            <a:custGeom>
              <a:avLst/>
              <a:gdLst/>
              <a:ahLst/>
              <a:cxnLst/>
              <a:rect l="l" t="t" r="r" b="b"/>
              <a:pathLst>
                <a:path w="457" h="484" extrusionOk="0">
                  <a:moveTo>
                    <a:pt x="319" y="0"/>
                  </a:moveTo>
                  <a:cubicBezTo>
                    <a:pt x="244" y="0"/>
                    <a:pt x="157" y="59"/>
                    <a:pt x="94" y="153"/>
                  </a:cubicBezTo>
                  <a:cubicBezTo>
                    <a:pt x="0" y="277"/>
                    <a:pt x="0" y="412"/>
                    <a:pt x="73" y="464"/>
                  </a:cubicBezTo>
                  <a:cubicBezTo>
                    <a:pt x="92" y="477"/>
                    <a:pt x="114" y="484"/>
                    <a:pt x="139" y="484"/>
                  </a:cubicBezTo>
                  <a:cubicBezTo>
                    <a:pt x="208" y="484"/>
                    <a:pt x="294" y="432"/>
                    <a:pt x="363" y="340"/>
                  </a:cubicBezTo>
                  <a:cubicBezTo>
                    <a:pt x="446" y="215"/>
                    <a:pt x="456" y="70"/>
                    <a:pt x="384" y="18"/>
                  </a:cubicBezTo>
                  <a:cubicBezTo>
                    <a:pt x="364" y="6"/>
                    <a:pt x="342" y="0"/>
                    <a:pt x="319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2494500" y="3722525"/>
              <a:ext cx="25" cy="80300"/>
            </a:xfrm>
            <a:custGeom>
              <a:avLst/>
              <a:gdLst/>
              <a:ahLst/>
              <a:cxnLst/>
              <a:rect l="l" t="t" r="r" b="b"/>
              <a:pathLst>
                <a:path w="1" h="3212" extrusionOk="0">
                  <a:moveTo>
                    <a:pt x="0" y="321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2493975" y="3722525"/>
              <a:ext cx="1050" cy="80300"/>
            </a:xfrm>
            <a:custGeom>
              <a:avLst/>
              <a:gdLst/>
              <a:ahLst/>
              <a:cxnLst/>
              <a:rect l="l" t="t" r="r" b="b"/>
              <a:pathLst>
                <a:path w="42" h="3212" extrusionOk="0">
                  <a:moveTo>
                    <a:pt x="0" y="1"/>
                  </a:moveTo>
                  <a:lnTo>
                    <a:pt x="0" y="3211"/>
                  </a:lnTo>
                  <a:lnTo>
                    <a:pt x="42" y="3211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2466250" y="3796575"/>
              <a:ext cx="56475" cy="48950"/>
            </a:xfrm>
            <a:custGeom>
              <a:avLst/>
              <a:gdLst/>
              <a:ahLst/>
              <a:cxnLst/>
              <a:rect l="l" t="t" r="r" b="b"/>
              <a:pathLst>
                <a:path w="2259" h="1958" extrusionOk="0">
                  <a:moveTo>
                    <a:pt x="1658" y="1"/>
                  </a:moveTo>
                  <a:cubicBezTo>
                    <a:pt x="1337" y="1"/>
                    <a:pt x="1275" y="146"/>
                    <a:pt x="1130" y="270"/>
                  </a:cubicBezTo>
                  <a:cubicBezTo>
                    <a:pt x="980" y="150"/>
                    <a:pt x="897" y="10"/>
                    <a:pt x="620" y="10"/>
                  </a:cubicBezTo>
                  <a:cubicBezTo>
                    <a:pt x="611" y="10"/>
                    <a:pt x="601" y="10"/>
                    <a:pt x="592" y="11"/>
                  </a:cubicBezTo>
                  <a:cubicBezTo>
                    <a:pt x="208" y="21"/>
                    <a:pt x="1" y="466"/>
                    <a:pt x="115" y="829"/>
                  </a:cubicBezTo>
                  <a:cubicBezTo>
                    <a:pt x="115" y="850"/>
                    <a:pt x="125" y="870"/>
                    <a:pt x="136" y="891"/>
                  </a:cubicBezTo>
                  <a:cubicBezTo>
                    <a:pt x="374" y="1564"/>
                    <a:pt x="1130" y="1957"/>
                    <a:pt x="1130" y="1957"/>
                  </a:cubicBezTo>
                  <a:lnTo>
                    <a:pt x="1140" y="1957"/>
                  </a:lnTo>
                  <a:cubicBezTo>
                    <a:pt x="1140" y="1957"/>
                    <a:pt x="1886" y="1554"/>
                    <a:pt x="2124" y="880"/>
                  </a:cubicBezTo>
                  <a:cubicBezTo>
                    <a:pt x="2134" y="860"/>
                    <a:pt x="2145" y="839"/>
                    <a:pt x="2145" y="818"/>
                  </a:cubicBezTo>
                  <a:cubicBezTo>
                    <a:pt x="2259" y="456"/>
                    <a:pt x="2041" y="11"/>
                    <a:pt x="16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466525" y="3795800"/>
              <a:ext cx="55675" cy="50750"/>
            </a:xfrm>
            <a:custGeom>
              <a:avLst/>
              <a:gdLst/>
              <a:ahLst/>
              <a:cxnLst/>
              <a:rect l="l" t="t" r="r" b="b"/>
              <a:pathLst>
                <a:path w="2227" h="2030" extrusionOk="0">
                  <a:moveTo>
                    <a:pt x="1647" y="62"/>
                  </a:moveTo>
                  <a:cubicBezTo>
                    <a:pt x="1792" y="73"/>
                    <a:pt x="1916" y="135"/>
                    <a:pt x="2010" y="259"/>
                  </a:cubicBezTo>
                  <a:cubicBezTo>
                    <a:pt x="2123" y="425"/>
                    <a:pt x="2165" y="653"/>
                    <a:pt x="2113" y="839"/>
                  </a:cubicBezTo>
                  <a:lnTo>
                    <a:pt x="2082" y="901"/>
                  </a:lnTo>
                  <a:cubicBezTo>
                    <a:pt x="1885" y="1481"/>
                    <a:pt x="1274" y="1864"/>
                    <a:pt x="1140" y="1947"/>
                  </a:cubicBezTo>
                  <a:lnTo>
                    <a:pt x="1129" y="1926"/>
                  </a:lnTo>
                  <a:lnTo>
                    <a:pt x="1108" y="1947"/>
                  </a:lnTo>
                  <a:cubicBezTo>
                    <a:pt x="984" y="1875"/>
                    <a:pt x="363" y="1491"/>
                    <a:pt x="146" y="911"/>
                  </a:cubicBezTo>
                  <a:cubicBezTo>
                    <a:pt x="146" y="891"/>
                    <a:pt x="135" y="870"/>
                    <a:pt x="125" y="849"/>
                  </a:cubicBezTo>
                  <a:cubicBezTo>
                    <a:pt x="73" y="663"/>
                    <a:pt x="104" y="435"/>
                    <a:pt x="218" y="269"/>
                  </a:cubicBezTo>
                  <a:cubicBezTo>
                    <a:pt x="311" y="145"/>
                    <a:pt x="446" y="73"/>
                    <a:pt x="581" y="73"/>
                  </a:cubicBezTo>
                  <a:lnTo>
                    <a:pt x="601" y="73"/>
                  </a:lnTo>
                  <a:cubicBezTo>
                    <a:pt x="818" y="73"/>
                    <a:pt x="901" y="156"/>
                    <a:pt x="1005" y="249"/>
                  </a:cubicBezTo>
                  <a:cubicBezTo>
                    <a:pt x="1036" y="269"/>
                    <a:pt x="1067" y="301"/>
                    <a:pt x="1098" y="322"/>
                  </a:cubicBezTo>
                  <a:lnTo>
                    <a:pt x="1119" y="342"/>
                  </a:lnTo>
                  <a:lnTo>
                    <a:pt x="1140" y="322"/>
                  </a:lnTo>
                  <a:cubicBezTo>
                    <a:pt x="1171" y="301"/>
                    <a:pt x="1202" y="269"/>
                    <a:pt x="1223" y="239"/>
                  </a:cubicBezTo>
                  <a:cubicBezTo>
                    <a:pt x="1326" y="145"/>
                    <a:pt x="1409" y="62"/>
                    <a:pt x="1647" y="62"/>
                  </a:cubicBezTo>
                  <a:close/>
                  <a:moveTo>
                    <a:pt x="1647" y="0"/>
                  </a:moveTo>
                  <a:cubicBezTo>
                    <a:pt x="1388" y="0"/>
                    <a:pt x="1285" y="104"/>
                    <a:pt x="1181" y="197"/>
                  </a:cubicBezTo>
                  <a:lnTo>
                    <a:pt x="1119" y="259"/>
                  </a:lnTo>
                  <a:cubicBezTo>
                    <a:pt x="1098" y="239"/>
                    <a:pt x="1078" y="218"/>
                    <a:pt x="1057" y="207"/>
                  </a:cubicBezTo>
                  <a:cubicBezTo>
                    <a:pt x="948" y="109"/>
                    <a:pt x="840" y="10"/>
                    <a:pt x="616" y="10"/>
                  </a:cubicBezTo>
                  <a:cubicBezTo>
                    <a:pt x="604" y="10"/>
                    <a:pt x="593" y="10"/>
                    <a:pt x="581" y="11"/>
                  </a:cubicBezTo>
                  <a:cubicBezTo>
                    <a:pt x="425" y="11"/>
                    <a:pt x="270" y="94"/>
                    <a:pt x="176" y="239"/>
                  </a:cubicBezTo>
                  <a:cubicBezTo>
                    <a:pt x="42" y="414"/>
                    <a:pt x="1" y="663"/>
                    <a:pt x="73" y="870"/>
                  </a:cubicBezTo>
                  <a:cubicBezTo>
                    <a:pt x="73" y="891"/>
                    <a:pt x="84" y="911"/>
                    <a:pt x="94" y="932"/>
                  </a:cubicBezTo>
                  <a:cubicBezTo>
                    <a:pt x="332" y="1595"/>
                    <a:pt x="1046" y="1988"/>
                    <a:pt x="1098" y="2020"/>
                  </a:cubicBezTo>
                  <a:lnTo>
                    <a:pt x="1108" y="2030"/>
                  </a:lnTo>
                  <a:lnTo>
                    <a:pt x="1129" y="2030"/>
                  </a:lnTo>
                  <a:lnTo>
                    <a:pt x="1140" y="2020"/>
                  </a:lnTo>
                  <a:cubicBezTo>
                    <a:pt x="1202" y="1978"/>
                    <a:pt x="1906" y="1585"/>
                    <a:pt x="2144" y="922"/>
                  </a:cubicBezTo>
                  <a:cubicBezTo>
                    <a:pt x="2155" y="901"/>
                    <a:pt x="2165" y="881"/>
                    <a:pt x="2165" y="860"/>
                  </a:cubicBezTo>
                  <a:cubicBezTo>
                    <a:pt x="2227" y="653"/>
                    <a:pt x="2185" y="404"/>
                    <a:pt x="2061" y="228"/>
                  </a:cubicBezTo>
                  <a:cubicBezTo>
                    <a:pt x="1958" y="83"/>
                    <a:pt x="1813" y="11"/>
                    <a:pt x="164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2470925" y="3799025"/>
              <a:ext cx="15825" cy="16875"/>
            </a:xfrm>
            <a:custGeom>
              <a:avLst/>
              <a:gdLst/>
              <a:ahLst/>
              <a:cxnLst/>
              <a:rect l="l" t="t" r="r" b="b"/>
              <a:pathLst>
                <a:path w="633" h="675" extrusionOk="0">
                  <a:moveTo>
                    <a:pt x="440" y="0"/>
                  </a:moveTo>
                  <a:cubicBezTo>
                    <a:pt x="342" y="0"/>
                    <a:pt x="221" y="78"/>
                    <a:pt x="135" y="203"/>
                  </a:cubicBezTo>
                  <a:cubicBezTo>
                    <a:pt x="11" y="379"/>
                    <a:pt x="0" y="575"/>
                    <a:pt x="104" y="648"/>
                  </a:cubicBezTo>
                  <a:cubicBezTo>
                    <a:pt x="129" y="666"/>
                    <a:pt x="159" y="674"/>
                    <a:pt x="191" y="674"/>
                  </a:cubicBezTo>
                  <a:cubicBezTo>
                    <a:pt x="291" y="674"/>
                    <a:pt x="414" y="594"/>
                    <a:pt x="508" y="462"/>
                  </a:cubicBezTo>
                  <a:cubicBezTo>
                    <a:pt x="622" y="296"/>
                    <a:pt x="633" y="99"/>
                    <a:pt x="529" y="27"/>
                  </a:cubicBezTo>
                  <a:cubicBezTo>
                    <a:pt x="503" y="9"/>
                    <a:pt x="473" y="0"/>
                    <a:pt x="440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495775" y="3799175"/>
              <a:ext cx="11425" cy="12125"/>
            </a:xfrm>
            <a:custGeom>
              <a:avLst/>
              <a:gdLst/>
              <a:ahLst/>
              <a:cxnLst/>
              <a:rect l="l" t="t" r="r" b="b"/>
              <a:pathLst>
                <a:path w="457" h="485" extrusionOk="0">
                  <a:moveTo>
                    <a:pt x="317" y="1"/>
                  </a:moveTo>
                  <a:cubicBezTo>
                    <a:pt x="245" y="1"/>
                    <a:pt x="155" y="53"/>
                    <a:pt x="94" y="145"/>
                  </a:cubicBezTo>
                  <a:cubicBezTo>
                    <a:pt x="11" y="269"/>
                    <a:pt x="1" y="414"/>
                    <a:pt x="73" y="466"/>
                  </a:cubicBezTo>
                  <a:cubicBezTo>
                    <a:pt x="91" y="478"/>
                    <a:pt x="112" y="484"/>
                    <a:pt x="135" y="484"/>
                  </a:cubicBezTo>
                  <a:cubicBezTo>
                    <a:pt x="208" y="484"/>
                    <a:pt x="301" y="426"/>
                    <a:pt x="363" y="332"/>
                  </a:cubicBezTo>
                  <a:cubicBezTo>
                    <a:pt x="446" y="217"/>
                    <a:pt x="456" y="72"/>
                    <a:pt x="384" y="21"/>
                  </a:cubicBezTo>
                  <a:cubicBezTo>
                    <a:pt x="365" y="7"/>
                    <a:pt x="342" y="1"/>
                    <a:pt x="317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404400" y="3706725"/>
              <a:ext cx="25" cy="208450"/>
            </a:xfrm>
            <a:custGeom>
              <a:avLst/>
              <a:gdLst/>
              <a:ahLst/>
              <a:cxnLst/>
              <a:rect l="l" t="t" r="r" b="b"/>
              <a:pathLst>
                <a:path w="1" h="8338" extrusionOk="0">
                  <a:moveTo>
                    <a:pt x="0" y="8338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403875" y="3706725"/>
              <a:ext cx="1075" cy="208450"/>
            </a:xfrm>
            <a:custGeom>
              <a:avLst/>
              <a:gdLst/>
              <a:ahLst/>
              <a:cxnLst/>
              <a:rect l="l" t="t" r="r" b="b"/>
              <a:pathLst>
                <a:path w="43" h="8338" extrusionOk="0">
                  <a:moveTo>
                    <a:pt x="1" y="1"/>
                  </a:moveTo>
                  <a:lnTo>
                    <a:pt x="1" y="8338"/>
                  </a:lnTo>
                  <a:lnTo>
                    <a:pt x="42" y="8338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2376175" y="3908925"/>
              <a:ext cx="56450" cy="48950"/>
            </a:xfrm>
            <a:custGeom>
              <a:avLst/>
              <a:gdLst/>
              <a:ahLst/>
              <a:cxnLst/>
              <a:rect l="l" t="t" r="r" b="b"/>
              <a:pathLst>
                <a:path w="2258" h="1958" extrusionOk="0">
                  <a:moveTo>
                    <a:pt x="621" y="0"/>
                  </a:moveTo>
                  <a:cubicBezTo>
                    <a:pt x="611" y="0"/>
                    <a:pt x="601" y="1"/>
                    <a:pt x="591" y="1"/>
                  </a:cubicBezTo>
                  <a:cubicBezTo>
                    <a:pt x="207" y="11"/>
                    <a:pt x="0" y="467"/>
                    <a:pt x="115" y="819"/>
                  </a:cubicBezTo>
                  <a:cubicBezTo>
                    <a:pt x="115" y="839"/>
                    <a:pt x="125" y="860"/>
                    <a:pt x="135" y="881"/>
                  </a:cubicBezTo>
                  <a:cubicBezTo>
                    <a:pt x="373" y="1554"/>
                    <a:pt x="1129" y="1958"/>
                    <a:pt x="1129" y="1958"/>
                  </a:cubicBezTo>
                  <a:cubicBezTo>
                    <a:pt x="1129" y="1958"/>
                    <a:pt x="1129" y="1948"/>
                    <a:pt x="1139" y="1948"/>
                  </a:cubicBezTo>
                  <a:lnTo>
                    <a:pt x="1139" y="1958"/>
                  </a:lnTo>
                  <a:cubicBezTo>
                    <a:pt x="1139" y="1958"/>
                    <a:pt x="1885" y="1544"/>
                    <a:pt x="2124" y="881"/>
                  </a:cubicBezTo>
                  <a:lnTo>
                    <a:pt x="2154" y="819"/>
                  </a:lnTo>
                  <a:cubicBezTo>
                    <a:pt x="2258" y="457"/>
                    <a:pt x="2041" y="1"/>
                    <a:pt x="1657" y="1"/>
                  </a:cubicBezTo>
                  <a:cubicBezTo>
                    <a:pt x="1647" y="1"/>
                    <a:pt x="1637" y="0"/>
                    <a:pt x="1627" y="0"/>
                  </a:cubicBezTo>
                  <a:cubicBezTo>
                    <a:pt x="1342" y="0"/>
                    <a:pt x="1270" y="150"/>
                    <a:pt x="1129" y="259"/>
                  </a:cubicBezTo>
                  <a:cubicBezTo>
                    <a:pt x="979" y="150"/>
                    <a:pt x="906" y="0"/>
                    <a:pt x="621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2376675" y="3908125"/>
              <a:ext cx="55700" cy="50800"/>
            </a:xfrm>
            <a:custGeom>
              <a:avLst/>
              <a:gdLst/>
              <a:ahLst/>
              <a:cxnLst/>
              <a:rect l="l" t="t" r="r" b="b"/>
              <a:pathLst>
                <a:path w="2228" h="2032" extrusionOk="0">
                  <a:moveTo>
                    <a:pt x="1637" y="64"/>
                  </a:moveTo>
                  <a:cubicBezTo>
                    <a:pt x="1782" y="64"/>
                    <a:pt x="1906" y="137"/>
                    <a:pt x="2000" y="261"/>
                  </a:cubicBezTo>
                  <a:cubicBezTo>
                    <a:pt x="2124" y="416"/>
                    <a:pt x="2155" y="644"/>
                    <a:pt x="2104" y="841"/>
                  </a:cubicBezTo>
                  <a:cubicBezTo>
                    <a:pt x="2093" y="861"/>
                    <a:pt x="2083" y="882"/>
                    <a:pt x="2083" y="903"/>
                  </a:cubicBezTo>
                  <a:cubicBezTo>
                    <a:pt x="1876" y="1483"/>
                    <a:pt x="1264" y="1866"/>
                    <a:pt x="1130" y="1938"/>
                  </a:cubicBezTo>
                  <a:lnTo>
                    <a:pt x="1119" y="1918"/>
                  </a:lnTo>
                  <a:lnTo>
                    <a:pt x="1099" y="1948"/>
                  </a:lnTo>
                  <a:cubicBezTo>
                    <a:pt x="974" y="1866"/>
                    <a:pt x="353" y="1493"/>
                    <a:pt x="146" y="903"/>
                  </a:cubicBezTo>
                  <a:cubicBezTo>
                    <a:pt x="136" y="882"/>
                    <a:pt x="125" y="861"/>
                    <a:pt x="125" y="841"/>
                  </a:cubicBezTo>
                  <a:cubicBezTo>
                    <a:pt x="63" y="654"/>
                    <a:pt x="95" y="426"/>
                    <a:pt x="219" y="261"/>
                  </a:cubicBezTo>
                  <a:cubicBezTo>
                    <a:pt x="302" y="137"/>
                    <a:pt x="436" y="64"/>
                    <a:pt x="581" y="64"/>
                  </a:cubicBezTo>
                  <a:lnTo>
                    <a:pt x="592" y="64"/>
                  </a:lnTo>
                  <a:cubicBezTo>
                    <a:pt x="809" y="64"/>
                    <a:pt x="902" y="146"/>
                    <a:pt x="1006" y="240"/>
                  </a:cubicBezTo>
                  <a:cubicBezTo>
                    <a:pt x="1027" y="271"/>
                    <a:pt x="1057" y="291"/>
                    <a:pt x="1089" y="323"/>
                  </a:cubicBezTo>
                  <a:lnTo>
                    <a:pt x="1109" y="333"/>
                  </a:lnTo>
                  <a:lnTo>
                    <a:pt x="1130" y="323"/>
                  </a:lnTo>
                  <a:cubicBezTo>
                    <a:pt x="1161" y="291"/>
                    <a:pt x="1192" y="261"/>
                    <a:pt x="1223" y="240"/>
                  </a:cubicBezTo>
                  <a:cubicBezTo>
                    <a:pt x="1317" y="137"/>
                    <a:pt x="1399" y="64"/>
                    <a:pt x="1637" y="64"/>
                  </a:cubicBezTo>
                  <a:close/>
                  <a:moveTo>
                    <a:pt x="605" y="1"/>
                  </a:moveTo>
                  <a:cubicBezTo>
                    <a:pt x="594" y="1"/>
                    <a:pt x="583" y="1"/>
                    <a:pt x="571" y="1"/>
                  </a:cubicBezTo>
                  <a:cubicBezTo>
                    <a:pt x="415" y="1"/>
                    <a:pt x="270" y="84"/>
                    <a:pt x="167" y="229"/>
                  </a:cubicBezTo>
                  <a:cubicBezTo>
                    <a:pt x="42" y="406"/>
                    <a:pt x="1" y="654"/>
                    <a:pt x="63" y="861"/>
                  </a:cubicBezTo>
                  <a:cubicBezTo>
                    <a:pt x="63" y="882"/>
                    <a:pt x="74" y="903"/>
                    <a:pt x="84" y="933"/>
                  </a:cubicBezTo>
                  <a:cubicBezTo>
                    <a:pt x="322" y="1586"/>
                    <a:pt x="1037" y="1980"/>
                    <a:pt x="1099" y="2010"/>
                  </a:cubicBezTo>
                  <a:lnTo>
                    <a:pt x="1099" y="2031"/>
                  </a:lnTo>
                  <a:lnTo>
                    <a:pt x="1119" y="2021"/>
                  </a:lnTo>
                  <a:lnTo>
                    <a:pt x="1130" y="2031"/>
                  </a:lnTo>
                  <a:lnTo>
                    <a:pt x="1130" y="2010"/>
                  </a:lnTo>
                  <a:cubicBezTo>
                    <a:pt x="1192" y="1980"/>
                    <a:pt x="1906" y="1576"/>
                    <a:pt x="2134" y="924"/>
                  </a:cubicBezTo>
                  <a:cubicBezTo>
                    <a:pt x="2145" y="903"/>
                    <a:pt x="2155" y="882"/>
                    <a:pt x="2155" y="851"/>
                  </a:cubicBezTo>
                  <a:cubicBezTo>
                    <a:pt x="2228" y="644"/>
                    <a:pt x="2176" y="395"/>
                    <a:pt x="2051" y="219"/>
                  </a:cubicBezTo>
                  <a:cubicBezTo>
                    <a:pt x="1948" y="84"/>
                    <a:pt x="1803" y="1"/>
                    <a:pt x="1637" y="1"/>
                  </a:cubicBezTo>
                  <a:lnTo>
                    <a:pt x="1627" y="1"/>
                  </a:lnTo>
                  <a:cubicBezTo>
                    <a:pt x="1379" y="1"/>
                    <a:pt x="1275" y="95"/>
                    <a:pt x="1172" y="188"/>
                  </a:cubicBezTo>
                  <a:lnTo>
                    <a:pt x="1109" y="250"/>
                  </a:lnTo>
                  <a:cubicBezTo>
                    <a:pt x="1089" y="240"/>
                    <a:pt x="1068" y="219"/>
                    <a:pt x="1047" y="199"/>
                  </a:cubicBezTo>
                  <a:cubicBezTo>
                    <a:pt x="938" y="100"/>
                    <a:pt x="839" y="1"/>
                    <a:pt x="605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2380825" y="3911125"/>
              <a:ext cx="16075" cy="16875"/>
            </a:xfrm>
            <a:custGeom>
              <a:avLst/>
              <a:gdLst/>
              <a:ahLst/>
              <a:cxnLst/>
              <a:rect l="l" t="t" r="r" b="b"/>
              <a:pathLst>
                <a:path w="643" h="675" extrusionOk="0">
                  <a:moveTo>
                    <a:pt x="450" y="0"/>
                  </a:moveTo>
                  <a:cubicBezTo>
                    <a:pt x="348" y="0"/>
                    <a:pt x="221" y="78"/>
                    <a:pt x="136" y="203"/>
                  </a:cubicBezTo>
                  <a:cubicBezTo>
                    <a:pt x="11" y="379"/>
                    <a:pt x="1" y="576"/>
                    <a:pt x="104" y="648"/>
                  </a:cubicBezTo>
                  <a:cubicBezTo>
                    <a:pt x="130" y="666"/>
                    <a:pt x="160" y="674"/>
                    <a:pt x="193" y="674"/>
                  </a:cubicBezTo>
                  <a:cubicBezTo>
                    <a:pt x="292" y="674"/>
                    <a:pt x="415" y="597"/>
                    <a:pt x="508" y="472"/>
                  </a:cubicBezTo>
                  <a:cubicBezTo>
                    <a:pt x="622" y="296"/>
                    <a:pt x="643" y="99"/>
                    <a:pt x="539" y="26"/>
                  </a:cubicBezTo>
                  <a:cubicBezTo>
                    <a:pt x="514" y="9"/>
                    <a:pt x="483" y="0"/>
                    <a:pt x="450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2405675" y="3911325"/>
              <a:ext cx="11700" cy="12100"/>
            </a:xfrm>
            <a:custGeom>
              <a:avLst/>
              <a:gdLst/>
              <a:ahLst/>
              <a:cxnLst/>
              <a:rect l="l" t="t" r="r" b="b"/>
              <a:pathLst>
                <a:path w="468" h="484" extrusionOk="0">
                  <a:moveTo>
                    <a:pt x="324" y="0"/>
                  </a:moveTo>
                  <a:cubicBezTo>
                    <a:pt x="254" y="0"/>
                    <a:pt x="165" y="59"/>
                    <a:pt x="94" y="154"/>
                  </a:cubicBezTo>
                  <a:cubicBezTo>
                    <a:pt x="12" y="278"/>
                    <a:pt x="1" y="412"/>
                    <a:pt x="74" y="464"/>
                  </a:cubicBezTo>
                  <a:cubicBezTo>
                    <a:pt x="95" y="478"/>
                    <a:pt x="120" y="484"/>
                    <a:pt x="145" y="484"/>
                  </a:cubicBezTo>
                  <a:cubicBezTo>
                    <a:pt x="218" y="484"/>
                    <a:pt x="302" y="432"/>
                    <a:pt x="364" y="340"/>
                  </a:cubicBezTo>
                  <a:cubicBezTo>
                    <a:pt x="456" y="216"/>
                    <a:pt x="467" y="71"/>
                    <a:pt x="384" y="18"/>
                  </a:cubicBezTo>
                  <a:cubicBezTo>
                    <a:pt x="367" y="6"/>
                    <a:pt x="347" y="0"/>
                    <a:pt x="324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2622625" y="3659875"/>
              <a:ext cx="25" cy="83925"/>
            </a:xfrm>
            <a:custGeom>
              <a:avLst/>
              <a:gdLst/>
              <a:ahLst/>
              <a:cxnLst/>
              <a:rect l="l" t="t" r="r" b="b"/>
              <a:pathLst>
                <a:path w="1" h="3357" extrusionOk="0">
                  <a:moveTo>
                    <a:pt x="1" y="3356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622125" y="3659875"/>
              <a:ext cx="1050" cy="83925"/>
            </a:xfrm>
            <a:custGeom>
              <a:avLst/>
              <a:gdLst/>
              <a:ahLst/>
              <a:cxnLst/>
              <a:rect l="l" t="t" r="r" b="b"/>
              <a:pathLst>
                <a:path w="42" h="3357" extrusionOk="0">
                  <a:moveTo>
                    <a:pt x="0" y="1"/>
                  </a:moveTo>
                  <a:lnTo>
                    <a:pt x="0" y="3356"/>
                  </a:lnTo>
                  <a:lnTo>
                    <a:pt x="41" y="3356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94425" y="3737550"/>
              <a:ext cx="56450" cy="48950"/>
            </a:xfrm>
            <a:custGeom>
              <a:avLst/>
              <a:gdLst/>
              <a:ahLst/>
              <a:cxnLst/>
              <a:rect l="l" t="t" r="r" b="b"/>
              <a:pathLst>
                <a:path w="2258" h="1958" extrusionOk="0">
                  <a:moveTo>
                    <a:pt x="601" y="1"/>
                  </a:moveTo>
                  <a:cubicBezTo>
                    <a:pt x="217" y="10"/>
                    <a:pt x="0" y="466"/>
                    <a:pt x="104" y="818"/>
                  </a:cubicBezTo>
                  <a:lnTo>
                    <a:pt x="135" y="880"/>
                  </a:lnTo>
                  <a:cubicBezTo>
                    <a:pt x="373" y="1554"/>
                    <a:pt x="1119" y="1957"/>
                    <a:pt x="1119" y="1957"/>
                  </a:cubicBezTo>
                  <a:lnTo>
                    <a:pt x="1129" y="1957"/>
                  </a:lnTo>
                  <a:cubicBezTo>
                    <a:pt x="1129" y="1957"/>
                    <a:pt x="1885" y="1564"/>
                    <a:pt x="2123" y="891"/>
                  </a:cubicBezTo>
                  <a:cubicBezTo>
                    <a:pt x="2134" y="870"/>
                    <a:pt x="2144" y="850"/>
                    <a:pt x="2144" y="829"/>
                  </a:cubicBezTo>
                  <a:cubicBezTo>
                    <a:pt x="2258" y="466"/>
                    <a:pt x="2051" y="21"/>
                    <a:pt x="1667" y="10"/>
                  </a:cubicBezTo>
                  <a:cubicBezTo>
                    <a:pt x="1657" y="10"/>
                    <a:pt x="1647" y="10"/>
                    <a:pt x="1638" y="10"/>
                  </a:cubicBezTo>
                  <a:cubicBezTo>
                    <a:pt x="1352" y="10"/>
                    <a:pt x="1279" y="150"/>
                    <a:pt x="1129" y="270"/>
                  </a:cubicBezTo>
                  <a:cubicBezTo>
                    <a:pt x="984" y="146"/>
                    <a:pt x="912" y="1"/>
                    <a:pt x="601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94675" y="3736775"/>
              <a:ext cx="55700" cy="50750"/>
            </a:xfrm>
            <a:custGeom>
              <a:avLst/>
              <a:gdLst/>
              <a:ahLst/>
              <a:cxnLst/>
              <a:rect l="l" t="t" r="r" b="b"/>
              <a:pathLst>
                <a:path w="2228" h="2030" extrusionOk="0">
                  <a:moveTo>
                    <a:pt x="591" y="62"/>
                  </a:moveTo>
                  <a:cubicBezTo>
                    <a:pt x="819" y="62"/>
                    <a:pt x="912" y="145"/>
                    <a:pt x="1005" y="239"/>
                  </a:cubicBezTo>
                  <a:cubicBezTo>
                    <a:pt x="1036" y="269"/>
                    <a:pt x="1067" y="301"/>
                    <a:pt x="1098" y="321"/>
                  </a:cubicBezTo>
                  <a:lnTo>
                    <a:pt x="1119" y="342"/>
                  </a:lnTo>
                  <a:lnTo>
                    <a:pt x="1139" y="321"/>
                  </a:lnTo>
                  <a:cubicBezTo>
                    <a:pt x="1171" y="301"/>
                    <a:pt x="1202" y="269"/>
                    <a:pt x="1222" y="249"/>
                  </a:cubicBezTo>
                  <a:cubicBezTo>
                    <a:pt x="1331" y="161"/>
                    <a:pt x="1411" y="72"/>
                    <a:pt x="1612" y="72"/>
                  </a:cubicBezTo>
                  <a:cubicBezTo>
                    <a:pt x="1624" y="72"/>
                    <a:pt x="1635" y="72"/>
                    <a:pt x="1647" y="73"/>
                  </a:cubicBezTo>
                  <a:cubicBezTo>
                    <a:pt x="1792" y="73"/>
                    <a:pt x="1927" y="145"/>
                    <a:pt x="2009" y="269"/>
                  </a:cubicBezTo>
                  <a:cubicBezTo>
                    <a:pt x="2134" y="435"/>
                    <a:pt x="2165" y="663"/>
                    <a:pt x="2103" y="849"/>
                  </a:cubicBezTo>
                  <a:cubicBezTo>
                    <a:pt x="2103" y="870"/>
                    <a:pt x="2092" y="891"/>
                    <a:pt x="2082" y="911"/>
                  </a:cubicBezTo>
                  <a:cubicBezTo>
                    <a:pt x="1875" y="1502"/>
                    <a:pt x="1243" y="1885"/>
                    <a:pt x="1119" y="1947"/>
                  </a:cubicBezTo>
                  <a:lnTo>
                    <a:pt x="1109" y="1937"/>
                  </a:lnTo>
                  <a:lnTo>
                    <a:pt x="1098" y="1947"/>
                  </a:lnTo>
                  <a:cubicBezTo>
                    <a:pt x="953" y="1864"/>
                    <a:pt x="352" y="1481"/>
                    <a:pt x="145" y="901"/>
                  </a:cubicBezTo>
                  <a:cubicBezTo>
                    <a:pt x="145" y="881"/>
                    <a:pt x="135" y="860"/>
                    <a:pt x="125" y="839"/>
                  </a:cubicBezTo>
                  <a:cubicBezTo>
                    <a:pt x="73" y="653"/>
                    <a:pt x="104" y="425"/>
                    <a:pt x="228" y="259"/>
                  </a:cubicBezTo>
                  <a:cubicBezTo>
                    <a:pt x="322" y="135"/>
                    <a:pt x="446" y="73"/>
                    <a:pt x="591" y="62"/>
                  </a:cubicBezTo>
                  <a:close/>
                  <a:moveTo>
                    <a:pt x="591" y="0"/>
                  </a:moveTo>
                  <a:cubicBezTo>
                    <a:pt x="425" y="11"/>
                    <a:pt x="280" y="83"/>
                    <a:pt x="177" y="228"/>
                  </a:cubicBezTo>
                  <a:cubicBezTo>
                    <a:pt x="53" y="404"/>
                    <a:pt x="0" y="653"/>
                    <a:pt x="73" y="860"/>
                  </a:cubicBezTo>
                  <a:cubicBezTo>
                    <a:pt x="73" y="881"/>
                    <a:pt x="83" y="901"/>
                    <a:pt x="94" y="922"/>
                  </a:cubicBezTo>
                  <a:cubicBezTo>
                    <a:pt x="322" y="1585"/>
                    <a:pt x="1036" y="1988"/>
                    <a:pt x="1088" y="2020"/>
                  </a:cubicBezTo>
                  <a:lnTo>
                    <a:pt x="1098" y="2030"/>
                  </a:lnTo>
                  <a:lnTo>
                    <a:pt x="1130" y="2030"/>
                  </a:lnTo>
                  <a:lnTo>
                    <a:pt x="1130" y="2020"/>
                  </a:lnTo>
                  <a:cubicBezTo>
                    <a:pt x="1192" y="1988"/>
                    <a:pt x="1906" y="1595"/>
                    <a:pt x="2144" y="932"/>
                  </a:cubicBezTo>
                  <a:cubicBezTo>
                    <a:pt x="2154" y="911"/>
                    <a:pt x="2165" y="891"/>
                    <a:pt x="2165" y="870"/>
                  </a:cubicBezTo>
                  <a:cubicBezTo>
                    <a:pt x="2227" y="663"/>
                    <a:pt x="2186" y="414"/>
                    <a:pt x="2062" y="239"/>
                  </a:cubicBezTo>
                  <a:cubicBezTo>
                    <a:pt x="1958" y="94"/>
                    <a:pt x="1813" y="11"/>
                    <a:pt x="1657" y="11"/>
                  </a:cubicBezTo>
                  <a:cubicBezTo>
                    <a:pt x="1645" y="10"/>
                    <a:pt x="1633" y="10"/>
                    <a:pt x="1621" y="10"/>
                  </a:cubicBezTo>
                  <a:cubicBezTo>
                    <a:pt x="1389" y="10"/>
                    <a:pt x="1290" y="109"/>
                    <a:pt x="1181" y="207"/>
                  </a:cubicBezTo>
                  <a:cubicBezTo>
                    <a:pt x="1160" y="218"/>
                    <a:pt x="1139" y="239"/>
                    <a:pt x="1119" y="259"/>
                  </a:cubicBezTo>
                  <a:lnTo>
                    <a:pt x="1057" y="197"/>
                  </a:lnTo>
                  <a:cubicBezTo>
                    <a:pt x="953" y="104"/>
                    <a:pt x="850" y="0"/>
                    <a:pt x="60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630150" y="3740000"/>
              <a:ext cx="16075" cy="16875"/>
            </a:xfrm>
            <a:custGeom>
              <a:avLst/>
              <a:gdLst/>
              <a:ahLst/>
              <a:cxnLst/>
              <a:rect l="l" t="t" r="r" b="b"/>
              <a:pathLst>
                <a:path w="643" h="675" extrusionOk="0">
                  <a:moveTo>
                    <a:pt x="194" y="0"/>
                  </a:moveTo>
                  <a:cubicBezTo>
                    <a:pt x="161" y="0"/>
                    <a:pt x="130" y="9"/>
                    <a:pt x="104" y="27"/>
                  </a:cubicBezTo>
                  <a:cubicBezTo>
                    <a:pt x="1" y="99"/>
                    <a:pt x="21" y="296"/>
                    <a:pt x="135" y="462"/>
                  </a:cubicBezTo>
                  <a:cubicBezTo>
                    <a:pt x="229" y="594"/>
                    <a:pt x="352" y="674"/>
                    <a:pt x="452" y="674"/>
                  </a:cubicBezTo>
                  <a:cubicBezTo>
                    <a:pt x="484" y="674"/>
                    <a:pt x="514" y="666"/>
                    <a:pt x="539" y="648"/>
                  </a:cubicBezTo>
                  <a:cubicBezTo>
                    <a:pt x="643" y="575"/>
                    <a:pt x="632" y="379"/>
                    <a:pt x="508" y="202"/>
                  </a:cubicBezTo>
                  <a:cubicBezTo>
                    <a:pt x="422" y="78"/>
                    <a:pt x="296" y="0"/>
                    <a:pt x="194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09700" y="3740150"/>
              <a:ext cx="11675" cy="12125"/>
            </a:xfrm>
            <a:custGeom>
              <a:avLst/>
              <a:gdLst/>
              <a:ahLst/>
              <a:cxnLst/>
              <a:rect l="l" t="t" r="r" b="b"/>
              <a:pathLst>
                <a:path w="467" h="485" extrusionOk="0">
                  <a:moveTo>
                    <a:pt x="149" y="1"/>
                  </a:moveTo>
                  <a:cubicBezTo>
                    <a:pt x="124" y="1"/>
                    <a:pt x="102" y="7"/>
                    <a:pt x="83" y="21"/>
                  </a:cubicBezTo>
                  <a:cubicBezTo>
                    <a:pt x="0" y="72"/>
                    <a:pt x="11" y="217"/>
                    <a:pt x="104" y="331"/>
                  </a:cubicBezTo>
                  <a:cubicBezTo>
                    <a:pt x="166" y="426"/>
                    <a:pt x="253" y="484"/>
                    <a:pt x="327" y="484"/>
                  </a:cubicBezTo>
                  <a:cubicBezTo>
                    <a:pt x="351" y="484"/>
                    <a:pt x="374" y="478"/>
                    <a:pt x="394" y="466"/>
                  </a:cubicBezTo>
                  <a:cubicBezTo>
                    <a:pt x="466" y="414"/>
                    <a:pt x="456" y="269"/>
                    <a:pt x="373" y="145"/>
                  </a:cubicBezTo>
                  <a:cubicBezTo>
                    <a:pt x="304" y="53"/>
                    <a:pt x="218" y="1"/>
                    <a:pt x="149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039200" y="3640450"/>
              <a:ext cx="2350" cy="217250"/>
            </a:xfrm>
            <a:custGeom>
              <a:avLst/>
              <a:gdLst/>
              <a:ahLst/>
              <a:cxnLst/>
              <a:rect l="l" t="t" r="r" b="b"/>
              <a:pathLst>
                <a:path w="94" h="8690" extrusionOk="0">
                  <a:moveTo>
                    <a:pt x="93" y="1"/>
                  </a:moveTo>
                  <a:cubicBezTo>
                    <a:pt x="0" y="104"/>
                    <a:pt x="93" y="8690"/>
                    <a:pt x="93" y="8690"/>
                  </a:cubicBezTo>
                  <a:lnTo>
                    <a:pt x="93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038675" y="3640200"/>
              <a:ext cx="3650" cy="217500"/>
            </a:xfrm>
            <a:custGeom>
              <a:avLst/>
              <a:gdLst/>
              <a:ahLst/>
              <a:cxnLst/>
              <a:rect l="l" t="t" r="r" b="b"/>
              <a:pathLst>
                <a:path w="146" h="8700" extrusionOk="0">
                  <a:moveTo>
                    <a:pt x="104" y="1"/>
                  </a:moveTo>
                  <a:cubicBezTo>
                    <a:pt x="1" y="94"/>
                    <a:pt x="84" y="7260"/>
                    <a:pt x="93" y="8700"/>
                  </a:cubicBezTo>
                  <a:lnTo>
                    <a:pt x="146" y="8700"/>
                  </a:lnTo>
                  <a:cubicBezTo>
                    <a:pt x="104" y="5768"/>
                    <a:pt x="63" y="187"/>
                    <a:pt x="135" y="31"/>
                  </a:cubicBezTo>
                  <a:lnTo>
                    <a:pt x="10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013550" y="3855075"/>
              <a:ext cx="56225" cy="48950"/>
            </a:xfrm>
            <a:custGeom>
              <a:avLst/>
              <a:gdLst/>
              <a:ahLst/>
              <a:cxnLst/>
              <a:rect l="l" t="t" r="r" b="b"/>
              <a:pathLst>
                <a:path w="2249" h="1958" extrusionOk="0">
                  <a:moveTo>
                    <a:pt x="1658" y="1"/>
                  </a:moveTo>
                  <a:cubicBezTo>
                    <a:pt x="1337" y="1"/>
                    <a:pt x="1275" y="146"/>
                    <a:pt x="1130" y="270"/>
                  </a:cubicBezTo>
                  <a:cubicBezTo>
                    <a:pt x="979" y="150"/>
                    <a:pt x="897" y="10"/>
                    <a:pt x="620" y="10"/>
                  </a:cubicBezTo>
                  <a:cubicBezTo>
                    <a:pt x="611" y="10"/>
                    <a:pt x="601" y="11"/>
                    <a:pt x="591" y="11"/>
                  </a:cubicBezTo>
                  <a:cubicBezTo>
                    <a:pt x="208" y="11"/>
                    <a:pt x="1" y="467"/>
                    <a:pt x="104" y="829"/>
                  </a:cubicBezTo>
                  <a:lnTo>
                    <a:pt x="136" y="892"/>
                  </a:lnTo>
                  <a:cubicBezTo>
                    <a:pt x="374" y="1554"/>
                    <a:pt x="1130" y="1958"/>
                    <a:pt x="1130" y="1958"/>
                  </a:cubicBezTo>
                  <a:cubicBezTo>
                    <a:pt x="1130" y="1958"/>
                    <a:pt x="1885" y="1554"/>
                    <a:pt x="2124" y="881"/>
                  </a:cubicBezTo>
                  <a:cubicBezTo>
                    <a:pt x="2134" y="860"/>
                    <a:pt x="2134" y="839"/>
                    <a:pt x="2145" y="819"/>
                  </a:cubicBezTo>
                  <a:cubicBezTo>
                    <a:pt x="2248" y="457"/>
                    <a:pt x="2041" y="11"/>
                    <a:pt x="16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013825" y="3854300"/>
              <a:ext cx="55675" cy="50775"/>
            </a:xfrm>
            <a:custGeom>
              <a:avLst/>
              <a:gdLst/>
              <a:ahLst/>
              <a:cxnLst/>
              <a:rect l="l" t="t" r="r" b="b"/>
              <a:pathLst>
                <a:path w="2227" h="2031" extrusionOk="0">
                  <a:moveTo>
                    <a:pt x="1647" y="63"/>
                  </a:moveTo>
                  <a:cubicBezTo>
                    <a:pt x="1782" y="63"/>
                    <a:pt x="1916" y="136"/>
                    <a:pt x="2010" y="260"/>
                  </a:cubicBezTo>
                  <a:cubicBezTo>
                    <a:pt x="2123" y="426"/>
                    <a:pt x="2164" y="643"/>
                    <a:pt x="2102" y="840"/>
                  </a:cubicBezTo>
                  <a:cubicBezTo>
                    <a:pt x="2092" y="860"/>
                    <a:pt x="2092" y="881"/>
                    <a:pt x="2082" y="902"/>
                  </a:cubicBezTo>
                  <a:cubicBezTo>
                    <a:pt x="1874" y="1482"/>
                    <a:pt x="1274" y="1865"/>
                    <a:pt x="1140" y="1937"/>
                  </a:cubicBezTo>
                  <a:lnTo>
                    <a:pt x="1129" y="1927"/>
                  </a:lnTo>
                  <a:lnTo>
                    <a:pt x="1108" y="1947"/>
                  </a:lnTo>
                  <a:cubicBezTo>
                    <a:pt x="984" y="1875"/>
                    <a:pt x="363" y="1492"/>
                    <a:pt x="146" y="912"/>
                  </a:cubicBezTo>
                  <a:cubicBezTo>
                    <a:pt x="146" y="891"/>
                    <a:pt x="135" y="870"/>
                    <a:pt x="125" y="850"/>
                  </a:cubicBezTo>
                  <a:cubicBezTo>
                    <a:pt x="73" y="653"/>
                    <a:pt x="104" y="426"/>
                    <a:pt x="218" y="270"/>
                  </a:cubicBezTo>
                  <a:cubicBezTo>
                    <a:pt x="311" y="145"/>
                    <a:pt x="435" y="73"/>
                    <a:pt x="580" y="73"/>
                  </a:cubicBezTo>
                  <a:lnTo>
                    <a:pt x="601" y="73"/>
                  </a:lnTo>
                  <a:cubicBezTo>
                    <a:pt x="818" y="73"/>
                    <a:pt x="901" y="156"/>
                    <a:pt x="1005" y="249"/>
                  </a:cubicBezTo>
                  <a:cubicBezTo>
                    <a:pt x="1036" y="270"/>
                    <a:pt x="1067" y="301"/>
                    <a:pt x="1098" y="322"/>
                  </a:cubicBezTo>
                  <a:lnTo>
                    <a:pt x="1119" y="343"/>
                  </a:lnTo>
                  <a:lnTo>
                    <a:pt x="1129" y="322"/>
                  </a:lnTo>
                  <a:cubicBezTo>
                    <a:pt x="1170" y="290"/>
                    <a:pt x="1191" y="270"/>
                    <a:pt x="1222" y="239"/>
                  </a:cubicBezTo>
                  <a:cubicBezTo>
                    <a:pt x="1326" y="145"/>
                    <a:pt x="1409" y="63"/>
                    <a:pt x="1647" y="63"/>
                  </a:cubicBezTo>
                  <a:close/>
                  <a:moveTo>
                    <a:pt x="1626" y="1"/>
                  </a:moveTo>
                  <a:cubicBezTo>
                    <a:pt x="1377" y="1"/>
                    <a:pt x="1274" y="104"/>
                    <a:pt x="1181" y="198"/>
                  </a:cubicBezTo>
                  <a:cubicBezTo>
                    <a:pt x="1160" y="218"/>
                    <a:pt x="1140" y="239"/>
                    <a:pt x="1108" y="260"/>
                  </a:cubicBezTo>
                  <a:lnTo>
                    <a:pt x="1046" y="198"/>
                  </a:lnTo>
                  <a:cubicBezTo>
                    <a:pt x="947" y="109"/>
                    <a:pt x="840" y="11"/>
                    <a:pt x="616" y="11"/>
                  </a:cubicBezTo>
                  <a:cubicBezTo>
                    <a:pt x="604" y="11"/>
                    <a:pt x="592" y="11"/>
                    <a:pt x="580" y="11"/>
                  </a:cubicBezTo>
                  <a:cubicBezTo>
                    <a:pt x="415" y="11"/>
                    <a:pt x="270" y="94"/>
                    <a:pt x="176" y="228"/>
                  </a:cubicBezTo>
                  <a:cubicBezTo>
                    <a:pt x="42" y="405"/>
                    <a:pt x="1" y="653"/>
                    <a:pt x="73" y="860"/>
                  </a:cubicBezTo>
                  <a:cubicBezTo>
                    <a:pt x="73" y="891"/>
                    <a:pt x="83" y="912"/>
                    <a:pt x="93" y="933"/>
                  </a:cubicBezTo>
                  <a:cubicBezTo>
                    <a:pt x="332" y="1585"/>
                    <a:pt x="1036" y="1979"/>
                    <a:pt x="1098" y="2010"/>
                  </a:cubicBezTo>
                  <a:lnTo>
                    <a:pt x="1108" y="2030"/>
                  </a:lnTo>
                  <a:lnTo>
                    <a:pt x="1119" y="2020"/>
                  </a:lnTo>
                  <a:lnTo>
                    <a:pt x="1129" y="2030"/>
                  </a:lnTo>
                  <a:lnTo>
                    <a:pt x="1140" y="2010"/>
                  </a:lnTo>
                  <a:cubicBezTo>
                    <a:pt x="1191" y="1979"/>
                    <a:pt x="1906" y="1585"/>
                    <a:pt x="2144" y="923"/>
                  </a:cubicBezTo>
                  <a:cubicBezTo>
                    <a:pt x="2144" y="902"/>
                    <a:pt x="2154" y="881"/>
                    <a:pt x="2164" y="860"/>
                  </a:cubicBezTo>
                  <a:cubicBezTo>
                    <a:pt x="2227" y="643"/>
                    <a:pt x="2185" y="394"/>
                    <a:pt x="2051" y="228"/>
                  </a:cubicBezTo>
                  <a:cubicBezTo>
                    <a:pt x="1947" y="83"/>
                    <a:pt x="1802" y="1"/>
                    <a:pt x="16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018225" y="3857500"/>
              <a:ext cx="15825" cy="16650"/>
            </a:xfrm>
            <a:custGeom>
              <a:avLst/>
              <a:gdLst/>
              <a:ahLst/>
              <a:cxnLst/>
              <a:rect l="l" t="t" r="r" b="b"/>
              <a:pathLst>
                <a:path w="633" h="666" extrusionOk="0">
                  <a:moveTo>
                    <a:pt x="435" y="0"/>
                  </a:moveTo>
                  <a:cubicBezTo>
                    <a:pt x="337" y="0"/>
                    <a:pt x="216" y="74"/>
                    <a:pt x="124" y="204"/>
                  </a:cubicBezTo>
                  <a:cubicBezTo>
                    <a:pt x="11" y="370"/>
                    <a:pt x="0" y="567"/>
                    <a:pt x="104" y="639"/>
                  </a:cubicBezTo>
                  <a:cubicBezTo>
                    <a:pt x="129" y="657"/>
                    <a:pt x="160" y="665"/>
                    <a:pt x="192" y="665"/>
                  </a:cubicBezTo>
                  <a:cubicBezTo>
                    <a:pt x="292" y="665"/>
                    <a:pt x="415" y="588"/>
                    <a:pt x="508" y="463"/>
                  </a:cubicBezTo>
                  <a:cubicBezTo>
                    <a:pt x="621" y="287"/>
                    <a:pt x="632" y="90"/>
                    <a:pt x="529" y="28"/>
                  </a:cubicBezTo>
                  <a:cubicBezTo>
                    <a:pt x="502" y="9"/>
                    <a:pt x="470" y="0"/>
                    <a:pt x="435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043075" y="3857700"/>
              <a:ext cx="11400" cy="12100"/>
            </a:xfrm>
            <a:custGeom>
              <a:avLst/>
              <a:gdLst/>
              <a:ahLst/>
              <a:cxnLst/>
              <a:rect l="l" t="t" r="r" b="b"/>
              <a:pathLst>
                <a:path w="456" h="484" extrusionOk="0">
                  <a:moveTo>
                    <a:pt x="316" y="0"/>
                  </a:moveTo>
                  <a:cubicBezTo>
                    <a:pt x="245" y="0"/>
                    <a:pt x="155" y="53"/>
                    <a:pt x="94" y="145"/>
                  </a:cubicBezTo>
                  <a:cubicBezTo>
                    <a:pt x="11" y="269"/>
                    <a:pt x="0" y="414"/>
                    <a:pt x="73" y="465"/>
                  </a:cubicBezTo>
                  <a:cubicBezTo>
                    <a:pt x="91" y="478"/>
                    <a:pt x="112" y="484"/>
                    <a:pt x="135" y="484"/>
                  </a:cubicBezTo>
                  <a:cubicBezTo>
                    <a:pt x="207" y="484"/>
                    <a:pt x="300" y="425"/>
                    <a:pt x="363" y="331"/>
                  </a:cubicBezTo>
                  <a:cubicBezTo>
                    <a:pt x="446" y="207"/>
                    <a:pt x="456" y="72"/>
                    <a:pt x="384" y="20"/>
                  </a:cubicBezTo>
                  <a:cubicBezTo>
                    <a:pt x="365" y="7"/>
                    <a:pt x="342" y="0"/>
                    <a:pt x="31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407850" y="3722525"/>
              <a:ext cx="25" cy="96600"/>
            </a:xfrm>
            <a:custGeom>
              <a:avLst/>
              <a:gdLst/>
              <a:ahLst/>
              <a:cxnLst/>
              <a:rect l="l" t="t" r="r" b="b"/>
              <a:pathLst>
                <a:path w="1" h="3864" extrusionOk="0">
                  <a:moveTo>
                    <a:pt x="1" y="3863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07350" y="3722525"/>
              <a:ext cx="1050" cy="96600"/>
            </a:xfrm>
            <a:custGeom>
              <a:avLst/>
              <a:gdLst/>
              <a:ahLst/>
              <a:cxnLst/>
              <a:rect l="l" t="t" r="r" b="b"/>
              <a:pathLst>
                <a:path w="42" h="3864" extrusionOk="0">
                  <a:moveTo>
                    <a:pt x="0" y="1"/>
                  </a:moveTo>
                  <a:lnTo>
                    <a:pt x="0" y="3863"/>
                  </a:lnTo>
                  <a:lnTo>
                    <a:pt x="41" y="3863"/>
                  </a:lnTo>
                  <a:lnTo>
                    <a:pt x="4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379625" y="3812625"/>
              <a:ext cx="56475" cy="48700"/>
            </a:xfrm>
            <a:custGeom>
              <a:avLst/>
              <a:gdLst/>
              <a:ahLst/>
              <a:cxnLst/>
              <a:rect l="l" t="t" r="r" b="b"/>
              <a:pathLst>
                <a:path w="2259" h="1948" extrusionOk="0">
                  <a:moveTo>
                    <a:pt x="601" y="1"/>
                  </a:moveTo>
                  <a:cubicBezTo>
                    <a:pt x="218" y="1"/>
                    <a:pt x="1" y="456"/>
                    <a:pt x="115" y="818"/>
                  </a:cubicBezTo>
                  <a:cubicBezTo>
                    <a:pt x="115" y="839"/>
                    <a:pt x="125" y="860"/>
                    <a:pt x="136" y="880"/>
                  </a:cubicBezTo>
                  <a:cubicBezTo>
                    <a:pt x="373" y="1543"/>
                    <a:pt x="1119" y="1948"/>
                    <a:pt x="1119" y="1948"/>
                  </a:cubicBezTo>
                  <a:lnTo>
                    <a:pt x="1130" y="1948"/>
                  </a:lnTo>
                  <a:cubicBezTo>
                    <a:pt x="1130" y="1948"/>
                    <a:pt x="1875" y="1554"/>
                    <a:pt x="2124" y="891"/>
                  </a:cubicBezTo>
                  <a:cubicBezTo>
                    <a:pt x="2134" y="871"/>
                    <a:pt x="2134" y="839"/>
                    <a:pt x="2145" y="818"/>
                  </a:cubicBezTo>
                  <a:cubicBezTo>
                    <a:pt x="2258" y="466"/>
                    <a:pt x="2041" y="11"/>
                    <a:pt x="1657" y="1"/>
                  </a:cubicBezTo>
                  <a:cubicBezTo>
                    <a:pt x="1358" y="1"/>
                    <a:pt x="1275" y="146"/>
                    <a:pt x="1130" y="259"/>
                  </a:cubicBezTo>
                  <a:cubicBezTo>
                    <a:pt x="985" y="146"/>
                    <a:pt x="912" y="1"/>
                    <a:pt x="6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380150" y="3811850"/>
              <a:ext cx="55425" cy="50500"/>
            </a:xfrm>
            <a:custGeom>
              <a:avLst/>
              <a:gdLst/>
              <a:ahLst/>
              <a:cxnLst/>
              <a:rect l="l" t="t" r="r" b="b"/>
              <a:pathLst>
                <a:path w="2217" h="2020" extrusionOk="0">
                  <a:moveTo>
                    <a:pt x="1636" y="62"/>
                  </a:moveTo>
                  <a:cubicBezTo>
                    <a:pt x="1781" y="73"/>
                    <a:pt x="1906" y="135"/>
                    <a:pt x="1999" y="269"/>
                  </a:cubicBezTo>
                  <a:cubicBezTo>
                    <a:pt x="2113" y="425"/>
                    <a:pt x="2154" y="653"/>
                    <a:pt x="2092" y="849"/>
                  </a:cubicBezTo>
                  <a:cubicBezTo>
                    <a:pt x="2092" y="870"/>
                    <a:pt x="2082" y="881"/>
                    <a:pt x="2071" y="902"/>
                  </a:cubicBezTo>
                  <a:cubicBezTo>
                    <a:pt x="1854" y="1491"/>
                    <a:pt x="1233" y="1875"/>
                    <a:pt x="1109" y="1947"/>
                  </a:cubicBezTo>
                  <a:lnTo>
                    <a:pt x="1098" y="1926"/>
                  </a:lnTo>
                  <a:lnTo>
                    <a:pt x="1088" y="1937"/>
                  </a:lnTo>
                  <a:cubicBezTo>
                    <a:pt x="953" y="1854"/>
                    <a:pt x="342" y="1471"/>
                    <a:pt x="145" y="902"/>
                  </a:cubicBezTo>
                  <a:lnTo>
                    <a:pt x="115" y="839"/>
                  </a:lnTo>
                  <a:cubicBezTo>
                    <a:pt x="62" y="642"/>
                    <a:pt x="104" y="414"/>
                    <a:pt x="218" y="259"/>
                  </a:cubicBezTo>
                  <a:cubicBezTo>
                    <a:pt x="311" y="135"/>
                    <a:pt x="435" y="62"/>
                    <a:pt x="580" y="62"/>
                  </a:cubicBezTo>
                  <a:lnTo>
                    <a:pt x="591" y="62"/>
                  </a:lnTo>
                  <a:cubicBezTo>
                    <a:pt x="819" y="62"/>
                    <a:pt x="902" y="145"/>
                    <a:pt x="994" y="239"/>
                  </a:cubicBezTo>
                  <a:cubicBezTo>
                    <a:pt x="1026" y="259"/>
                    <a:pt x="1057" y="290"/>
                    <a:pt x="1088" y="322"/>
                  </a:cubicBezTo>
                  <a:lnTo>
                    <a:pt x="1109" y="332"/>
                  </a:lnTo>
                  <a:lnTo>
                    <a:pt x="1129" y="322"/>
                  </a:lnTo>
                  <a:cubicBezTo>
                    <a:pt x="1160" y="290"/>
                    <a:pt x="1192" y="269"/>
                    <a:pt x="1212" y="239"/>
                  </a:cubicBezTo>
                  <a:cubicBezTo>
                    <a:pt x="1326" y="145"/>
                    <a:pt x="1409" y="62"/>
                    <a:pt x="1636" y="62"/>
                  </a:cubicBezTo>
                  <a:close/>
                  <a:moveTo>
                    <a:pt x="580" y="0"/>
                  </a:moveTo>
                  <a:cubicBezTo>
                    <a:pt x="415" y="0"/>
                    <a:pt x="270" y="83"/>
                    <a:pt x="166" y="218"/>
                  </a:cubicBezTo>
                  <a:cubicBezTo>
                    <a:pt x="42" y="394"/>
                    <a:pt x="0" y="642"/>
                    <a:pt x="62" y="849"/>
                  </a:cubicBezTo>
                  <a:cubicBezTo>
                    <a:pt x="62" y="881"/>
                    <a:pt x="73" y="902"/>
                    <a:pt x="83" y="922"/>
                  </a:cubicBezTo>
                  <a:cubicBezTo>
                    <a:pt x="322" y="1574"/>
                    <a:pt x="1026" y="1979"/>
                    <a:pt x="1077" y="2009"/>
                  </a:cubicBezTo>
                  <a:lnTo>
                    <a:pt x="1088" y="2020"/>
                  </a:lnTo>
                  <a:lnTo>
                    <a:pt x="1119" y="2020"/>
                  </a:lnTo>
                  <a:lnTo>
                    <a:pt x="1119" y="2009"/>
                  </a:lnTo>
                  <a:cubicBezTo>
                    <a:pt x="1181" y="1979"/>
                    <a:pt x="1896" y="1585"/>
                    <a:pt x="2134" y="932"/>
                  </a:cubicBezTo>
                  <a:cubicBezTo>
                    <a:pt x="2134" y="911"/>
                    <a:pt x="2144" y="881"/>
                    <a:pt x="2154" y="860"/>
                  </a:cubicBezTo>
                  <a:cubicBezTo>
                    <a:pt x="2216" y="653"/>
                    <a:pt x="2175" y="404"/>
                    <a:pt x="2051" y="228"/>
                  </a:cubicBezTo>
                  <a:cubicBezTo>
                    <a:pt x="1947" y="83"/>
                    <a:pt x="1802" y="11"/>
                    <a:pt x="1636" y="0"/>
                  </a:cubicBezTo>
                  <a:cubicBezTo>
                    <a:pt x="1388" y="0"/>
                    <a:pt x="1284" y="104"/>
                    <a:pt x="1171" y="197"/>
                  </a:cubicBezTo>
                  <a:lnTo>
                    <a:pt x="1109" y="259"/>
                  </a:lnTo>
                  <a:cubicBezTo>
                    <a:pt x="1088" y="239"/>
                    <a:pt x="1067" y="207"/>
                    <a:pt x="1047" y="187"/>
                  </a:cubicBezTo>
                  <a:cubicBezTo>
                    <a:pt x="943" y="94"/>
                    <a:pt x="840" y="0"/>
                    <a:pt x="580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15350" y="3814825"/>
              <a:ext cx="16075" cy="16875"/>
            </a:xfrm>
            <a:custGeom>
              <a:avLst/>
              <a:gdLst/>
              <a:ahLst/>
              <a:cxnLst/>
              <a:rect l="l" t="t" r="r" b="b"/>
              <a:pathLst>
                <a:path w="643" h="675" extrusionOk="0">
                  <a:moveTo>
                    <a:pt x="193" y="0"/>
                  </a:moveTo>
                  <a:cubicBezTo>
                    <a:pt x="160" y="0"/>
                    <a:pt x="130" y="9"/>
                    <a:pt x="104" y="26"/>
                  </a:cubicBezTo>
                  <a:cubicBezTo>
                    <a:pt x="1" y="99"/>
                    <a:pt x="11" y="295"/>
                    <a:pt x="136" y="472"/>
                  </a:cubicBezTo>
                  <a:cubicBezTo>
                    <a:pt x="221" y="596"/>
                    <a:pt x="347" y="674"/>
                    <a:pt x="449" y="674"/>
                  </a:cubicBezTo>
                  <a:cubicBezTo>
                    <a:pt x="483" y="674"/>
                    <a:pt x="513" y="666"/>
                    <a:pt x="539" y="648"/>
                  </a:cubicBezTo>
                  <a:cubicBezTo>
                    <a:pt x="643" y="575"/>
                    <a:pt x="633" y="378"/>
                    <a:pt x="509" y="213"/>
                  </a:cubicBezTo>
                  <a:cubicBezTo>
                    <a:pt x="422" y="80"/>
                    <a:pt x="295" y="0"/>
                    <a:pt x="193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395150" y="3815025"/>
              <a:ext cx="11425" cy="12100"/>
            </a:xfrm>
            <a:custGeom>
              <a:avLst/>
              <a:gdLst/>
              <a:ahLst/>
              <a:cxnLst/>
              <a:rect l="l" t="t" r="r" b="b"/>
              <a:pathLst>
                <a:path w="457" h="484" extrusionOk="0">
                  <a:moveTo>
                    <a:pt x="133" y="0"/>
                  </a:moveTo>
                  <a:cubicBezTo>
                    <a:pt x="111" y="0"/>
                    <a:pt x="91" y="6"/>
                    <a:pt x="74" y="18"/>
                  </a:cubicBezTo>
                  <a:cubicBezTo>
                    <a:pt x="1" y="70"/>
                    <a:pt x="1" y="215"/>
                    <a:pt x="95" y="340"/>
                  </a:cubicBezTo>
                  <a:cubicBezTo>
                    <a:pt x="156" y="432"/>
                    <a:pt x="240" y="484"/>
                    <a:pt x="313" y="484"/>
                  </a:cubicBezTo>
                  <a:cubicBezTo>
                    <a:pt x="339" y="484"/>
                    <a:pt x="363" y="477"/>
                    <a:pt x="384" y="464"/>
                  </a:cubicBezTo>
                  <a:cubicBezTo>
                    <a:pt x="457" y="412"/>
                    <a:pt x="447" y="277"/>
                    <a:pt x="364" y="153"/>
                  </a:cubicBezTo>
                  <a:cubicBezTo>
                    <a:pt x="293" y="59"/>
                    <a:pt x="204" y="0"/>
                    <a:pt x="133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243200" y="3682150"/>
              <a:ext cx="25" cy="121175"/>
            </a:xfrm>
            <a:custGeom>
              <a:avLst/>
              <a:gdLst/>
              <a:ahLst/>
              <a:cxnLst/>
              <a:rect l="l" t="t" r="r" b="b"/>
              <a:pathLst>
                <a:path w="1" h="4847" extrusionOk="0">
                  <a:moveTo>
                    <a:pt x="1" y="484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242425" y="3682150"/>
              <a:ext cx="1325" cy="121175"/>
            </a:xfrm>
            <a:custGeom>
              <a:avLst/>
              <a:gdLst/>
              <a:ahLst/>
              <a:cxnLst/>
              <a:rect l="l" t="t" r="r" b="b"/>
              <a:pathLst>
                <a:path w="53" h="4847" extrusionOk="0">
                  <a:moveTo>
                    <a:pt x="0" y="0"/>
                  </a:moveTo>
                  <a:lnTo>
                    <a:pt x="0" y="4847"/>
                  </a:lnTo>
                  <a:lnTo>
                    <a:pt x="52" y="484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214975" y="3796575"/>
              <a:ext cx="56200" cy="48950"/>
            </a:xfrm>
            <a:custGeom>
              <a:avLst/>
              <a:gdLst/>
              <a:ahLst/>
              <a:cxnLst/>
              <a:rect l="l" t="t" r="r" b="b"/>
              <a:pathLst>
                <a:path w="2248" h="1958" extrusionOk="0">
                  <a:moveTo>
                    <a:pt x="591" y="1"/>
                  </a:moveTo>
                  <a:cubicBezTo>
                    <a:pt x="208" y="11"/>
                    <a:pt x="0" y="456"/>
                    <a:pt x="104" y="818"/>
                  </a:cubicBezTo>
                  <a:cubicBezTo>
                    <a:pt x="115" y="839"/>
                    <a:pt x="115" y="860"/>
                    <a:pt x="125" y="880"/>
                  </a:cubicBezTo>
                  <a:cubicBezTo>
                    <a:pt x="363" y="1554"/>
                    <a:pt x="1119" y="1957"/>
                    <a:pt x="1119" y="1957"/>
                  </a:cubicBezTo>
                  <a:cubicBezTo>
                    <a:pt x="1119" y="1957"/>
                    <a:pt x="1875" y="1564"/>
                    <a:pt x="2124" y="891"/>
                  </a:cubicBezTo>
                  <a:cubicBezTo>
                    <a:pt x="2124" y="870"/>
                    <a:pt x="2134" y="850"/>
                    <a:pt x="2144" y="829"/>
                  </a:cubicBezTo>
                  <a:cubicBezTo>
                    <a:pt x="2248" y="466"/>
                    <a:pt x="2041" y="21"/>
                    <a:pt x="1657" y="11"/>
                  </a:cubicBezTo>
                  <a:cubicBezTo>
                    <a:pt x="1648" y="10"/>
                    <a:pt x="1638" y="10"/>
                    <a:pt x="1629" y="10"/>
                  </a:cubicBezTo>
                  <a:cubicBezTo>
                    <a:pt x="1352" y="10"/>
                    <a:pt x="1270" y="150"/>
                    <a:pt x="1130" y="270"/>
                  </a:cubicBezTo>
                  <a:cubicBezTo>
                    <a:pt x="974" y="146"/>
                    <a:pt x="912" y="1"/>
                    <a:pt x="5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215250" y="3795800"/>
              <a:ext cx="55675" cy="50750"/>
            </a:xfrm>
            <a:custGeom>
              <a:avLst/>
              <a:gdLst/>
              <a:ahLst/>
              <a:cxnLst/>
              <a:rect l="l" t="t" r="r" b="b"/>
              <a:pathLst>
                <a:path w="2227" h="2030" extrusionOk="0">
                  <a:moveTo>
                    <a:pt x="580" y="62"/>
                  </a:moveTo>
                  <a:cubicBezTo>
                    <a:pt x="818" y="62"/>
                    <a:pt x="901" y="145"/>
                    <a:pt x="1004" y="239"/>
                  </a:cubicBezTo>
                  <a:cubicBezTo>
                    <a:pt x="1036" y="269"/>
                    <a:pt x="1056" y="301"/>
                    <a:pt x="1098" y="322"/>
                  </a:cubicBezTo>
                  <a:lnTo>
                    <a:pt x="1119" y="342"/>
                  </a:lnTo>
                  <a:lnTo>
                    <a:pt x="1129" y="322"/>
                  </a:lnTo>
                  <a:cubicBezTo>
                    <a:pt x="1160" y="301"/>
                    <a:pt x="1191" y="269"/>
                    <a:pt x="1222" y="249"/>
                  </a:cubicBezTo>
                  <a:cubicBezTo>
                    <a:pt x="1320" y="151"/>
                    <a:pt x="1408" y="72"/>
                    <a:pt x="1607" y="72"/>
                  </a:cubicBezTo>
                  <a:cubicBezTo>
                    <a:pt x="1620" y="72"/>
                    <a:pt x="1633" y="72"/>
                    <a:pt x="1646" y="73"/>
                  </a:cubicBezTo>
                  <a:cubicBezTo>
                    <a:pt x="1791" y="73"/>
                    <a:pt x="1916" y="145"/>
                    <a:pt x="2009" y="269"/>
                  </a:cubicBezTo>
                  <a:cubicBezTo>
                    <a:pt x="2123" y="435"/>
                    <a:pt x="2164" y="663"/>
                    <a:pt x="2102" y="849"/>
                  </a:cubicBezTo>
                  <a:cubicBezTo>
                    <a:pt x="2092" y="870"/>
                    <a:pt x="2092" y="891"/>
                    <a:pt x="2081" y="911"/>
                  </a:cubicBezTo>
                  <a:cubicBezTo>
                    <a:pt x="1864" y="1502"/>
                    <a:pt x="1243" y="1875"/>
                    <a:pt x="1119" y="1947"/>
                  </a:cubicBezTo>
                  <a:lnTo>
                    <a:pt x="1098" y="1926"/>
                  </a:lnTo>
                  <a:lnTo>
                    <a:pt x="1087" y="1947"/>
                  </a:lnTo>
                  <a:cubicBezTo>
                    <a:pt x="953" y="1864"/>
                    <a:pt x="352" y="1481"/>
                    <a:pt x="145" y="901"/>
                  </a:cubicBezTo>
                  <a:cubicBezTo>
                    <a:pt x="134" y="881"/>
                    <a:pt x="124" y="860"/>
                    <a:pt x="124" y="839"/>
                  </a:cubicBezTo>
                  <a:cubicBezTo>
                    <a:pt x="62" y="653"/>
                    <a:pt x="104" y="425"/>
                    <a:pt x="217" y="259"/>
                  </a:cubicBezTo>
                  <a:cubicBezTo>
                    <a:pt x="311" y="135"/>
                    <a:pt x="445" y="73"/>
                    <a:pt x="580" y="62"/>
                  </a:cubicBezTo>
                  <a:close/>
                  <a:moveTo>
                    <a:pt x="580" y="0"/>
                  </a:moveTo>
                  <a:cubicBezTo>
                    <a:pt x="424" y="11"/>
                    <a:pt x="269" y="83"/>
                    <a:pt x="176" y="228"/>
                  </a:cubicBezTo>
                  <a:cubicBezTo>
                    <a:pt x="42" y="404"/>
                    <a:pt x="0" y="653"/>
                    <a:pt x="62" y="860"/>
                  </a:cubicBezTo>
                  <a:cubicBezTo>
                    <a:pt x="72" y="881"/>
                    <a:pt x="72" y="901"/>
                    <a:pt x="83" y="922"/>
                  </a:cubicBezTo>
                  <a:cubicBezTo>
                    <a:pt x="321" y="1585"/>
                    <a:pt x="1025" y="1978"/>
                    <a:pt x="1087" y="2020"/>
                  </a:cubicBezTo>
                  <a:lnTo>
                    <a:pt x="1098" y="2030"/>
                  </a:lnTo>
                  <a:lnTo>
                    <a:pt x="1119" y="2030"/>
                  </a:lnTo>
                  <a:lnTo>
                    <a:pt x="1129" y="2020"/>
                  </a:lnTo>
                  <a:cubicBezTo>
                    <a:pt x="1181" y="1988"/>
                    <a:pt x="1895" y="1595"/>
                    <a:pt x="2133" y="932"/>
                  </a:cubicBezTo>
                  <a:lnTo>
                    <a:pt x="2164" y="870"/>
                  </a:lnTo>
                  <a:cubicBezTo>
                    <a:pt x="2226" y="663"/>
                    <a:pt x="2185" y="414"/>
                    <a:pt x="2061" y="239"/>
                  </a:cubicBezTo>
                  <a:cubicBezTo>
                    <a:pt x="1957" y="94"/>
                    <a:pt x="1812" y="11"/>
                    <a:pt x="1646" y="11"/>
                  </a:cubicBezTo>
                  <a:cubicBezTo>
                    <a:pt x="1634" y="10"/>
                    <a:pt x="1623" y="10"/>
                    <a:pt x="1611" y="10"/>
                  </a:cubicBezTo>
                  <a:cubicBezTo>
                    <a:pt x="1387" y="10"/>
                    <a:pt x="1279" y="108"/>
                    <a:pt x="1181" y="197"/>
                  </a:cubicBezTo>
                  <a:lnTo>
                    <a:pt x="1119" y="259"/>
                  </a:lnTo>
                  <a:cubicBezTo>
                    <a:pt x="1087" y="239"/>
                    <a:pt x="1066" y="218"/>
                    <a:pt x="1046" y="197"/>
                  </a:cubicBezTo>
                  <a:cubicBezTo>
                    <a:pt x="942" y="104"/>
                    <a:pt x="849" y="0"/>
                    <a:pt x="580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250700" y="3799025"/>
              <a:ext cx="15825" cy="16875"/>
            </a:xfrm>
            <a:custGeom>
              <a:avLst/>
              <a:gdLst/>
              <a:ahLst/>
              <a:cxnLst/>
              <a:rect l="l" t="t" r="r" b="b"/>
              <a:pathLst>
                <a:path w="633" h="675" extrusionOk="0">
                  <a:moveTo>
                    <a:pt x="193" y="0"/>
                  </a:moveTo>
                  <a:cubicBezTo>
                    <a:pt x="160" y="0"/>
                    <a:pt x="130" y="9"/>
                    <a:pt x="104" y="27"/>
                  </a:cubicBezTo>
                  <a:cubicBezTo>
                    <a:pt x="0" y="99"/>
                    <a:pt x="11" y="296"/>
                    <a:pt x="136" y="462"/>
                  </a:cubicBezTo>
                  <a:cubicBezTo>
                    <a:pt x="221" y="594"/>
                    <a:pt x="343" y="674"/>
                    <a:pt x="442" y="674"/>
                  </a:cubicBezTo>
                  <a:cubicBezTo>
                    <a:pt x="474" y="674"/>
                    <a:pt x="504" y="666"/>
                    <a:pt x="529" y="648"/>
                  </a:cubicBezTo>
                  <a:cubicBezTo>
                    <a:pt x="633" y="575"/>
                    <a:pt x="622" y="379"/>
                    <a:pt x="508" y="203"/>
                  </a:cubicBezTo>
                  <a:cubicBezTo>
                    <a:pt x="415" y="78"/>
                    <a:pt x="292" y="0"/>
                    <a:pt x="193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230250" y="3799175"/>
              <a:ext cx="11425" cy="12125"/>
            </a:xfrm>
            <a:custGeom>
              <a:avLst/>
              <a:gdLst/>
              <a:ahLst/>
              <a:cxnLst/>
              <a:rect l="l" t="t" r="r" b="b"/>
              <a:pathLst>
                <a:path w="457" h="485" extrusionOk="0">
                  <a:moveTo>
                    <a:pt x="140" y="1"/>
                  </a:moveTo>
                  <a:cubicBezTo>
                    <a:pt x="115" y="1"/>
                    <a:pt x="92" y="7"/>
                    <a:pt x="73" y="21"/>
                  </a:cubicBezTo>
                  <a:cubicBezTo>
                    <a:pt x="1" y="72"/>
                    <a:pt x="11" y="217"/>
                    <a:pt x="94" y="332"/>
                  </a:cubicBezTo>
                  <a:cubicBezTo>
                    <a:pt x="156" y="426"/>
                    <a:pt x="249" y="484"/>
                    <a:pt x="322" y="484"/>
                  </a:cubicBezTo>
                  <a:cubicBezTo>
                    <a:pt x="345" y="484"/>
                    <a:pt x="366" y="478"/>
                    <a:pt x="384" y="466"/>
                  </a:cubicBezTo>
                  <a:cubicBezTo>
                    <a:pt x="456" y="414"/>
                    <a:pt x="446" y="269"/>
                    <a:pt x="363" y="145"/>
                  </a:cubicBezTo>
                  <a:cubicBezTo>
                    <a:pt x="302" y="53"/>
                    <a:pt x="212" y="1"/>
                    <a:pt x="140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333025" y="3731075"/>
              <a:ext cx="25" cy="184350"/>
            </a:xfrm>
            <a:custGeom>
              <a:avLst/>
              <a:gdLst/>
              <a:ahLst/>
              <a:cxnLst/>
              <a:rect l="l" t="t" r="r" b="b"/>
              <a:pathLst>
                <a:path w="1" h="7374" extrusionOk="0">
                  <a:moveTo>
                    <a:pt x="1" y="7373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332500" y="3731075"/>
              <a:ext cx="1350" cy="184350"/>
            </a:xfrm>
            <a:custGeom>
              <a:avLst/>
              <a:gdLst/>
              <a:ahLst/>
              <a:cxnLst/>
              <a:rect l="l" t="t" r="r" b="b"/>
              <a:pathLst>
                <a:path w="54" h="7374" extrusionOk="0">
                  <a:moveTo>
                    <a:pt x="1" y="0"/>
                  </a:moveTo>
                  <a:lnTo>
                    <a:pt x="1" y="7373"/>
                  </a:lnTo>
                  <a:lnTo>
                    <a:pt x="53" y="737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304825" y="3908925"/>
              <a:ext cx="56450" cy="48950"/>
            </a:xfrm>
            <a:custGeom>
              <a:avLst/>
              <a:gdLst/>
              <a:ahLst/>
              <a:cxnLst/>
              <a:rect l="l" t="t" r="r" b="b"/>
              <a:pathLst>
                <a:path w="2258" h="1958" extrusionOk="0">
                  <a:moveTo>
                    <a:pt x="632" y="0"/>
                  </a:moveTo>
                  <a:cubicBezTo>
                    <a:pt x="622" y="0"/>
                    <a:pt x="611" y="1"/>
                    <a:pt x="601" y="1"/>
                  </a:cubicBezTo>
                  <a:cubicBezTo>
                    <a:pt x="217" y="1"/>
                    <a:pt x="0" y="457"/>
                    <a:pt x="114" y="819"/>
                  </a:cubicBezTo>
                  <a:cubicBezTo>
                    <a:pt x="114" y="839"/>
                    <a:pt x="124" y="860"/>
                    <a:pt x="134" y="881"/>
                  </a:cubicBezTo>
                  <a:cubicBezTo>
                    <a:pt x="373" y="1544"/>
                    <a:pt x="1129" y="1958"/>
                    <a:pt x="1129" y="1958"/>
                  </a:cubicBezTo>
                  <a:cubicBezTo>
                    <a:pt x="1129" y="1958"/>
                    <a:pt x="1885" y="1554"/>
                    <a:pt x="2123" y="881"/>
                  </a:cubicBezTo>
                  <a:lnTo>
                    <a:pt x="2154" y="819"/>
                  </a:lnTo>
                  <a:cubicBezTo>
                    <a:pt x="2258" y="467"/>
                    <a:pt x="2051" y="11"/>
                    <a:pt x="1667" y="1"/>
                  </a:cubicBezTo>
                  <a:cubicBezTo>
                    <a:pt x="1657" y="1"/>
                    <a:pt x="1647" y="0"/>
                    <a:pt x="1638" y="0"/>
                  </a:cubicBezTo>
                  <a:cubicBezTo>
                    <a:pt x="1362" y="0"/>
                    <a:pt x="1279" y="150"/>
                    <a:pt x="1129" y="259"/>
                  </a:cubicBezTo>
                  <a:cubicBezTo>
                    <a:pt x="988" y="150"/>
                    <a:pt x="926" y="0"/>
                    <a:pt x="632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305325" y="3908125"/>
              <a:ext cx="55675" cy="50800"/>
            </a:xfrm>
            <a:custGeom>
              <a:avLst/>
              <a:gdLst/>
              <a:ahLst/>
              <a:cxnLst/>
              <a:rect l="l" t="t" r="r" b="b"/>
              <a:pathLst>
                <a:path w="2227" h="2032" extrusionOk="0">
                  <a:moveTo>
                    <a:pt x="619" y="63"/>
                  </a:moveTo>
                  <a:cubicBezTo>
                    <a:pt x="828" y="63"/>
                    <a:pt x="907" y="142"/>
                    <a:pt x="1005" y="240"/>
                  </a:cubicBezTo>
                  <a:lnTo>
                    <a:pt x="1088" y="323"/>
                  </a:lnTo>
                  <a:lnTo>
                    <a:pt x="1109" y="333"/>
                  </a:lnTo>
                  <a:lnTo>
                    <a:pt x="1129" y="323"/>
                  </a:lnTo>
                  <a:cubicBezTo>
                    <a:pt x="1161" y="291"/>
                    <a:pt x="1191" y="271"/>
                    <a:pt x="1223" y="240"/>
                  </a:cubicBezTo>
                  <a:cubicBezTo>
                    <a:pt x="1321" y="151"/>
                    <a:pt x="1410" y="63"/>
                    <a:pt x="1614" y="63"/>
                  </a:cubicBezTo>
                  <a:cubicBezTo>
                    <a:pt x="1625" y="63"/>
                    <a:pt x="1636" y="63"/>
                    <a:pt x="1647" y="64"/>
                  </a:cubicBezTo>
                  <a:cubicBezTo>
                    <a:pt x="1792" y="64"/>
                    <a:pt x="1916" y="137"/>
                    <a:pt x="2010" y="261"/>
                  </a:cubicBezTo>
                  <a:cubicBezTo>
                    <a:pt x="2123" y="426"/>
                    <a:pt x="2155" y="654"/>
                    <a:pt x="2103" y="841"/>
                  </a:cubicBezTo>
                  <a:cubicBezTo>
                    <a:pt x="2093" y="861"/>
                    <a:pt x="2082" y="882"/>
                    <a:pt x="2082" y="903"/>
                  </a:cubicBezTo>
                  <a:cubicBezTo>
                    <a:pt x="1865" y="1493"/>
                    <a:pt x="1244" y="1876"/>
                    <a:pt x="1119" y="1948"/>
                  </a:cubicBezTo>
                  <a:lnTo>
                    <a:pt x="1099" y="1928"/>
                  </a:lnTo>
                  <a:lnTo>
                    <a:pt x="1088" y="1938"/>
                  </a:lnTo>
                  <a:cubicBezTo>
                    <a:pt x="954" y="1856"/>
                    <a:pt x="353" y="1472"/>
                    <a:pt x="146" y="903"/>
                  </a:cubicBezTo>
                  <a:cubicBezTo>
                    <a:pt x="135" y="882"/>
                    <a:pt x="125" y="861"/>
                    <a:pt x="125" y="841"/>
                  </a:cubicBezTo>
                  <a:cubicBezTo>
                    <a:pt x="63" y="644"/>
                    <a:pt x="104" y="416"/>
                    <a:pt x="218" y="261"/>
                  </a:cubicBezTo>
                  <a:cubicBezTo>
                    <a:pt x="312" y="137"/>
                    <a:pt x="436" y="64"/>
                    <a:pt x="581" y="64"/>
                  </a:cubicBezTo>
                  <a:cubicBezTo>
                    <a:pt x="594" y="63"/>
                    <a:pt x="606" y="63"/>
                    <a:pt x="619" y="63"/>
                  </a:cubicBezTo>
                  <a:close/>
                  <a:moveTo>
                    <a:pt x="1614" y="1"/>
                  </a:moveTo>
                  <a:cubicBezTo>
                    <a:pt x="1388" y="1"/>
                    <a:pt x="1280" y="100"/>
                    <a:pt x="1181" y="199"/>
                  </a:cubicBezTo>
                  <a:cubicBezTo>
                    <a:pt x="1161" y="219"/>
                    <a:pt x="1140" y="240"/>
                    <a:pt x="1109" y="250"/>
                  </a:cubicBezTo>
                  <a:lnTo>
                    <a:pt x="1046" y="188"/>
                  </a:lnTo>
                  <a:cubicBezTo>
                    <a:pt x="943" y="95"/>
                    <a:pt x="850" y="1"/>
                    <a:pt x="591" y="1"/>
                  </a:cubicBezTo>
                  <a:lnTo>
                    <a:pt x="581" y="1"/>
                  </a:lnTo>
                  <a:cubicBezTo>
                    <a:pt x="415" y="1"/>
                    <a:pt x="270" y="84"/>
                    <a:pt x="167" y="219"/>
                  </a:cubicBezTo>
                  <a:cubicBezTo>
                    <a:pt x="42" y="395"/>
                    <a:pt x="1" y="644"/>
                    <a:pt x="63" y="851"/>
                  </a:cubicBezTo>
                  <a:cubicBezTo>
                    <a:pt x="73" y="882"/>
                    <a:pt x="73" y="903"/>
                    <a:pt x="84" y="924"/>
                  </a:cubicBezTo>
                  <a:cubicBezTo>
                    <a:pt x="322" y="1576"/>
                    <a:pt x="1026" y="1980"/>
                    <a:pt x="1088" y="2010"/>
                  </a:cubicBezTo>
                  <a:lnTo>
                    <a:pt x="1099" y="2031"/>
                  </a:lnTo>
                  <a:lnTo>
                    <a:pt x="1109" y="2021"/>
                  </a:lnTo>
                  <a:lnTo>
                    <a:pt x="1119" y="2021"/>
                  </a:lnTo>
                  <a:lnTo>
                    <a:pt x="1129" y="2010"/>
                  </a:lnTo>
                  <a:cubicBezTo>
                    <a:pt x="1181" y="1980"/>
                    <a:pt x="1896" y="1586"/>
                    <a:pt x="2134" y="924"/>
                  </a:cubicBezTo>
                  <a:cubicBezTo>
                    <a:pt x="2144" y="903"/>
                    <a:pt x="2155" y="882"/>
                    <a:pt x="2155" y="861"/>
                  </a:cubicBezTo>
                  <a:cubicBezTo>
                    <a:pt x="2227" y="654"/>
                    <a:pt x="2186" y="406"/>
                    <a:pt x="2061" y="229"/>
                  </a:cubicBezTo>
                  <a:cubicBezTo>
                    <a:pt x="1958" y="84"/>
                    <a:pt x="1813" y="1"/>
                    <a:pt x="1647" y="1"/>
                  </a:cubicBezTo>
                  <a:cubicBezTo>
                    <a:pt x="1636" y="1"/>
                    <a:pt x="1625" y="1"/>
                    <a:pt x="161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340800" y="3911125"/>
              <a:ext cx="15825" cy="16875"/>
            </a:xfrm>
            <a:custGeom>
              <a:avLst/>
              <a:gdLst/>
              <a:ahLst/>
              <a:cxnLst/>
              <a:rect l="l" t="t" r="r" b="b"/>
              <a:pathLst>
                <a:path w="633" h="675" extrusionOk="0">
                  <a:moveTo>
                    <a:pt x="192" y="0"/>
                  </a:moveTo>
                  <a:cubicBezTo>
                    <a:pt x="159" y="0"/>
                    <a:pt x="129" y="9"/>
                    <a:pt x="104" y="26"/>
                  </a:cubicBezTo>
                  <a:cubicBezTo>
                    <a:pt x="0" y="99"/>
                    <a:pt x="11" y="296"/>
                    <a:pt x="125" y="472"/>
                  </a:cubicBezTo>
                  <a:cubicBezTo>
                    <a:pt x="218" y="597"/>
                    <a:pt x="341" y="674"/>
                    <a:pt x="440" y="674"/>
                  </a:cubicBezTo>
                  <a:cubicBezTo>
                    <a:pt x="473" y="674"/>
                    <a:pt x="503" y="666"/>
                    <a:pt x="529" y="648"/>
                  </a:cubicBezTo>
                  <a:cubicBezTo>
                    <a:pt x="632" y="576"/>
                    <a:pt x="622" y="379"/>
                    <a:pt x="508" y="203"/>
                  </a:cubicBezTo>
                  <a:cubicBezTo>
                    <a:pt x="414" y="78"/>
                    <a:pt x="291" y="0"/>
                    <a:pt x="192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320350" y="3911325"/>
              <a:ext cx="11425" cy="12100"/>
            </a:xfrm>
            <a:custGeom>
              <a:avLst/>
              <a:gdLst/>
              <a:ahLst/>
              <a:cxnLst/>
              <a:rect l="l" t="t" r="r" b="b"/>
              <a:pathLst>
                <a:path w="457" h="484" extrusionOk="0">
                  <a:moveTo>
                    <a:pt x="134" y="0"/>
                  </a:moveTo>
                  <a:cubicBezTo>
                    <a:pt x="111" y="0"/>
                    <a:pt x="90" y="6"/>
                    <a:pt x="73" y="18"/>
                  </a:cubicBezTo>
                  <a:cubicBezTo>
                    <a:pt x="1" y="71"/>
                    <a:pt x="11" y="216"/>
                    <a:pt x="93" y="340"/>
                  </a:cubicBezTo>
                  <a:cubicBezTo>
                    <a:pt x="155" y="432"/>
                    <a:pt x="245" y="484"/>
                    <a:pt x="316" y="484"/>
                  </a:cubicBezTo>
                  <a:cubicBezTo>
                    <a:pt x="342" y="484"/>
                    <a:pt x="365" y="478"/>
                    <a:pt x="383" y="464"/>
                  </a:cubicBezTo>
                  <a:cubicBezTo>
                    <a:pt x="456" y="412"/>
                    <a:pt x="445" y="278"/>
                    <a:pt x="363" y="154"/>
                  </a:cubicBezTo>
                  <a:cubicBezTo>
                    <a:pt x="300" y="59"/>
                    <a:pt x="207" y="0"/>
                    <a:pt x="134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114800" y="3648750"/>
              <a:ext cx="25" cy="95550"/>
            </a:xfrm>
            <a:custGeom>
              <a:avLst/>
              <a:gdLst/>
              <a:ahLst/>
              <a:cxnLst/>
              <a:rect l="l" t="t" r="r" b="b"/>
              <a:pathLst>
                <a:path w="1" h="3822" extrusionOk="0">
                  <a:moveTo>
                    <a:pt x="0" y="3822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114275" y="3648750"/>
              <a:ext cx="1300" cy="95550"/>
            </a:xfrm>
            <a:custGeom>
              <a:avLst/>
              <a:gdLst/>
              <a:ahLst/>
              <a:cxnLst/>
              <a:rect l="l" t="t" r="r" b="b"/>
              <a:pathLst>
                <a:path w="52" h="3822" extrusionOk="0">
                  <a:moveTo>
                    <a:pt x="0" y="0"/>
                  </a:moveTo>
                  <a:lnTo>
                    <a:pt x="0" y="3822"/>
                  </a:lnTo>
                  <a:lnTo>
                    <a:pt x="52" y="3822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086575" y="3737550"/>
              <a:ext cx="56450" cy="48950"/>
            </a:xfrm>
            <a:custGeom>
              <a:avLst/>
              <a:gdLst/>
              <a:ahLst/>
              <a:cxnLst/>
              <a:rect l="l" t="t" r="r" b="b"/>
              <a:pathLst>
                <a:path w="2258" h="1958" extrusionOk="0">
                  <a:moveTo>
                    <a:pt x="1668" y="1"/>
                  </a:moveTo>
                  <a:cubicBezTo>
                    <a:pt x="1346" y="1"/>
                    <a:pt x="1284" y="146"/>
                    <a:pt x="1129" y="270"/>
                  </a:cubicBezTo>
                  <a:cubicBezTo>
                    <a:pt x="989" y="150"/>
                    <a:pt x="907" y="10"/>
                    <a:pt x="629" y="10"/>
                  </a:cubicBezTo>
                  <a:cubicBezTo>
                    <a:pt x="620" y="10"/>
                    <a:pt x="610" y="10"/>
                    <a:pt x="601" y="10"/>
                  </a:cubicBezTo>
                  <a:cubicBezTo>
                    <a:pt x="218" y="21"/>
                    <a:pt x="0" y="466"/>
                    <a:pt x="114" y="829"/>
                  </a:cubicBezTo>
                  <a:cubicBezTo>
                    <a:pt x="124" y="850"/>
                    <a:pt x="124" y="870"/>
                    <a:pt x="135" y="891"/>
                  </a:cubicBezTo>
                  <a:cubicBezTo>
                    <a:pt x="384" y="1564"/>
                    <a:pt x="1139" y="1957"/>
                    <a:pt x="1139" y="1957"/>
                  </a:cubicBezTo>
                  <a:cubicBezTo>
                    <a:pt x="1139" y="1957"/>
                    <a:pt x="1896" y="1554"/>
                    <a:pt x="2133" y="880"/>
                  </a:cubicBezTo>
                  <a:cubicBezTo>
                    <a:pt x="2144" y="860"/>
                    <a:pt x="2144" y="839"/>
                    <a:pt x="2154" y="818"/>
                  </a:cubicBezTo>
                  <a:cubicBezTo>
                    <a:pt x="2258" y="466"/>
                    <a:pt x="2050" y="10"/>
                    <a:pt x="1668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087075" y="3736775"/>
              <a:ext cx="55700" cy="51025"/>
            </a:xfrm>
            <a:custGeom>
              <a:avLst/>
              <a:gdLst/>
              <a:ahLst/>
              <a:cxnLst/>
              <a:rect l="l" t="t" r="r" b="b"/>
              <a:pathLst>
                <a:path w="2228" h="2041" extrusionOk="0">
                  <a:moveTo>
                    <a:pt x="1637" y="62"/>
                  </a:moveTo>
                  <a:cubicBezTo>
                    <a:pt x="1782" y="73"/>
                    <a:pt x="1917" y="135"/>
                    <a:pt x="2000" y="259"/>
                  </a:cubicBezTo>
                  <a:cubicBezTo>
                    <a:pt x="2124" y="425"/>
                    <a:pt x="2165" y="653"/>
                    <a:pt x="2103" y="839"/>
                  </a:cubicBezTo>
                  <a:cubicBezTo>
                    <a:pt x="2093" y="860"/>
                    <a:pt x="2093" y="881"/>
                    <a:pt x="2083" y="901"/>
                  </a:cubicBezTo>
                  <a:cubicBezTo>
                    <a:pt x="1876" y="1481"/>
                    <a:pt x="1275" y="1864"/>
                    <a:pt x="1130" y="1947"/>
                  </a:cubicBezTo>
                  <a:lnTo>
                    <a:pt x="1119" y="1926"/>
                  </a:lnTo>
                  <a:lnTo>
                    <a:pt x="1109" y="1947"/>
                  </a:lnTo>
                  <a:cubicBezTo>
                    <a:pt x="974" y="1875"/>
                    <a:pt x="364" y="1491"/>
                    <a:pt x="146" y="911"/>
                  </a:cubicBezTo>
                  <a:cubicBezTo>
                    <a:pt x="136" y="891"/>
                    <a:pt x="125" y="870"/>
                    <a:pt x="125" y="849"/>
                  </a:cubicBezTo>
                  <a:cubicBezTo>
                    <a:pt x="63" y="663"/>
                    <a:pt x="104" y="435"/>
                    <a:pt x="219" y="269"/>
                  </a:cubicBezTo>
                  <a:cubicBezTo>
                    <a:pt x="311" y="145"/>
                    <a:pt x="436" y="73"/>
                    <a:pt x="581" y="73"/>
                  </a:cubicBezTo>
                  <a:lnTo>
                    <a:pt x="601" y="73"/>
                  </a:lnTo>
                  <a:cubicBezTo>
                    <a:pt x="808" y="73"/>
                    <a:pt x="902" y="156"/>
                    <a:pt x="1006" y="249"/>
                  </a:cubicBezTo>
                  <a:cubicBezTo>
                    <a:pt x="1036" y="269"/>
                    <a:pt x="1057" y="301"/>
                    <a:pt x="1088" y="321"/>
                  </a:cubicBezTo>
                  <a:lnTo>
                    <a:pt x="1109" y="342"/>
                  </a:lnTo>
                  <a:lnTo>
                    <a:pt x="1130" y="321"/>
                  </a:lnTo>
                  <a:cubicBezTo>
                    <a:pt x="1161" y="301"/>
                    <a:pt x="1192" y="269"/>
                    <a:pt x="1223" y="239"/>
                  </a:cubicBezTo>
                  <a:cubicBezTo>
                    <a:pt x="1316" y="145"/>
                    <a:pt x="1409" y="62"/>
                    <a:pt x="1637" y="62"/>
                  </a:cubicBezTo>
                  <a:close/>
                  <a:moveTo>
                    <a:pt x="1627" y="0"/>
                  </a:moveTo>
                  <a:cubicBezTo>
                    <a:pt x="1378" y="0"/>
                    <a:pt x="1275" y="104"/>
                    <a:pt x="1181" y="197"/>
                  </a:cubicBezTo>
                  <a:cubicBezTo>
                    <a:pt x="1161" y="218"/>
                    <a:pt x="1140" y="239"/>
                    <a:pt x="1109" y="259"/>
                  </a:cubicBezTo>
                  <a:cubicBezTo>
                    <a:pt x="1088" y="239"/>
                    <a:pt x="1068" y="218"/>
                    <a:pt x="1047" y="207"/>
                  </a:cubicBezTo>
                  <a:cubicBezTo>
                    <a:pt x="949" y="109"/>
                    <a:pt x="840" y="10"/>
                    <a:pt x="616" y="10"/>
                  </a:cubicBezTo>
                  <a:cubicBezTo>
                    <a:pt x="604" y="10"/>
                    <a:pt x="593" y="10"/>
                    <a:pt x="581" y="11"/>
                  </a:cubicBezTo>
                  <a:cubicBezTo>
                    <a:pt x="415" y="11"/>
                    <a:pt x="270" y="94"/>
                    <a:pt x="166" y="239"/>
                  </a:cubicBezTo>
                  <a:cubicBezTo>
                    <a:pt x="42" y="414"/>
                    <a:pt x="1" y="663"/>
                    <a:pt x="63" y="870"/>
                  </a:cubicBezTo>
                  <a:cubicBezTo>
                    <a:pt x="74" y="891"/>
                    <a:pt x="84" y="911"/>
                    <a:pt x="84" y="932"/>
                  </a:cubicBezTo>
                  <a:cubicBezTo>
                    <a:pt x="332" y="1595"/>
                    <a:pt x="1047" y="1988"/>
                    <a:pt x="1098" y="2020"/>
                  </a:cubicBezTo>
                  <a:lnTo>
                    <a:pt x="1109" y="2030"/>
                  </a:lnTo>
                  <a:lnTo>
                    <a:pt x="1119" y="2030"/>
                  </a:lnTo>
                  <a:lnTo>
                    <a:pt x="1130" y="2041"/>
                  </a:lnTo>
                  <a:lnTo>
                    <a:pt x="1140" y="2020"/>
                  </a:lnTo>
                  <a:cubicBezTo>
                    <a:pt x="1202" y="1988"/>
                    <a:pt x="1906" y="1585"/>
                    <a:pt x="2145" y="922"/>
                  </a:cubicBezTo>
                  <a:cubicBezTo>
                    <a:pt x="2145" y="901"/>
                    <a:pt x="2155" y="881"/>
                    <a:pt x="2165" y="860"/>
                  </a:cubicBezTo>
                  <a:cubicBezTo>
                    <a:pt x="2228" y="653"/>
                    <a:pt x="2186" y="404"/>
                    <a:pt x="2051" y="228"/>
                  </a:cubicBezTo>
                  <a:cubicBezTo>
                    <a:pt x="1948" y="83"/>
                    <a:pt x="1803" y="11"/>
                    <a:pt x="164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091225" y="3740000"/>
              <a:ext cx="16075" cy="16875"/>
            </a:xfrm>
            <a:custGeom>
              <a:avLst/>
              <a:gdLst/>
              <a:ahLst/>
              <a:cxnLst/>
              <a:rect l="l" t="t" r="r" b="b"/>
              <a:pathLst>
                <a:path w="643" h="675" extrusionOk="0">
                  <a:moveTo>
                    <a:pt x="450" y="0"/>
                  </a:moveTo>
                  <a:cubicBezTo>
                    <a:pt x="351" y="0"/>
                    <a:pt x="229" y="78"/>
                    <a:pt x="135" y="202"/>
                  </a:cubicBezTo>
                  <a:cubicBezTo>
                    <a:pt x="21" y="379"/>
                    <a:pt x="0" y="575"/>
                    <a:pt x="104" y="648"/>
                  </a:cubicBezTo>
                  <a:cubicBezTo>
                    <a:pt x="129" y="666"/>
                    <a:pt x="160" y="674"/>
                    <a:pt x="193" y="674"/>
                  </a:cubicBezTo>
                  <a:cubicBezTo>
                    <a:pt x="294" y="674"/>
                    <a:pt x="422" y="594"/>
                    <a:pt x="508" y="462"/>
                  </a:cubicBezTo>
                  <a:cubicBezTo>
                    <a:pt x="633" y="296"/>
                    <a:pt x="642" y="99"/>
                    <a:pt x="539" y="27"/>
                  </a:cubicBezTo>
                  <a:cubicBezTo>
                    <a:pt x="513" y="9"/>
                    <a:pt x="483" y="0"/>
                    <a:pt x="450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116350" y="3740150"/>
              <a:ext cx="11400" cy="12125"/>
            </a:xfrm>
            <a:custGeom>
              <a:avLst/>
              <a:gdLst/>
              <a:ahLst/>
              <a:cxnLst/>
              <a:rect l="l" t="t" r="r" b="b"/>
              <a:pathLst>
                <a:path w="456" h="485" extrusionOk="0">
                  <a:moveTo>
                    <a:pt x="311" y="1"/>
                  </a:moveTo>
                  <a:cubicBezTo>
                    <a:pt x="238" y="1"/>
                    <a:pt x="154" y="53"/>
                    <a:pt x="93" y="145"/>
                  </a:cubicBezTo>
                  <a:cubicBezTo>
                    <a:pt x="0" y="269"/>
                    <a:pt x="0" y="414"/>
                    <a:pt x="72" y="466"/>
                  </a:cubicBezTo>
                  <a:cubicBezTo>
                    <a:pt x="90" y="478"/>
                    <a:pt x="111" y="484"/>
                    <a:pt x="133" y="484"/>
                  </a:cubicBezTo>
                  <a:cubicBezTo>
                    <a:pt x="204" y="484"/>
                    <a:pt x="292" y="426"/>
                    <a:pt x="362" y="331"/>
                  </a:cubicBezTo>
                  <a:cubicBezTo>
                    <a:pt x="445" y="217"/>
                    <a:pt x="456" y="72"/>
                    <a:pt x="383" y="21"/>
                  </a:cubicBezTo>
                  <a:cubicBezTo>
                    <a:pt x="362" y="7"/>
                    <a:pt x="337" y="1"/>
                    <a:pt x="311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1896450" y="3172750"/>
              <a:ext cx="1939875" cy="599475"/>
            </a:xfrm>
            <a:custGeom>
              <a:avLst/>
              <a:gdLst/>
              <a:ahLst/>
              <a:cxnLst/>
              <a:rect l="l" t="t" r="r" b="b"/>
              <a:pathLst>
                <a:path w="77595" h="23979" extrusionOk="0">
                  <a:moveTo>
                    <a:pt x="35608" y="1"/>
                  </a:moveTo>
                  <a:cubicBezTo>
                    <a:pt x="35452" y="1"/>
                    <a:pt x="35295" y="6"/>
                    <a:pt x="35137" y="17"/>
                  </a:cubicBezTo>
                  <a:cubicBezTo>
                    <a:pt x="32279" y="224"/>
                    <a:pt x="29980" y="2233"/>
                    <a:pt x="29276" y="4864"/>
                  </a:cubicBezTo>
                  <a:cubicBezTo>
                    <a:pt x="29162" y="4864"/>
                    <a:pt x="29038" y="4864"/>
                    <a:pt x="28924" y="4874"/>
                  </a:cubicBezTo>
                  <a:cubicBezTo>
                    <a:pt x="28292" y="4915"/>
                    <a:pt x="27692" y="5101"/>
                    <a:pt x="27163" y="5381"/>
                  </a:cubicBezTo>
                  <a:cubicBezTo>
                    <a:pt x="26086" y="4677"/>
                    <a:pt x="24823" y="4222"/>
                    <a:pt x="23446" y="4128"/>
                  </a:cubicBezTo>
                  <a:cubicBezTo>
                    <a:pt x="23254" y="4114"/>
                    <a:pt x="23063" y="4107"/>
                    <a:pt x="22873" y="4107"/>
                  </a:cubicBezTo>
                  <a:cubicBezTo>
                    <a:pt x="20108" y="4107"/>
                    <a:pt x="17634" y="5564"/>
                    <a:pt x="16238" y="7784"/>
                  </a:cubicBezTo>
                  <a:cubicBezTo>
                    <a:pt x="15565" y="7400"/>
                    <a:pt x="14798" y="7163"/>
                    <a:pt x="13981" y="7101"/>
                  </a:cubicBezTo>
                  <a:cubicBezTo>
                    <a:pt x="13851" y="7091"/>
                    <a:pt x="13722" y="7086"/>
                    <a:pt x="13593" y="7086"/>
                  </a:cubicBezTo>
                  <a:cubicBezTo>
                    <a:pt x="11319" y="7086"/>
                    <a:pt x="9330" y="8544"/>
                    <a:pt x="8585" y="10631"/>
                  </a:cubicBezTo>
                  <a:cubicBezTo>
                    <a:pt x="8534" y="10673"/>
                    <a:pt x="8482" y="10725"/>
                    <a:pt x="8430" y="10766"/>
                  </a:cubicBezTo>
                  <a:cubicBezTo>
                    <a:pt x="7695" y="10290"/>
                    <a:pt x="6825" y="9979"/>
                    <a:pt x="5893" y="9906"/>
                  </a:cubicBezTo>
                  <a:cubicBezTo>
                    <a:pt x="5763" y="9897"/>
                    <a:pt x="5635" y="9893"/>
                    <a:pt x="5507" y="9893"/>
                  </a:cubicBezTo>
                  <a:cubicBezTo>
                    <a:pt x="2792" y="9893"/>
                    <a:pt x="485" y="11961"/>
                    <a:pt x="218" y="14691"/>
                  </a:cubicBezTo>
                  <a:cubicBezTo>
                    <a:pt x="218" y="14743"/>
                    <a:pt x="208" y="14784"/>
                    <a:pt x="208" y="14836"/>
                  </a:cubicBezTo>
                  <a:cubicBezTo>
                    <a:pt x="1" y="17767"/>
                    <a:pt x="2206" y="20314"/>
                    <a:pt x="5137" y="20521"/>
                  </a:cubicBezTo>
                  <a:cubicBezTo>
                    <a:pt x="5263" y="20533"/>
                    <a:pt x="5390" y="20538"/>
                    <a:pt x="5514" y="20538"/>
                  </a:cubicBezTo>
                  <a:cubicBezTo>
                    <a:pt x="5604" y="20538"/>
                    <a:pt x="5692" y="20536"/>
                    <a:pt x="5779" y="20531"/>
                  </a:cubicBezTo>
                  <a:cubicBezTo>
                    <a:pt x="5945" y="20521"/>
                    <a:pt x="6100" y="20511"/>
                    <a:pt x="6256" y="20490"/>
                  </a:cubicBezTo>
                  <a:lnTo>
                    <a:pt x="6410" y="20459"/>
                  </a:lnTo>
                  <a:cubicBezTo>
                    <a:pt x="6825" y="20386"/>
                    <a:pt x="7218" y="20273"/>
                    <a:pt x="7602" y="20107"/>
                  </a:cubicBezTo>
                  <a:cubicBezTo>
                    <a:pt x="7850" y="20552"/>
                    <a:pt x="8140" y="20977"/>
                    <a:pt x="8472" y="21360"/>
                  </a:cubicBezTo>
                  <a:cubicBezTo>
                    <a:pt x="9165" y="22158"/>
                    <a:pt x="10014" y="22810"/>
                    <a:pt x="10978" y="23265"/>
                  </a:cubicBezTo>
                  <a:cubicBezTo>
                    <a:pt x="11050" y="23307"/>
                    <a:pt x="11133" y="23338"/>
                    <a:pt x="11215" y="23369"/>
                  </a:cubicBezTo>
                  <a:cubicBezTo>
                    <a:pt x="11454" y="23472"/>
                    <a:pt x="11712" y="23566"/>
                    <a:pt x="11972" y="23649"/>
                  </a:cubicBezTo>
                  <a:cubicBezTo>
                    <a:pt x="12272" y="23742"/>
                    <a:pt x="12582" y="23815"/>
                    <a:pt x="12893" y="23866"/>
                  </a:cubicBezTo>
                  <a:cubicBezTo>
                    <a:pt x="13059" y="23897"/>
                    <a:pt x="13214" y="23918"/>
                    <a:pt x="13380" y="23939"/>
                  </a:cubicBezTo>
                  <a:cubicBezTo>
                    <a:pt x="13463" y="23939"/>
                    <a:pt x="13546" y="23949"/>
                    <a:pt x="13629" y="23959"/>
                  </a:cubicBezTo>
                  <a:cubicBezTo>
                    <a:pt x="13809" y="23972"/>
                    <a:pt x="13987" y="23978"/>
                    <a:pt x="14165" y="23978"/>
                  </a:cubicBezTo>
                  <a:cubicBezTo>
                    <a:pt x="16012" y="23978"/>
                    <a:pt x="17722" y="23301"/>
                    <a:pt x="19044" y="22168"/>
                  </a:cubicBezTo>
                  <a:cubicBezTo>
                    <a:pt x="19272" y="22292"/>
                    <a:pt x="19511" y="22395"/>
                    <a:pt x="19748" y="22489"/>
                  </a:cubicBezTo>
                  <a:cubicBezTo>
                    <a:pt x="20484" y="22779"/>
                    <a:pt x="21260" y="22965"/>
                    <a:pt x="22089" y="23027"/>
                  </a:cubicBezTo>
                  <a:cubicBezTo>
                    <a:pt x="22255" y="23037"/>
                    <a:pt x="22420" y="23048"/>
                    <a:pt x="22576" y="23048"/>
                  </a:cubicBezTo>
                  <a:cubicBezTo>
                    <a:pt x="22600" y="23048"/>
                    <a:pt x="22623" y="23048"/>
                    <a:pt x="22647" y="23048"/>
                  </a:cubicBezTo>
                  <a:cubicBezTo>
                    <a:pt x="23750" y="23048"/>
                    <a:pt x="24812" y="22821"/>
                    <a:pt x="25765" y="22406"/>
                  </a:cubicBezTo>
                  <a:cubicBezTo>
                    <a:pt x="25910" y="22344"/>
                    <a:pt x="26045" y="22271"/>
                    <a:pt x="26180" y="22209"/>
                  </a:cubicBezTo>
                  <a:cubicBezTo>
                    <a:pt x="27132" y="21723"/>
                    <a:pt x="27982" y="21060"/>
                    <a:pt x="28665" y="20241"/>
                  </a:cubicBezTo>
                  <a:cubicBezTo>
                    <a:pt x="29121" y="20407"/>
                    <a:pt x="29618" y="20521"/>
                    <a:pt x="30136" y="20563"/>
                  </a:cubicBezTo>
                  <a:cubicBezTo>
                    <a:pt x="30218" y="20563"/>
                    <a:pt x="30311" y="20573"/>
                    <a:pt x="30405" y="20573"/>
                  </a:cubicBezTo>
                  <a:cubicBezTo>
                    <a:pt x="30444" y="20574"/>
                    <a:pt x="30484" y="20574"/>
                    <a:pt x="30523" y="20574"/>
                  </a:cubicBezTo>
                  <a:cubicBezTo>
                    <a:pt x="32340" y="20574"/>
                    <a:pt x="33967" y="19642"/>
                    <a:pt x="34930" y="18222"/>
                  </a:cubicBezTo>
                  <a:cubicBezTo>
                    <a:pt x="34971" y="18160"/>
                    <a:pt x="35013" y="18087"/>
                    <a:pt x="35044" y="18025"/>
                  </a:cubicBezTo>
                  <a:lnTo>
                    <a:pt x="35199" y="17777"/>
                  </a:lnTo>
                  <a:cubicBezTo>
                    <a:pt x="35240" y="17694"/>
                    <a:pt x="35272" y="17622"/>
                    <a:pt x="35313" y="17549"/>
                  </a:cubicBezTo>
                  <a:cubicBezTo>
                    <a:pt x="35365" y="17425"/>
                    <a:pt x="35417" y="17311"/>
                    <a:pt x="35468" y="17197"/>
                  </a:cubicBezTo>
                  <a:cubicBezTo>
                    <a:pt x="35530" y="17031"/>
                    <a:pt x="35583" y="16865"/>
                    <a:pt x="35634" y="16690"/>
                  </a:cubicBezTo>
                  <a:cubicBezTo>
                    <a:pt x="35675" y="16524"/>
                    <a:pt x="35717" y="16348"/>
                    <a:pt x="35748" y="16172"/>
                  </a:cubicBezTo>
                  <a:cubicBezTo>
                    <a:pt x="35769" y="16058"/>
                    <a:pt x="35790" y="15933"/>
                    <a:pt x="35800" y="15809"/>
                  </a:cubicBezTo>
                  <a:cubicBezTo>
                    <a:pt x="35955" y="15809"/>
                    <a:pt x="36110" y="15809"/>
                    <a:pt x="36266" y="15799"/>
                  </a:cubicBezTo>
                  <a:cubicBezTo>
                    <a:pt x="36959" y="15747"/>
                    <a:pt x="37612" y="15592"/>
                    <a:pt x="38223" y="15354"/>
                  </a:cubicBezTo>
                  <a:cubicBezTo>
                    <a:pt x="38430" y="15271"/>
                    <a:pt x="38627" y="15178"/>
                    <a:pt x="38814" y="15074"/>
                  </a:cubicBezTo>
                  <a:cubicBezTo>
                    <a:pt x="39911" y="16016"/>
                    <a:pt x="41320" y="16576"/>
                    <a:pt x="42841" y="16586"/>
                  </a:cubicBezTo>
                  <a:cubicBezTo>
                    <a:pt x="43349" y="18750"/>
                    <a:pt x="45213" y="20428"/>
                    <a:pt x="47543" y="20593"/>
                  </a:cubicBezTo>
                  <a:cubicBezTo>
                    <a:pt x="47673" y="20603"/>
                    <a:pt x="47803" y="20608"/>
                    <a:pt x="47931" y="20608"/>
                  </a:cubicBezTo>
                  <a:cubicBezTo>
                    <a:pt x="48649" y="20608"/>
                    <a:pt x="49334" y="20462"/>
                    <a:pt x="49966" y="20190"/>
                  </a:cubicBezTo>
                  <a:cubicBezTo>
                    <a:pt x="50111" y="20449"/>
                    <a:pt x="50267" y="20708"/>
                    <a:pt x="50442" y="20946"/>
                  </a:cubicBezTo>
                  <a:cubicBezTo>
                    <a:pt x="50753" y="21371"/>
                    <a:pt x="51105" y="21764"/>
                    <a:pt x="51489" y="22105"/>
                  </a:cubicBezTo>
                  <a:cubicBezTo>
                    <a:pt x="51551" y="22158"/>
                    <a:pt x="51602" y="22209"/>
                    <a:pt x="51664" y="22250"/>
                  </a:cubicBezTo>
                  <a:cubicBezTo>
                    <a:pt x="52804" y="23214"/>
                    <a:pt x="54253" y="23845"/>
                    <a:pt x="55859" y="23959"/>
                  </a:cubicBezTo>
                  <a:cubicBezTo>
                    <a:pt x="56038" y="23972"/>
                    <a:pt x="56215" y="23979"/>
                    <a:pt x="56391" y="23979"/>
                  </a:cubicBezTo>
                  <a:cubicBezTo>
                    <a:pt x="58198" y="23979"/>
                    <a:pt x="59868" y="23313"/>
                    <a:pt x="61161" y="22209"/>
                  </a:cubicBezTo>
                  <a:cubicBezTo>
                    <a:pt x="61212" y="22240"/>
                    <a:pt x="61274" y="22261"/>
                    <a:pt x="61327" y="22292"/>
                  </a:cubicBezTo>
                  <a:cubicBezTo>
                    <a:pt x="61668" y="22458"/>
                    <a:pt x="62031" y="22602"/>
                    <a:pt x="62404" y="22717"/>
                  </a:cubicBezTo>
                  <a:cubicBezTo>
                    <a:pt x="62528" y="22758"/>
                    <a:pt x="62652" y="22789"/>
                    <a:pt x="62776" y="22820"/>
                  </a:cubicBezTo>
                  <a:cubicBezTo>
                    <a:pt x="63149" y="22924"/>
                    <a:pt x="63543" y="22996"/>
                    <a:pt x="63946" y="23027"/>
                  </a:cubicBezTo>
                  <a:cubicBezTo>
                    <a:pt x="64008" y="23037"/>
                    <a:pt x="64081" y="23037"/>
                    <a:pt x="64143" y="23048"/>
                  </a:cubicBezTo>
                  <a:cubicBezTo>
                    <a:pt x="64226" y="23058"/>
                    <a:pt x="64309" y="23058"/>
                    <a:pt x="64381" y="23058"/>
                  </a:cubicBezTo>
                  <a:cubicBezTo>
                    <a:pt x="64464" y="23069"/>
                    <a:pt x="64547" y="23069"/>
                    <a:pt x="64620" y="23069"/>
                  </a:cubicBezTo>
                  <a:cubicBezTo>
                    <a:pt x="64636" y="23069"/>
                    <a:pt x="64653" y="23069"/>
                    <a:pt x="64669" y="23069"/>
                  </a:cubicBezTo>
                  <a:cubicBezTo>
                    <a:pt x="66235" y="23069"/>
                    <a:pt x="67698" y="22605"/>
                    <a:pt x="68917" y="21795"/>
                  </a:cubicBezTo>
                  <a:cubicBezTo>
                    <a:pt x="69041" y="21712"/>
                    <a:pt x="69165" y="21629"/>
                    <a:pt x="69290" y="21536"/>
                  </a:cubicBezTo>
                  <a:cubicBezTo>
                    <a:pt x="69756" y="21184"/>
                    <a:pt x="70191" y="20780"/>
                    <a:pt x="70574" y="20324"/>
                  </a:cubicBezTo>
                  <a:cubicBezTo>
                    <a:pt x="70854" y="20428"/>
                    <a:pt x="71154" y="20501"/>
                    <a:pt x="71454" y="20563"/>
                  </a:cubicBezTo>
                  <a:cubicBezTo>
                    <a:pt x="71641" y="20593"/>
                    <a:pt x="71827" y="20614"/>
                    <a:pt x="72014" y="20635"/>
                  </a:cubicBezTo>
                  <a:cubicBezTo>
                    <a:pt x="72106" y="20635"/>
                    <a:pt x="72189" y="20646"/>
                    <a:pt x="72283" y="20646"/>
                  </a:cubicBezTo>
                  <a:cubicBezTo>
                    <a:pt x="72316" y="20646"/>
                    <a:pt x="72348" y="20647"/>
                    <a:pt x="72381" y="20647"/>
                  </a:cubicBezTo>
                  <a:cubicBezTo>
                    <a:pt x="75093" y="20647"/>
                    <a:pt x="77380" y="18551"/>
                    <a:pt x="77585" y="15809"/>
                  </a:cubicBezTo>
                  <a:cubicBezTo>
                    <a:pt x="77585" y="15706"/>
                    <a:pt x="77595" y="15613"/>
                    <a:pt x="77595" y="15519"/>
                  </a:cubicBezTo>
                  <a:lnTo>
                    <a:pt x="77595" y="15426"/>
                  </a:lnTo>
                  <a:cubicBezTo>
                    <a:pt x="77595" y="15364"/>
                    <a:pt x="77595" y="15291"/>
                    <a:pt x="77585" y="15219"/>
                  </a:cubicBezTo>
                  <a:lnTo>
                    <a:pt x="77585" y="15126"/>
                  </a:lnTo>
                  <a:cubicBezTo>
                    <a:pt x="77574" y="15064"/>
                    <a:pt x="77574" y="14992"/>
                    <a:pt x="77564" y="14929"/>
                  </a:cubicBezTo>
                  <a:lnTo>
                    <a:pt x="77564" y="14847"/>
                  </a:lnTo>
                  <a:lnTo>
                    <a:pt x="77533" y="14629"/>
                  </a:lnTo>
                  <a:cubicBezTo>
                    <a:pt x="77523" y="14608"/>
                    <a:pt x="77523" y="14587"/>
                    <a:pt x="77523" y="14567"/>
                  </a:cubicBezTo>
                  <a:cubicBezTo>
                    <a:pt x="77502" y="14474"/>
                    <a:pt x="77491" y="14391"/>
                    <a:pt x="77471" y="14297"/>
                  </a:cubicBezTo>
                  <a:lnTo>
                    <a:pt x="77471" y="14287"/>
                  </a:lnTo>
                  <a:cubicBezTo>
                    <a:pt x="76974" y="12113"/>
                    <a:pt x="75100" y="10414"/>
                    <a:pt x="72759" y="10238"/>
                  </a:cubicBezTo>
                  <a:cubicBezTo>
                    <a:pt x="72614" y="10228"/>
                    <a:pt x="72479" y="10228"/>
                    <a:pt x="72345" y="10228"/>
                  </a:cubicBezTo>
                  <a:cubicBezTo>
                    <a:pt x="71517" y="7152"/>
                    <a:pt x="68824" y="4791"/>
                    <a:pt x="65469" y="4542"/>
                  </a:cubicBezTo>
                  <a:cubicBezTo>
                    <a:pt x="65285" y="4529"/>
                    <a:pt x="65102" y="4523"/>
                    <a:pt x="64921" y="4523"/>
                  </a:cubicBezTo>
                  <a:cubicBezTo>
                    <a:pt x="62209" y="4523"/>
                    <a:pt x="59785" y="5951"/>
                    <a:pt x="58416" y="8125"/>
                  </a:cubicBezTo>
                  <a:cubicBezTo>
                    <a:pt x="57764" y="7752"/>
                    <a:pt x="57008" y="7515"/>
                    <a:pt x="56211" y="7463"/>
                  </a:cubicBezTo>
                  <a:cubicBezTo>
                    <a:pt x="56078" y="7453"/>
                    <a:pt x="55947" y="7448"/>
                    <a:pt x="55816" y="7448"/>
                  </a:cubicBezTo>
                  <a:cubicBezTo>
                    <a:pt x="55275" y="7448"/>
                    <a:pt x="54754" y="7532"/>
                    <a:pt x="54253" y="7690"/>
                  </a:cubicBezTo>
                  <a:cubicBezTo>
                    <a:pt x="53617" y="6006"/>
                    <a:pt x="51980" y="4831"/>
                    <a:pt x="50114" y="4831"/>
                  </a:cubicBezTo>
                  <a:cubicBezTo>
                    <a:pt x="50007" y="4831"/>
                    <a:pt x="49899" y="4835"/>
                    <a:pt x="49790" y="4843"/>
                  </a:cubicBezTo>
                  <a:cubicBezTo>
                    <a:pt x="49013" y="4905"/>
                    <a:pt x="48299" y="5154"/>
                    <a:pt x="47688" y="5557"/>
                  </a:cubicBezTo>
                  <a:cubicBezTo>
                    <a:pt x="47667" y="5536"/>
                    <a:pt x="47657" y="5516"/>
                    <a:pt x="47637" y="5506"/>
                  </a:cubicBezTo>
                  <a:cubicBezTo>
                    <a:pt x="47595" y="5474"/>
                    <a:pt x="47564" y="5444"/>
                    <a:pt x="47533" y="5423"/>
                  </a:cubicBezTo>
                  <a:cubicBezTo>
                    <a:pt x="46905" y="3697"/>
                    <a:pt x="45256" y="2491"/>
                    <a:pt x="43360" y="2491"/>
                  </a:cubicBezTo>
                  <a:cubicBezTo>
                    <a:pt x="43253" y="2491"/>
                    <a:pt x="43146" y="2495"/>
                    <a:pt x="43039" y="2503"/>
                  </a:cubicBezTo>
                  <a:cubicBezTo>
                    <a:pt x="42355" y="2554"/>
                    <a:pt x="41713" y="2751"/>
                    <a:pt x="41154" y="3072"/>
                  </a:cubicBezTo>
                  <a:cubicBezTo>
                    <a:pt x="39990" y="1209"/>
                    <a:pt x="37925" y="1"/>
                    <a:pt x="3560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" name="Google Shape;91;p2"/>
          <p:cNvSpPr/>
          <p:nvPr/>
        </p:nvSpPr>
        <p:spPr>
          <a:xfrm>
            <a:off x="-286103" y="3763150"/>
            <a:ext cx="8250482" cy="2438515"/>
          </a:xfrm>
          <a:custGeom>
            <a:avLst/>
            <a:gdLst/>
            <a:ahLst/>
            <a:cxnLst/>
            <a:rect l="l" t="t" r="r" b="b"/>
            <a:pathLst>
              <a:path w="77595" h="22934" extrusionOk="0">
                <a:moveTo>
                  <a:pt x="35294" y="0"/>
                </a:moveTo>
                <a:cubicBezTo>
                  <a:pt x="35129" y="0"/>
                  <a:pt x="34963" y="6"/>
                  <a:pt x="34796" y="18"/>
                </a:cubicBezTo>
                <a:cubicBezTo>
                  <a:pt x="31720" y="245"/>
                  <a:pt x="29245" y="2410"/>
                  <a:pt x="28499" y="5237"/>
                </a:cubicBezTo>
                <a:lnTo>
                  <a:pt x="28302" y="5237"/>
                </a:lnTo>
                <a:cubicBezTo>
                  <a:pt x="27029" y="4015"/>
                  <a:pt x="25340" y="3218"/>
                  <a:pt x="23446" y="3083"/>
                </a:cubicBezTo>
                <a:cubicBezTo>
                  <a:pt x="23254" y="3069"/>
                  <a:pt x="23063" y="3062"/>
                  <a:pt x="22873" y="3062"/>
                </a:cubicBezTo>
                <a:cubicBezTo>
                  <a:pt x="20108" y="3062"/>
                  <a:pt x="17634" y="4519"/>
                  <a:pt x="16238" y="6739"/>
                </a:cubicBezTo>
                <a:cubicBezTo>
                  <a:pt x="15565" y="6355"/>
                  <a:pt x="14798" y="6117"/>
                  <a:pt x="13981" y="6055"/>
                </a:cubicBezTo>
                <a:cubicBezTo>
                  <a:pt x="13850" y="6046"/>
                  <a:pt x="13721" y="6041"/>
                  <a:pt x="13592" y="6041"/>
                </a:cubicBezTo>
                <a:cubicBezTo>
                  <a:pt x="11310" y="6041"/>
                  <a:pt x="9330" y="7499"/>
                  <a:pt x="8585" y="9586"/>
                </a:cubicBezTo>
                <a:cubicBezTo>
                  <a:pt x="8534" y="9628"/>
                  <a:pt x="8482" y="9680"/>
                  <a:pt x="8430" y="9721"/>
                </a:cubicBezTo>
                <a:cubicBezTo>
                  <a:pt x="7695" y="9245"/>
                  <a:pt x="6825" y="8934"/>
                  <a:pt x="5893" y="8861"/>
                </a:cubicBezTo>
                <a:cubicBezTo>
                  <a:pt x="5769" y="8853"/>
                  <a:pt x="5646" y="8849"/>
                  <a:pt x="5524" y="8849"/>
                </a:cubicBezTo>
                <a:cubicBezTo>
                  <a:pt x="2802" y="8849"/>
                  <a:pt x="486" y="10910"/>
                  <a:pt x="218" y="13646"/>
                </a:cubicBezTo>
                <a:cubicBezTo>
                  <a:pt x="218" y="13698"/>
                  <a:pt x="208" y="13739"/>
                  <a:pt x="208" y="13791"/>
                </a:cubicBezTo>
                <a:cubicBezTo>
                  <a:pt x="1" y="16722"/>
                  <a:pt x="2206" y="19269"/>
                  <a:pt x="5137" y="19476"/>
                </a:cubicBezTo>
                <a:cubicBezTo>
                  <a:pt x="5272" y="19487"/>
                  <a:pt x="5406" y="19492"/>
                  <a:pt x="5541" y="19492"/>
                </a:cubicBezTo>
                <a:cubicBezTo>
                  <a:pt x="5676" y="19492"/>
                  <a:pt x="5810" y="19487"/>
                  <a:pt x="5945" y="19476"/>
                </a:cubicBezTo>
                <a:cubicBezTo>
                  <a:pt x="6525" y="19424"/>
                  <a:pt x="7084" y="19290"/>
                  <a:pt x="7602" y="19062"/>
                </a:cubicBezTo>
                <a:cubicBezTo>
                  <a:pt x="7933" y="19663"/>
                  <a:pt x="8347" y="20211"/>
                  <a:pt x="8824" y="20698"/>
                </a:cubicBezTo>
                <a:lnTo>
                  <a:pt x="8834" y="20708"/>
                </a:lnTo>
                <a:cubicBezTo>
                  <a:pt x="8958" y="20832"/>
                  <a:pt x="9082" y="20947"/>
                  <a:pt x="9206" y="21060"/>
                </a:cubicBezTo>
                <a:cubicBezTo>
                  <a:pt x="9289" y="21133"/>
                  <a:pt x="9372" y="21195"/>
                  <a:pt x="9445" y="21267"/>
                </a:cubicBezTo>
                <a:cubicBezTo>
                  <a:pt x="9496" y="21309"/>
                  <a:pt x="9549" y="21340"/>
                  <a:pt x="9600" y="21382"/>
                </a:cubicBezTo>
                <a:cubicBezTo>
                  <a:pt x="9724" y="21474"/>
                  <a:pt x="9848" y="21568"/>
                  <a:pt x="9984" y="21661"/>
                </a:cubicBezTo>
                <a:cubicBezTo>
                  <a:pt x="10046" y="21702"/>
                  <a:pt x="10118" y="21744"/>
                  <a:pt x="10191" y="21796"/>
                </a:cubicBezTo>
                <a:cubicBezTo>
                  <a:pt x="10232" y="21817"/>
                  <a:pt x="10283" y="21847"/>
                  <a:pt x="10325" y="21879"/>
                </a:cubicBezTo>
                <a:cubicBezTo>
                  <a:pt x="10408" y="21920"/>
                  <a:pt x="10481" y="21971"/>
                  <a:pt x="10563" y="22013"/>
                </a:cubicBezTo>
                <a:cubicBezTo>
                  <a:pt x="10698" y="22086"/>
                  <a:pt x="10833" y="22158"/>
                  <a:pt x="10978" y="22220"/>
                </a:cubicBezTo>
                <a:cubicBezTo>
                  <a:pt x="11050" y="22261"/>
                  <a:pt x="11133" y="22293"/>
                  <a:pt x="11215" y="22324"/>
                </a:cubicBezTo>
                <a:cubicBezTo>
                  <a:pt x="11454" y="22427"/>
                  <a:pt x="11712" y="22521"/>
                  <a:pt x="11972" y="22604"/>
                </a:cubicBezTo>
                <a:cubicBezTo>
                  <a:pt x="12272" y="22696"/>
                  <a:pt x="12582" y="22769"/>
                  <a:pt x="12893" y="22821"/>
                </a:cubicBezTo>
                <a:cubicBezTo>
                  <a:pt x="13059" y="22852"/>
                  <a:pt x="13214" y="22873"/>
                  <a:pt x="13380" y="22894"/>
                </a:cubicBezTo>
                <a:cubicBezTo>
                  <a:pt x="13463" y="22894"/>
                  <a:pt x="13546" y="22904"/>
                  <a:pt x="13629" y="22914"/>
                </a:cubicBezTo>
                <a:cubicBezTo>
                  <a:pt x="13809" y="22927"/>
                  <a:pt x="13987" y="22933"/>
                  <a:pt x="14165" y="22933"/>
                </a:cubicBezTo>
                <a:cubicBezTo>
                  <a:pt x="16012" y="22933"/>
                  <a:pt x="17722" y="22256"/>
                  <a:pt x="19044" y="21122"/>
                </a:cubicBezTo>
                <a:cubicBezTo>
                  <a:pt x="19272" y="21247"/>
                  <a:pt x="19511" y="21350"/>
                  <a:pt x="19748" y="21444"/>
                </a:cubicBezTo>
                <a:cubicBezTo>
                  <a:pt x="20484" y="21744"/>
                  <a:pt x="21260" y="21920"/>
                  <a:pt x="22089" y="21982"/>
                </a:cubicBezTo>
                <a:cubicBezTo>
                  <a:pt x="22255" y="21992"/>
                  <a:pt x="22420" y="22003"/>
                  <a:pt x="22576" y="22003"/>
                </a:cubicBezTo>
                <a:cubicBezTo>
                  <a:pt x="22600" y="22003"/>
                  <a:pt x="22623" y="22003"/>
                  <a:pt x="22647" y="22003"/>
                </a:cubicBezTo>
                <a:cubicBezTo>
                  <a:pt x="23750" y="22003"/>
                  <a:pt x="24812" y="21776"/>
                  <a:pt x="25765" y="21361"/>
                </a:cubicBezTo>
                <a:cubicBezTo>
                  <a:pt x="25910" y="21299"/>
                  <a:pt x="26045" y="21237"/>
                  <a:pt x="26180" y="21164"/>
                </a:cubicBezTo>
                <a:cubicBezTo>
                  <a:pt x="27132" y="20677"/>
                  <a:pt x="27982" y="20015"/>
                  <a:pt x="28665" y="19196"/>
                </a:cubicBezTo>
                <a:cubicBezTo>
                  <a:pt x="29121" y="19362"/>
                  <a:pt x="29618" y="19476"/>
                  <a:pt x="30136" y="19518"/>
                </a:cubicBezTo>
                <a:cubicBezTo>
                  <a:pt x="30237" y="19525"/>
                  <a:pt x="30339" y="19529"/>
                  <a:pt x="30441" y="19529"/>
                </a:cubicBezTo>
                <a:cubicBezTo>
                  <a:pt x="30608" y="19529"/>
                  <a:pt x="30776" y="19520"/>
                  <a:pt x="30943" y="19507"/>
                </a:cubicBezTo>
                <a:cubicBezTo>
                  <a:pt x="31047" y="19507"/>
                  <a:pt x="31150" y="19486"/>
                  <a:pt x="31254" y="19476"/>
                </a:cubicBezTo>
                <a:cubicBezTo>
                  <a:pt x="32455" y="19311"/>
                  <a:pt x="33553" y="18731"/>
                  <a:pt x="34361" y="17881"/>
                </a:cubicBezTo>
                <a:cubicBezTo>
                  <a:pt x="34371" y="17871"/>
                  <a:pt x="34371" y="17861"/>
                  <a:pt x="34381" y="17861"/>
                </a:cubicBezTo>
                <a:cubicBezTo>
                  <a:pt x="34485" y="17746"/>
                  <a:pt x="34578" y="17643"/>
                  <a:pt x="34671" y="17529"/>
                </a:cubicBezTo>
                <a:cubicBezTo>
                  <a:pt x="34806" y="17353"/>
                  <a:pt x="34930" y="17177"/>
                  <a:pt x="35044" y="16991"/>
                </a:cubicBezTo>
                <a:cubicBezTo>
                  <a:pt x="35204" y="17001"/>
                  <a:pt x="35365" y="17006"/>
                  <a:pt x="35525" y="17006"/>
                </a:cubicBezTo>
                <a:cubicBezTo>
                  <a:pt x="35686" y="17006"/>
                  <a:pt x="35846" y="17001"/>
                  <a:pt x="36007" y="16991"/>
                </a:cubicBezTo>
                <a:cubicBezTo>
                  <a:pt x="37001" y="16918"/>
                  <a:pt x="37923" y="16649"/>
                  <a:pt x="38751" y="16214"/>
                </a:cubicBezTo>
                <a:cubicBezTo>
                  <a:pt x="39929" y="17231"/>
                  <a:pt x="41467" y="17837"/>
                  <a:pt x="43115" y="17837"/>
                </a:cubicBezTo>
                <a:cubicBezTo>
                  <a:pt x="43278" y="17837"/>
                  <a:pt x="43442" y="17831"/>
                  <a:pt x="43608" y="17819"/>
                </a:cubicBezTo>
                <a:cubicBezTo>
                  <a:pt x="43743" y="17809"/>
                  <a:pt x="43867" y="17799"/>
                  <a:pt x="43991" y="17788"/>
                </a:cubicBezTo>
                <a:cubicBezTo>
                  <a:pt x="44871" y="18782"/>
                  <a:pt x="46114" y="19445"/>
                  <a:pt x="47543" y="19548"/>
                </a:cubicBezTo>
                <a:cubicBezTo>
                  <a:pt x="47673" y="19558"/>
                  <a:pt x="47803" y="19562"/>
                  <a:pt x="47931" y="19562"/>
                </a:cubicBezTo>
                <a:cubicBezTo>
                  <a:pt x="48649" y="19562"/>
                  <a:pt x="49334" y="19417"/>
                  <a:pt x="49966" y="19145"/>
                </a:cubicBezTo>
                <a:cubicBezTo>
                  <a:pt x="50070" y="19341"/>
                  <a:pt x="50184" y="19538"/>
                  <a:pt x="50318" y="19714"/>
                </a:cubicBezTo>
                <a:cubicBezTo>
                  <a:pt x="50401" y="19838"/>
                  <a:pt x="50484" y="19963"/>
                  <a:pt x="50578" y="20077"/>
                </a:cubicBezTo>
                <a:cubicBezTo>
                  <a:pt x="50619" y="20139"/>
                  <a:pt x="50670" y="20201"/>
                  <a:pt x="50722" y="20252"/>
                </a:cubicBezTo>
                <a:cubicBezTo>
                  <a:pt x="51954" y="21754"/>
                  <a:pt x="53767" y="22759"/>
                  <a:pt x="55859" y="22914"/>
                </a:cubicBezTo>
                <a:cubicBezTo>
                  <a:pt x="56038" y="22927"/>
                  <a:pt x="56215" y="22934"/>
                  <a:pt x="56391" y="22934"/>
                </a:cubicBezTo>
                <a:cubicBezTo>
                  <a:pt x="58198" y="22934"/>
                  <a:pt x="59868" y="22268"/>
                  <a:pt x="61161" y="21164"/>
                </a:cubicBezTo>
                <a:cubicBezTo>
                  <a:pt x="61212" y="21195"/>
                  <a:pt x="61274" y="21216"/>
                  <a:pt x="61327" y="21247"/>
                </a:cubicBezTo>
                <a:cubicBezTo>
                  <a:pt x="61668" y="21412"/>
                  <a:pt x="62031" y="21557"/>
                  <a:pt x="62404" y="21672"/>
                </a:cubicBezTo>
                <a:cubicBezTo>
                  <a:pt x="62528" y="21713"/>
                  <a:pt x="62652" y="21744"/>
                  <a:pt x="62776" y="21775"/>
                </a:cubicBezTo>
                <a:cubicBezTo>
                  <a:pt x="63149" y="21879"/>
                  <a:pt x="63543" y="21951"/>
                  <a:pt x="63946" y="21982"/>
                </a:cubicBezTo>
                <a:cubicBezTo>
                  <a:pt x="64008" y="21992"/>
                  <a:pt x="64081" y="22003"/>
                  <a:pt x="64143" y="22003"/>
                </a:cubicBezTo>
                <a:cubicBezTo>
                  <a:pt x="64226" y="22013"/>
                  <a:pt x="64309" y="22013"/>
                  <a:pt x="64381" y="22013"/>
                </a:cubicBezTo>
                <a:cubicBezTo>
                  <a:pt x="64464" y="22024"/>
                  <a:pt x="64547" y="22024"/>
                  <a:pt x="64620" y="22024"/>
                </a:cubicBezTo>
                <a:cubicBezTo>
                  <a:pt x="64636" y="22024"/>
                  <a:pt x="64653" y="22024"/>
                  <a:pt x="64669" y="22024"/>
                </a:cubicBezTo>
                <a:cubicBezTo>
                  <a:pt x="66235" y="22024"/>
                  <a:pt x="67698" y="21559"/>
                  <a:pt x="68917" y="20750"/>
                </a:cubicBezTo>
                <a:cubicBezTo>
                  <a:pt x="69041" y="20667"/>
                  <a:pt x="69165" y="20584"/>
                  <a:pt x="69290" y="20491"/>
                </a:cubicBezTo>
                <a:cubicBezTo>
                  <a:pt x="69756" y="20139"/>
                  <a:pt x="70191" y="19735"/>
                  <a:pt x="70574" y="19279"/>
                </a:cubicBezTo>
                <a:cubicBezTo>
                  <a:pt x="70854" y="19383"/>
                  <a:pt x="71154" y="19465"/>
                  <a:pt x="71454" y="19518"/>
                </a:cubicBezTo>
                <a:cubicBezTo>
                  <a:pt x="71641" y="19548"/>
                  <a:pt x="71827" y="19569"/>
                  <a:pt x="72014" y="19590"/>
                </a:cubicBezTo>
                <a:cubicBezTo>
                  <a:pt x="72106" y="19590"/>
                  <a:pt x="72189" y="19600"/>
                  <a:pt x="72283" y="19600"/>
                </a:cubicBezTo>
                <a:cubicBezTo>
                  <a:pt x="72316" y="19601"/>
                  <a:pt x="72348" y="19601"/>
                  <a:pt x="72381" y="19601"/>
                </a:cubicBezTo>
                <a:cubicBezTo>
                  <a:pt x="75093" y="19601"/>
                  <a:pt x="77380" y="17506"/>
                  <a:pt x="77585" y="14764"/>
                </a:cubicBezTo>
                <a:cubicBezTo>
                  <a:pt x="77585" y="14671"/>
                  <a:pt x="77595" y="14568"/>
                  <a:pt x="77595" y="14474"/>
                </a:cubicBezTo>
                <a:lnTo>
                  <a:pt x="77595" y="14381"/>
                </a:lnTo>
                <a:cubicBezTo>
                  <a:pt x="77595" y="14319"/>
                  <a:pt x="77595" y="14246"/>
                  <a:pt x="77585" y="14174"/>
                </a:cubicBezTo>
                <a:lnTo>
                  <a:pt x="77585" y="14081"/>
                </a:lnTo>
                <a:cubicBezTo>
                  <a:pt x="77574" y="14018"/>
                  <a:pt x="77574" y="13946"/>
                  <a:pt x="77564" y="13884"/>
                </a:cubicBezTo>
                <a:lnTo>
                  <a:pt x="77564" y="13801"/>
                </a:lnTo>
                <a:lnTo>
                  <a:pt x="77533" y="13583"/>
                </a:lnTo>
                <a:cubicBezTo>
                  <a:pt x="77523" y="13563"/>
                  <a:pt x="77523" y="13542"/>
                  <a:pt x="77523" y="13521"/>
                </a:cubicBezTo>
                <a:cubicBezTo>
                  <a:pt x="77502" y="13429"/>
                  <a:pt x="77491" y="13346"/>
                  <a:pt x="77471" y="13252"/>
                </a:cubicBezTo>
                <a:lnTo>
                  <a:pt x="77471" y="13242"/>
                </a:lnTo>
                <a:cubicBezTo>
                  <a:pt x="76974" y="11067"/>
                  <a:pt x="75100" y="9369"/>
                  <a:pt x="72759" y="9203"/>
                </a:cubicBezTo>
                <a:cubicBezTo>
                  <a:pt x="72614" y="9193"/>
                  <a:pt x="72479" y="9183"/>
                  <a:pt x="72345" y="9183"/>
                </a:cubicBezTo>
                <a:cubicBezTo>
                  <a:pt x="71517" y="6107"/>
                  <a:pt x="68824" y="3746"/>
                  <a:pt x="65469" y="3497"/>
                </a:cubicBezTo>
                <a:cubicBezTo>
                  <a:pt x="65285" y="3484"/>
                  <a:pt x="65102" y="3478"/>
                  <a:pt x="64921" y="3478"/>
                </a:cubicBezTo>
                <a:cubicBezTo>
                  <a:pt x="62209" y="3478"/>
                  <a:pt x="59785" y="4906"/>
                  <a:pt x="58416" y="7080"/>
                </a:cubicBezTo>
                <a:cubicBezTo>
                  <a:pt x="57764" y="6707"/>
                  <a:pt x="57008" y="6470"/>
                  <a:pt x="56211" y="6417"/>
                </a:cubicBezTo>
                <a:cubicBezTo>
                  <a:pt x="56081" y="6407"/>
                  <a:pt x="55952" y="6402"/>
                  <a:pt x="55824" y="6402"/>
                </a:cubicBezTo>
                <a:cubicBezTo>
                  <a:pt x="55298" y="6402"/>
                  <a:pt x="54789" y="6485"/>
                  <a:pt x="54306" y="6635"/>
                </a:cubicBezTo>
                <a:cubicBezTo>
                  <a:pt x="53428" y="5748"/>
                  <a:pt x="52218" y="5204"/>
                  <a:pt x="50900" y="5204"/>
                </a:cubicBezTo>
                <a:cubicBezTo>
                  <a:pt x="50786" y="5204"/>
                  <a:pt x="50672" y="5208"/>
                  <a:pt x="50557" y="5216"/>
                </a:cubicBezTo>
                <a:cubicBezTo>
                  <a:pt x="49718" y="5278"/>
                  <a:pt x="48951" y="5547"/>
                  <a:pt x="48289" y="5972"/>
                </a:cubicBezTo>
                <a:cubicBezTo>
                  <a:pt x="48237" y="5920"/>
                  <a:pt x="48185" y="5879"/>
                  <a:pt x="48123" y="5837"/>
                </a:cubicBezTo>
                <a:cubicBezTo>
                  <a:pt x="47456" y="3974"/>
                  <a:pt x="45674" y="2677"/>
                  <a:pt x="43631" y="2677"/>
                </a:cubicBezTo>
                <a:cubicBezTo>
                  <a:pt x="43517" y="2677"/>
                  <a:pt x="43402" y="2681"/>
                  <a:pt x="43287" y="2689"/>
                </a:cubicBezTo>
                <a:cubicBezTo>
                  <a:pt x="42551" y="2741"/>
                  <a:pt x="41868" y="2959"/>
                  <a:pt x="41267" y="3301"/>
                </a:cubicBezTo>
                <a:cubicBezTo>
                  <a:pt x="40015" y="1300"/>
                  <a:pt x="37787" y="0"/>
                  <a:pt x="35294" y="0"/>
                </a:cubicBezTo>
                <a:close/>
              </a:path>
            </a:pathLst>
          </a:custGeom>
          <a:solidFill>
            <a:srgbClr val="FFFE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31296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"/>
          <p:cNvSpPr txBox="1">
            <a:spLocks noGrp="1"/>
          </p:cNvSpPr>
          <p:nvPr>
            <p:ph type="title"/>
          </p:nvPr>
        </p:nvSpPr>
        <p:spPr>
          <a:xfrm>
            <a:off x="1614475" y="1409700"/>
            <a:ext cx="2970300" cy="19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subTitle" idx="1"/>
          </p:nvPr>
        </p:nvSpPr>
        <p:spPr>
          <a:xfrm>
            <a:off x="1614475" y="3487825"/>
            <a:ext cx="2970300" cy="72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18"/>
          <p:cNvSpPr/>
          <p:nvPr/>
        </p:nvSpPr>
        <p:spPr>
          <a:xfrm>
            <a:off x="4305806" y="-687050"/>
            <a:ext cx="3620839" cy="3838015"/>
          </a:xfrm>
          <a:custGeom>
            <a:avLst/>
            <a:gdLst/>
            <a:ahLst/>
            <a:cxnLst/>
            <a:rect l="l" t="t" r="r" b="b"/>
            <a:pathLst>
              <a:path w="26209" h="27781" extrusionOk="0">
                <a:moveTo>
                  <a:pt x="11503" y="0"/>
                </a:moveTo>
                <a:cubicBezTo>
                  <a:pt x="7927" y="0"/>
                  <a:pt x="4379" y="348"/>
                  <a:pt x="1045" y="1078"/>
                </a:cubicBezTo>
                <a:cubicBezTo>
                  <a:pt x="604" y="2467"/>
                  <a:pt x="164" y="3865"/>
                  <a:pt x="77" y="5322"/>
                </a:cubicBezTo>
                <a:cubicBezTo>
                  <a:pt x="1" y="6768"/>
                  <a:pt x="326" y="8291"/>
                  <a:pt x="1265" y="9402"/>
                </a:cubicBezTo>
                <a:cubicBezTo>
                  <a:pt x="2673" y="11050"/>
                  <a:pt x="5049" y="11404"/>
                  <a:pt x="7214" y="11576"/>
                </a:cubicBezTo>
                <a:cubicBezTo>
                  <a:pt x="9369" y="11740"/>
                  <a:pt x="11716" y="11902"/>
                  <a:pt x="13335" y="13349"/>
                </a:cubicBezTo>
                <a:cubicBezTo>
                  <a:pt x="14647" y="14517"/>
                  <a:pt x="15222" y="16442"/>
                  <a:pt x="14762" y="18138"/>
                </a:cubicBezTo>
                <a:cubicBezTo>
                  <a:pt x="14207" y="20169"/>
                  <a:pt x="12329" y="21845"/>
                  <a:pt x="12511" y="23933"/>
                </a:cubicBezTo>
                <a:cubicBezTo>
                  <a:pt x="12597" y="25035"/>
                  <a:pt x="13296" y="26032"/>
                  <a:pt x="14207" y="26664"/>
                </a:cubicBezTo>
                <a:cubicBezTo>
                  <a:pt x="15116" y="27296"/>
                  <a:pt x="16218" y="27603"/>
                  <a:pt x="17320" y="27718"/>
                </a:cubicBezTo>
                <a:cubicBezTo>
                  <a:pt x="17698" y="27760"/>
                  <a:pt x="18078" y="27780"/>
                  <a:pt x="18459" y="27780"/>
                </a:cubicBezTo>
                <a:cubicBezTo>
                  <a:pt x="21274" y="27780"/>
                  <a:pt x="24085" y="26645"/>
                  <a:pt x="26094" y="24661"/>
                </a:cubicBezTo>
                <a:cubicBezTo>
                  <a:pt x="26152" y="24297"/>
                  <a:pt x="26209" y="23886"/>
                  <a:pt x="26209" y="23522"/>
                </a:cubicBezTo>
                <a:lnTo>
                  <a:pt x="26209" y="1959"/>
                </a:lnTo>
                <a:cubicBezTo>
                  <a:pt x="21591" y="684"/>
                  <a:pt x="16519" y="0"/>
                  <a:pt x="11503" y="0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8"/>
          <p:cNvSpPr/>
          <p:nvPr/>
        </p:nvSpPr>
        <p:spPr>
          <a:xfrm>
            <a:off x="57726" y="2775213"/>
            <a:ext cx="7673128" cy="2828534"/>
          </a:xfrm>
          <a:custGeom>
            <a:avLst/>
            <a:gdLst/>
            <a:ahLst/>
            <a:cxnLst/>
            <a:rect l="l" t="t" r="r" b="b"/>
            <a:pathLst>
              <a:path w="55541" h="20474" extrusionOk="0">
                <a:moveTo>
                  <a:pt x="31626" y="1"/>
                </a:moveTo>
                <a:cubicBezTo>
                  <a:pt x="29271" y="1"/>
                  <a:pt x="26934" y="1222"/>
                  <a:pt x="25615" y="3174"/>
                </a:cubicBezTo>
                <a:cubicBezTo>
                  <a:pt x="24121" y="5377"/>
                  <a:pt x="23929" y="8251"/>
                  <a:pt x="22502" y="10482"/>
                </a:cubicBezTo>
                <a:cubicBezTo>
                  <a:pt x="21113" y="12661"/>
                  <a:pt x="18528" y="13946"/>
                  <a:pt x="15963" y="13946"/>
                </a:cubicBezTo>
                <a:cubicBezTo>
                  <a:pt x="15078" y="13946"/>
                  <a:pt x="14195" y="13793"/>
                  <a:pt x="13364" y="13471"/>
                </a:cubicBezTo>
                <a:cubicBezTo>
                  <a:pt x="11755" y="12849"/>
                  <a:pt x="10346" y="11670"/>
                  <a:pt x="8641" y="11374"/>
                </a:cubicBezTo>
                <a:cubicBezTo>
                  <a:pt x="8364" y="11325"/>
                  <a:pt x="8087" y="11302"/>
                  <a:pt x="7810" y="11302"/>
                </a:cubicBezTo>
                <a:cubicBezTo>
                  <a:pt x="6054" y="11302"/>
                  <a:pt x="4330" y="12230"/>
                  <a:pt x="3114" y="13528"/>
                </a:cubicBezTo>
                <a:cubicBezTo>
                  <a:pt x="1706" y="15033"/>
                  <a:pt x="863" y="16977"/>
                  <a:pt x="154" y="18912"/>
                </a:cubicBezTo>
                <a:cubicBezTo>
                  <a:pt x="1" y="19333"/>
                  <a:pt x="460" y="20023"/>
                  <a:pt x="460" y="20474"/>
                </a:cubicBezTo>
                <a:lnTo>
                  <a:pt x="54602" y="20349"/>
                </a:lnTo>
                <a:cubicBezTo>
                  <a:pt x="55071" y="18069"/>
                  <a:pt x="55540" y="15751"/>
                  <a:pt x="55378" y="13423"/>
                </a:cubicBezTo>
                <a:cubicBezTo>
                  <a:pt x="55215" y="11105"/>
                  <a:pt x="54333" y="8730"/>
                  <a:pt x="52532" y="7254"/>
                </a:cubicBezTo>
                <a:cubicBezTo>
                  <a:pt x="51533" y="6436"/>
                  <a:pt x="50215" y="5974"/>
                  <a:pt x="48930" y="5974"/>
                </a:cubicBezTo>
                <a:cubicBezTo>
                  <a:pt x="47900" y="5974"/>
                  <a:pt x="46892" y="6271"/>
                  <a:pt x="46086" y="6919"/>
                </a:cubicBezTo>
                <a:cubicBezTo>
                  <a:pt x="44898" y="7877"/>
                  <a:pt x="44094" y="9515"/>
                  <a:pt x="42589" y="9726"/>
                </a:cubicBezTo>
                <a:cubicBezTo>
                  <a:pt x="42483" y="9742"/>
                  <a:pt x="42377" y="9749"/>
                  <a:pt x="42272" y="9749"/>
                </a:cubicBezTo>
                <a:cubicBezTo>
                  <a:pt x="41114" y="9749"/>
                  <a:pt x="40078" y="8817"/>
                  <a:pt x="39524" y="7772"/>
                </a:cubicBezTo>
                <a:cubicBezTo>
                  <a:pt x="38911" y="6622"/>
                  <a:pt x="38681" y="5320"/>
                  <a:pt x="38135" y="4151"/>
                </a:cubicBezTo>
                <a:cubicBezTo>
                  <a:pt x="37053" y="1852"/>
                  <a:pt x="34687" y="213"/>
                  <a:pt x="32158" y="22"/>
                </a:cubicBezTo>
                <a:cubicBezTo>
                  <a:pt x="31981" y="8"/>
                  <a:pt x="31804" y="1"/>
                  <a:pt x="31626" y="1"/>
                </a:cubicBezTo>
                <a:close/>
              </a:path>
            </a:pathLst>
          </a:custGeom>
          <a:solidFill>
            <a:srgbClr val="FF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18"/>
          <p:cNvSpPr/>
          <p:nvPr/>
        </p:nvSpPr>
        <p:spPr>
          <a:xfrm>
            <a:off x="-183075" y="-452189"/>
            <a:ext cx="4090696" cy="4081992"/>
          </a:xfrm>
          <a:custGeom>
            <a:avLst/>
            <a:gdLst/>
            <a:ahLst/>
            <a:cxnLst/>
            <a:rect l="l" t="t" r="r" b="b"/>
            <a:pathLst>
              <a:path w="29610" h="29547" extrusionOk="0">
                <a:moveTo>
                  <a:pt x="125" y="1"/>
                </a:moveTo>
                <a:lnTo>
                  <a:pt x="125" y="27646"/>
                </a:lnTo>
                <a:cubicBezTo>
                  <a:pt x="125" y="27981"/>
                  <a:pt x="0" y="28345"/>
                  <a:pt x="29" y="28681"/>
                </a:cubicBezTo>
                <a:cubicBezTo>
                  <a:pt x="1303" y="29218"/>
                  <a:pt x="2691" y="29547"/>
                  <a:pt x="4070" y="29547"/>
                </a:cubicBezTo>
                <a:cubicBezTo>
                  <a:pt x="4559" y="29547"/>
                  <a:pt x="5047" y="29506"/>
                  <a:pt x="5528" y="29418"/>
                </a:cubicBezTo>
                <a:cubicBezTo>
                  <a:pt x="7376" y="29083"/>
                  <a:pt x="9139" y="28019"/>
                  <a:pt x="10068" y="26382"/>
                </a:cubicBezTo>
                <a:cubicBezTo>
                  <a:pt x="11754" y="23431"/>
                  <a:pt x="10441" y="19580"/>
                  <a:pt x="11591" y="16381"/>
                </a:cubicBezTo>
                <a:cubicBezTo>
                  <a:pt x="12444" y="14005"/>
                  <a:pt x="14714" y="12204"/>
                  <a:pt x="17223" y="11917"/>
                </a:cubicBezTo>
                <a:cubicBezTo>
                  <a:pt x="17519" y="11883"/>
                  <a:pt x="17816" y="11869"/>
                  <a:pt x="18112" y="11869"/>
                </a:cubicBezTo>
                <a:cubicBezTo>
                  <a:pt x="19593" y="11869"/>
                  <a:pt x="21085" y="12218"/>
                  <a:pt x="22566" y="12218"/>
                </a:cubicBezTo>
                <a:cubicBezTo>
                  <a:pt x="22903" y="12218"/>
                  <a:pt x="23239" y="12200"/>
                  <a:pt x="23575" y="12156"/>
                </a:cubicBezTo>
                <a:cubicBezTo>
                  <a:pt x="25940" y="11830"/>
                  <a:pt x="28058" y="10087"/>
                  <a:pt x="28833" y="7826"/>
                </a:cubicBezTo>
                <a:cubicBezTo>
                  <a:pt x="29610" y="5566"/>
                  <a:pt x="28997" y="2893"/>
                  <a:pt x="27330" y="1188"/>
                </a:cubicBezTo>
                <a:cubicBezTo>
                  <a:pt x="24824" y="1424"/>
                  <a:pt x="22242" y="1528"/>
                  <a:pt x="19628" y="1528"/>
                </a:cubicBezTo>
                <a:cubicBezTo>
                  <a:pt x="13089" y="1528"/>
                  <a:pt x="6353" y="877"/>
                  <a:pt x="125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7148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accent4"/>
        </a:solid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5"/>
          <p:cNvGrpSpPr/>
          <p:nvPr/>
        </p:nvGrpSpPr>
        <p:grpSpPr>
          <a:xfrm>
            <a:off x="198024" y="127700"/>
            <a:ext cx="7035792" cy="1582723"/>
            <a:chOff x="198024" y="127700"/>
            <a:chExt cx="7035792" cy="1582723"/>
          </a:xfrm>
        </p:grpSpPr>
        <p:grpSp>
          <p:nvGrpSpPr>
            <p:cNvPr id="131" name="Google Shape;131;p5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32" name="Google Shape;132;p5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5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4" name="Google Shape;134;p5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5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5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2" name="Google Shape;142;p5"/>
          <p:cNvSpPr txBox="1">
            <a:spLocks noGrp="1"/>
          </p:cNvSpPr>
          <p:nvPr>
            <p:ph type="title"/>
          </p:nvPr>
        </p:nvSpPr>
        <p:spPr>
          <a:xfrm>
            <a:off x="511875" y="461000"/>
            <a:ext cx="6536400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5"/>
          <p:cNvSpPr txBox="1">
            <a:spLocks noGrp="1"/>
          </p:cNvSpPr>
          <p:nvPr>
            <p:ph type="body" idx="1"/>
          </p:nvPr>
        </p:nvSpPr>
        <p:spPr>
          <a:xfrm>
            <a:off x="599425" y="1547575"/>
            <a:ext cx="2986500" cy="28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body" idx="2"/>
          </p:nvPr>
        </p:nvSpPr>
        <p:spPr>
          <a:xfrm>
            <a:off x="3974419" y="1547575"/>
            <a:ext cx="2986500" cy="283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5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8"/>
          <p:cNvSpPr txBox="1">
            <a:spLocks noGrp="1"/>
          </p:cNvSpPr>
          <p:nvPr>
            <p:ph type="title"/>
          </p:nvPr>
        </p:nvSpPr>
        <p:spPr>
          <a:xfrm>
            <a:off x="511875" y="466297"/>
            <a:ext cx="5264700" cy="423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64" name="Google Shape;164;p8"/>
          <p:cNvGrpSpPr/>
          <p:nvPr/>
        </p:nvGrpSpPr>
        <p:grpSpPr>
          <a:xfrm>
            <a:off x="4434156" y="56550"/>
            <a:ext cx="3505543" cy="2052072"/>
            <a:chOff x="4434156" y="56550"/>
            <a:chExt cx="3505543" cy="2052072"/>
          </a:xfrm>
        </p:grpSpPr>
        <p:sp>
          <p:nvSpPr>
            <p:cNvPr id="165" name="Google Shape;165;p8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8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8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8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8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8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8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8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8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4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2043733" y="1367085"/>
            <a:ext cx="3344400" cy="153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6" name="Google Shape;176;p9"/>
          <p:cNvSpPr txBox="1">
            <a:spLocks noGrp="1"/>
          </p:cNvSpPr>
          <p:nvPr>
            <p:ph type="subTitle" idx="1"/>
          </p:nvPr>
        </p:nvSpPr>
        <p:spPr>
          <a:xfrm>
            <a:off x="2043733" y="2993298"/>
            <a:ext cx="3344400" cy="127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grpSp>
        <p:nvGrpSpPr>
          <p:cNvPr id="177" name="Google Shape;177;p9"/>
          <p:cNvGrpSpPr/>
          <p:nvPr/>
        </p:nvGrpSpPr>
        <p:grpSpPr>
          <a:xfrm>
            <a:off x="198024" y="127700"/>
            <a:ext cx="7035792" cy="1582723"/>
            <a:chOff x="198024" y="127700"/>
            <a:chExt cx="7035792" cy="1582723"/>
          </a:xfrm>
        </p:grpSpPr>
        <p:grpSp>
          <p:nvGrpSpPr>
            <p:cNvPr id="178" name="Google Shape;178;p9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179" name="Google Shape;179;p9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9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" name="Google Shape;181;p9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9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9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9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9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9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9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9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5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>
            <a:spLocks noGrp="1"/>
          </p:cNvSpPr>
          <p:nvPr>
            <p:ph type="body" idx="1"/>
          </p:nvPr>
        </p:nvSpPr>
        <p:spPr>
          <a:xfrm>
            <a:off x="511880" y="4129503"/>
            <a:ext cx="4959600" cy="62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</a:lstStyle>
          <a:p>
            <a:endParaRPr/>
          </a:p>
        </p:txBody>
      </p:sp>
      <p:grpSp>
        <p:nvGrpSpPr>
          <p:cNvPr id="191" name="Google Shape;191;p10"/>
          <p:cNvGrpSpPr/>
          <p:nvPr/>
        </p:nvGrpSpPr>
        <p:grpSpPr>
          <a:xfrm>
            <a:off x="4434156" y="56550"/>
            <a:ext cx="3505543" cy="2052072"/>
            <a:chOff x="4434156" y="56550"/>
            <a:chExt cx="3505543" cy="2052072"/>
          </a:xfrm>
        </p:grpSpPr>
        <p:sp>
          <p:nvSpPr>
            <p:cNvPr id="192" name="Google Shape;192;p10"/>
            <p:cNvSpPr/>
            <p:nvPr/>
          </p:nvSpPr>
          <p:spPr>
            <a:xfrm flipH="1">
              <a:off x="4434156" y="763689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0"/>
            <p:cNvSpPr/>
            <p:nvPr/>
          </p:nvSpPr>
          <p:spPr>
            <a:xfrm flipH="1">
              <a:off x="5605281" y="246397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0"/>
            <p:cNvSpPr/>
            <p:nvPr/>
          </p:nvSpPr>
          <p:spPr>
            <a:xfrm flipH="1">
              <a:off x="4502042" y="1258848"/>
              <a:ext cx="310217" cy="287055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0"/>
            <p:cNvSpPr/>
            <p:nvPr/>
          </p:nvSpPr>
          <p:spPr>
            <a:xfrm flipH="1">
              <a:off x="4852707" y="1601665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0"/>
            <p:cNvSpPr/>
            <p:nvPr/>
          </p:nvSpPr>
          <p:spPr>
            <a:xfrm flipH="1">
              <a:off x="6342297" y="56550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0"/>
            <p:cNvSpPr/>
            <p:nvPr/>
          </p:nvSpPr>
          <p:spPr>
            <a:xfrm flipH="1">
              <a:off x="6689896" y="575708"/>
              <a:ext cx="1249803" cy="786547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0"/>
            <p:cNvSpPr/>
            <p:nvPr/>
          </p:nvSpPr>
          <p:spPr>
            <a:xfrm flipH="1">
              <a:off x="7067596" y="1225701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0"/>
            <p:cNvSpPr/>
            <p:nvPr/>
          </p:nvSpPr>
          <p:spPr>
            <a:xfrm flipH="1">
              <a:off x="5793237" y="1258218"/>
              <a:ext cx="933719" cy="588872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0"/>
            <p:cNvSpPr/>
            <p:nvPr/>
          </p:nvSpPr>
          <p:spPr>
            <a:xfrm flipH="1">
              <a:off x="6493175" y="1926606"/>
              <a:ext cx="196705" cy="182016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"/>
          <p:cNvSpPr txBox="1">
            <a:spLocks noGrp="1"/>
          </p:cNvSpPr>
          <p:nvPr>
            <p:ph type="title" hasCustomPrompt="1"/>
          </p:nvPr>
        </p:nvSpPr>
        <p:spPr>
          <a:xfrm>
            <a:off x="576800" y="1145800"/>
            <a:ext cx="6406500" cy="203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3" name="Google Shape;203;p11"/>
          <p:cNvSpPr txBox="1">
            <a:spLocks noGrp="1"/>
          </p:cNvSpPr>
          <p:nvPr>
            <p:ph type="body" idx="1"/>
          </p:nvPr>
        </p:nvSpPr>
        <p:spPr>
          <a:xfrm>
            <a:off x="576800" y="3265298"/>
            <a:ext cx="6406500" cy="13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204" name="Google Shape;204;p11"/>
          <p:cNvGrpSpPr/>
          <p:nvPr/>
        </p:nvGrpSpPr>
        <p:grpSpPr>
          <a:xfrm>
            <a:off x="198024" y="127700"/>
            <a:ext cx="7035792" cy="1582723"/>
            <a:chOff x="198024" y="127700"/>
            <a:chExt cx="7035792" cy="1582723"/>
          </a:xfrm>
        </p:grpSpPr>
        <p:grpSp>
          <p:nvGrpSpPr>
            <p:cNvPr id="205" name="Google Shape;205;p11"/>
            <p:cNvGrpSpPr/>
            <p:nvPr/>
          </p:nvGrpSpPr>
          <p:grpSpPr>
            <a:xfrm>
              <a:off x="5309325" y="127700"/>
              <a:ext cx="1924491" cy="1257576"/>
              <a:chOff x="1341350" y="30575"/>
              <a:chExt cx="1924491" cy="1257576"/>
            </a:xfrm>
          </p:grpSpPr>
          <p:sp>
            <p:nvSpPr>
              <p:cNvPr id="206" name="Google Shape;206;p11"/>
              <p:cNvSpPr/>
              <p:nvPr/>
            </p:nvSpPr>
            <p:spPr>
              <a:xfrm>
                <a:off x="2123124" y="30575"/>
                <a:ext cx="1142717" cy="719156"/>
              </a:xfrm>
              <a:custGeom>
                <a:avLst/>
                <a:gdLst/>
                <a:ahLst/>
                <a:cxnLst/>
                <a:rect l="l" t="t" r="r" b="b"/>
                <a:pathLst>
                  <a:path w="11935" h="7090" extrusionOk="0">
                    <a:moveTo>
                      <a:pt x="5968" y="1"/>
                    </a:moveTo>
                    <a:cubicBezTo>
                      <a:pt x="4875" y="1"/>
                      <a:pt x="3907" y="493"/>
                      <a:pt x="3261" y="1276"/>
                    </a:cubicBezTo>
                    <a:cubicBezTo>
                      <a:pt x="2999" y="1184"/>
                      <a:pt x="2722" y="1123"/>
                      <a:pt x="2431" y="1123"/>
                    </a:cubicBezTo>
                    <a:cubicBezTo>
                      <a:pt x="1092" y="1123"/>
                      <a:pt x="1" y="2215"/>
                      <a:pt x="1" y="3552"/>
                    </a:cubicBezTo>
                    <a:cubicBezTo>
                      <a:pt x="1" y="4891"/>
                      <a:pt x="1092" y="5968"/>
                      <a:pt x="2431" y="5968"/>
                    </a:cubicBezTo>
                    <a:cubicBezTo>
                      <a:pt x="2722" y="5968"/>
                      <a:pt x="2999" y="5921"/>
                      <a:pt x="3261" y="5829"/>
                    </a:cubicBezTo>
                    <a:cubicBezTo>
                      <a:pt x="3907" y="6597"/>
                      <a:pt x="4875" y="7090"/>
                      <a:pt x="5968" y="7090"/>
                    </a:cubicBezTo>
                    <a:cubicBezTo>
                      <a:pt x="7059" y="7090"/>
                      <a:pt x="8043" y="6597"/>
                      <a:pt x="8689" y="5829"/>
                    </a:cubicBezTo>
                    <a:cubicBezTo>
                      <a:pt x="8951" y="5921"/>
                      <a:pt x="9228" y="5968"/>
                      <a:pt x="9520" y="5968"/>
                    </a:cubicBezTo>
                    <a:cubicBezTo>
                      <a:pt x="10858" y="5968"/>
                      <a:pt x="11935" y="4891"/>
                      <a:pt x="11935" y="3552"/>
                    </a:cubicBezTo>
                    <a:cubicBezTo>
                      <a:pt x="11935" y="2215"/>
                      <a:pt x="10858" y="1123"/>
                      <a:pt x="9520" y="1123"/>
                    </a:cubicBezTo>
                    <a:cubicBezTo>
                      <a:pt x="9228" y="1123"/>
                      <a:pt x="8951" y="1184"/>
                      <a:pt x="8689" y="1276"/>
                    </a:cubicBezTo>
                    <a:cubicBezTo>
                      <a:pt x="8043" y="493"/>
                      <a:pt x="7059" y="1"/>
                      <a:pt x="5968" y="1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>
                <a:off x="1341350" y="749731"/>
                <a:ext cx="853704" cy="538420"/>
              </a:xfrm>
              <a:custGeom>
                <a:avLst/>
                <a:gdLst/>
                <a:ahLst/>
                <a:cxnLst/>
                <a:rect l="l" t="t" r="r" b="b"/>
                <a:pathLst>
                  <a:path w="7414" h="4414" extrusionOk="0">
                    <a:moveTo>
                      <a:pt x="3706" y="0"/>
                    </a:moveTo>
                    <a:cubicBezTo>
                      <a:pt x="3030" y="0"/>
                      <a:pt x="2414" y="308"/>
                      <a:pt x="2015" y="784"/>
                    </a:cubicBezTo>
                    <a:cubicBezTo>
                      <a:pt x="1861" y="738"/>
                      <a:pt x="1676" y="692"/>
                      <a:pt x="1508" y="692"/>
                    </a:cubicBezTo>
                    <a:cubicBezTo>
                      <a:pt x="661" y="692"/>
                      <a:pt x="1" y="1368"/>
                      <a:pt x="1" y="2199"/>
                    </a:cubicBezTo>
                    <a:cubicBezTo>
                      <a:pt x="1" y="3029"/>
                      <a:pt x="661" y="3706"/>
                      <a:pt x="1508" y="3706"/>
                    </a:cubicBezTo>
                    <a:cubicBezTo>
                      <a:pt x="1676" y="3706"/>
                      <a:pt x="1861" y="3675"/>
                      <a:pt x="2015" y="3614"/>
                    </a:cubicBezTo>
                    <a:cubicBezTo>
                      <a:pt x="2414" y="4106"/>
                      <a:pt x="3030" y="4413"/>
                      <a:pt x="3706" y="4413"/>
                    </a:cubicBezTo>
                    <a:cubicBezTo>
                      <a:pt x="4383" y="4413"/>
                      <a:pt x="4983" y="4106"/>
                      <a:pt x="5398" y="3614"/>
                    </a:cubicBezTo>
                    <a:cubicBezTo>
                      <a:pt x="5552" y="3675"/>
                      <a:pt x="5722" y="3706"/>
                      <a:pt x="5906" y="3706"/>
                    </a:cubicBezTo>
                    <a:cubicBezTo>
                      <a:pt x="6737" y="3706"/>
                      <a:pt x="7413" y="3029"/>
                      <a:pt x="7413" y="2199"/>
                    </a:cubicBezTo>
                    <a:cubicBezTo>
                      <a:pt x="7413" y="1368"/>
                      <a:pt x="6737" y="692"/>
                      <a:pt x="5906" y="692"/>
                    </a:cubicBezTo>
                    <a:cubicBezTo>
                      <a:pt x="5722" y="692"/>
                      <a:pt x="5552" y="738"/>
                      <a:pt x="5398" y="784"/>
                    </a:cubicBezTo>
                    <a:cubicBezTo>
                      <a:pt x="4983" y="308"/>
                      <a:pt x="4383" y="0"/>
                      <a:pt x="3706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8" name="Google Shape;208;p11"/>
            <p:cNvSpPr/>
            <p:nvPr/>
          </p:nvSpPr>
          <p:spPr>
            <a:xfrm>
              <a:off x="6888106" y="580432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1"/>
            <p:cNvSpPr/>
            <p:nvPr/>
          </p:nvSpPr>
          <p:spPr>
            <a:xfrm>
              <a:off x="6671274" y="8938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1"/>
            <p:cNvSpPr/>
            <p:nvPr/>
          </p:nvSpPr>
          <p:spPr>
            <a:xfrm>
              <a:off x="5309324" y="673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1"/>
            <p:cNvSpPr/>
            <p:nvPr/>
          </p:nvSpPr>
          <p:spPr>
            <a:xfrm flipH="1">
              <a:off x="198024" y="777825"/>
              <a:ext cx="1142717" cy="719156"/>
            </a:xfrm>
            <a:custGeom>
              <a:avLst/>
              <a:gdLst/>
              <a:ahLst/>
              <a:cxnLst/>
              <a:rect l="l" t="t" r="r" b="b"/>
              <a:pathLst>
                <a:path w="11935" h="7090" extrusionOk="0">
                  <a:moveTo>
                    <a:pt x="5968" y="1"/>
                  </a:moveTo>
                  <a:cubicBezTo>
                    <a:pt x="4875" y="1"/>
                    <a:pt x="3907" y="493"/>
                    <a:pt x="3261" y="1276"/>
                  </a:cubicBezTo>
                  <a:cubicBezTo>
                    <a:pt x="2999" y="1184"/>
                    <a:pt x="2722" y="1123"/>
                    <a:pt x="2431" y="1123"/>
                  </a:cubicBezTo>
                  <a:cubicBezTo>
                    <a:pt x="1092" y="1123"/>
                    <a:pt x="1" y="2215"/>
                    <a:pt x="1" y="3552"/>
                  </a:cubicBezTo>
                  <a:cubicBezTo>
                    <a:pt x="1" y="4891"/>
                    <a:pt x="1092" y="5968"/>
                    <a:pt x="2431" y="5968"/>
                  </a:cubicBezTo>
                  <a:cubicBezTo>
                    <a:pt x="2722" y="5968"/>
                    <a:pt x="2999" y="5921"/>
                    <a:pt x="3261" y="5829"/>
                  </a:cubicBezTo>
                  <a:cubicBezTo>
                    <a:pt x="3907" y="6597"/>
                    <a:pt x="4875" y="7090"/>
                    <a:pt x="5968" y="7090"/>
                  </a:cubicBezTo>
                  <a:cubicBezTo>
                    <a:pt x="7059" y="7090"/>
                    <a:pt x="8043" y="6597"/>
                    <a:pt x="8689" y="5829"/>
                  </a:cubicBezTo>
                  <a:cubicBezTo>
                    <a:pt x="8951" y="5921"/>
                    <a:pt x="9228" y="5968"/>
                    <a:pt x="9520" y="5968"/>
                  </a:cubicBezTo>
                  <a:cubicBezTo>
                    <a:pt x="10858" y="5968"/>
                    <a:pt x="11935" y="4891"/>
                    <a:pt x="11935" y="3552"/>
                  </a:cubicBezTo>
                  <a:cubicBezTo>
                    <a:pt x="11935" y="2215"/>
                    <a:pt x="10858" y="1123"/>
                    <a:pt x="9520" y="1123"/>
                  </a:cubicBezTo>
                  <a:cubicBezTo>
                    <a:pt x="9228" y="1123"/>
                    <a:pt x="8951" y="1184"/>
                    <a:pt x="8689" y="1276"/>
                  </a:cubicBezTo>
                  <a:cubicBezTo>
                    <a:pt x="8043" y="493"/>
                    <a:pt x="7059" y="1"/>
                    <a:pt x="5968" y="1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1"/>
            <p:cNvSpPr/>
            <p:nvPr/>
          </p:nvSpPr>
          <p:spPr>
            <a:xfrm flipH="1">
              <a:off x="1268812" y="304856"/>
              <a:ext cx="853704" cy="538420"/>
            </a:xfrm>
            <a:custGeom>
              <a:avLst/>
              <a:gdLst/>
              <a:ahLst/>
              <a:cxnLst/>
              <a:rect l="l" t="t" r="r" b="b"/>
              <a:pathLst>
                <a:path w="7414" h="4414" extrusionOk="0">
                  <a:moveTo>
                    <a:pt x="3706" y="0"/>
                  </a:moveTo>
                  <a:cubicBezTo>
                    <a:pt x="3030" y="0"/>
                    <a:pt x="2414" y="308"/>
                    <a:pt x="2015" y="784"/>
                  </a:cubicBezTo>
                  <a:cubicBezTo>
                    <a:pt x="1861" y="738"/>
                    <a:pt x="1676" y="692"/>
                    <a:pt x="1508" y="692"/>
                  </a:cubicBezTo>
                  <a:cubicBezTo>
                    <a:pt x="661" y="692"/>
                    <a:pt x="1" y="1368"/>
                    <a:pt x="1" y="2199"/>
                  </a:cubicBezTo>
                  <a:cubicBezTo>
                    <a:pt x="1" y="3029"/>
                    <a:pt x="661" y="3706"/>
                    <a:pt x="1508" y="3706"/>
                  </a:cubicBezTo>
                  <a:cubicBezTo>
                    <a:pt x="1676" y="3706"/>
                    <a:pt x="1861" y="3675"/>
                    <a:pt x="2015" y="3614"/>
                  </a:cubicBezTo>
                  <a:cubicBezTo>
                    <a:pt x="2414" y="4106"/>
                    <a:pt x="3030" y="4413"/>
                    <a:pt x="3706" y="4413"/>
                  </a:cubicBezTo>
                  <a:cubicBezTo>
                    <a:pt x="4383" y="4413"/>
                    <a:pt x="4983" y="4106"/>
                    <a:pt x="5398" y="3614"/>
                  </a:cubicBezTo>
                  <a:cubicBezTo>
                    <a:pt x="5552" y="3675"/>
                    <a:pt x="5722" y="3706"/>
                    <a:pt x="5906" y="3706"/>
                  </a:cubicBezTo>
                  <a:cubicBezTo>
                    <a:pt x="6737" y="3706"/>
                    <a:pt x="7413" y="3029"/>
                    <a:pt x="7413" y="2199"/>
                  </a:cubicBezTo>
                  <a:cubicBezTo>
                    <a:pt x="7413" y="1368"/>
                    <a:pt x="6737" y="692"/>
                    <a:pt x="5906" y="692"/>
                  </a:cubicBezTo>
                  <a:cubicBezTo>
                    <a:pt x="5722" y="692"/>
                    <a:pt x="5552" y="738"/>
                    <a:pt x="5398" y="784"/>
                  </a:cubicBezTo>
                  <a:cubicBezTo>
                    <a:pt x="4983" y="308"/>
                    <a:pt x="4383" y="0"/>
                    <a:pt x="3706" y="0"/>
                  </a:cubicBezTo>
                  <a:close/>
                </a:path>
              </a:pathLst>
            </a:custGeom>
            <a:solidFill>
              <a:srgbClr val="FFFE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1"/>
            <p:cNvSpPr/>
            <p:nvPr/>
          </p:nvSpPr>
          <p:spPr>
            <a:xfrm flipH="1">
              <a:off x="260102" y="1230557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 flipH="1">
              <a:off x="580719" y="1544000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1"/>
            <p:cNvSpPr/>
            <p:nvPr/>
          </p:nvSpPr>
          <p:spPr>
            <a:xfrm flipH="1">
              <a:off x="1942669" y="131275"/>
              <a:ext cx="179847" cy="166423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CUSTOM_4_1_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"/>
          <p:cNvSpPr/>
          <p:nvPr/>
        </p:nvSpPr>
        <p:spPr>
          <a:xfrm>
            <a:off x="-186900" y="-139550"/>
            <a:ext cx="7992016" cy="6217738"/>
          </a:xfrm>
          <a:custGeom>
            <a:avLst/>
            <a:gdLst/>
            <a:ahLst/>
            <a:cxnLst/>
            <a:rect l="l" t="t" r="r" b="b"/>
            <a:pathLst>
              <a:path w="58165" h="45252" extrusionOk="0">
                <a:moveTo>
                  <a:pt x="58059" y="0"/>
                </a:moveTo>
                <a:lnTo>
                  <a:pt x="690" y="278"/>
                </a:lnTo>
                <a:cubicBezTo>
                  <a:pt x="690" y="278"/>
                  <a:pt x="0" y="45243"/>
                  <a:pt x="10" y="45252"/>
                </a:cubicBezTo>
                <a:cubicBezTo>
                  <a:pt x="2529" y="34897"/>
                  <a:pt x="11380" y="24935"/>
                  <a:pt x="22119" y="22962"/>
                </a:cubicBezTo>
                <a:cubicBezTo>
                  <a:pt x="23907" y="22661"/>
                  <a:pt x="25748" y="22571"/>
                  <a:pt x="27641" y="22571"/>
                </a:cubicBezTo>
                <a:cubicBezTo>
                  <a:pt x="30445" y="22571"/>
                  <a:pt x="33362" y="22768"/>
                  <a:pt x="36388" y="22768"/>
                </a:cubicBezTo>
                <a:cubicBezTo>
                  <a:pt x="37567" y="22768"/>
                  <a:pt x="38762" y="22738"/>
                  <a:pt x="39974" y="22655"/>
                </a:cubicBezTo>
                <a:cubicBezTo>
                  <a:pt x="47781" y="22119"/>
                  <a:pt x="54783" y="17502"/>
                  <a:pt x="58164" y="10441"/>
                </a:cubicBezTo>
                <a:lnTo>
                  <a:pt x="58059" y="0"/>
                </a:ln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9"/>
          <p:cNvSpPr txBox="1">
            <a:spLocks noGrp="1"/>
          </p:cNvSpPr>
          <p:nvPr>
            <p:ph type="title"/>
          </p:nvPr>
        </p:nvSpPr>
        <p:spPr>
          <a:xfrm>
            <a:off x="511875" y="1320463"/>
            <a:ext cx="3000000" cy="16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5000" b="1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247" name="Google Shape;247;p19"/>
          <p:cNvSpPr txBox="1">
            <a:spLocks noGrp="1"/>
          </p:cNvSpPr>
          <p:nvPr>
            <p:ph type="subTitle" idx="1"/>
          </p:nvPr>
        </p:nvSpPr>
        <p:spPr>
          <a:xfrm>
            <a:off x="511900" y="3043638"/>
            <a:ext cx="3141900" cy="96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11875" y="461000"/>
            <a:ext cx="6536400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cLaren"/>
              <a:buNone/>
              <a:defRPr sz="2800" b="1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11875" y="1487800"/>
            <a:ext cx="6536400" cy="32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●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○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■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●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○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■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●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○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"/>
              <a:buChar char="■"/>
              <a:defRPr sz="1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5" r:id="rId9"/>
    <p:sldLayoutId id="2147483668" r:id="rId10"/>
    <p:sldLayoutId id="2147483671" r:id="rId11"/>
    <p:sldLayoutId id="2147483672" r:id="rId12"/>
    <p:sldLayoutId id="2147483674" r:id="rId13"/>
    <p:sldLayoutId id="2147483677" r:id="rId14"/>
    <p:sldLayoutId id="2147483678" r:id="rId15"/>
    <p:sldLayoutId id="2147483680" r:id="rId16"/>
    <p:sldLayoutId id="2147483683" r:id="rId17"/>
    <p:sldLayoutId id="2147483687" r:id="rId18"/>
    <p:sldLayoutId id="2147483690" r:id="rId19"/>
    <p:sldLayoutId id="2147483691" r:id="rId20"/>
    <p:sldLayoutId id="2147483694" r:id="rId21"/>
    <p:sldLayoutId id="2147483701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726" y="443132"/>
            <a:ext cx="71041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? Xác định CN, VN trong các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câu</a:t>
            </a:r>
            <a:r>
              <a:rPr lang="vi-VN" sz="2800" b="1" dirty="0">
                <a:solidFill>
                  <a:srgbClr val="FF0000"/>
                </a:solidFill>
              </a:rPr>
              <a:t> sau:</a:t>
            </a:r>
          </a:p>
          <a:p>
            <a:endParaRPr lang="vi-VN" sz="2800" dirty="0"/>
          </a:p>
          <a:p>
            <a:r>
              <a:rPr lang="en-US" sz="2800" b="1" dirty="0"/>
              <a:t>    1. </a:t>
            </a:r>
            <a:r>
              <a:rPr lang="vi-VN" sz="2800" b="1" dirty="0"/>
              <a:t>Tuyết  rơi.</a:t>
            </a:r>
          </a:p>
          <a:p>
            <a:endParaRPr lang="vi-VN" sz="2800" dirty="0"/>
          </a:p>
          <a:p>
            <a:r>
              <a:rPr lang="en-US" sz="2800" b="1" dirty="0"/>
              <a:t>    2. </a:t>
            </a:r>
            <a:r>
              <a:rPr lang="vi-VN" sz="2800" b="1" dirty="0"/>
              <a:t>Tuyết trắng  rơi đầy trên đường.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849989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0" name="Google Shape;1340;p69"/>
          <p:cNvGrpSpPr/>
          <p:nvPr/>
        </p:nvGrpSpPr>
        <p:grpSpPr>
          <a:xfrm>
            <a:off x="305506" y="-116604"/>
            <a:ext cx="6825700" cy="4471753"/>
            <a:chOff x="305506" y="-116604"/>
            <a:chExt cx="6825700" cy="4471753"/>
          </a:xfrm>
        </p:grpSpPr>
        <p:sp>
          <p:nvSpPr>
            <p:cNvPr id="1341" name="Google Shape;1341;p69"/>
            <p:cNvSpPr/>
            <p:nvPr/>
          </p:nvSpPr>
          <p:spPr>
            <a:xfrm>
              <a:off x="833201" y="38321"/>
              <a:ext cx="21171" cy="1285397"/>
            </a:xfrm>
            <a:custGeom>
              <a:avLst/>
              <a:gdLst/>
              <a:ahLst/>
              <a:cxnLst/>
              <a:rect l="l" t="t" r="r" b="b"/>
              <a:pathLst>
                <a:path w="214" h="12993" extrusionOk="0">
                  <a:moveTo>
                    <a:pt x="107" y="0"/>
                  </a:moveTo>
                  <a:cubicBezTo>
                    <a:pt x="41" y="0"/>
                    <a:pt x="1" y="54"/>
                    <a:pt x="1" y="107"/>
                  </a:cubicBezTo>
                  <a:lnTo>
                    <a:pt x="1" y="160"/>
                  </a:lnTo>
                  <a:cubicBezTo>
                    <a:pt x="1" y="213"/>
                    <a:pt x="41" y="266"/>
                    <a:pt x="107" y="266"/>
                  </a:cubicBezTo>
                  <a:cubicBezTo>
                    <a:pt x="160" y="266"/>
                    <a:pt x="213" y="213"/>
                    <a:pt x="213" y="160"/>
                  </a:cubicBezTo>
                  <a:lnTo>
                    <a:pt x="213" y="107"/>
                  </a:lnTo>
                  <a:cubicBezTo>
                    <a:pt x="213" y="54"/>
                    <a:pt x="160" y="0"/>
                    <a:pt x="107" y="0"/>
                  </a:cubicBezTo>
                  <a:close/>
                  <a:moveTo>
                    <a:pt x="107" y="917"/>
                  </a:moveTo>
                  <a:cubicBezTo>
                    <a:pt x="41" y="917"/>
                    <a:pt x="1" y="970"/>
                    <a:pt x="1" y="1023"/>
                  </a:cubicBezTo>
                  <a:lnTo>
                    <a:pt x="1" y="1752"/>
                  </a:lnTo>
                  <a:cubicBezTo>
                    <a:pt x="1" y="1805"/>
                    <a:pt x="41" y="1858"/>
                    <a:pt x="107" y="1858"/>
                  </a:cubicBezTo>
                  <a:cubicBezTo>
                    <a:pt x="160" y="1858"/>
                    <a:pt x="213" y="1805"/>
                    <a:pt x="213" y="1752"/>
                  </a:cubicBezTo>
                  <a:lnTo>
                    <a:pt x="213" y="1023"/>
                  </a:lnTo>
                  <a:cubicBezTo>
                    <a:pt x="213" y="970"/>
                    <a:pt x="160" y="917"/>
                    <a:pt x="107" y="917"/>
                  </a:cubicBezTo>
                  <a:close/>
                  <a:moveTo>
                    <a:pt x="107" y="2509"/>
                  </a:moveTo>
                  <a:cubicBezTo>
                    <a:pt x="41" y="2509"/>
                    <a:pt x="1" y="2562"/>
                    <a:pt x="1" y="2615"/>
                  </a:cubicBezTo>
                  <a:lnTo>
                    <a:pt x="1" y="3345"/>
                  </a:lnTo>
                  <a:cubicBezTo>
                    <a:pt x="1" y="3398"/>
                    <a:pt x="41" y="3451"/>
                    <a:pt x="107" y="3451"/>
                  </a:cubicBezTo>
                  <a:cubicBezTo>
                    <a:pt x="160" y="3451"/>
                    <a:pt x="213" y="3398"/>
                    <a:pt x="213" y="3345"/>
                  </a:cubicBezTo>
                  <a:lnTo>
                    <a:pt x="213" y="2615"/>
                  </a:lnTo>
                  <a:cubicBezTo>
                    <a:pt x="213" y="2562"/>
                    <a:pt x="160" y="2509"/>
                    <a:pt x="107" y="2509"/>
                  </a:cubicBezTo>
                  <a:close/>
                  <a:moveTo>
                    <a:pt x="107" y="4102"/>
                  </a:moveTo>
                  <a:cubicBezTo>
                    <a:pt x="41" y="4102"/>
                    <a:pt x="1" y="4141"/>
                    <a:pt x="1" y="4208"/>
                  </a:cubicBezTo>
                  <a:lnTo>
                    <a:pt x="1" y="4924"/>
                  </a:lnTo>
                  <a:cubicBezTo>
                    <a:pt x="1" y="4990"/>
                    <a:pt x="41" y="5043"/>
                    <a:pt x="107" y="5043"/>
                  </a:cubicBezTo>
                  <a:cubicBezTo>
                    <a:pt x="160" y="5043"/>
                    <a:pt x="213" y="4990"/>
                    <a:pt x="213" y="4924"/>
                  </a:cubicBezTo>
                  <a:lnTo>
                    <a:pt x="213" y="4208"/>
                  </a:lnTo>
                  <a:cubicBezTo>
                    <a:pt x="213" y="4141"/>
                    <a:pt x="160" y="4102"/>
                    <a:pt x="107" y="4102"/>
                  </a:cubicBezTo>
                  <a:close/>
                  <a:moveTo>
                    <a:pt x="107" y="5694"/>
                  </a:moveTo>
                  <a:cubicBezTo>
                    <a:pt x="41" y="5694"/>
                    <a:pt x="1" y="5733"/>
                    <a:pt x="1" y="5800"/>
                  </a:cubicBezTo>
                  <a:lnTo>
                    <a:pt x="1" y="6517"/>
                  </a:lnTo>
                  <a:cubicBezTo>
                    <a:pt x="1" y="6583"/>
                    <a:pt x="41" y="6623"/>
                    <a:pt x="107" y="6623"/>
                  </a:cubicBezTo>
                  <a:cubicBezTo>
                    <a:pt x="160" y="6623"/>
                    <a:pt x="213" y="6583"/>
                    <a:pt x="213" y="6517"/>
                  </a:cubicBezTo>
                  <a:lnTo>
                    <a:pt x="213" y="5800"/>
                  </a:lnTo>
                  <a:cubicBezTo>
                    <a:pt x="213" y="5733"/>
                    <a:pt x="160" y="5694"/>
                    <a:pt x="107" y="5694"/>
                  </a:cubicBezTo>
                  <a:close/>
                  <a:moveTo>
                    <a:pt x="107" y="7273"/>
                  </a:moveTo>
                  <a:cubicBezTo>
                    <a:pt x="41" y="7273"/>
                    <a:pt x="1" y="7326"/>
                    <a:pt x="1" y="7393"/>
                  </a:cubicBezTo>
                  <a:lnTo>
                    <a:pt x="1" y="8109"/>
                  </a:lnTo>
                  <a:cubicBezTo>
                    <a:pt x="1" y="8175"/>
                    <a:pt x="41" y="8216"/>
                    <a:pt x="107" y="8216"/>
                  </a:cubicBezTo>
                  <a:cubicBezTo>
                    <a:pt x="160" y="8216"/>
                    <a:pt x="213" y="8175"/>
                    <a:pt x="213" y="8109"/>
                  </a:cubicBezTo>
                  <a:lnTo>
                    <a:pt x="213" y="7393"/>
                  </a:lnTo>
                  <a:cubicBezTo>
                    <a:pt x="213" y="7326"/>
                    <a:pt x="160" y="7273"/>
                    <a:pt x="107" y="7273"/>
                  </a:cubicBezTo>
                  <a:close/>
                  <a:moveTo>
                    <a:pt x="107" y="8865"/>
                  </a:moveTo>
                  <a:cubicBezTo>
                    <a:pt x="41" y="8865"/>
                    <a:pt x="1" y="8918"/>
                    <a:pt x="1" y="8971"/>
                  </a:cubicBezTo>
                  <a:lnTo>
                    <a:pt x="1" y="9702"/>
                  </a:lnTo>
                  <a:cubicBezTo>
                    <a:pt x="1" y="9755"/>
                    <a:pt x="41" y="9808"/>
                    <a:pt x="107" y="9808"/>
                  </a:cubicBezTo>
                  <a:cubicBezTo>
                    <a:pt x="160" y="9808"/>
                    <a:pt x="213" y="9755"/>
                    <a:pt x="213" y="9702"/>
                  </a:cubicBezTo>
                  <a:lnTo>
                    <a:pt x="213" y="8971"/>
                  </a:lnTo>
                  <a:cubicBezTo>
                    <a:pt x="213" y="8918"/>
                    <a:pt x="160" y="8865"/>
                    <a:pt x="107" y="8865"/>
                  </a:cubicBezTo>
                  <a:close/>
                  <a:moveTo>
                    <a:pt x="107" y="10458"/>
                  </a:moveTo>
                  <a:cubicBezTo>
                    <a:pt x="41" y="10458"/>
                    <a:pt x="1" y="10511"/>
                    <a:pt x="1" y="10564"/>
                  </a:cubicBezTo>
                  <a:lnTo>
                    <a:pt x="1" y="11294"/>
                  </a:lnTo>
                  <a:cubicBezTo>
                    <a:pt x="1" y="11347"/>
                    <a:pt x="41" y="11400"/>
                    <a:pt x="107" y="11400"/>
                  </a:cubicBezTo>
                  <a:cubicBezTo>
                    <a:pt x="160" y="11400"/>
                    <a:pt x="213" y="11347"/>
                    <a:pt x="213" y="11294"/>
                  </a:cubicBezTo>
                  <a:lnTo>
                    <a:pt x="213" y="10564"/>
                  </a:lnTo>
                  <a:cubicBezTo>
                    <a:pt x="213" y="10511"/>
                    <a:pt x="160" y="10458"/>
                    <a:pt x="107" y="10458"/>
                  </a:cubicBezTo>
                  <a:close/>
                  <a:moveTo>
                    <a:pt x="107" y="12050"/>
                  </a:moveTo>
                  <a:cubicBezTo>
                    <a:pt x="41" y="12050"/>
                    <a:pt x="1" y="12103"/>
                    <a:pt x="1" y="12156"/>
                  </a:cubicBezTo>
                  <a:lnTo>
                    <a:pt x="1" y="12887"/>
                  </a:lnTo>
                  <a:cubicBezTo>
                    <a:pt x="1" y="12940"/>
                    <a:pt x="41" y="12993"/>
                    <a:pt x="107" y="12993"/>
                  </a:cubicBezTo>
                  <a:cubicBezTo>
                    <a:pt x="160" y="12993"/>
                    <a:pt x="213" y="12940"/>
                    <a:pt x="213" y="12887"/>
                  </a:cubicBezTo>
                  <a:lnTo>
                    <a:pt x="213" y="12156"/>
                  </a:lnTo>
                  <a:cubicBezTo>
                    <a:pt x="213" y="12103"/>
                    <a:pt x="160" y="12050"/>
                    <a:pt x="107" y="1205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9"/>
            <p:cNvSpPr/>
            <p:nvPr/>
          </p:nvSpPr>
          <p:spPr>
            <a:xfrm>
              <a:off x="699348" y="1302355"/>
              <a:ext cx="287688" cy="268001"/>
            </a:xfrm>
            <a:custGeom>
              <a:avLst/>
              <a:gdLst/>
              <a:ahLst/>
              <a:cxnLst/>
              <a:rect l="l" t="t" r="r" b="b"/>
              <a:pathLst>
                <a:path w="2908" h="2709" extrusionOk="0">
                  <a:moveTo>
                    <a:pt x="1459" y="0"/>
                  </a:moveTo>
                  <a:cubicBezTo>
                    <a:pt x="1414" y="0"/>
                    <a:pt x="1368" y="23"/>
                    <a:pt x="1341" y="69"/>
                  </a:cubicBezTo>
                  <a:lnTo>
                    <a:pt x="1009" y="760"/>
                  </a:lnTo>
                  <a:cubicBezTo>
                    <a:pt x="982" y="800"/>
                    <a:pt x="956" y="826"/>
                    <a:pt x="916" y="826"/>
                  </a:cubicBezTo>
                  <a:lnTo>
                    <a:pt x="147" y="945"/>
                  </a:lnTo>
                  <a:cubicBezTo>
                    <a:pt x="41" y="959"/>
                    <a:pt x="0" y="1078"/>
                    <a:pt x="80" y="1158"/>
                  </a:cubicBezTo>
                  <a:lnTo>
                    <a:pt x="637" y="1688"/>
                  </a:lnTo>
                  <a:cubicBezTo>
                    <a:pt x="664" y="1715"/>
                    <a:pt x="678" y="1755"/>
                    <a:pt x="664" y="1808"/>
                  </a:cubicBezTo>
                  <a:lnTo>
                    <a:pt x="531" y="2564"/>
                  </a:lnTo>
                  <a:cubicBezTo>
                    <a:pt x="521" y="2649"/>
                    <a:pt x="587" y="2709"/>
                    <a:pt x="661" y="2709"/>
                  </a:cubicBezTo>
                  <a:cubicBezTo>
                    <a:pt x="679" y="2709"/>
                    <a:pt x="698" y="2705"/>
                    <a:pt x="717" y="2697"/>
                  </a:cubicBezTo>
                  <a:lnTo>
                    <a:pt x="1394" y="2339"/>
                  </a:lnTo>
                  <a:cubicBezTo>
                    <a:pt x="1414" y="2326"/>
                    <a:pt x="1434" y="2319"/>
                    <a:pt x="1454" y="2319"/>
                  </a:cubicBezTo>
                  <a:cubicBezTo>
                    <a:pt x="1474" y="2319"/>
                    <a:pt x="1493" y="2326"/>
                    <a:pt x="1513" y="2339"/>
                  </a:cubicBezTo>
                  <a:lnTo>
                    <a:pt x="2203" y="2697"/>
                  </a:lnTo>
                  <a:cubicBezTo>
                    <a:pt x="2219" y="2705"/>
                    <a:pt x="2236" y="2709"/>
                    <a:pt x="2253" y="2709"/>
                  </a:cubicBezTo>
                  <a:cubicBezTo>
                    <a:pt x="2321" y="2709"/>
                    <a:pt x="2386" y="2649"/>
                    <a:pt x="2376" y="2564"/>
                  </a:cubicBezTo>
                  <a:lnTo>
                    <a:pt x="2243" y="1808"/>
                  </a:lnTo>
                  <a:cubicBezTo>
                    <a:pt x="2243" y="1755"/>
                    <a:pt x="2256" y="1715"/>
                    <a:pt x="2283" y="1688"/>
                  </a:cubicBezTo>
                  <a:lnTo>
                    <a:pt x="2840" y="1158"/>
                  </a:lnTo>
                  <a:cubicBezTo>
                    <a:pt x="2907" y="1078"/>
                    <a:pt x="2867" y="959"/>
                    <a:pt x="2774" y="945"/>
                  </a:cubicBezTo>
                  <a:lnTo>
                    <a:pt x="2005" y="826"/>
                  </a:lnTo>
                  <a:cubicBezTo>
                    <a:pt x="1964" y="826"/>
                    <a:pt x="1925" y="800"/>
                    <a:pt x="1911" y="760"/>
                  </a:cubicBezTo>
                  <a:lnTo>
                    <a:pt x="1566" y="69"/>
                  </a:lnTo>
                  <a:cubicBezTo>
                    <a:pt x="1547" y="23"/>
                    <a:pt x="1504" y="0"/>
                    <a:pt x="1459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9"/>
            <p:cNvSpPr/>
            <p:nvPr/>
          </p:nvSpPr>
          <p:spPr>
            <a:xfrm>
              <a:off x="698062" y="1297408"/>
              <a:ext cx="291547" cy="277598"/>
            </a:xfrm>
            <a:custGeom>
              <a:avLst/>
              <a:gdLst/>
              <a:ahLst/>
              <a:cxnLst/>
              <a:rect l="l" t="t" r="r" b="b"/>
              <a:pathLst>
                <a:path w="2947" h="2806" extrusionOk="0">
                  <a:moveTo>
                    <a:pt x="1467" y="97"/>
                  </a:moveTo>
                  <a:cubicBezTo>
                    <a:pt x="1497" y="97"/>
                    <a:pt x="1527" y="113"/>
                    <a:pt x="1540" y="146"/>
                  </a:cubicBezTo>
                  <a:lnTo>
                    <a:pt x="1885" y="836"/>
                  </a:lnTo>
                  <a:cubicBezTo>
                    <a:pt x="1911" y="889"/>
                    <a:pt x="1951" y="916"/>
                    <a:pt x="2004" y="929"/>
                  </a:cubicBezTo>
                  <a:lnTo>
                    <a:pt x="2774" y="1036"/>
                  </a:lnTo>
                  <a:cubicBezTo>
                    <a:pt x="2800" y="1036"/>
                    <a:pt x="2827" y="1062"/>
                    <a:pt x="2840" y="1089"/>
                  </a:cubicBezTo>
                  <a:cubicBezTo>
                    <a:pt x="2853" y="1115"/>
                    <a:pt x="2840" y="1155"/>
                    <a:pt x="2814" y="1168"/>
                  </a:cubicBezTo>
                  <a:lnTo>
                    <a:pt x="2269" y="1712"/>
                  </a:lnTo>
                  <a:cubicBezTo>
                    <a:pt x="2230" y="1752"/>
                    <a:pt x="2203" y="1805"/>
                    <a:pt x="2216" y="1858"/>
                  </a:cubicBezTo>
                  <a:lnTo>
                    <a:pt x="2349" y="2628"/>
                  </a:lnTo>
                  <a:cubicBezTo>
                    <a:pt x="2349" y="2655"/>
                    <a:pt x="2336" y="2681"/>
                    <a:pt x="2310" y="2694"/>
                  </a:cubicBezTo>
                  <a:cubicBezTo>
                    <a:pt x="2301" y="2710"/>
                    <a:pt x="2284" y="2716"/>
                    <a:pt x="2266" y="2716"/>
                  </a:cubicBezTo>
                  <a:cubicBezTo>
                    <a:pt x="2254" y="2716"/>
                    <a:pt x="2241" y="2713"/>
                    <a:pt x="2230" y="2708"/>
                  </a:cubicBezTo>
                  <a:lnTo>
                    <a:pt x="1553" y="2349"/>
                  </a:lnTo>
                  <a:cubicBezTo>
                    <a:pt x="1526" y="2336"/>
                    <a:pt x="1500" y="2322"/>
                    <a:pt x="1473" y="2322"/>
                  </a:cubicBezTo>
                  <a:cubicBezTo>
                    <a:pt x="1446" y="2322"/>
                    <a:pt x="1420" y="2336"/>
                    <a:pt x="1393" y="2349"/>
                  </a:cubicBezTo>
                  <a:lnTo>
                    <a:pt x="703" y="2708"/>
                  </a:lnTo>
                  <a:cubicBezTo>
                    <a:pt x="692" y="2713"/>
                    <a:pt x="682" y="2716"/>
                    <a:pt x="671" y="2716"/>
                  </a:cubicBezTo>
                  <a:cubicBezTo>
                    <a:pt x="655" y="2716"/>
                    <a:pt x="639" y="2710"/>
                    <a:pt x="624" y="2694"/>
                  </a:cubicBezTo>
                  <a:cubicBezTo>
                    <a:pt x="597" y="2681"/>
                    <a:pt x="584" y="2655"/>
                    <a:pt x="597" y="2628"/>
                  </a:cubicBezTo>
                  <a:lnTo>
                    <a:pt x="730" y="1858"/>
                  </a:lnTo>
                  <a:cubicBezTo>
                    <a:pt x="730" y="1805"/>
                    <a:pt x="717" y="1752"/>
                    <a:pt x="677" y="1712"/>
                  </a:cubicBezTo>
                  <a:lnTo>
                    <a:pt x="119" y="1168"/>
                  </a:lnTo>
                  <a:cubicBezTo>
                    <a:pt x="107" y="1155"/>
                    <a:pt x="93" y="1115"/>
                    <a:pt x="107" y="1089"/>
                  </a:cubicBezTo>
                  <a:cubicBezTo>
                    <a:pt x="107" y="1062"/>
                    <a:pt x="133" y="1036"/>
                    <a:pt x="160" y="1036"/>
                  </a:cubicBezTo>
                  <a:lnTo>
                    <a:pt x="929" y="929"/>
                  </a:lnTo>
                  <a:cubicBezTo>
                    <a:pt x="983" y="916"/>
                    <a:pt x="1036" y="889"/>
                    <a:pt x="1062" y="836"/>
                  </a:cubicBezTo>
                  <a:lnTo>
                    <a:pt x="1393" y="146"/>
                  </a:lnTo>
                  <a:cubicBezTo>
                    <a:pt x="1407" y="113"/>
                    <a:pt x="1437" y="97"/>
                    <a:pt x="1467" y="97"/>
                  </a:cubicBezTo>
                  <a:close/>
                  <a:moveTo>
                    <a:pt x="1473" y="1"/>
                  </a:moveTo>
                  <a:cubicBezTo>
                    <a:pt x="1407" y="1"/>
                    <a:pt x="1354" y="40"/>
                    <a:pt x="1314" y="107"/>
                  </a:cubicBezTo>
                  <a:lnTo>
                    <a:pt x="983" y="797"/>
                  </a:lnTo>
                  <a:cubicBezTo>
                    <a:pt x="969" y="823"/>
                    <a:pt x="942" y="836"/>
                    <a:pt x="916" y="836"/>
                  </a:cubicBezTo>
                  <a:lnTo>
                    <a:pt x="146" y="942"/>
                  </a:lnTo>
                  <a:cubicBezTo>
                    <a:pt x="93" y="956"/>
                    <a:pt x="40" y="995"/>
                    <a:pt x="13" y="1062"/>
                  </a:cubicBezTo>
                  <a:cubicBezTo>
                    <a:pt x="0" y="1128"/>
                    <a:pt x="13" y="1195"/>
                    <a:pt x="54" y="1234"/>
                  </a:cubicBezTo>
                  <a:lnTo>
                    <a:pt x="611" y="1779"/>
                  </a:lnTo>
                  <a:cubicBezTo>
                    <a:pt x="637" y="1792"/>
                    <a:pt x="637" y="1818"/>
                    <a:pt x="637" y="1845"/>
                  </a:cubicBezTo>
                  <a:lnTo>
                    <a:pt x="505" y="2602"/>
                  </a:lnTo>
                  <a:cubicBezTo>
                    <a:pt x="491" y="2667"/>
                    <a:pt x="518" y="2734"/>
                    <a:pt x="571" y="2774"/>
                  </a:cubicBezTo>
                  <a:cubicBezTo>
                    <a:pt x="600" y="2796"/>
                    <a:pt x="633" y="2806"/>
                    <a:pt x="666" y="2806"/>
                  </a:cubicBezTo>
                  <a:cubicBezTo>
                    <a:pt x="693" y="2806"/>
                    <a:pt x="720" y="2799"/>
                    <a:pt x="744" y="2787"/>
                  </a:cubicBezTo>
                  <a:lnTo>
                    <a:pt x="1434" y="2429"/>
                  </a:lnTo>
                  <a:cubicBezTo>
                    <a:pt x="1447" y="2422"/>
                    <a:pt x="1460" y="2419"/>
                    <a:pt x="1472" y="2419"/>
                  </a:cubicBezTo>
                  <a:cubicBezTo>
                    <a:pt x="1483" y="2419"/>
                    <a:pt x="1493" y="2422"/>
                    <a:pt x="1500" y="2429"/>
                  </a:cubicBezTo>
                  <a:lnTo>
                    <a:pt x="2190" y="2787"/>
                  </a:lnTo>
                  <a:cubicBezTo>
                    <a:pt x="2216" y="2800"/>
                    <a:pt x="2243" y="2800"/>
                    <a:pt x="2269" y="2800"/>
                  </a:cubicBezTo>
                  <a:cubicBezTo>
                    <a:pt x="2310" y="2800"/>
                    <a:pt x="2336" y="2787"/>
                    <a:pt x="2363" y="2774"/>
                  </a:cubicBezTo>
                  <a:cubicBezTo>
                    <a:pt x="2416" y="2734"/>
                    <a:pt x="2442" y="2667"/>
                    <a:pt x="2428" y="2602"/>
                  </a:cubicBezTo>
                  <a:lnTo>
                    <a:pt x="2310" y="1845"/>
                  </a:lnTo>
                  <a:cubicBezTo>
                    <a:pt x="2296" y="1818"/>
                    <a:pt x="2310" y="1792"/>
                    <a:pt x="2322" y="1779"/>
                  </a:cubicBezTo>
                  <a:lnTo>
                    <a:pt x="2880" y="1234"/>
                  </a:lnTo>
                  <a:cubicBezTo>
                    <a:pt x="2933" y="1195"/>
                    <a:pt x="2947" y="1128"/>
                    <a:pt x="2920" y="1062"/>
                  </a:cubicBezTo>
                  <a:cubicBezTo>
                    <a:pt x="2906" y="995"/>
                    <a:pt x="2853" y="956"/>
                    <a:pt x="2787" y="942"/>
                  </a:cubicBezTo>
                  <a:lnTo>
                    <a:pt x="2018" y="836"/>
                  </a:lnTo>
                  <a:cubicBezTo>
                    <a:pt x="1991" y="836"/>
                    <a:pt x="1977" y="823"/>
                    <a:pt x="1965" y="797"/>
                  </a:cubicBezTo>
                  <a:lnTo>
                    <a:pt x="1619" y="107"/>
                  </a:lnTo>
                  <a:cubicBezTo>
                    <a:pt x="1593" y="40"/>
                    <a:pt x="1540" y="1"/>
                    <a:pt x="1473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69"/>
            <p:cNvSpPr/>
            <p:nvPr/>
          </p:nvSpPr>
          <p:spPr>
            <a:xfrm>
              <a:off x="442030" y="38321"/>
              <a:ext cx="21072" cy="3500143"/>
            </a:xfrm>
            <a:custGeom>
              <a:avLst/>
              <a:gdLst/>
              <a:ahLst/>
              <a:cxnLst/>
              <a:rect l="l" t="t" r="r" b="b"/>
              <a:pathLst>
                <a:path w="213" h="35380" extrusionOk="0">
                  <a:moveTo>
                    <a:pt x="106" y="0"/>
                  </a:moveTo>
                  <a:cubicBezTo>
                    <a:pt x="41" y="0"/>
                    <a:pt x="0" y="54"/>
                    <a:pt x="0" y="107"/>
                  </a:cubicBezTo>
                  <a:lnTo>
                    <a:pt x="0" y="160"/>
                  </a:lnTo>
                  <a:cubicBezTo>
                    <a:pt x="0" y="213"/>
                    <a:pt x="41" y="266"/>
                    <a:pt x="106" y="266"/>
                  </a:cubicBezTo>
                  <a:cubicBezTo>
                    <a:pt x="159" y="266"/>
                    <a:pt x="212" y="213"/>
                    <a:pt x="212" y="160"/>
                  </a:cubicBezTo>
                  <a:lnTo>
                    <a:pt x="212" y="107"/>
                  </a:lnTo>
                  <a:cubicBezTo>
                    <a:pt x="212" y="54"/>
                    <a:pt x="159" y="0"/>
                    <a:pt x="106" y="0"/>
                  </a:cubicBezTo>
                  <a:close/>
                  <a:moveTo>
                    <a:pt x="106" y="917"/>
                  </a:moveTo>
                  <a:cubicBezTo>
                    <a:pt x="41" y="917"/>
                    <a:pt x="0" y="970"/>
                    <a:pt x="0" y="1023"/>
                  </a:cubicBezTo>
                  <a:lnTo>
                    <a:pt x="0" y="1752"/>
                  </a:lnTo>
                  <a:cubicBezTo>
                    <a:pt x="0" y="1805"/>
                    <a:pt x="41" y="1858"/>
                    <a:pt x="106" y="1858"/>
                  </a:cubicBezTo>
                  <a:cubicBezTo>
                    <a:pt x="159" y="1858"/>
                    <a:pt x="212" y="1805"/>
                    <a:pt x="212" y="1752"/>
                  </a:cubicBezTo>
                  <a:lnTo>
                    <a:pt x="212" y="1023"/>
                  </a:lnTo>
                  <a:cubicBezTo>
                    <a:pt x="212" y="970"/>
                    <a:pt x="159" y="917"/>
                    <a:pt x="106" y="917"/>
                  </a:cubicBezTo>
                  <a:close/>
                  <a:moveTo>
                    <a:pt x="106" y="2509"/>
                  </a:moveTo>
                  <a:cubicBezTo>
                    <a:pt x="41" y="2509"/>
                    <a:pt x="0" y="2562"/>
                    <a:pt x="0" y="2615"/>
                  </a:cubicBezTo>
                  <a:lnTo>
                    <a:pt x="0" y="3345"/>
                  </a:lnTo>
                  <a:cubicBezTo>
                    <a:pt x="0" y="3398"/>
                    <a:pt x="41" y="3451"/>
                    <a:pt x="106" y="3451"/>
                  </a:cubicBezTo>
                  <a:cubicBezTo>
                    <a:pt x="159" y="3451"/>
                    <a:pt x="212" y="3398"/>
                    <a:pt x="212" y="3345"/>
                  </a:cubicBezTo>
                  <a:lnTo>
                    <a:pt x="212" y="2615"/>
                  </a:lnTo>
                  <a:cubicBezTo>
                    <a:pt x="212" y="2562"/>
                    <a:pt x="159" y="2509"/>
                    <a:pt x="106" y="2509"/>
                  </a:cubicBezTo>
                  <a:close/>
                  <a:moveTo>
                    <a:pt x="106" y="4102"/>
                  </a:moveTo>
                  <a:cubicBezTo>
                    <a:pt x="41" y="4102"/>
                    <a:pt x="0" y="4141"/>
                    <a:pt x="0" y="4208"/>
                  </a:cubicBezTo>
                  <a:lnTo>
                    <a:pt x="0" y="4924"/>
                  </a:lnTo>
                  <a:cubicBezTo>
                    <a:pt x="0" y="4990"/>
                    <a:pt x="41" y="5043"/>
                    <a:pt x="106" y="5043"/>
                  </a:cubicBezTo>
                  <a:cubicBezTo>
                    <a:pt x="159" y="5043"/>
                    <a:pt x="212" y="4990"/>
                    <a:pt x="212" y="4924"/>
                  </a:cubicBezTo>
                  <a:lnTo>
                    <a:pt x="212" y="4208"/>
                  </a:lnTo>
                  <a:cubicBezTo>
                    <a:pt x="212" y="4141"/>
                    <a:pt x="159" y="4102"/>
                    <a:pt x="106" y="4102"/>
                  </a:cubicBezTo>
                  <a:close/>
                  <a:moveTo>
                    <a:pt x="106" y="5694"/>
                  </a:moveTo>
                  <a:cubicBezTo>
                    <a:pt x="41" y="5694"/>
                    <a:pt x="0" y="5733"/>
                    <a:pt x="0" y="5800"/>
                  </a:cubicBezTo>
                  <a:lnTo>
                    <a:pt x="0" y="6517"/>
                  </a:lnTo>
                  <a:cubicBezTo>
                    <a:pt x="0" y="6583"/>
                    <a:pt x="41" y="6623"/>
                    <a:pt x="106" y="6623"/>
                  </a:cubicBezTo>
                  <a:cubicBezTo>
                    <a:pt x="159" y="6623"/>
                    <a:pt x="212" y="6583"/>
                    <a:pt x="212" y="6517"/>
                  </a:cubicBezTo>
                  <a:lnTo>
                    <a:pt x="212" y="5800"/>
                  </a:lnTo>
                  <a:cubicBezTo>
                    <a:pt x="212" y="5733"/>
                    <a:pt x="159" y="5694"/>
                    <a:pt x="106" y="5694"/>
                  </a:cubicBezTo>
                  <a:close/>
                  <a:moveTo>
                    <a:pt x="106" y="7273"/>
                  </a:moveTo>
                  <a:cubicBezTo>
                    <a:pt x="41" y="7273"/>
                    <a:pt x="0" y="7326"/>
                    <a:pt x="0" y="7393"/>
                  </a:cubicBezTo>
                  <a:lnTo>
                    <a:pt x="0" y="8109"/>
                  </a:lnTo>
                  <a:cubicBezTo>
                    <a:pt x="0" y="8175"/>
                    <a:pt x="41" y="8216"/>
                    <a:pt x="106" y="8216"/>
                  </a:cubicBezTo>
                  <a:cubicBezTo>
                    <a:pt x="159" y="8216"/>
                    <a:pt x="212" y="8175"/>
                    <a:pt x="212" y="8109"/>
                  </a:cubicBezTo>
                  <a:lnTo>
                    <a:pt x="212" y="7393"/>
                  </a:lnTo>
                  <a:cubicBezTo>
                    <a:pt x="212" y="7326"/>
                    <a:pt x="159" y="7273"/>
                    <a:pt x="106" y="7273"/>
                  </a:cubicBezTo>
                  <a:close/>
                  <a:moveTo>
                    <a:pt x="106" y="8865"/>
                  </a:moveTo>
                  <a:cubicBezTo>
                    <a:pt x="41" y="8865"/>
                    <a:pt x="0" y="8918"/>
                    <a:pt x="0" y="8971"/>
                  </a:cubicBezTo>
                  <a:lnTo>
                    <a:pt x="0" y="9702"/>
                  </a:lnTo>
                  <a:cubicBezTo>
                    <a:pt x="0" y="9755"/>
                    <a:pt x="41" y="9808"/>
                    <a:pt x="106" y="9808"/>
                  </a:cubicBezTo>
                  <a:cubicBezTo>
                    <a:pt x="159" y="9808"/>
                    <a:pt x="212" y="9755"/>
                    <a:pt x="212" y="9702"/>
                  </a:cubicBezTo>
                  <a:lnTo>
                    <a:pt x="212" y="8971"/>
                  </a:lnTo>
                  <a:cubicBezTo>
                    <a:pt x="212" y="8918"/>
                    <a:pt x="159" y="8865"/>
                    <a:pt x="106" y="8865"/>
                  </a:cubicBezTo>
                  <a:close/>
                  <a:moveTo>
                    <a:pt x="106" y="10458"/>
                  </a:moveTo>
                  <a:cubicBezTo>
                    <a:pt x="41" y="10458"/>
                    <a:pt x="0" y="10511"/>
                    <a:pt x="0" y="10564"/>
                  </a:cubicBezTo>
                  <a:lnTo>
                    <a:pt x="0" y="11294"/>
                  </a:lnTo>
                  <a:cubicBezTo>
                    <a:pt x="0" y="11347"/>
                    <a:pt x="41" y="11400"/>
                    <a:pt x="106" y="11400"/>
                  </a:cubicBezTo>
                  <a:cubicBezTo>
                    <a:pt x="159" y="11400"/>
                    <a:pt x="212" y="11347"/>
                    <a:pt x="212" y="11294"/>
                  </a:cubicBezTo>
                  <a:lnTo>
                    <a:pt x="212" y="10564"/>
                  </a:lnTo>
                  <a:cubicBezTo>
                    <a:pt x="212" y="10511"/>
                    <a:pt x="159" y="10458"/>
                    <a:pt x="106" y="10458"/>
                  </a:cubicBezTo>
                  <a:close/>
                  <a:moveTo>
                    <a:pt x="106" y="12050"/>
                  </a:moveTo>
                  <a:cubicBezTo>
                    <a:pt x="41" y="12050"/>
                    <a:pt x="0" y="12103"/>
                    <a:pt x="0" y="12156"/>
                  </a:cubicBezTo>
                  <a:lnTo>
                    <a:pt x="0" y="12887"/>
                  </a:lnTo>
                  <a:cubicBezTo>
                    <a:pt x="0" y="12940"/>
                    <a:pt x="41" y="12993"/>
                    <a:pt x="106" y="12993"/>
                  </a:cubicBezTo>
                  <a:cubicBezTo>
                    <a:pt x="159" y="12993"/>
                    <a:pt x="212" y="12940"/>
                    <a:pt x="212" y="12887"/>
                  </a:cubicBezTo>
                  <a:lnTo>
                    <a:pt x="212" y="12156"/>
                  </a:lnTo>
                  <a:cubicBezTo>
                    <a:pt x="212" y="12103"/>
                    <a:pt x="159" y="12050"/>
                    <a:pt x="106" y="12050"/>
                  </a:cubicBezTo>
                  <a:close/>
                  <a:moveTo>
                    <a:pt x="106" y="13775"/>
                  </a:moveTo>
                  <a:cubicBezTo>
                    <a:pt x="41" y="13775"/>
                    <a:pt x="0" y="13828"/>
                    <a:pt x="0" y="13882"/>
                  </a:cubicBezTo>
                  <a:lnTo>
                    <a:pt x="0" y="14612"/>
                  </a:lnTo>
                  <a:cubicBezTo>
                    <a:pt x="0" y="14665"/>
                    <a:pt x="41" y="14718"/>
                    <a:pt x="106" y="14718"/>
                  </a:cubicBezTo>
                  <a:cubicBezTo>
                    <a:pt x="159" y="14718"/>
                    <a:pt x="212" y="14665"/>
                    <a:pt x="212" y="14612"/>
                  </a:cubicBezTo>
                  <a:lnTo>
                    <a:pt x="212" y="13882"/>
                  </a:lnTo>
                  <a:cubicBezTo>
                    <a:pt x="212" y="13828"/>
                    <a:pt x="159" y="13775"/>
                    <a:pt x="106" y="13775"/>
                  </a:cubicBezTo>
                  <a:close/>
                  <a:moveTo>
                    <a:pt x="106" y="15368"/>
                  </a:moveTo>
                  <a:cubicBezTo>
                    <a:pt x="41" y="15368"/>
                    <a:pt x="0" y="15408"/>
                    <a:pt x="0" y="15474"/>
                  </a:cubicBezTo>
                  <a:lnTo>
                    <a:pt x="0" y="16191"/>
                  </a:lnTo>
                  <a:cubicBezTo>
                    <a:pt x="0" y="16258"/>
                    <a:pt x="41" y="16311"/>
                    <a:pt x="106" y="16311"/>
                  </a:cubicBezTo>
                  <a:cubicBezTo>
                    <a:pt x="159" y="16311"/>
                    <a:pt x="212" y="16258"/>
                    <a:pt x="212" y="16191"/>
                  </a:cubicBezTo>
                  <a:lnTo>
                    <a:pt x="212" y="15474"/>
                  </a:lnTo>
                  <a:cubicBezTo>
                    <a:pt x="212" y="15408"/>
                    <a:pt x="159" y="15368"/>
                    <a:pt x="106" y="15368"/>
                  </a:cubicBezTo>
                  <a:close/>
                  <a:moveTo>
                    <a:pt x="106" y="16960"/>
                  </a:moveTo>
                  <a:cubicBezTo>
                    <a:pt x="41" y="16960"/>
                    <a:pt x="0" y="17001"/>
                    <a:pt x="0" y="17066"/>
                  </a:cubicBezTo>
                  <a:lnTo>
                    <a:pt x="0" y="17783"/>
                  </a:lnTo>
                  <a:cubicBezTo>
                    <a:pt x="0" y="17850"/>
                    <a:pt x="41" y="17903"/>
                    <a:pt x="106" y="17903"/>
                  </a:cubicBezTo>
                  <a:cubicBezTo>
                    <a:pt x="159" y="17903"/>
                    <a:pt x="212" y="17850"/>
                    <a:pt x="212" y="17783"/>
                  </a:cubicBezTo>
                  <a:lnTo>
                    <a:pt x="212" y="17066"/>
                  </a:lnTo>
                  <a:cubicBezTo>
                    <a:pt x="212" y="17001"/>
                    <a:pt x="159" y="16960"/>
                    <a:pt x="106" y="16960"/>
                  </a:cubicBezTo>
                  <a:close/>
                  <a:moveTo>
                    <a:pt x="106" y="18553"/>
                  </a:moveTo>
                  <a:cubicBezTo>
                    <a:pt x="41" y="18553"/>
                    <a:pt x="0" y="18593"/>
                    <a:pt x="0" y="18659"/>
                  </a:cubicBezTo>
                  <a:lnTo>
                    <a:pt x="0" y="19376"/>
                  </a:lnTo>
                  <a:cubicBezTo>
                    <a:pt x="0" y="19442"/>
                    <a:pt x="41" y="19482"/>
                    <a:pt x="106" y="19482"/>
                  </a:cubicBezTo>
                  <a:cubicBezTo>
                    <a:pt x="159" y="19482"/>
                    <a:pt x="212" y="19442"/>
                    <a:pt x="212" y="19376"/>
                  </a:cubicBezTo>
                  <a:lnTo>
                    <a:pt x="212" y="18659"/>
                  </a:lnTo>
                  <a:cubicBezTo>
                    <a:pt x="212" y="18593"/>
                    <a:pt x="159" y="18553"/>
                    <a:pt x="106" y="18553"/>
                  </a:cubicBezTo>
                  <a:close/>
                  <a:moveTo>
                    <a:pt x="106" y="20133"/>
                  </a:moveTo>
                  <a:cubicBezTo>
                    <a:pt x="41" y="20133"/>
                    <a:pt x="0" y="20186"/>
                    <a:pt x="0" y="20251"/>
                  </a:cubicBezTo>
                  <a:lnTo>
                    <a:pt x="0" y="20968"/>
                  </a:lnTo>
                  <a:cubicBezTo>
                    <a:pt x="0" y="21035"/>
                    <a:pt x="41" y="21074"/>
                    <a:pt x="106" y="21074"/>
                  </a:cubicBezTo>
                  <a:cubicBezTo>
                    <a:pt x="159" y="21074"/>
                    <a:pt x="212" y="21035"/>
                    <a:pt x="212" y="20968"/>
                  </a:cubicBezTo>
                  <a:lnTo>
                    <a:pt x="212" y="20251"/>
                  </a:lnTo>
                  <a:cubicBezTo>
                    <a:pt x="212" y="20186"/>
                    <a:pt x="159" y="20133"/>
                    <a:pt x="106" y="20133"/>
                  </a:cubicBezTo>
                  <a:close/>
                  <a:moveTo>
                    <a:pt x="106" y="21725"/>
                  </a:moveTo>
                  <a:cubicBezTo>
                    <a:pt x="41" y="21725"/>
                    <a:pt x="0" y="21778"/>
                    <a:pt x="0" y="21831"/>
                  </a:cubicBezTo>
                  <a:lnTo>
                    <a:pt x="0" y="22561"/>
                  </a:lnTo>
                  <a:cubicBezTo>
                    <a:pt x="0" y="22614"/>
                    <a:pt x="41" y="22667"/>
                    <a:pt x="106" y="22667"/>
                  </a:cubicBezTo>
                  <a:cubicBezTo>
                    <a:pt x="159" y="22667"/>
                    <a:pt x="212" y="22614"/>
                    <a:pt x="212" y="22561"/>
                  </a:cubicBezTo>
                  <a:lnTo>
                    <a:pt x="212" y="21831"/>
                  </a:lnTo>
                  <a:cubicBezTo>
                    <a:pt x="212" y="21778"/>
                    <a:pt x="159" y="21725"/>
                    <a:pt x="106" y="21725"/>
                  </a:cubicBezTo>
                  <a:close/>
                  <a:moveTo>
                    <a:pt x="106" y="23317"/>
                  </a:moveTo>
                  <a:cubicBezTo>
                    <a:pt x="41" y="23317"/>
                    <a:pt x="0" y="23371"/>
                    <a:pt x="0" y="23424"/>
                  </a:cubicBezTo>
                  <a:lnTo>
                    <a:pt x="0" y="24153"/>
                  </a:lnTo>
                  <a:cubicBezTo>
                    <a:pt x="0" y="24206"/>
                    <a:pt x="41" y="24259"/>
                    <a:pt x="106" y="24259"/>
                  </a:cubicBezTo>
                  <a:cubicBezTo>
                    <a:pt x="159" y="24259"/>
                    <a:pt x="212" y="24206"/>
                    <a:pt x="212" y="24153"/>
                  </a:cubicBezTo>
                  <a:lnTo>
                    <a:pt x="212" y="23424"/>
                  </a:lnTo>
                  <a:cubicBezTo>
                    <a:pt x="212" y="23371"/>
                    <a:pt x="159" y="23317"/>
                    <a:pt x="106" y="23317"/>
                  </a:cubicBezTo>
                  <a:close/>
                  <a:moveTo>
                    <a:pt x="106" y="24910"/>
                  </a:moveTo>
                  <a:cubicBezTo>
                    <a:pt x="41" y="24910"/>
                    <a:pt x="0" y="24963"/>
                    <a:pt x="0" y="25016"/>
                  </a:cubicBezTo>
                  <a:lnTo>
                    <a:pt x="0" y="25745"/>
                  </a:lnTo>
                  <a:cubicBezTo>
                    <a:pt x="0" y="25799"/>
                    <a:pt x="41" y="25852"/>
                    <a:pt x="106" y="25852"/>
                  </a:cubicBezTo>
                  <a:cubicBezTo>
                    <a:pt x="159" y="25852"/>
                    <a:pt x="212" y="25799"/>
                    <a:pt x="212" y="25745"/>
                  </a:cubicBezTo>
                  <a:lnTo>
                    <a:pt x="212" y="25016"/>
                  </a:lnTo>
                  <a:cubicBezTo>
                    <a:pt x="212" y="24963"/>
                    <a:pt x="159" y="24910"/>
                    <a:pt x="106" y="24910"/>
                  </a:cubicBezTo>
                  <a:close/>
                  <a:moveTo>
                    <a:pt x="106" y="26489"/>
                  </a:moveTo>
                  <a:cubicBezTo>
                    <a:pt x="41" y="26489"/>
                    <a:pt x="0" y="26542"/>
                    <a:pt x="0" y="26595"/>
                  </a:cubicBezTo>
                  <a:lnTo>
                    <a:pt x="0" y="27325"/>
                  </a:lnTo>
                  <a:cubicBezTo>
                    <a:pt x="0" y="27378"/>
                    <a:pt x="41" y="27431"/>
                    <a:pt x="106" y="27431"/>
                  </a:cubicBezTo>
                  <a:cubicBezTo>
                    <a:pt x="159" y="27431"/>
                    <a:pt x="212" y="27378"/>
                    <a:pt x="212" y="27325"/>
                  </a:cubicBezTo>
                  <a:lnTo>
                    <a:pt x="212" y="26595"/>
                  </a:lnTo>
                  <a:cubicBezTo>
                    <a:pt x="212" y="26542"/>
                    <a:pt x="159" y="26489"/>
                    <a:pt x="106" y="26489"/>
                  </a:cubicBezTo>
                  <a:close/>
                  <a:moveTo>
                    <a:pt x="106" y="28081"/>
                  </a:moveTo>
                  <a:cubicBezTo>
                    <a:pt x="41" y="28081"/>
                    <a:pt x="0" y="28121"/>
                    <a:pt x="0" y="28187"/>
                  </a:cubicBezTo>
                  <a:lnTo>
                    <a:pt x="0" y="28904"/>
                  </a:lnTo>
                  <a:cubicBezTo>
                    <a:pt x="0" y="28971"/>
                    <a:pt x="41" y="29024"/>
                    <a:pt x="106" y="29024"/>
                  </a:cubicBezTo>
                  <a:cubicBezTo>
                    <a:pt x="159" y="29024"/>
                    <a:pt x="212" y="28971"/>
                    <a:pt x="212" y="28904"/>
                  </a:cubicBezTo>
                  <a:lnTo>
                    <a:pt x="212" y="28187"/>
                  </a:lnTo>
                  <a:cubicBezTo>
                    <a:pt x="212" y="28121"/>
                    <a:pt x="159" y="28081"/>
                    <a:pt x="106" y="28081"/>
                  </a:cubicBezTo>
                  <a:close/>
                  <a:moveTo>
                    <a:pt x="106" y="29674"/>
                  </a:moveTo>
                  <a:cubicBezTo>
                    <a:pt x="41" y="29674"/>
                    <a:pt x="0" y="29714"/>
                    <a:pt x="0" y="29780"/>
                  </a:cubicBezTo>
                  <a:lnTo>
                    <a:pt x="0" y="30496"/>
                  </a:lnTo>
                  <a:cubicBezTo>
                    <a:pt x="0" y="30563"/>
                    <a:pt x="41" y="30603"/>
                    <a:pt x="106" y="30603"/>
                  </a:cubicBezTo>
                  <a:cubicBezTo>
                    <a:pt x="159" y="30603"/>
                    <a:pt x="212" y="30563"/>
                    <a:pt x="212" y="30496"/>
                  </a:cubicBezTo>
                  <a:lnTo>
                    <a:pt x="212" y="29780"/>
                  </a:lnTo>
                  <a:cubicBezTo>
                    <a:pt x="212" y="29714"/>
                    <a:pt x="159" y="29674"/>
                    <a:pt x="106" y="29674"/>
                  </a:cubicBezTo>
                  <a:close/>
                  <a:moveTo>
                    <a:pt x="106" y="31253"/>
                  </a:moveTo>
                  <a:cubicBezTo>
                    <a:pt x="41" y="31253"/>
                    <a:pt x="0" y="31306"/>
                    <a:pt x="0" y="31372"/>
                  </a:cubicBezTo>
                  <a:lnTo>
                    <a:pt x="0" y="32089"/>
                  </a:lnTo>
                  <a:cubicBezTo>
                    <a:pt x="0" y="32156"/>
                    <a:pt x="41" y="32195"/>
                    <a:pt x="106" y="32195"/>
                  </a:cubicBezTo>
                  <a:cubicBezTo>
                    <a:pt x="159" y="32195"/>
                    <a:pt x="212" y="32156"/>
                    <a:pt x="212" y="32089"/>
                  </a:cubicBezTo>
                  <a:lnTo>
                    <a:pt x="212" y="31372"/>
                  </a:lnTo>
                  <a:cubicBezTo>
                    <a:pt x="212" y="31306"/>
                    <a:pt x="159" y="31253"/>
                    <a:pt x="106" y="31253"/>
                  </a:cubicBezTo>
                  <a:close/>
                  <a:moveTo>
                    <a:pt x="106" y="32846"/>
                  </a:moveTo>
                  <a:cubicBezTo>
                    <a:pt x="41" y="32846"/>
                    <a:pt x="0" y="32899"/>
                    <a:pt x="0" y="32952"/>
                  </a:cubicBezTo>
                  <a:lnTo>
                    <a:pt x="0" y="33681"/>
                  </a:lnTo>
                  <a:cubicBezTo>
                    <a:pt x="0" y="33734"/>
                    <a:pt x="41" y="33787"/>
                    <a:pt x="106" y="33787"/>
                  </a:cubicBezTo>
                  <a:cubicBezTo>
                    <a:pt x="159" y="33787"/>
                    <a:pt x="212" y="33734"/>
                    <a:pt x="212" y="33681"/>
                  </a:cubicBezTo>
                  <a:lnTo>
                    <a:pt x="212" y="32952"/>
                  </a:lnTo>
                  <a:cubicBezTo>
                    <a:pt x="212" y="32899"/>
                    <a:pt x="159" y="32846"/>
                    <a:pt x="106" y="32846"/>
                  </a:cubicBezTo>
                  <a:close/>
                  <a:moveTo>
                    <a:pt x="106" y="34438"/>
                  </a:moveTo>
                  <a:cubicBezTo>
                    <a:pt x="41" y="34438"/>
                    <a:pt x="0" y="34491"/>
                    <a:pt x="0" y="34544"/>
                  </a:cubicBezTo>
                  <a:lnTo>
                    <a:pt x="0" y="35274"/>
                  </a:lnTo>
                  <a:cubicBezTo>
                    <a:pt x="0" y="35327"/>
                    <a:pt x="41" y="35380"/>
                    <a:pt x="106" y="35380"/>
                  </a:cubicBezTo>
                  <a:cubicBezTo>
                    <a:pt x="159" y="35380"/>
                    <a:pt x="212" y="35327"/>
                    <a:pt x="212" y="35274"/>
                  </a:cubicBezTo>
                  <a:lnTo>
                    <a:pt x="212" y="34544"/>
                  </a:lnTo>
                  <a:cubicBezTo>
                    <a:pt x="212" y="34491"/>
                    <a:pt x="159" y="34438"/>
                    <a:pt x="106" y="34438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69"/>
            <p:cNvSpPr/>
            <p:nvPr/>
          </p:nvSpPr>
          <p:spPr>
            <a:xfrm>
              <a:off x="309464" y="3448749"/>
              <a:ext cx="307277" cy="286699"/>
            </a:xfrm>
            <a:custGeom>
              <a:avLst/>
              <a:gdLst/>
              <a:ahLst/>
              <a:cxnLst/>
              <a:rect l="l" t="t" r="r" b="b"/>
              <a:pathLst>
                <a:path w="3106" h="2898" extrusionOk="0">
                  <a:moveTo>
                    <a:pt x="2444" y="1"/>
                  </a:moveTo>
                  <a:cubicBezTo>
                    <a:pt x="2361" y="1"/>
                    <a:pt x="2278" y="16"/>
                    <a:pt x="2203" y="45"/>
                  </a:cubicBezTo>
                  <a:cubicBezTo>
                    <a:pt x="1871" y="164"/>
                    <a:pt x="1659" y="482"/>
                    <a:pt x="1552" y="815"/>
                  </a:cubicBezTo>
                  <a:cubicBezTo>
                    <a:pt x="1446" y="482"/>
                    <a:pt x="1234" y="178"/>
                    <a:pt x="889" y="45"/>
                  </a:cubicBezTo>
                  <a:cubicBezTo>
                    <a:pt x="819" y="22"/>
                    <a:pt x="744" y="10"/>
                    <a:pt x="669" y="10"/>
                  </a:cubicBezTo>
                  <a:cubicBezTo>
                    <a:pt x="486" y="10"/>
                    <a:pt x="303" y="80"/>
                    <a:pt x="199" y="231"/>
                  </a:cubicBezTo>
                  <a:cubicBezTo>
                    <a:pt x="119" y="337"/>
                    <a:pt x="93" y="456"/>
                    <a:pt x="80" y="576"/>
                  </a:cubicBezTo>
                  <a:cubicBezTo>
                    <a:pt x="0" y="1107"/>
                    <a:pt x="172" y="1624"/>
                    <a:pt x="478" y="2048"/>
                  </a:cubicBezTo>
                  <a:cubicBezTo>
                    <a:pt x="744" y="2434"/>
                    <a:pt x="1128" y="2726"/>
                    <a:pt x="1566" y="2898"/>
                  </a:cubicBezTo>
                  <a:cubicBezTo>
                    <a:pt x="2004" y="2726"/>
                    <a:pt x="2375" y="2420"/>
                    <a:pt x="2654" y="2036"/>
                  </a:cubicBezTo>
                  <a:cubicBezTo>
                    <a:pt x="2946" y="1611"/>
                    <a:pt x="3106" y="1080"/>
                    <a:pt x="3026" y="549"/>
                  </a:cubicBezTo>
                  <a:cubicBezTo>
                    <a:pt x="3012" y="429"/>
                    <a:pt x="2973" y="310"/>
                    <a:pt x="2906" y="217"/>
                  </a:cubicBezTo>
                  <a:cubicBezTo>
                    <a:pt x="2806" y="71"/>
                    <a:pt x="2625" y="1"/>
                    <a:pt x="2444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69"/>
            <p:cNvSpPr/>
            <p:nvPr/>
          </p:nvSpPr>
          <p:spPr>
            <a:xfrm>
              <a:off x="305506" y="3444100"/>
              <a:ext cx="315092" cy="295306"/>
            </a:xfrm>
            <a:custGeom>
              <a:avLst/>
              <a:gdLst/>
              <a:ahLst/>
              <a:cxnLst/>
              <a:rect l="l" t="t" r="r" b="b"/>
              <a:pathLst>
                <a:path w="3185" h="2985" extrusionOk="0">
                  <a:moveTo>
                    <a:pt x="2479" y="90"/>
                  </a:moveTo>
                  <a:cubicBezTo>
                    <a:pt x="2651" y="90"/>
                    <a:pt x="2814" y="161"/>
                    <a:pt x="2907" y="290"/>
                  </a:cubicBezTo>
                  <a:cubicBezTo>
                    <a:pt x="2960" y="370"/>
                    <a:pt x="2999" y="463"/>
                    <a:pt x="3026" y="609"/>
                  </a:cubicBezTo>
                  <a:cubicBezTo>
                    <a:pt x="3093" y="1100"/>
                    <a:pt x="2960" y="1618"/>
                    <a:pt x="2654" y="2056"/>
                  </a:cubicBezTo>
                  <a:cubicBezTo>
                    <a:pt x="2389" y="2428"/>
                    <a:pt x="2017" y="2732"/>
                    <a:pt x="1606" y="2891"/>
                  </a:cubicBezTo>
                  <a:cubicBezTo>
                    <a:pt x="1194" y="2732"/>
                    <a:pt x="810" y="2440"/>
                    <a:pt x="545" y="2069"/>
                  </a:cubicBezTo>
                  <a:cubicBezTo>
                    <a:pt x="239" y="1631"/>
                    <a:pt x="93" y="1113"/>
                    <a:pt x="159" y="623"/>
                  </a:cubicBezTo>
                  <a:cubicBezTo>
                    <a:pt x="186" y="490"/>
                    <a:pt x="212" y="384"/>
                    <a:pt x="265" y="304"/>
                  </a:cubicBezTo>
                  <a:cubicBezTo>
                    <a:pt x="359" y="172"/>
                    <a:pt x="531" y="105"/>
                    <a:pt x="704" y="105"/>
                  </a:cubicBezTo>
                  <a:cubicBezTo>
                    <a:pt x="770" y="105"/>
                    <a:pt x="849" y="118"/>
                    <a:pt x="916" y="145"/>
                  </a:cubicBezTo>
                  <a:cubicBezTo>
                    <a:pt x="1208" y="237"/>
                    <a:pt x="1433" y="503"/>
                    <a:pt x="1553" y="874"/>
                  </a:cubicBezTo>
                  <a:cubicBezTo>
                    <a:pt x="1553" y="901"/>
                    <a:pt x="1566" y="901"/>
                    <a:pt x="1592" y="915"/>
                  </a:cubicBezTo>
                  <a:cubicBezTo>
                    <a:pt x="1619" y="901"/>
                    <a:pt x="1633" y="901"/>
                    <a:pt x="1633" y="874"/>
                  </a:cubicBezTo>
                  <a:cubicBezTo>
                    <a:pt x="1752" y="503"/>
                    <a:pt x="1978" y="237"/>
                    <a:pt x="2256" y="131"/>
                  </a:cubicBezTo>
                  <a:cubicBezTo>
                    <a:pt x="2328" y="103"/>
                    <a:pt x="2405" y="90"/>
                    <a:pt x="2479" y="90"/>
                  </a:cubicBezTo>
                  <a:close/>
                  <a:moveTo>
                    <a:pt x="2468" y="0"/>
                  </a:moveTo>
                  <a:cubicBezTo>
                    <a:pt x="2388" y="0"/>
                    <a:pt x="2307" y="13"/>
                    <a:pt x="2229" y="39"/>
                  </a:cubicBezTo>
                  <a:cubicBezTo>
                    <a:pt x="1951" y="145"/>
                    <a:pt x="1725" y="397"/>
                    <a:pt x="1592" y="729"/>
                  </a:cubicBezTo>
                  <a:cubicBezTo>
                    <a:pt x="1460" y="397"/>
                    <a:pt x="1235" y="158"/>
                    <a:pt x="943" y="52"/>
                  </a:cubicBezTo>
                  <a:cubicBezTo>
                    <a:pt x="864" y="22"/>
                    <a:pt x="782" y="8"/>
                    <a:pt x="702" y="8"/>
                  </a:cubicBezTo>
                  <a:cubicBezTo>
                    <a:pt x="498" y="8"/>
                    <a:pt x="304" y="99"/>
                    <a:pt x="200" y="251"/>
                  </a:cubicBezTo>
                  <a:cubicBezTo>
                    <a:pt x="133" y="344"/>
                    <a:pt x="93" y="463"/>
                    <a:pt x="80" y="609"/>
                  </a:cubicBezTo>
                  <a:cubicBezTo>
                    <a:pt x="0" y="1127"/>
                    <a:pt x="147" y="1658"/>
                    <a:pt x="478" y="2122"/>
                  </a:cubicBezTo>
                  <a:cubicBezTo>
                    <a:pt x="757" y="2507"/>
                    <a:pt x="1141" y="2812"/>
                    <a:pt x="1580" y="2985"/>
                  </a:cubicBezTo>
                  <a:lnTo>
                    <a:pt x="1633" y="2985"/>
                  </a:lnTo>
                  <a:cubicBezTo>
                    <a:pt x="2070" y="2812"/>
                    <a:pt x="2456" y="2493"/>
                    <a:pt x="2721" y="2109"/>
                  </a:cubicBezTo>
                  <a:cubicBezTo>
                    <a:pt x="3052" y="1644"/>
                    <a:pt x="3185" y="1113"/>
                    <a:pt x="3105" y="596"/>
                  </a:cubicBezTo>
                  <a:cubicBezTo>
                    <a:pt x="3093" y="437"/>
                    <a:pt x="3052" y="331"/>
                    <a:pt x="2986" y="237"/>
                  </a:cubicBezTo>
                  <a:cubicBezTo>
                    <a:pt x="2872" y="84"/>
                    <a:pt x="2674" y="0"/>
                    <a:pt x="246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69"/>
            <p:cNvSpPr/>
            <p:nvPr/>
          </p:nvSpPr>
          <p:spPr>
            <a:xfrm>
              <a:off x="6952540" y="-14211"/>
              <a:ext cx="21171" cy="4168514"/>
            </a:xfrm>
            <a:custGeom>
              <a:avLst/>
              <a:gdLst/>
              <a:ahLst/>
              <a:cxnLst/>
              <a:rect l="l" t="t" r="r" b="b"/>
              <a:pathLst>
                <a:path w="214" h="42136" extrusionOk="0">
                  <a:moveTo>
                    <a:pt x="107" y="1"/>
                  </a:moveTo>
                  <a:cubicBezTo>
                    <a:pt x="40" y="1"/>
                    <a:pt x="1" y="54"/>
                    <a:pt x="1" y="107"/>
                  </a:cubicBezTo>
                  <a:lnTo>
                    <a:pt x="1" y="837"/>
                  </a:lnTo>
                  <a:cubicBezTo>
                    <a:pt x="1" y="890"/>
                    <a:pt x="40" y="943"/>
                    <a:pt x="107" y="943"/>
                  </a:cubicBezTo>
                  <a:cubicBezTo>
                    <a:pt x="160" y="943"/>
                    <a:pt x="213" y="890"/>
                    <a:pt x="213" y="837"/>
                  </a:cubicBezTo>
                  <a:lnTo>
                    <a:pt x="213" y="107"/>
                  </a:lnTo>
                  <a:cubicBezTo>
                    <a:pt x="213" y="54"/>
                    <a:pt x="160" y="1"/>
                    <a:pt x="107" y="1"/>
                  </a:cubicBezTo>
                  <a:close/>
                  <a:moveTo>
                    <a:pt x="107" y="1354"/>
                  </a:moveTo>
                  <a:cubicBezTo>
                    <a:pt x="40" y="1354"/>
                    <a:pt x="1" y="1407"/>
                    <a:pt x="1" y="1460"/>
                  </a:cubicBezTo>
                  <a:lnTo>
                    <a:pt x="1" y="2191"/>
                  </a:lnTo>
                  <a:cubicBezTo>
                    <a:pt x="1" y="2244"/>
                    <a:pt x="40" y="2297"/>
                    <a:pt x="107" y="2297"/>
                  </a:cubicBezTo>
                  <a:cubicBezTo>
                    <a:pt x="160" y="2297"/>
                    <a:pt x="213" y="2244"/>
                    <a:pt x="213" y="2191"/>
                  </a:cubicBezTo>
                  <a:lnTo>
                    <a:pt x="213" y="1460"/>
                  </a:lnTo>
                  <a:cubicBezTo>
                    <a:pt x="213" y="1407"/>
                    <a:pt x="160" y="1354"/>
                    <a:pt x="107" y="1354"/>
                  </a:cubicBezTo>
                  <a:close/>
                  <a:moveTo>
                    <a:pt x="107" y="2947"/>
                  </a:moveTo>
                  <a:cubicBezTo>
                    <a:pt x="40" y="2947"/>
                    <a:pt x="1" y="3000"/>
                    <a:pt x="1" y="3053"/>
                  </a:cubicBezTo>
                  <a:lnTo>
                    <a:pt x="1" y="3783"/>
                  </a:lnTo>
                  <a:cubicBezTo>
                    <a:pt x="1" y="3836"/>
                    <a:pt x="40" y="3889"/>
                    <a:pt x="107" y="3889"/>
                  </a:cubicBezTo>
                  <a:cubicBezTo>
                    <a:pt x="160" y="3889"/>
                    <a:pt x="213" y="3836"/>
                    <a:pt x="213" y="3783"/>
                  </a:cubicBezTo>
                  <a:lnTo>
                    <a:pt x="213" y="3053"/>
                  </a:lnTo>
                  <a:cubicBezTo>
                    <a:pt x="213" y="3000"/>
                    <a:pt x="160" y="2947"/>
                    <a:pt x="107" y="2947"/>
                  </a:cubicBezTo>
                  <a:close/>
                  <a:moveTo>
                    <a:pt x="107" y="4539"/>
                  </a:moveTo>
                  <a:cubicBezTo>
                    <a:pt x="40" y="4539"/>
                    <a:pt x="1" y="4580"/>
                    <a:pt x="1" y="4645"/>
                  </a:cubicBezTo>
                  <a:lnTo>
                    <a:pt x="1" y="5362"/>
                  </a:lnTo>
                  <a:cubicBezTo>
                    <a:pt x="1" y="5429"/>
                    <a:pt x="40" y="5482"/>
                    <a:pt x="107" y="5482"/>
                  </a:cubicBezTo>
                  <a:cubicBezTo>
                    <a:pt x="160" y="5482"/>
                    <a:pt x="213" y="5429"/>
                    <a:pt x="213" y="5362"/>
                  </a:cubicBezTo>
                  <a:lnTo>
                    <a:pt x="213" y="4645"/>
                  </a:lnTo>
                  <a:cubicBezTo>
                    <a:pt x="213" y="4580"/>
                    <a:pt x="160" y="4539"/>
                    <a:pt x="107" y="4539"/>
                  </a:cubicBezTo>
                  <a:close/>
                  <a:moveTo>
                    <a:pt x="107" y="6132"/>
                  </a:moveTo>
                  <a:cubicBezTo>
                    <a:pt x="40" y="6132"/>
                    <a:pt x="1" y="6172"/>
                    <a:pt x="1" y="6238"/>
                  </a:cubicBezTo>
                  <a:lnTo>
                    <a:pt x="1" y="6954"/>
                  </a:lnTo>
                  <a:cubicBezTo>
                    <a:pt x="1" y="7021"/>
                    <a:pt x="40" y="7074"/>
                    <a:pt x="107" y="7074"/>
                  </a:cubicBezTo>
                  <a:cubicBezTo>
                    <a:pt x="160" y="7074"/>
                    <a:pt x="213" y="7021"/>
                    <a:pt x="213" y="6954"/>
                  </a:cubicBezTo>
                  <a:lnTo>
                    <a:pt x="213" y="6238"/>
                  </a:lnTo>
                  <a:cubicBezTo>
                    <a:pt x="213" y="6172"/>
                    <a:pt x="160" y="6132"/>
                    <a:pt x="107" y="6132"/>
                  </a:cubicBezTo>
                  <a:close/>
                  <a:moveTo>
                    <a:pt x="107" y="7671"/>
                  </a:moveTo>
                  <a:cubicBezTo>
                    <a:pt x="40" y="7671"/>
                    <a:pt x="1" y="7724"/>
                    <a:pt x="1" y="7777"/>
                  </a:cubicBezTo>
                  <a:lnTo>
                    <a:pt x="1" y="8508"/>
                  </a:lnTo>
                  <a:cubicBezTo>
                    <a:pt x="1" y="8561"/>
                    <a:pt x="40" y="8614"/>
                    <a:pt x="107" y="8614"/>
                  </a:cubicBezTo>
                  <a:cubicBezTo>
                    <a:pt x="160" y="8614"/>
                    <a:pt x="213" y="8561"/>
                    <a:pt x="213" y="8508"/>
                  </a:cubicBezTo>
                  <a:lnTo>
                    <a:pt x="213" y="7777"/>
                  </a:lnTo>
                  <a:cubicBezTo>
                    <a:pt x="213" y="7724"/>
                    <a:pt x="160" y="7671"/>
                    <a:pt x="107" y="7671"/>
                  </a:cubicBezTo>
                  <a:close/>
                  <a:moveTo>
                    <a:pt x="107" y="9264"/>
                  </a:moveTo>
                  <a:cubicBezTo>
                    <a:pt x="40" y="9264"/>
                    <a:pt x="1" y="9317"/>
                    <a:pt x="1" y="9370"/>
                  </a:cubicBezTo>
                  <a:lnTo>
                    <a:pt x="1" y="10086"/>
                  </a:lnTo>
                  <a:cubicBezTo>
                    <a:pt x="1" y="10153"/>
                    <a:pt x="40" y="10206"/>
                    <a:pt x="107" y="10206"/>
                  </a:cubicBezTo>
                  <a:cubicBezTo>
                    <a:pt x="160" y="10206"/>
                    <a:pt x="213" y="10153"/>
                    <a:pt x="213" y="10086"/>
                  </a:cubicBezTo>
                  <a:lnTo>
                    <a:pt x="213" y="9370"/>
                  </a:lnTo>
                  <a:cubicBezTo>
                    <a:pt x="213" y="9317"/>
                    <a:pt x="160" y="9264"/>
                    <a:pt x="107" y="9264"/>
                  </a:cubicBezTo>
                  <a:close/>
                  <a:moveTo>
                    <a:pt x="107" y="10856"/>
                  </a:moveTo>
                  <a:cubicBezTo>
                    <a:pt x="40" y="10856"/>
                    <a:pt x="1" y="10896"/>
                    <a:pt x="1" y="10962"/>
                  </a:cubicBezTo>
                  <a:lnTo>
                    <a:pt x="1" y="11679"/>
                  </a:lnTo>
                  <a:cubicBezTo>
                    <a:pt x="1" y="11746"/>
                    <a:pt x="40" y="11799"/>
                    <a:pt x="107" y="11799"/>
                  </a:cubicBezTo>
                  <a:cubicBezTo>
                    <a:pt x="160" y="11799"/>
                    <a:pt x="213" y="11746"/>
                    <a:pt x="213" y="11679"/>
                  </a:cubicBezTo>
                  <a:lnTo>
                    <a:pt x="213" y="10962"/>
                  </a:lnTo>
                  <a:cubicBezTo>
                    <a:pt x="213" y="10896"/>
                    <a:pt x="160" y="10856"/>
                    <a:pt x="107" y="10856"/>
                  </a:cubicBezTo>
                  <a:close/>
                  <a:moveTo>
                    <a:pt x="107" y="12448"/>
                  </a:moveTo>
                  <a:cubicBezTo>
                    <a:pt x="40" y="12448"/>
                    <a:pt x="1" y="12489"/>
                    <a:pt x="1" y="12555"/>
                  </a:cubicBezTo>
                  <a:lnTo>
                    <a:pt x="1" y="13271"/>
                  </a:lnTo>
                  <a:cubicBezTo>
                    <a:pt x="1" y="13338"/>
                    <a:pt x="40" y="13377"/>
                    <a:pt x="107" y="13377"/>
                  </a:cubicBezTo>
                  <a:cubicBezTo>
                    <a:pt x="160" y="13377"/>
                    <a:pt x="213" y="13338"/>
                    <a:pt x="213" y="13271"/>
                  </a:cubicBezTo>
                  <a:lnTo>
                    <a:pt x="213" y="12555"/>
                  </a:lnTo>
                  <a:cubicBezTo>
                    <a:pt x="213" y="12489"/>
                    <a:pt x="160" y="12448"/>
                    <a:pt x="107" y="12448"/>
                  </a:cubicBezTo>
                  <a:close/>
                  <a:moveTo>
                    <a:pt x="107" y="14028"/>
                  </a:moveTo>
                  <a:cubicBezTo>
                    <a:pt x="40" y="14028"/>
                    <a:pt x="1" y="14081"/>
                    <a:pt x="1" y="14147"/>
                  </a:cubicBezTo>
                  <a:lnTo>
                    <a:pt x="1" y="14864"/>
                  </a:lnTo>
                  <a:cubicBezTo>
                    <a:pt x="1" y="14931"/>
                    <a:pt x="40" y="14970"/>
                    <a:pt x="107" y="14970"/>
                  </a:cubicBezTo>
                  <a:cubicBezTo>
                    <a:pt x="160" y="14970"/>
                    <a:pt x="213" y="14931"/>
                    <a:pt x="213" y="14864"/>
                  </a:cubicBezTo>
                  <a:lnTo>
                    <a:pt x="213" y="14147"/>
                  </a:lnTo>
                  <a:cubicBezTo>
                    <a:pt x="213" y="14081"/>
                    <a:pt x="160" y="14028"/>
                    <a:pt x="107" y="14028"/>
                  </a:cubicBezTo>
                  <a:close/>
                  <a:moveTo>
                    <a:pt x="107" y="15621"/>
                  </a:moveTo>
                  <a:cubicBezTo>
                    <a:pt x="40" y="15621"/>
                    <a:pt x="1" y="15674"/>
                    <a:pt x="1" y="15727"/>
                  </a:cubicBezTo>
                  <a:lnTo>
                    <a:pt x="1" y="16456"/>
                  </a:lnTo>
                  <a:cubicBezTo>
                    <a:pt x="1" y="16509"/>
                    <a:pt x="40" y="16562"/>
                    <a:pt x="107" y="16562"/>
                  </a:cubicBezTo>
                  <a:cubicBezTo>
                    <a:pt x="160" y="16562"/>
                    <a:pt x="213" y="16509"/>
                    <a:pt x="213" y="16456"/>
                  </a:cubicBezTo>
                  <a:lnTo>
                    <a:pt x="213" y="15727"/>
                  </a:lnTo>
                  <a:cubicBezTo>
                    <a:pt x="213" y="15674"/>
                    <a:pt x="160" y="15621"/>
                    <a:pt x="107" y="15621"/>
                  </a:cubicBezTo>
                  <a:close/>
                  <a:moveTo>
                    <a:pt x="107" y="17213"/>
                  </a:moveTo>
                  <a:cubicBezTo>
                    <a:pt x="40" y="17213"/>
                    <a:pt x="1" y="17266"/>
                    <a:pt x="1" y="17319"/>
                  </a:cubicBezTo>
                  <a:lnTo>
                    <a:pt x="1" y="18049"/>
                  </a:lnTo>
                  <a:cubicBezTo>
                    <a:pt x="1" y="18102"/>
                    <a:pt x="40" y="18155"/>
                    <a:pt x="107" y="18155"/>
                  </a:cubicBezTo>
                  <a:cubicBezTo>
                    <a:pt x="160" y="18155"/>
                    <a:pt x="213" y="18102"/>
                    <a:pt x="213" y="18049"/>
                  </a:cubicBezTo>
                  <a:lnTo>
                    <a:pt x="213" y="17319"/>
                  </a:lnTo>
                  <a:cubicBezTo>
                    <a:pt x="213" y="17266"/>
                    <a:pt x="160" y="17213"/>
                    <a:pt x="107" y="17213"/>
                  </a:cubicBezTo>
                  <a:close/>
                  <a:moveTo>
                    <a:pt x="107" y="18806"/>
                  </a:moveTo>
                  <a:cubicBezTo>
                    <a:pt x="40" y="18806"/>
                    <a:pt x="1" y="18859"/>
                    <a:pt x="1" y="18912"/>
                  </a:cubicBezTo>
                  <a:lnTo>
                    <a:pt x="1" y="19641"/>
                  </a:lnTo>
                  <a:cubicBezTo>
                    <a:pt x="1" y="19694"/>
                    <a:pt x="40" y="19747"/>
                    <a:pt x="107" y="19747"/>
                  </a:cubicBezTo>
                  <a:cubicBezTo>
                    <a:pt x="160" y="19747"/>
                    <a:pt x="213" y="19694"/>
                    <a:pt x="213" y="19641"/>
                  </a:cubicBezTo>
                  <a:lnTo>
                    <a:pt x="213" y="18912"/>
                  </a:lnTo>
                  <a:cubicBezTo>
                    <a:pt x="213" y="18859"/>
                    <a:pt x="160" y="18806"/>
                    <a:pt x="107" y="18806"/>
                  </a:cubicBezTo>
                  <a:close/>
                  <a:moveTo>
                    <a:pt x="107" y="20531"/>
                  </a:moveTo>
                  <a:cubicBezTo>
                    <a:pt x="40" y="20531"/>
                    <a:pt x="1" y="20584"/>
                    <a:pt x="1" y="20637"/>
                  </a:cubicBezTo>
                  <a:lnTo>
                    <a:pt x="1" y="21366"/>
                  </a:lnTo>
                  <a:cubicBezTo>
                    <a:pt x="1" y="21419"/>
                    <a:pt x="40" y="21473"/>
                    <a:pt x="107" y="21473"/>
                  </a:cubicBezTo>
                  <a:cubicBezTo>
                    <a:pt x="160" y="21473"/>
                    <a:pt x="213" y="21419"/>
                    <a:pt x="213" y="21366"/>
                  </a:cubicBezTo>
                  <a:lnTo>
                    <a:pt x="213" y="20637"/>
                  </a:lnTo>
                  <a:cubicBezTo>
                    <a:pt x="213" y="20584"/>
                    <a:pt x="160" y="20531"/>
                    <a:pt x="107" y="20531"/>
                  </a:cubicBezTo>
                  <a:close/>
                  <a:moveTo>
                    <a:pt x="107" y="22123"/>
                  </a:moveTo>
                  <a:cubicBezTo>
                    <a:pt x="40" y="22123"/>
                    <a:pt x="1" y="22163"/>
                    <a:pt x="1" y="22229"/>
                  </a:cubicBezTo>
                  <a:lnTo>
                    <a:pt x="1" y="22946"/>
                  </a:lnTo>
                  <a:cubicBezTo>
                    <a:pt x="1" y="23012"/>
                    <a:pt x="40" y="23065"/>
                    <a:pt x="107" y="23065"/>
                  </a:cubicBezTo>
                  <a:cubicBezTo>
                    <a:pt x="160" y="23065"/>
                    <a:pt x="213" y="23012"/>
                    <a:pt x="213" y="22946"/>
                  </a:cubicBezTo>
                  <a:lnTo>
                    <a:pt x="213" y="22229"/>
                  </a:lnTo>
                  <a:cubicBezTo>
                    <a:pt x="213" y="22163"/>
                    <a:pt x="160" y="22123"/>
                    <a:pt x="107" y="22123"/>
                  </a:cubicBezTo>
                  <a:close/>
                  <a:moveTo>
                    <a:pt x="107" y="23716"/>
                  </a:moveTo>
                  <a:cubicBezTo>
                    <a:pt x="40" y="23716"/>
                    <a:pt x="1" y="23755"/>
                    <a:pt x="1" y="23822"/>
                  </a:cubicBezTo>
                  <a:lnTo>
                    <a:pt x="1" y="24539"/>
                  </a:lnTo>
                  <a:cubicBezTo>
                    <a:pt x="1" y="24604"/>
                    <a:pt x="40" y="24645"/>
                    <a:pt x="107" y="24645"/>
                  </a:cubicBezTo>
                  <a:cubicBezTo>
                    <a:pt x="160" y="24645"/>
                    <a:pt x="213" y="24604"/>
                    <a:pt x="213" y="24539"/>
                  </a:cubicBezTo>
                  <a:lnTo>
                    <a:pt x="213" y="23822"/>
                  </a:lnTo>
                  <a:cubicBezTo>
                    <a:pt x="213" y="23755"/>
                    <a:pt x="160" y="23716"/>
                    <a:pt x="107" y="23716"/>
                  </a:cubicBezTo>
                  <a:close/>
                  <a:moveTo>
                    <a:pt x="107" y="25308"/>
                  </a:moveTo>
                  <a:cubicBezTo>
                    <a:pt x="40" y="25308"/>
                    <a:pt x="1" y="25348"/>
                    <a:pt x="1" y="25414"/>
                  </a:cubicBezTo>
                  <a:lnTo>
                    <a:pt x="1" y="26131"/>
                  </a:lnTo>
                  <a:cubicBezTo>
                    <a:pt x="1" y="26197"/>
                    <a:pt x="40" y="26237"/>
                    <a:pt x="107" y="26237"/>
                  </a:cubicBezTo>
                  <a:cubicBezTo>
                    <a:pt x="160" y="26237"/>
                    <a:pt x="213" y="26197"/>
                    <a:pt x="213" y="26131"/>
                  </a:cubicBezTo>
                  <a:lnTo>
                    <a:pt x="213" y="25414"/>
                  </a:lnTo>
                  <a:cubicBezTo>
                    <a:pt x="213" y="25348"/>
                    <a:pt x="160" y="25308"/>
                    <a:pt x="107" y="25308"/>
                  </a:cubicBezTo>
                  <a:close/>
                  <a:moveTo>
                    <a:pt x="107" y="26887"/>
                  </a:moveTo>
                  <a:cubicBezTo>
                    <a:pt x="40" y="26887"/>
                    <a:pt x="1" y="26940"/>
                    <a:pt x="1" y="27007"/>
                  </a:cubicBezTo>
                  <a:lnTo>
                    <a:pt x="1" y="27724"/>
                  </a:lnTo>
                  <a:cubicBezTo>
                    <a:pt x="1" y="27789"/>
                    <a:pt x="40" y="27830"/>
                    <a:pt x="107" y="27830"/>
                  </a:cubicBezTo>
                  <a:cubicBezTo>
                    <a:pt x="160" y="27830"/>
                    <a:pt x="213" y="27789"/>
                    <a:pt x="213" y="27724"/>
                  </a:cubicBezTo>
                  <a:lnTo>
                    <a:pt x="213" y="27007"/>
                  </a:lnTo>
                  <a:cubicBezTo>
                    <a:pt x="213" y="26940"/>
                    <a:pt x="160" y="26887"/>
                    <a:pt x="107" y="26887"/>
                  </a:cubicBezTo>
                  <a:close/>
                  <a:moveTo>
                    <a:pt x="107" y="28479"/>
                  </a:moveTo>
                  <a:cubicBezTo>
                    <a:pt x="40" y="28479"/>
                    <a:pt x="1" y="28532"/>
                    <a:pt x="1" y="28586"/>
                  </a:cubicBezTo>
                  <a:lnTo>
                    <a:pt x="1" y="29316"/>
                  </a:lnTo>
                  <a:cubicBezTo>
                    <a:pt x="1" y="29369"/>
                    <a:pt x="40" y="29422"/>
                    <a:pt x="107" y="29422"/>
                  </a:cubicBezTo>
                  <a:cubicBezTo>
                    <a:pt x="160" y="29422"/>
                    <a:pt x="213" y="29369"/>
                    <a:pt x="213" y="29316"/>
                  </a:cubicBezTo>
                  <a:lnTo>
                    <a:pt x="213" y="28586"/>
                  </a:lnTo>
                  <a:cubicBezTo>
                    <a:pt x="213" y="28532"/>
                    <a:pt x="160" y="28479"/>
                    <a:pt x="107" y="28479"/>
                  </a:cubicBezTo>
                  <a:close/>
                  <a:moveTo>
                    <a:pt x="107" y="30072"/>
                  </a:moveTo>
                  <a:cubicBezTo>
                    <a:pt x="40" y="30072"/>
                    <a:pt x="1" y="30125"/>
                    <a:pt x="1" y="30178"/>
                  </a:cubicBezTo>
                  <a:lnTo>
                    <a:pt x="1" y="30908"/>
                  </a:lnTo>
                  <a:cubicBezTo>
                    <a:pt x="1" y="30962"/>
                    <a:pt x="40" y="31015"/>
                    <a:pt x="107" y="31015"/>
                  </a:cubicBezTo>
                  <a:cubicBezTo>
                    <a:pt x="160" y="31015"/>
                    <a:pt x="213" y="30962"/>
                    <a:pt x="213" y="30908"/>
                  </a:cubicBezTo>
                  <a:lnTo>
                    <a:pt x="213" y="30178"/>
                  </a:lnTo>
                  <a:cubicBezTo>
                    <a:pt x="213" y="30125"/>
                    <a:pt x="160" y="30072"/>
                    <a:pt x="107" y="30072"/>
                  </a:cubicBezTo>
                  <a:close/>
                  <a:moveTo>
                    <a:pt x="107" y="31664"/>
                  </a:moveTo>
                  <a:cubicBezTo>
                    <a:pt x="40" y="31664"/>
                    <a:pt x="1" y="31717"/>
                    <a:pt x="1" y="31771"/>
                  </a:cubicBezTo>
                  <a:lnTo>
                    <a:pt x="1" y="32501"/>
                  </a:lnTo>
                  <a:cubicBezTo>
                    <a:pt x="1" y="32554"/>
                    <a:pt x="40" y="32607"/>
                    <a:pt x="107" y="32607"/>
                  </a:cubicBezTo>
                  <a:cubicBezTo>
                    <a:pt x="160" y="32607"/>
                    <a:pt x="213" y="32554"/>
                    <a:pt x="213" y="32501"/>
                  </a:cubicBezTo>
                  <a:lnTo>
                    <a:pt x="213" y="31771"/>
                  </a:lnTo>
                  <a:cubicBezTo>
                    <a:pt x="213" y="31717"/>
                    <a:pt x="160" y="31664"/>
                    <a:pt x="107" y="31664"/>
                  </a:cubicBezTo>
                  <a:close/>
                  <a:moveTo>
                    <a:pt x="107" y="33244"/>
                  </a:moveTo>
                  <a:cubicBezTo>
                    <a:pt x="40" y="33244"/>
                    <a:pt x="1" y="33297"/>
                    <a:pt x="1" y="33350"/>
                  </a:cubicBezTo>
                  <a:lnTo>
                    <a:pt x="1" y="34080"/>
                  </a:lnTo>
                  <a:cubicBezTo>
                    <a:pt x="1" y="34133"/>
                    <a:pt x="40" y="34186"/>
                    <a:pt x="107" y="34186"/>
                  </a:cubicBezTo>
                  <a:cubicBezTo>
                    <a:pt x="160" y="34186"/>
                    <a:pt x="213" y="34133"/>
                    <a:pt x="213" y="34080"/>
                  </a:cubicBezTo>
                  <a:lnTo>
                    <a:pt x="213" y="33350"/>
                  </a:lnTo>
                  <a:cubicBezTo>
                    <a:pt x="213" y="33297"/>
                    <a:pt x="160" y="33244"/>
                    <a:pt x="107" y="33244"/>
                  </a:cubicBezTo>
                  <a:close/>
                  <a:moveTo>
                    <a:pt x="107" y="34837"/>
                  </a:moveTo>
                  <a:cubicBezTo>
                    <a:pt x="40" y="34837"/>
                    <a:pt x="1" y="34876"/>
                    <a:pt x="1" y="34943"/>
                  </a:cubicBezTo>
                  <a:lnTo>
                    <a:pt x="1" y="35659"/>
                  </a:lnTo>
                  <a:cubicBezTo>
                    <a:pt x="1" y="35725"/>
                    <a:pt x="40" y="35778"/>
                    <a:pt x="107" y="35778"/>
                  </a:cubicBezTo>
                  <a:cubicBezTo>
                    <a:pt x="160" y="35778"/>
                    <a:pt x="213" y="35725"/>
                    <a:pt x="213" y="35659"/>
                  </a:cubicBezTo>
                  <a:lnTo>
                    <a:pt x="213" y="34943"/>
                  </a:lnTo>
                  <a:cubicBezTo>
                    <a:pt x="213" y="34876"/>
                    <a:pt x="160" y="34837"/>
                    <a:pt x="107" y="34837"/>
                  </a:cubicBezTo>
                  <a:close/>
                  <a:moveTo>
                    <a:pt x="107" y="36429"/>
                  </a:moveTo>
                  <a:cubicBezTo>
                    <a:pt x="40" y="36429"/>
                    <a:pt x="1" y="36468"/>
                    <a:pt x="1" y="36535"/>
                  </a:cubicBezTo>
                  <a:lnTo>
                    <a:pt x="1" y="37252"/>
                  </a:lnTo>
                  <a:cubicBezTo>
                    <a:pt x="1" y="37318"/>
                    <a:pt x="40" y="37358"/>
                    <a:pt x="107" y="37358"/>
                  </a:cubicBezTo>
                  <a:cubicBezTo>
                    <a:pt x="160" y="37358"/>
                    <a:pt x="213" y="37318"/>
                    <a:pt x="213" y="37252"/>
                  </a:cubicBezTo>
                  <a:lnTo>
                    <a:pt x="213" y="36535"/>
                  </a:lnTo>
                  <a:cubicBezTo>
                    <a:pt x="213" y="36468"/>
                    <a:pt x="160" y="36429"/>
                    <a:pt x="107" y="36429"/>
                  </a:cubicBezTo>
                  <a:close/>
                  <a:moveTo>
                    <a:pt x="107" y="38008"/>
                  </a:moveTo>
                  <a:cubicBezTo>
                    <a:pt x="40" y="38008"/>
                    <a:pt x="1" y="38061"/>
                    <a:pt x="1" y="38128"/>
                  </a:cubicBezTo>
                  <a:lnTo>
                    <a:pt x="1" y="38844"/>
                  </a:lnTo>
                  <a:cubicBezTo>
                    <a:pt x="1" y="38910"/>
                    <a:pt x="40" y="38950"/>
                    <a:pt x="107" y="38950"/>
                  </a:cubicBezTo>
                  <a:cubicBezTo>
                    <a:pt x="160" y="38950"/>
                    <a:pt x="213" y="38910"/>
                    <a:pt x="213" y="38844"/>
                  </a:cubicBezTo>
                  <a:lnTo>
                    <a:pt x="213" y="38128"/>
                  </a:lnTo>
                  <a:cubicBezTo>
                    <a:pt x="213" y="38061"/>
                    <a:pt x="160" y="38008"/>
                    <a:pt x="107" y="38008"/>
                  </a:cubicBezTo>
                  <a:close/>
                  <a:moveTo>
                    <a:pt x="107" y="39600"/>
                  </a:moveTo>
                  <a:cubicBezTo>
                    <a:pt x="40" y="39600"/>
                    <a:pt x="1" y="39653"/>
                    <a:pt x="1" y="39706"/>
                  </a:cubicBezTo>
                  <a:lnTo>
                    <a:pt x="1" y="40437"/>
                  </a:lnTo>
                  <a:cubicBezTo>
                    <a:pt x="1" y="40490"/>
                    <a:pt x="40" y="40543"/>
                    <a:pt x="107" y="40543"/>
                  </a:cubicBezTo>
                  <a:cubicBezTo>
                    <a:pt x="160" y="40543"/>
                    <a:pt x="213" y="40490"/>
                    <a:pt x="213" y="40437"/>
                  </a:cubicBezTo>
                  <a:lnTo>
                    <a:pt x="213" y="39706"/>
                  </a:lnTo>
                  <a:cubicBezTo>
                    <a:pt x="213" y="39653"/>
                    <a:pt x="160" y="39600"/>
                    <a:pt x="107" y="39600"/>
                  </a:cubicBezTo>
                  <a:close/>
                  <a:moveTo>
                    <a:pt x="107" y="41193"/>
                  </a:moveTo>
                  <a:cubicBezTo>
                    <a:pt x="40" y="41193"/>
                    <a:pt x="1" y="41246"/>
                    <a:pt x="1" y="41299"/>
                  </a:cubicBezTo>
                  <a:lnTo>
                    <a:pt x="1" y="42029"/>
                  </a:lnTo>
                  <a:cubicBezTo>
                    <a:pt x="1" y="42082"/>
                    <a:pt x="40" y="42135"/>
                    <a:pt x="107" y="42135"/>
                  </a:cubicBezTo>
                  <a:cubicBezTo>
                    <a:pt x="160" y="42135"/>
                    <a:pt x="213" y="42082"/>
                    <a:pt x="213" y="42029"/>
                  </a:cubicBezTo>
                  <a:lnTo>
                    <a:pt x="213" y="41299"/>
                  </a:lnTo>
                  <a:cubicBezTo>
                    <a:pt x="213" y="41246"/>
                    <a:pt x="160" y="41193"/>
                    <a:pt x="107" y="41193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69"/>
            <p:cNvSpPr/>
            <p:nvPr/>
          </p:nvSpPr>
          <p:spPr>
            <a:xfrm>
              <a:off x="6819874" y="4064492"/>
              <a:ext cx="307376" cy="286798"/>
            </a:xfrm>
            <a:custGeom>
              <a:avLst/>
              <a:gdLst/>
              <a:ahLst/>
              <a:cxnLst/>
              <a:rect l="l" t="t" r="r" b="b"/>
              <a:pathLst>
                <a:path w="3107" h="2899" extrusionOk="0">
                  <a:moveTo>
                    <a:pt x="2441" y="1"/>
                  </a:moveTo>
                  <a:cubicBezTo>
                    <a:pt x="2360" y="1"/>
                    <a:pt x="2279" y="15"/>
                    <a:pt x="2204" y="44"/>
                  </a:cubicBezTo>
                  <a:cubicBezTo>
                    <a:pt x="1859" y="164"/>
                    <a:pt x="1660" y="483"/>
                    <a:pt x="1554" y="814"/>
                  </a:cubicBezTo>
                  <a:cubicBezTo>
                    <a:pt x="1448" y="483"/>
                    <a:pt x="1236" y="177"/>
                    <a:pt x="891" y="44"/>
                  </a:cubicBezTo>
                  <a:cubicBezTo>
                    <a:pt x="821" y="21"/>
                    <a:pt x="746" y="9"/>
                    <a:pt x="670" y="9"/>
                  </a:cubicBezTo>
                  <a:cubicBezTo>
                    <a:pt x="486" y="9"/>
                    <a:pt x="300" y="80"/>
                    <a:pt x="187" y="230"/>
                  </a:cubicBezTo>
                  <a:cubicBezTo>
                    <a:pt x="121" y="336"/>
                    <a:pt x="94" y="456"/>
                    <a:pt x="81" y="575"/>
                  </a:cubicBezTo>
                  <a:cubicBezTo>
                    <a:pt x="1" y="1106"/>
                    <a:pt x="174" y="1624"/>
                    <a:pt x="466" y="2049"/>
                  </a:cubicBezTo>
                  <a:cubicBezTo>
                    <a:pt x="744" y="2433"/>
                    <a:pt x="1130" y="2725"/>
                    <a:pt x="1567" y="2898"/>
                  </a:cubicBezTo>
                  <a:cubicBezTo>
                    <a:pt x="1992" y="2725"/>
                    <a:pt x="2377" y="2420"/>
                    <a:pt x="2642" y="2035"/>
                  </a:cubicBezTo>
                  <a:cubicBezTo>
                    <a:pt x="2947" y="1610"/>
                    <a:pt x="3106" y="1079"/>
                    <a:pt x="3027" y="549"/>
                  </a:cubicBezTo>
                  <a:cubicBezTo>
                    <a:pt x="3000" y="430"/>
                    <a:pt x="2974" y="310"/>
                    <a:pt x="2908" y="217"/>
                  </a:cubicBezTo>
                  <a:cubicBezTo>
                    <a:pt x="2798" y="71"/>
                    <a:pt x="2620" y="1"/>
                    <a:pt x="2441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69"/>
            <p:cNvSpPr/>
            <p:nvPr/>
          </p:nvSpPr>
          <p:spPr>
            <a:xfrm>
              <a:off x="6816016" y="4059843"/>
              <a:ext cx="315191" cy="295306"/>
            </a:xfrm>
            <a:custGeom>
              <a:avLst/>
              <a:gdLst/>
              <a:ahLst/>
              <a:cxnLst/>
              <a:rect l="l" t="t" r="r" b="b"/>
              <a:pathLst>
                <a:path w="3186" h="2985" extrusionOk="0">
                  <a:moveTo>
                    <a:pt x="2480" y="90"/>
                  </a:moveTo>
                  <a:cubicBezTo>
                    <a:pt x="2651" y="90"/>
                    <a:pt x="2814" y="161"/>
                    <a:pt x="2906" y="291"/>
                  </a:cubicBezTo>
                  <a:cubicBezTo>
                    <a:pt x="2960" y="371"/>
                    <a:pt x="3000" y="463"/>
                    <a:pt x="3013" y="609"/>
                  </a:cubicBezTo>
                  <a:cubicBezTo>
                    <a:pt x="3092" y="1100"/>
                    <a:pt x="2960" y="1618"/>
                    <a:pt x="2655" y="2055"/>
                  </a:cubicBezTo>
                  <a:cubicBezTo>
                    <a:pt x="2389" y="2427"/>
                    <a:pt x="2018" y="2733"/>
                    <a:pt x="1606" y="2892"/>
                  </a:cubicBezTo>
                  <a:cubicBezTo>
                    <a:pt x="1181" y="2733"/>
                    <a:pt x="810" y="2441"/>
                    <a:pt x="544" y="2069"/>
                  </a:cubicBezTo>
                  <a:cubicBezTo>
                    <a:pt x="226" y="1631"/>
                    <a:pt x="93" y="1114"/>
                    <a:pt x="160" y="622"/>
                  </a:cubicBezTo>
                  <a:cubicBezTo>
                    <a:pt x="187" y="489"/>
                    <a:pt x="213" y="383"/>
                    <a:pt x="266" y="304"/>
                  </a:cubicBezTo>
                  <a:cubicBezTo>
                    <a:pt x="358" y="171"/>
                    <a:pt x="532" y="105"/>
                    <a:pt x="704" y="105"/>
                  </a:cubicBezTo>
                  <a:cubicBezTo>
                    <a:pt x="770" y="105"/>
                    <a:pt x="850" y="118"/>
                    <a:pt x="916" y="132"/>
                  </a:cubicBezTo>
                  <a:cubicBezTo>
                    <a:pt x="1208" y="238"/>
                    <a:pt x="1420" y="503"/>
                    <a:pt x="1553" y="875"/>
                  </a:cubicBezTo>
                  <a:cubicBezTo>
                    <a:pt x="1553" y="901"/>
                    <a:pt x="1567" y="901"/>
                    <a:pt x="1593" y="901"/>
                  </a:cubicBezTo>
                  <a:cubicBezTo>
                    <a:pt x="1606" y="901"/>
                    <a:pt x="1632" y="901"/>
                    <a:pt x="1632" y="875"/>
                  </a:cubicBezTo>
                  <a:cubicBezTo>
                    <a:pt x="1752" y="503"/>
                    <a:pt x="1978" y="238"/>
                    <a:pt x="2257" y="132"/>
                  </a:cubicBezTo>
                  <a:cubicBezTo>
                    <a:pt x="2329" y="103"/>
                    <a:pt x="2405" y="90"/>
                    <a:pt x="2480" y="90"/>
                  </a:cubicBezTo>
                  <a:close/>
                  <a:moveTo>
                    <a:pt x="2467" y="0"/>
                  </a:moveTo>
                  <a:cubicBezTo>
                    <a:pt x="2388" y="0"/>
                    <a:pt x="2307" y="13"/>
                    <a:pt x="2230" y="38"/>
                  </a:cubicBezTo>
                  <a:cubicBezTo>
                    <a:pt x="1951" y="144"/>
                    <a:pt x="1726" y="383"/>
                    <a:pt x="1593" y="728"/>
                  </a:cubicBezTo>
                  <a:cubicBezTo>
                    <a:pt x="1447" y="397"/>
                    <a:pt x="1222" y="158"/>
                    <a:pt x="942" y="52"/>
                  </a:cubicBezTo>
                  <a:cubicBezTo>
                    <a:pt x="864" y="22"/>
                    <a:pt x="782" y="8"/>
                    <a:pt x="701" y="8"/>
                  </a:cubicBezTo>
                  <a:cubicBezTo>
                    <a:pt x="498" y="8"/>
                    <a:pt x="304" y="98"/>
                    <a:pt x="199" y="251"/>
                  </a:cubicBezTo>
                  <a:cubicBezTo>
                    <a:pt x="133" y="344"/>
                    <a:pt x="93" y="463"/>
                    <a:pt x="67" y="609"/>
                  </a:cubicBezTo>
                  <a:cubicBezTo>
                    <a:pt x="1" y="1126"/>
                    <a:pt x="146" y="1657"/>
                    <a:pt x="478" y="2122"/>
                  </a:cubicBezTo>
                  <a:cubicBezTo>
                    <a:pt x="744" y="2507"/>
                    <a:pt x="1142" y="2812"/>
                    <a:pt x="1567" y="2972"/>
                  </a:cubicBezTo>
                  <a:cubicBezTo>
                    <a:pt x="1579" y="2984"/>
                    <a:pt x="1579" y="2984"/>
                    <a:pt x="1606" y="2984"/>
                  </a:cubicBezTo>
                  <a:cubicBezTo>
                    <a:pt x="1620" y="2984"/>
                    <a:pt x="1632" y="2984"/>
                    <a:pt x="1632" y="2972"/>
                  </a:cubicBezTo>
                  <a:cubicBezTo>
                    <a:pt x="2071" y="2799"/>
                    <a:pt x="2455" y="2494"/>
                    <a:pt x="2721" y="2108"/>
                  </a:cubicBezTo>
                  <a:cubicBezTo>
                    <a:pt x="3053" y="1645"/>
                    <a:pt x="3186" y="1100"/>
                    <a:pt x="3106" y="596"/>
                  </a:cubicBezTo>
                  <a:cubicBezTo>
                    <a:pt x="3080" y="436"/>
                    <a:pt x="3039" y="330"/>
                    <a:pt x="2986" y="238"/>
                  </a:cubicBezTo>
                  <a:cubicBezTo>
                    <a:pt x="2871" y="84"/>
                    <a:pt x="2673" y="0"/>
                    <a:pt x="246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69"/>
            <p:cNvSpPr/>
            <p:nvPr/>
          </p:nvSpPr>
          <p:spPr>
            <a:xfrm>
              <a:off x="5906153" y="51478"/>
              <a:ext cx="22457" cy="879686"/>
            </a:xfrm>
            <a:custGeom>
              <a:avLst/>
              <a:gdLst/>
              <a:ahLst/>
              <a:cxnLst/>
              <a:rect l="l" t="t" r="r" b="b"/>
              <a:pathLst>
                <a:path w="227" h="8892" extrusionOk="0">
                  <a:moveTo>
                    <a:pt x="107" y="0"/>
                  </a:moveTo>
                  <a:cubicBezTo>
                    <a:pt x="54" y="0"/>
                    <a:pt x="1" y="53"/>
                    <a:pt x="1" y="106"/>
                  </a:cubicBezTo>
                  <a:lnTo>
                    <a:pt x="1" y="837"/>
                  </a:lnTo>
                  <a:cubicBezTo>
                    <a:pt x="1" y="890"/>
                    <a:pt x="54" y="943"/>
                    <a:pt x="107" y="943"/>
                  </a:cubicBezTo>
                  <a:cubicBezTo>
                    <a:pt x="174" y="943"/>
                    <a:pt x="227" y="890"/>
                    <a:pt x="227" y="837"/>
                  </a:cubicBezTo>
                  <a:lnTo>
                    <a:pt x="227" y="106"/>
                  </a:lnTo>
                  <a:cubicBezTo>
                    <a:pt x="227" y="53"/>
                    <a:pt x="174" y="0"/>
                    <a:pt x="107" y="0"/>
                  </a:cubicBezTo>
                  <a:close/>
                  <a:moveTo>
                    <a:pt x="107" y="1593"/>
                  </a:moveTo>
                  <a:cubicBezTo>
                    <a:pt x="54" y="1593"/>
                    <a:pt x="1" y="1633"/>
                    <a:pt x="1" y="1699"/>
                  </a:cubicBezTo>
                  <a:lnTo>
                    <a:pt x="1" y="2415"/>
                  </a:lnTo>
                  <a:cubicBezTo>
                    <a:pt x="1" y="2482"/>
                    <a:pt x="54" y="2535"/>
                    <a:pt x="107" y="2535"/>
                  </a:cubicBezTo>
                  <a:cubicBezTo>
                    <a:pt x="174" y="2535"/>
                    <a:pt x="227" y="2482"/>
                    <a:pt x="227" y="2415"/>
                  </a:cubicBezTo>
                  <a:lnTo>
                    <a:pt x="227" y="1699"/>
                  </a:lnTo>
                  <a:cubicBezTo>
                    <a:pt x="227" y="1633"/>
                    <a:pt x="174" y="1593"/>
                    <a:pt x="107" y="1593"/>
                  </a:cubicBezTo>
                  <a:close/>
                  <a:moveTo>
                    <a:pt x="107" y="3185"/>
                  </a:moveTo>
                  <a:cubicBezTo>
                    <a:pt x="54" y="3185"/>
                    <a:pt x="1" y="3225"/>
                    <a:pt x="1" y="3291"/>
                  </a:cubicBezTo>
                  <a:lnTo>
                    <a:pt x="1" y="4008"/>
                  </a:lnTo>
                  <a:cubicBezTo>
                    <a:pt x="1" y="4075"/>
                    <a:pt x="54" y="4114"/>
                    <a:pt x="107" y="4114"/>
                  </a:cubicBezTo>
                  <a:cubicBezTo>
                    <a:pt x="174" y="4114"/>
                    <a:pt x="227" y="4075"/>
                    <a:pt x="227" y="4008"/>
                  </a:cubicBezTo>
                  <a:lnTo>
                    <a:pt x="227" y="3291"/>
                  </a:lnTo>
                  <a:cubicBezTo>
                    <a:pt x="227" y="3225"/>
                    <a:pt x="174" y="3185"/>
                    <a:pt x="107" y="3185"/>
                  </a:cubicBezTo>
                  <a:close/>
                  <a:moveTo>
                    <a:pt x="107" y="4778"/>
                  </a:moveTo>
                  <a:cubicBezTo>
                    <a:pt x="54" y="4778"/>
                    <a:pt x="1" y="4818"/>
                    <a:pt x="1" y="4884"/>
                  </a:cubicBezTo>
                  <a:lnTo>
                    <a:pt x="1" y="5600"/>
                  </a:lnTo>
                  <a:cubicBezTo>
                    <a:pt x="1" y="5667"/>
                    <a:pt x="54" y="5707"/>
                    <a:pt x="107" y="5707"/>
                  </a:cubicBezTo>
                  <a:cubicBezTo>
                    <a:pt x="174" y="5707"/>
                    <a:pt x="227" y="5667"/>
                    <a:pt x="227" y="5600"/>
                  </a:cubicBezTo>
                  <a:lnTo>
                    <a:pt x="227" y="4884"/>
                  </a:lnTo>
                  <a:cubicBezTo>
                    <a:pt x="227" y="4818"/>
                    <a:pt x="174" y="4778"/>
                    <a:pt x="107" y="4778"/>
                  </a:cubicBezTo>
                  <a:close/>
                  <a:moveTo>
                    <a:pt x="107" y="6357"/>
                  </a:moveTo>
                  <a:cubicBezTo>
                    <a:pt x="54" y="6357"/>
                    <a:pt x="1" y="6410"/>
                    <a:pt x="1" y="6476"/>
                  </a:cubicBezTo>
                  <a:lnTo>
                    <a:pt x="1" y="7193"/>
                  </a:lnTo>
                  <a:cubicBezTo>
                    <a:pt x="1" y="7260"/>
                    <a:pt x="54" y="7299"/>
                    <a:pt x="107" y="7299"/>
                  </a:cubicBezTo>
                  <a:cubicBezTo>
                    <a:pt x="174" y="7299"/>
                    <a:pt x="227" y="7260"/>
                    <a:pt x="227" y="7193"/>
                  </a:cubicBezTo>
                  <a:lnTo>
                    <a:pt x="227" y="6476"/>
                  </a:lnTo>
                  <a:cubicBezTo>
                    <a:pt x="227" y="6410"/>
                    <a:pt x="174" y="6357"/>
                    <a:pt x="107" y="6357"/>
                  </a:cubicBezTo>
                  <a:close/>
                  <a:moveTo>
                    <a:pt x="107" y="7950"/>
                  </a:moveTo>
                  <a:cubicBezTo>
                    <a:pt x="54" y="7950"/>
                    <a:pt x="1" y="8003"/>
                    <a:pt x="1" y="8056"/>
                  </a:cubicBezTo>
                  <a:lnTo>
                    <a:pt x="1" y="8785"/>
                  </a:lnTo>
                  <a:cubicBezTo>
                    <a:pt x="1" y="8838"/>
                    <a:pt x="54" y="8891"/>
                    <a:pt x="107" y="8891"/>
                  </a:cubicBezTo>
                  <a:cubicBezTo>
                    <a:pt x="174" y="8891"/>
                    <a:pt x="227" y="8838"/>
                    <a:pt x="227" y="8785"/>
                  </a:cubicBezTo>
                  <a:lnTo>
                    <a:pt x="227" y="8056"/>
                  </a:lnTo>
                  <a:cubicBezTo>
                    <a:pt x="227" y="8003"/>
                    <a:pt x="174" y="7950"/>
                    <a:pt x="107" y="795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69"/>
            <p:cNvSpPr/>
            <p:nvPr/>
          </p:nvSpPr>
          <p:spPr>
            <a:xfrm>
              <a:off x="5774872" y="915339"/>
              <a:ext cx="285017" cy="264143"/>
            </a:xfrm>
            <a:custGeom>
              <a:avLst/>
              <a:gdLst/>
              <a:ahLst/>
              <a:cxnLst/>
              <a:rect l="l" t="t" r="r" b="b"/>
              <a:pathLst>
                <a:path w="2881" h="2670" extrusionOk="0">
                  <a:moveTo>
                    <a:pt x="1441" y="0"/>
                  </a:moveTo>
                  <a:cubicBezTo>
                    <a:pt x="1391" y="0"/>
                    <a:pt x="1341" y="27"/>
                    <a:pt x="1315" y="80"/>
                  </a:cubicBezTo>
                  <a:lnTo>
                    <a:pt x="996" y="731"/>
                  </a:lnTo>
                  <a:cubicBezTo>
                    <a:pt x="970" y="770"/>
                    <a:pt x="930" y="810"/>
                    <a:pt x="890" y="810"/>
                  </a:cubicBezTo>
                  <a:lnTo>
                    <a:pt x="174" y="916"/>
                  </a:lnTo>
                  <a:cubicBezTo>
                    <a:pt x="54" y="929"/>
                    <a:pt x="1" y="1076"/>
                    <a:pt x="94" y="1155"/>
                  </a:cubicBezTo>
                  <a:lnTo>
                    <a:pt x="611" y="1660"/>
                  </a:lnTo>
                  <a:cubicBezTo>
                    <a:pt x="638" y="1699"/>
                    <a:pt x="651" y="1739"/>
                    <a:pt x="651" y="1792"/>
                  </a:cubicBezTo>
                  <a:lnTo>
                    <a:pt x="531" y="2509"/>
                  </a:lnTo>
                  <a:cubicBezTo>
                    <a:pt x="510" y="2594"/>
                    <a:pt x="583" y="2670"/>
                    <a:pt x="667" y="2670"/>
                  </a:cubicBezTo>
                  <a:cubicBezTo>
                    <a:pt x="688" y="2670"/>
                    <a:pt x="710" y="2665"/>
                    <a:pt x="731" y="2654"/>
                  </a:cubicBezTo>
                  <a:lnTo>
                    <a:pt x="1381" y="2323"/>
                  </a:lnTo>
                  <a:cubicBezTo>
                    <a:pt x="1401" y="2310"/>
                    <a:pt x="1421" y="2303"/>
                    <a:pt x="1441" y="2303"/>
                  </a:cubicBezTo>
                  <a:cubicBezTo>
                    <a:pt x="1461" y="2303"/>
                    <a:pt x="1480" y="2310"/>
                    <a:pt x="1501" y="2323"/>
                  </a:cubicBezTo>
                  <a:lnTo>
                    <a:pt x="2150" y="2654"/>
                  </a:lnTo>
                  <a:cubicBezTo>
                    <a:pt x="2172" y="2665"/>
                    <a:pt x="2194" y="2670"/>
                    <a:pt x="2215" y="2670"/>
                  </a:cubicBezTo>
                  <a:cubicBezTo>
                    <a:pt x="2299" y="2670"/>
                    <a:pt x="2371" y="2594"/>
                    <a:pt x="2350" y="2509"/>
                  </a:cubicBezTo>
                  <a:lnTo>
                    <a:pt x="2230" y="1792"/>
                  </a:lnTo>
                  <a:cubicBezTo>
                    <a:pt x="2230" y="1739"/>
                    <a:pt x="2244" y="1699"/>
                    <a:pt x="2270" y="1660"/>
                  </a:cubicBezTo>
                  <a:lnTo>
                    <a:pt x="2787" y="1155"/>
                  </a:lnTo>
                  <a:cubicBezTo>
                    <a:pt x="2881" y="1076"/>
                    <a:pt x="2828" y="929"/>
                    <a:pt x="2708" y="916"/>
                  </a:cubicBezTo>
                  <a:lnTo>
                    <a:pt x="1991" y="810"/>
                  </a:lnTo>
                  <a:cubicBezTo>
                    <a:pt x="1952" y="810"/>
                    <a:pt x="1912" y="770"/>
                    <a:pt x="1885" y="731"/>
                  </a:cubicBezTo>
                  <a:lnTo>
                    <a:pt x="1566" y="80"/>
                  </a:lnTo>
                  <a:cubicBezTo>
                    <a:pt x="1540" y="27"/>
                    <a:pt x="1490" y="0"/>
                    <a:pt x="1441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69"/>
            <p:cNvSpPr/>
            <p:nvPr/>
          </p:nvSpPr>
          <p:spPr>
            <a:xfrm>
              <a:off x="5773586" y="911382"/>
              <a:ext cx="287590" cy="273245"/>
            </a:xfrm>
            <a:custGeom>
              <a:avLst/>
              <a:gdLst/>
              <a:ahLst/>
              <a:cxnLst/>
              <a:rect l="l" t="t" r="r" b="b"/>
              <a:pathLst>
                <a:path w="2907" h="2762" extrusionOk="0">
                  <a:moveTo>
                    <a:pt x="1454" y="97"/>
                  </a:moveTo>
                  <a:cubicBezTo>
                    <a:pt x="1490" y="97"/>
                    <a:pt x="1527" y="113"/>
                    <a:pt x="1540" y="146"/>
                  </a:cubicBezTo>
                  <a:lnTo>
                    <a:pt x="1859" y="797"/>
                  </a:lnTo>
                  <a:cubicBezTo>
                    <a:pt x="1885" y="850"/>
                    <a:pt x="1938" y="890"/>
                    <a:pt x="2004" y="890"/>
                  </a:cubicBezTo>
                  <a:lnTo>
                    <a:pt x="2721" y="996"/>
                  </a:lnTo>
                  <a:cubicBezTo>
                    <a:pt x="2761" y="1010"/>
                    <a:pt x="2788" y="1036"/>
                    <a:pt x="2800" y="1063"/>
                  </a:cubicBezTo>
                  <a:cubicBezTo>
                    <a:pt x="2814" y="1102"/>
                    <a:pt x="2800" y="1142"/>
                    <a:pt x="2774" y="1169"/>
                  </a:cubicBezTo>
                  <a:lnTo>
                    <a:pt x="2257" y="1673"/>
                  </a:lnTo>
                  <a:cubicBezTo>
                    <a:pt x="2216" y="1712"/>
                    <a:pt x="2190" y="1779"/>
                    <a:pt x="2204" y="1832"/>
                  </a:cubicBezTo>
                  <a:lnTo>
                    <a:pt x="2323" y="2549"/>
                  </a:lnTo>
                  <a:cubicBezTo>
                    <a:pt x="2336" y="2588"/>
                    <a:pt x="2310" y="2629"/>
                    <a:pt x="2283" y="2641"/>
                  </a:cubicBezTo>
                  <a:cubicBezTo>
                    <a:pt x="2268" y="2657"/>
                    <a:pt x="2247" y="2663"/>
                    <a:pt x="2225" y="2663"/>
                  </a:cubicBezTo>
                  <a:cubicBezTo>
                    <a:pt x="2210" y="2663"/>
                    <a:pt x="2193" y="2660"/>
                    <a:pt x="2177" y="2655"/>
                  </a:cubicBezTo>
                  <a:lnTo>
                    <a:pt x="1540" y="2310"/>
                  </a:lnTo>
                  <a:cubicBezTo>
                    <a:pt x="1514" y="2296"/>
                    <a:pt x="1487" y="2296"/>
                    <a:pt x="1447" y="2296"/>
                  </a:cubicBezTo>
                  <a:cubicBezTo>
                    <a:pt x="1420" y="2296"/>
                    <a:pt x="1394" y="2296"/>
                    <a:pt x="1367" y="2310"/>
                  </a:cubicBezTo>
                  <a:lnTo>
                    <a:pt x="730" y="2655"/>
                  </a:lnTo>
                  <a:cubicBezTo>
                    <a:pt x="714" y="2660"/>
                    <a:pt x="698" y="2663"/>
                    <a:pt x="682" y="2663"/>
                  </a:cubicBezTo>
                  <a:cubicBezTo>
                    <a:pt x="660" y="2663"/>
                    <a:pt x="640" y="2657"/>
                    <a:pt x="624" y="2641"/>
                  </a:cubicBezTo>
                  <a:cubicBezTo>
                    <a:pt x="597" y="2629"/>
                    <a:pt x="571" y="2588"/>
                    <a:pt x="585" y="2549"/>
                  </a:cubicBezTo>
                  <a:lnTo>
                    <a:pt x="704" y="1832"/>
                  </a:lnTo>
                  <a:cubicBezTo>
                    <a:pt x="717" y="1779"/>
                    <a:pt x="691" y="1712"/>
                    <a:pt x="651" y="1673"/>
                  </a:cubicBezTo>
                  <a:lnTo>
                    <a:pt x="134" y="1169"/>
                  </a:lnTo>
                  <a:cubicBezTo>
                    <a:pt x="107" y="1142"/>
                    <a:pt x="93" y="1102"/>
                    <a:pt x="107" y="1063"/>
                  </a:cubicBezTo>
                  <a:cubicBezTo>
                    <a:pt x="120" y="1036"/>
                    <a:pt x="146" y="1010"/>
                    <a:pt x="187" y="996"/>
                  </a:cubicBezTo>
                  <a:lnTo>
                    <a:pt x="903" y="890"/>
                  </a:lnTo>
                  <a:cubicBezTo>
                    <a:pt x="969" y="890"/>
                    <a:pt x="1022" y="850"/>
                    <a:pt x="1049" y="797"/>
                  </a:cubicBezTo>
                  <a:lnTo>
                    <a:pt x="1367" y="146"/>
                  </a:lnTo>
                  <a:cubicBezTo>
                    <a:pt x="1380" y="113"/>
                    <a:pt x="1417" y="97"/>
                    <a:pt x="1454" y="97"/>
                  </a:cubicBezTo>
                  <a:close/>
                  <a:moveTo>
                    <a:pt x="1447" y="1"/>
                  </a:moveTo>
                  <a:cubicBezTo>
                    <a:pt x="1381" y="1"/>
                    <a:pt x="1314" y="40"/>
                    <a:pt x="1288" y="107"/>
                  </a:cubicBezTo>
                  <a:lnTo>
                    <a:pt x="969" y="757"/>
                  </a:lnTo>
                  <a:cubicBezTo>
                    <a:pt x="956" y="783"/>
                    <a:pt x="930" y="797"/>
                    <a:pt x="889" y="810"/>
                  </a:cubicBezTo>
                  <a:lnTo>
                    <a:pt x="173" y="916"/>
                  </a:lnTo>
                  <a:cubicBezTo>
                    <a:pt x="107" y="916"/>
                    <a:pt x="40" y="969"/>
                    <a:pt x="27" y="1036"/>
                  </a:cubicBezTo>
                  <a:cubicBezTo>
                    <a:pt x="1" y="1102"/>
                    <a:pt x="14" y="1182"/>
                    <a:pt x="67" y="1235"/>
                  </a:cubicBezTo>
                  <a:lnTo>
                    <a:pt x="585" y="1739"/>
                  </a:lnTo>
                  <a:cubicBezTo>
                    <a:pt x="611" y="1753"/>
                    <a:pt x="624" y="1792"/>
                    <a:pt x="611" y="1819"/>
                  </a:cubicBezTo>
                  <a:lnTo>
                    <a:pt x="491" y="2535"/>
                  </a:lnTo>
                  <a:cubicBezTo>
                    <a:pt x="479" y="2602"/>
                    <a:pt x="505" y="2682"/>
                    <a:pt x="571" y="2721"/>
                  </a:cubicBezTo>
                  <a:cubicBezTo>
                    <a:pt x="600" y="2743"/>
                    <a:pt x="638" y="2753"/>
                    <a:pt x="677" y="2753"/>
                  </a:cubicBezTo>
                  <a:cubicBezTo>
                    <a:pt x="708" y="2753"/>
                    <a:pt x="741" y="2747"/>
                    <a:pt x="771" y="2735"/>
                  </a:cubicBezTo>
                  <a:lnTo>
                    <a:pt x="1408" y="2402"/>
                  </a:lnTo>
                  <a:cubicBezTo>
                    <a:pt x="1421" y="2389"/>
                    <a:pt x="1437" y="2383"/>
                    <a:pt x="1454" y="2383"/>
                  </a:cubicBezTo>
                  <a:cubicBezTo>
                    <a:pt x="1470" y="2383"/>
                    <a:pt x="1487" y="2389"/>
                    <a:pt x="1500" y="2402"/>
                  </a:cubicBezTo>
                  <a:lnTo>
                    <a:pt x="2137" y="2735"/>
                  </a:lnTo>
                  <a:cubicBezTo>
                    <a:pt x="2163" y="2747"/>
                    <a:pt x="2204" y="2761"/>
                    <a:pt x="2230" y="2761"/>
                  </a:cubicBezTo>
                  <a:cubicBezTo>
                    <a:pt x="2270" y="2761"/>
                    <a:pt x="2310" y="2747"/>
                    <a:pt x="2336" y="2721"/>
                  </a:cubicBezTo>
                  <a:cubicBezTo>
                    <a:pt x="2390" y="2682"/>
                    <a:pt x="2429" y="2602"/>
                    <a:pt x="2416" y="2535"/>
                  </a:cubicBezTo>
                  <a:lnTo>
                    <a:pt x="2283" y="1819"/>
                  </a:lnTo>
                  <a:cubicBezTo>
                    <a:pt x="2283" y="1792"/>
                    <a:pt x="2296" y="1753"/>
                    <a:pt x="2323" y="1739"/>
                  </a:cubicBezTo>
                  <a:lnTo>
                    <a:pt x="2841" y="1235"/>
                  </a:lnTo>
                  <a:cubicBezTo>
                    <a:pt x="2894" y="1182"/>
                    <a:pt x="2907" y="1102"/>
                    <a:pt x="2880" y="1036"/>
                  </a:cubicBezTo>
                  <a:cubicBezTo>
                    <a:pt x="2867" y="969"/>
                    <a:pt x="2800" y="916"/>
                    <a:pt x="2735" y="916"/>
                  </a:cubicBezTo>
                  <a:lnTo>
                    <a:pt x="2018" y="810"/>
                  </a:lnTo>
                  <a:cubicBezTo>
                    <a:pt x="1978" y="797"/>
                    <a:pt x="1951" y="783"/>
                    <a:pt x="1938" y="757"/>
                  </a:cubicBezTo>
                  <a:lnTo>
                    <a:pt x="1620" y="107"/>
                  </a:lnTo>
                  <a:cubicBezTo>
                    <a:pt x="1593" y="40"/>
                    <a:pt x="1526" y="1"/>
                    <a:pt x="14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69"/>
            <p:cNvSpPr/>
            <p:nvPr/>
          </p:nvSpPr>
          <p:spPr>
            <a:xfrm>
              <a:off x="6478564" y="-116604"/>
              <a:ext cx="21072" cy="1981271"/>
            </a:xfrm>
            <a:custGeom>
              <a:avLst/>
              <a:gdLst/>
              <a:ahLst/>
              <a:cxnLst/>
              <a:rect l="l" t="t" r="r" b="b"/>
              <a:pathLst>
                <a:path w="213" h="20027" extrusionOk="0">
                  <a:moveTo>
                    <a:pt x="107" y="1"/>
                  </a:moveTo>
                  <a:cubicBezTo>
                    <a:pt x="41" y="1"/>
                    <a:pt x="1" y="54"/>
                    <a:pt x="1" y="120"/>
                  </a:cubicBezTo>
                  <a:lnTo>
                    <a:pt x="1" y="837"/>
                  </a:lnTo>
                  <a:cubicBezTo>
                    <a:pt x="1" y="903"/>
                    <a:pt x="41" y="943"/>
                    <a:pt x="107" y="943"/>
                  </a:cubicBezTo>
                  <a:cubicBezTo>
                    <a:pt x="160" y="943"/>
                    <a:pt x="213" y="903"/>
                    <a:pt x="213" y="837"/>
                  </a:cubicBezTo>
                  <a:lnTo>
                    <a:pt x="213" y="120"/>
                  </a:lnTo>
                  <a:cubicBezTo>
                    <a:pt x="213" y="54"/>
                    <a:pt x="160" y="1"/>
                    <a:pt x="107" y="1"/>
                  </a:cubicBezTo>
                  <a:close/>
                  <a:moveTo>
                    <a:pt x="107" y="1593"/>
                  </a:moveTo>
                  <a:cubicBezTo>
                    <a:pt x="41" y="1593"/>
                    <a:pt x="1" y="1646"/>
                    <a:pt x="1" y="1699"/>
                  </a:cubicBezTo>
                  <a:lnTo>
                    <a:pt x="1" y="2430"/>
                  </a:lnTo>
                  <a:cubicBezTo>
                    <a:pt x="1" y="2483"/>
                    <a:pt x="41" y="2536"/>
                    <a:pt x="107" y="2536"/>
                  </a:cubicBezTo>
                  <a:cubicBezTo>
                    <a:pt x="160" y="2536"/>
                    <a:pt x="213" y="2483"/>
                    <a:pt x="213" y="2430"/>
                  </a:cubicBezTo>
                  <a:lnTo>
                    <a:pt x="213" y="1699"/>
                  </a:lnTo>
                  <a:cubicBezTo>
                    <a:pt x="213" y="1646"/>
                    <a:pt x="160" y="1593"/>
                    <a:pt x="107" y="1593"/>
                  </a:cubicBezTo>
                  <a:close/>
                  <a:moveTo>
                    <a:pt x="107" y="3185"/>
                  </a:moveTo>
                  <a:cubicBezTo>
                    <a:pt x="41" y="3185"/>
                    <a:pt x="1" y="3239"/>
                    <a:pt x="1" y="3292"/>
                  </a:cubicBezTo>
                  <a:lnTo>
                    <a:pt x="1" y="4022"/>
                  </a:lnTo>
                  <a:cubicBezTo>
                    <a:pt x="1" y="4075"/>
                    <a:pt x="41" y="4128"/>
                    <a:pt x="107" y="4128"/>
                  </a:cubicBezTo>
                  <a:cubicBezTo>
                    <a:pt x="160" y="4128"/>
                    <a:pt x="213" y="4075"/>
                    <a:pt x="213" y="4022"/>
                  </a:cubicBezTo>
                  <a:lnTo>
                    <a:pt x="213" y="3292"/>
                  </a:lnTo>
                  <a:cubicBezTo>
                    <a:pt x="213" y="3239"/>
                    <a:pt x="160" y="3185"/>
                    <a:pt x="107" y="3185"/>
                  </a:cubicBezTo>
                  <a:close/>
                  <a:moveTo>
                    <a:pt x="107" y="4778"/>
                  </a:moveTo>
                  <a:cubicBezTo>
                    <a:pt x="41" y="4778"/>
                    <a:pt x="1" y="4831"/>
                    <a:pt x="1" y="4884"/>
                  </a:cubicBezTo>
                  <a:lnTo>
                    <a:pt x="1" y="5615"/>
                  </a:lnTo>
                  <a:cubicBezTo>
                    <a:pt x="1" y="5668"/>
                    <a:pt x="41" y="5721"/>
                    <a:pt x="107" y="5721"/>
                  </a:cubicBezTo>
                  <a:cubicBezTo>
                    <a:pt x="160" y="5721"/>
                    <a:pt x="213" y="5668"/>
                    <a:pt x="213" y="5615"/>
                  </a:cubicBezTo>
                  <a:lnTo>
                    <a:pt x="213" y="4884"/>
                  </a:lnTo>
                  <a:cubicBezTo>
                    <a:pt x="213" y="4831"/>
                    <a:pt x="160" y="4778"/>
                    <a:pt x="107" y="4778"/>
                  </a:cubicBezTo>
                  <a:close/>
                  <a:moveTo>
                    <a:pt x="107" y="6370"/>
                  </a:moveTo>
                  <a:cubicBezTo>
                    <a:pt x="41" y="6370"/>
                    <a:pt x="1" y="6411"/>
                    <a:pt x="1" y="6477"/>
                  </a:cubicBezTo>
                  <a:lnTo>
                    <a:pt x="1" y="7193"/>
                  </a:lnTo>
                  <a:cubicBezTo>
                    <a:pt x="1" y="7260"/>
                    <a:pt x="41" y="7313"/>
                    <a:pt x="107" y="7313"/>
                  </a:cubicBezTo>
                  <a:cubicBezTo>
                    <a:pt x="160" y="7313"/>
                    <a:pt x="213" y="7260"/>
                    <a:pt x="213" y="7193"/>
                  </a:cubicBezTo>
                  <a:lnTo>
                    <a:pt x="213" y="6477"/>
                  </a:lnTo>
                  <a:cubicBezTo>
                    <a:pt x="213" y="6411"/>
                    <a:pt x="160" y="6370"/>
                    <a:pt x="107" y="6370"/>
                  </a:cubicBezTo>
                  <a:close/>
                  <a:moveTo>
                    <a:pt x="107" y="7963"/>
                  </a:moveTo>
                  <a:cubicBezTo>
                    <a:pt x="41" y="7963"/>
                    <a:pt x="1" y="8003"/>
                    <a:pt x="1" y="8069"/>
                  </a:cubicBezTo>
                  <a:lnTo>
                    <a:pt x="1" y="8786"/>
                  </a:lnTo>
                  <a:cubicBezTo>
                    <a:pt x="1" y="8853"/>
                    <a:pt x="41" y="8892"/>
                    <a:pt x="107" y="8892"/>
                  </a:cubicBezTo>
                  <a:cubicBezTo>
                    <a:pt x="160" y="8892"/>
                    <a:pt x="213" y="8853"/>
                    <a:pt x="213" y="8786"/>
                  </a:cubicBezTo>
                  <a:lnTo>
                    <a:pt x="213" y="8069"/>
                  </a:lnTo>
                  <a:cubicBezTo>
                    <a:pt x="213" y="8003"/>
                    <a:pt x="160" y="7963"/>
                    <a:pt x="107" y="7963"/>
                  </a:cubicBezTo>
                  <a:close/>
                  <a:moveTo>
                    <a:pt x="107" y="9543"/>
                  </a:moveTo>
                  <a:cubicBezTo>
                    <a:pt x="41" y="9543"/>
                    <a:pt x="1" y="9596"/>
                    <a:pt x="1" y="9662"/>
                  </a:cubicBezTo>
                  <a:lnTo>
                    <a:pt x="1" y="10378"/>
                  </a:lnTo>
                  <a:cubicBezTo>
                    <a:pt x="1" y="10445"/>
                    <a:pt x="41" y="10484"/>
                    <a:pt x="107" y="10484"/>
                  </a:cubicBezTo>
                  <a:cubicBezTo>
                    <a:pt x="160" y="10484"/>
                    <a:pt x="213" y="10445"/>
                    <a:pt x="213" y="10378"/>
                  </a:cubicBezTo>
                  <a:lnTo>
                    <a:pt x="213" y="9662"/>
                  </a:lnTo>
                  <a:cubicBezTo>
                    <a:pt x="213" y="9596"/>
                    <a:pt x="160" y="9543"/>
                    <a:pt x="107" y="9543"/>
                  </a:cubicBezTo>
                  <a:close/>
                  <a:moveTo>
                    <a:pt x="107" y="11135"/>
                  </a:moveTo>
                  <a:cubicBezTo>
                    <a:pt x="41" y="11135"/>
                    <a:pt x="1" y="11188"/>
                    <a:pt x="1" y="11241"/>
                  </a:cubicBezTo>
                  <a:lnTo>
                    <a:pt x="1" y="11971"/>
                  </a:lnTo>
                  <a:cubicBezTo>
                    <a:pt x="1" y="12024"/>
                    <a:pt x="41" y="12077"/>
                    <a:pt x="107" y="12077"/>
                  </a:cubicBezTo>
                  <a:cubicBezTo>
                    <a:pt x="160" y="12077"/>
                    <a:pt x="213" y="12024"/>
                    <a:pt x="213" y="11971"/>
                  </a:cubicBezTo>
                  <a:lnTo>
                    <a:pt x="213" y="11241"/>
                  </a:lnTo>
                  <a:cubicBezTo>
                    <a:pt x="213" y="11188"/>
                    <a:pt x="160" y="11135"/>
                    <a:pt x="107" y="11135"/>
                  </a:cubicBezTo>
                  <a:close/>
                  <a:moveTo>
                    <a:pt x="107" y="12728"/>
                  </a:moveTo>
                  <a:cubicBezTo>
                    <a:pt x="41" y="12728"/>
                    <a:pt x="1" y="12781"/>
                    <a:pt x="1" y="12834"/>
                  </a:cubicBezTo>
                  <a:lnTo>
                    <a:pt x="1" y="13563"/>
                  </a:lnTo>
                  <a:cubicBezTo>
                    <a:pt x="1" y="13616"/>
                    <a:pt x="41" y="13669"/>
                    <a:pt x="107" y="13669"/>
                  </a:cubicBezTo>
                  <a:cubicBezTo>
                    <a:pt x="160" y="13669"/>
                    <a:pt x="213" y="13616"/>
                    <a:pt x="213" y="13563"/>
                  </a:cubicBezTo>
                  <a:lnTo>
                    <a:pt x="213" y="12834"/>
                  </a:lnTo>
                  <a:cubicBezTo>
                    <a:pt x="213" y="12781"/>
                    <a:pt x="160" y="12728"/>
                    <a:pt x="107" y="12728"/>
                  </a:cubicBezTo>
                  <a:close/>
                  <a:moveTo>
                    <a:pt x="107" y="14320"/>
                  </a:moveTo>
                  <a:cubicBezTo>
                    <a:pt x="41" y="14320"/>
                    <a:pt x="1" y="14373"/>
                    <a:pt x="1" y="14426"/>
                  </a:cubicBezTo>
                  <a:lnTo>
                    <a:pt x="1" y="15156"/>
                  </a:lnTo>
                  <a:cubicBezTo>
                    <a:pt x="1" y="15209"/>
                    <a:pt x="41" y="15262"/>
                    <a:pt x="107" y="15262"/>
                  </a:cubicBezTo>
                  <a:cubicBezTo>
                    <a:pt x="160" y="15262"/>
                    <a:pt x="213" y="15209"/>
                    <a:pt x="213" y="15156"/>
                  </a:cubicBezTo>
                  <a:lnTo>
                    <a:pt x="213" y="14426"/>
                  </a:lnTo>
                  <a:cubicBezTo>
                    <a:pt x="213" y="14373"/>
                    <a:pt x="160" y="14320"/>
                    <a:pt x="107" y="14320"/>
                  </a:cubicBezTo>
                  <a:close/>
                  <a:moveTo>
                    <a:pt x="107" y="15913"/>
                  </a:moveTo>
                  <a:cubicBezTo>
                    <a:pt x="41" y="15913"/>
                    <a:pt x="1" y="15966"/>
                    <a:pt x="1" y="16019"/>
                  </a:cubicBezTo>
                  <a:lnTo>
                    <a:pt x="1" y="16748"/>
                  </a:lnTo>
                  <a:cubicBezTo>
                    <a:pt x="1" y="16801"/>
                    <a:pt x="41" y="16854"/>
                    <a:pt x="107" y="16854"/>
                  </a:cubicBezTo>
                  <a:cubicBezTo>
                    <a:pt x="160" y="16854"/>
                    <a:pt x="213" y="16801"/>
                    <a:pt x="213" y="16748"/>
                  </a:cubicBezTo>
                  <a:lnTo>
                    <a:pt x="213" y="16019"/>
                  </a:lnTo>
                  <a:cubicBezTo>
                    <a:pt x="213" y="15966"/>
                    <a:pt x="160" y="15913"/>
                    <a:pt x="107" y="15913"/>
                  </a:cubicBezTo>
                  <a:close/>
                  <a:moveTo>
                    <a:pt x="107" y="17505"/>
                  </a:moveTo>
                  <a:cubicBezTo>
                    <a:pt x="41" y="17505"/>
                    <a:pt x="1" y="17544"/>
                    <a:pt x="1" y="17611"/>
                  </a:cubicBezTo>
                  <a:lnTo>
                    <a:pt x="1" y="18328"/>
                  </a:lnTo>
                  <a:cubicBezTo>
                    <a:pt x="1" y="18394"/>
                    <a:pt x="41" y="18447"/>
                    <a:pt x="107" y="18447"/>
                  </a:cubicBezTo>
                  <a:cubicBezTo>
                    <a:pt x="160" y="18447"/>
                    <a:pt x="213" y="18394"/>
                    <a:pt x="213" y="18328"/>
                  </a:cubicBezTo>
                  <a:lnTo>
                    <a:pt x="213" y="17611"/>
                  </a:lnTo>
                  <a:cubicBezTo>
                    <a:pt x="213" y="17544"/>
                    <a:pt x="160" y="17505"/>
                    <a:pt x="107" y="17505"/>
                  </a:cubicBezTo>
                  <a:close/>
                  <a:moveTo>
                    <a:pt x="107" y="19097"/>
                  </a:moveTo>
                  <a:cubicBezTo>
                    <a:pt x="41" y="19097"/>
                    <a:pt x="1" y="19137"/>
                    <a:pt x="1" y="19204"/>
                  </a:cubicBezTo>
                  <a:lnTo>
                    <a:pt x="1" y="19920"/>
                  </a:lnTo>
                  <a:cubicBezTo>
                    <a:pt x="1" y="19986"/>
                    <a:pt x="41" y="20026"/>
                    <a:pt x="107" y="20026"/>
                  </a:cubicBezTo>
                  <a:cubicBezTo>
                    <a:pt x="160" y="20026"/>
                    <a:pt x="213" y="19986"/>
                    <a:pt x="213" y="19920"/>
                  </a:cubicBezTo>
                  <a:lnTo>
                    <a:pt x="213" y="19204"/>
                  </a:lnTo>
                  <a:cubicBezTo>
                    <a:pt x="213" y="19137"/>
                    <a:pt x="160" y="19097"/>
                    <a:pt x="107" y="19097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69"/>
            <p:cNvSpPr/>
            <p:nvPr/>
          </p:nvSpPr>
          <p:spPr>
            <a:xfrm>
              <a:off x="6348669" y="1845483"/>
              <a:ext cx="279675" cy="258801"/>
            </a:xfrm>
            <a:custGeom>
              <a:avLst/>
              <a:gdLst/>
              <a:ahLst/>
              <a:cxnLst/>
              <a:rect l="l" t="t" r="r" b="b"/>
              <a:pathLst>
                <a:path w="2827" h="2616" extrusionOk="0">
                  <a:moveTo>
                    <a:pt x="1420" y="0"/>
                  </a:moveTo>
                  <a:cubicBezTo>
                    <a:pt x="1361" y="0"/>
                    <a:pt x="1301" y="34"/>
                    <a:pt x="1274" y="100"/>
                  </a:cubicBezTo>
                  <a:lnTo>
                    <a:pt x="982" y="684"/>
                  </a:lnTo>
                  <a:cubicBezTo>
                    <a:pt x="956" y="737"/>
                    <a:pt x="903" y="777"/>
                    <a:pt x="850" y="777"/>
                  </a:cubicBezTo>
                  <a:lnTo>
                    <a:pt x="199" y="870"/>
                  </a:lnTo>
                  <a:cubicBezTo>
                    <a:pt x="66" y="896"/>
                    <a:pt x="0" y="1069"/>
                    <a:pt x="107" y="1162"/>
                  </a:cubicBezTo>
                  <a:lnTo>
                    <a:pt x="570" y="1627"/>
                  </a:lnTo>
                  <a:cubicBezTo>
                    <a:pt x="611" y="1666"/>
                    <a:pt x="637" y="1719"/>
                    <a:pt x="624" y="1772"/>
                  </a:cubicBezTo>
                  <a:lnTo>
                    <a:pt x="517" y="2423"/>
                  </a:lnTo>
                  <a:cubicBezTo>
                    <a:pt x="496" y="2527"/>
                    <a:pt x="583" y="2615"/>
                    <a:pt x="679" y="2615"/>
                  </a:cubicBezTo>
                  <a:cubicBezTo>
                    <a:pt x="705" y="2615"/>
                    <a:pt x="731" y="2609"/>
                    <a:pt x="756" y="2595"/>
                  </a:cubicBezTo>
                  <a:lnTo>
                    <a:pt x="1340" y="2290"/>
                  </a:lnTo>
                  <a:cubicBezTo>
                    <a:pt x="1367" y="2277"/>
                    <a:pt x="1393" y="2270"/>
                    <a:pt x="1420" y="2270"/>
                  </a:cubicBezTo>
                  <a:cubicBezTo>
                    <a:pt x="1446" y="2270"/>
                    <a:pt x="1473" y="2277"/>
                    <a:pt x="1499" y="2290"/>
                  </a:cubicBezTo>
                  <a:lnTo>
                    <a:pt x="2083" y="2595"/>
                  </a:lnTo>
                  <a:cubicBezTo>
                    <a:pt x="2109" y="2609"/>
                    <a:pt x="2135" y="2615"/>
                    <a:pt x="2161" y="2615"/>
                  </a:cubicBezTo>
                  <a:cubicBezTo>
                    <a:pt x="2257" y="2615"/>
                    <a:pt x="2343" y="2527"/>
                    <a:pt x="2322" y="2423"/>
                  </a:cubicBezTo>
                  <a:lnTo>
                    <a:pt x="2216" y="1772"/>
                  </a:lnTo>
                  <a:cubicBezTo>
                    <a:pt x="2203" y="1719"/>
                    <a:pt x="2216" y="1666"/>
                    <a:pt x="2256" y="1627"/>
                  </a:cubicBezTo>
                  <a:lnTo>
                    <a:pt x="2734" y="1162"/>
                  </a:lnTo>
                  <a:cubicBezTo>
                    <a:pt x="2826" y="1069"/>
                    <a:pt x="2773" y="896"/>
                    <a:pt x="2641" y="870"/>
                  </a:cubicBezTo>
                  <a:lnTo>
                    <a:pt x="1991" y="777"/>
                  </a:lnTo>
                  <a:cubicBezTo>
                    <a:pt x="1938" y="777"/>
                    <a:pt x="1885" y="737"/>
                    <a:pt x="1858" y="684"/>
                  </a:cubicBezTo>
                  <a:lnTo>
                    <a:pt x="1566" y="100"/>
                  </a:lnTo>
                  <a:cubicBezTo>
                    <a:pt x="1540" y="34"/>
                    <a:pt x="1480" y="0"/>
                    <a:pt x="1420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69"/>
            <p:cNvSpPr/>
            <p:nvPr/>
          </p:nvSpPr>
          <p:spPr>
            <a:xfrm>
              <a:off x="6348669" y="1840932"/>
              <a:ext cx="281060" cy="268100"/>
            </a:xfrm>
            <a:custGeom>
              <a:avLst/>
              <a:gdLst/>
              <a:ahLst/>
              <a:cxnLst/>
              <a:rect l="l" t="t" r="r" b="b"/>
              <a:pathLst>
                <a:path w="2841" h="2710" extrusionOk="0">
                  <a:moveTo>
                    <a:pt x="1420" y="93"/>
                  </a:moveTo>
                  <a:cubicBezTo>
                    <a:pt x="1473" y="93"/>
                    <a:pt x="1513" y="119"/>
                    <a:pt x="1526" y="160"/>
                  </a:cubicBezTo>
                  <a:lnTo>
                    <a:pt x="1818" y="756"/>
                  </a:lnTo>
                  <a:cubicBezTo>
                    <a:pt x="1858" y="823"/>
                    <a:pt x="1911" y="863"/>
                    <a:pt x="1977" y="876"/>
                  </a:cubicBezTo>
                  <a:lnTo>
                    <a:pt x="2628" y="969"/>
                  </a:lnTo>
                  <a:cubicBezTo>
                    <a:pt x="2681" y="969"/>
                    <a:pt x="2720" y="1009"/>
                    <a:pt x="2734" y="1048"/>
                  </a:cubicBezTo>
                  <a:cubicBezTo>
                    <a:pt x="2747" y="1102"/>
                    <a:pt x="2734" y="1142"/>
                    <a:pt x="2708" y="1181"/>
                  </a:cubicBezTo>
                  <a:lnTo>
                    <a:pt x="2230" y="1632"/>
                  </a:lnTo>
                  <a:cubicBezTo>
                    <a:pt x="2177" y="1685"/>
                    <a:pt x="2163" y="1752"/>
                    <a:pt x="2163" y="1832"/>
                  </a:cubicBezTo>
                  <a:lnTo>
                    <a:pt x="2283" y="2469"/>
                  </a:lnTo>
                  <a:cubicBezTo>
                    <a:pt x="2283" y="2522"/>
                    <a:pt x="2269" y="2561"/>
                    <a:pt x="2230" y="2588"/>
                  </a:cubicBezTo>
                  <a:cubicBezTo>
                    <a:pt x="2208" y="2610"/>
                    <a:pt x="2181" y="2620"/>
                    <a:pt x="2156" y="2620"/>
                  </a:cubicBezTo>
                  <a:cubicBezTo>
                    <a:pt x="2135" y="2620"/>
                    <a:pt x="2115" y="2614"/>
                    <a:pt x="2097" y="2602"/>
                  </a:cubicBezTo>
                  <a:lnTo>
                    <a:pt x="1513" y="2296"/>
                  </a:lnTo>
                  <a:cubicBezTo>
                    <a:pt x="1487" y="2283"/>
                    <a:pt x="1453" y="2276"/>
                    <a:pt x="1419" y="2276"/>
                  </a:cubicBezTo>
                  <a:cubicBezTo>
                    <a:pt x="1384" y="2276"/>
                    <a:pt x="1347" y="2283"/>
                    <a:pt x="1314" y="2296"/>
                  </a:cubicBezTo>
                  <a:lnTo>
                    <a:pt x="744" y="2602"/>
                  </a:lnTo>
                  <a:cubicBezTo>
                    <a:pt x="720" y="2614"/>
                    <a:pt x="699" y="2620"/>
                    <a:pt x="679" y="2620"/>
                  </a:cubicBezTo>
                  <a:cubicBezTo>
                    <a:pt x="655" y="2620"/>
                    <a:pt x="632" y="2610"/>
                    <a:pt x="611" y="2588"/>
                  </a:cubicBezTo>
                  <a:cubicBezTo>
                    <a:pt x="570" y="2561"/>
                    <a:pt x="558" y="2522"/>
                    <a:pt x="558" y="2469"/>
                  </a:cubicBezTo>
                  <a:lnTo>
                    <a:pt x="677" y="1818"/>
                  </a:lnTo>
                  <a:cubicBezTo>
                    <a:pt x="677" y="1752"/>
                    <a:pt x="664" y="1685"/>
                    <a:pt x="611" y="1632"/>
                  </a:cubicBezTo>
                  <a:lnTo>
                    <a:pt x="133" y="1181"/>
                  </a:lnTo>
                  <a:cubicBezTo>
                    <a:pt x="107" y="1142"/>
                    <a:pt x="93" y="1102"/>
                    <a:pt x="107" y="1048"/>
                  </a:cubicBezTo>
                  <a:cubicBezTo>
                    <a:pt x="119" y="1009"/>
                    <a:pt x="160" y="969"/>
                    <a:pt x="213" y="969"/>
                  </a:cubicBezTo>
                  <a:lnTo>
                    <a:pt x="862" y="876"/>
                  </a:lnTo>
                  <a:cubicBezTo>
                    <a:pt x="929" y="863"/>
                    <a:pt x="982" y="823"/>
                    <a:pt x="1022" y="756"/>
                  </a:cubicBezTo>
                  <a:lnTo>
                    <a:pt x="1314" y="160"/>
                  </a:lnTo>
                  <a:cubicBezTo>
                    <a:pt x="1327" y="119"/>
                    <a:pt x="1367" y="93"/>
                    <a:pt x="1420" y="93"/>
                  </a:cubicBezTo>
                  <a:close/>
                  <a:moveTo>
                    <a:pt x="1420" y="1"/>
                  </a:moveTo>
                  <a:cubicBezTo>
                    <a:pt x="1340" y="1"/>
                    <a:pt x="1261" y="54"/>
                    <a:pt x="1234" y="119"/>
                  </a:cubicBezTo>
                  <a:lnTo>
                    <a:pt x="942" y="717"/>
                  </a:lnTo>
                  <a:cubicBezTo>
                    <a:pt x="916" y="756"/>
                    <a:pt x="889" y="770"/>
                    <a:pt x="850" y="783"/>
                  </a:cubicBezTo>
                  <a:lnTo>
                    <a:pt x="199" y="876"/>
                  </a:lnTo>
                  <a:cubicBezTo>
                    <a:pt x="107" y="889"/>
                    <a:pt x="53" y="942"/>
                    <a:pt x="27" y="1022"/>
                  </a:cubicBezTo>
                  <a:cubicBezTo>
                    <a:pt x="0" y="1102"/>
                    <a:pt x="13" y="1181"/>
                    <a:pt x="80" y="1248"/>
                  </a:cubicBezTo>
                  <a:lnTo>
                    <a:pt x="544" y="1699"/>
                  </a:lnTo>
                  <a:cubicBezTo>
                    <a:pt x="570" y="1726"/>
                    <a:pt x="584" y="1765"/>
                    <a:pt x="584" y="1805"/>
                  </a:cubicBezTo>
                  <a:lnTo>
                    <a:pt x="464" y="2455"/>
                  </a:lnTo>
                  <a:cubicBezTo>
                    <a:pt x="452" y="2535"/>
                    <a:pt x="491" y="2614"/>
                    <a:pt x="558" y="2667"/>
                  </a:cubicBezTo>
                  <a:cubicBezTo>
                    <a:pt x="597" y="2694"/>
                    <a:pt x="637" y="2708"/>
                    <a:pt x="677" y="2708"/>
                  </a:cubicBezTo>
                  <a:cubicBezTo>
                    <a:pt x="717" y="2708"/>
                    <a:pt x="744" y="2694"/>
                    <a:pt x="783" y="2681"/>
                  </a:cubicBezTo>
                  <a:lnTo>
                    <a:pt x="1367" y="2375"/>
                  </a:lnTo>
                  <a:cubicBezTo>
                    <a:pt x="1380" y="2369"/>
                    <a:pt x="1400" y="2366"/>
                    <a:pt x="1420" y="2366"/>
                  </a:cubicBezTo>
                  <a:cubicBezTo>
                    <a:pt x="1440" y="2366"/>
                    <a:pt x="1460" y="2369"/>
                    <a:pt x="1473" y="2375"/>
                  </a:cubicBezTo>
                  <a:lnTo>
                    <a:pt x="2057" y="2681"/>
                  </a:lnTo>
                  <a:cubicBezTo>
                    <a:pt x="2094" y="2699"/>
                    <a:pt x="2130" y="2709"/>
                    <a:pt x="2166" y="2709"/>
                  </a:cubicBezTo>
                  <a:cubicBezTo>
                    <a:pt x="2207" y="2709"/>
                    <a:pt x="2247" y="2696"/>
                    <a:pt x="2283" y="2667"/>
                  </a:cubicBezTo>
                  <a:cubicBezTo>
                    <a:pt x="2349" y="2614"/>
                    <a:pt x="2389" y="2535"/>
                    <a:pt x="2375" y="2455"/>
                  </a:cubicBezTo>
                  <a:lnTo>
                    <a:pt x="2256" y="1805"/>
                  </a:lnTo>
                  <a:cubicBezTo>
                    <a:pt x="2256" y="1765"/>
                    <a:pt x="2269" y="1726"/>
                    <a:pt x="2296" y="1699"/>
                  </a:cubicBezTo>
                  <a:lnTo>
                    <a:pt x="2761" y="1248"/>
                  </a:lnTo>
                  <a:cubicBezTo>
                    <a:pt x="2826" y="1181"/>
                    <a:pt x="2840" y="1102"/>
                    <a:pt x="2814" y="1022"/>
                  </a:cubicBezTo>
                  <a:cubicBezTo>
                    <a:pt x="2787" y="942"/>
                    <a:pt x="2720" y="889"/>
                    <a:pt x="2641" y="876"/>
                  </a:cubicBezTo>
                  <a:lnTo>
                    <a:pt x="1991" y="783"/>
                  </a:lnTo>
                  <a:cubicBezTo>
                    <a:pt x="1951" y="770"/>
                    <a:pt x="1924" y="756"/>
                    <a:pt x="1898" y="717"/>
                  </a:cubicBezTo>
                  <a:lnTo>
                    <a:pt x="1606" y="119"/>
                  </a:lnTo>
                  <a:cubicBezTo>
                    <a:pt x="1579" y="54"/>
                    <a:pt x="1499" y="1"/>
                    <a:pt x="142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69"/>
            <p:cNvSpPr/>
            <p:nvPr/>
          </p:nvSpPr>
          <p:spPr>
            <a:xfrm>
              <a:off x="1414912" y="-29941"/>
              <a:ext cx="21072" cy="1981271"/>
            </a:xfrm>
            <a:custGeom>
              <a:avLst/>
              <a:gdLst/>
              <a:ahLst/>
              <a:cxnLst/>
              <a:rect l="l" t="t" r="r" b="b"/>
              <a:pathLst>
                <a:path w="213" h="20027" extrusionOk="0">
                  <a:moveTo>
                    <a:pt x="106" y="0"/>
                  </a:moveTo>
                  <a:cubicBezTo>
                    <a:pt x="53" y="0"/>
                    <a:pt x="0" y="53"/>
                    <a:pt x="0" y="120"/>
                  </a:cubicBezTo>
                  <a:lnTo>
                    <a:pt x="0" y="837"/>
                  </a:lnTo>
                  <a:cubicBezTo>
                    <a:pt x="0" y="903"/>
                    <a:pt x="53" y="943"/>
                    <a:pt x="106" y="943"/>
                  </a:cubicBezTo>
                  <a:cubicBezTo>
                    <a:pt x="172" y="943"/>
                    <a:pt x="213" y="903"/>
                    <a:pt x="213" y="837"/>
                  </a:cubicBezTo>
                  <a:lnTo>
                    <a:pt x="213" y="120"/>
                  </a:lnTo>
                  <a:cubicBezTo>
                    <a:pt x="213" y="53"/>
                    <a:pt x="172" y="0"/>
                    <a:pt x="106" y="0"/>
                  </a:cubicBezTo>
                  <a:close/>
                  <a:moveTo>
                    <a:pt x="106" y="1593"/>
                  </a:moveTo>
                  <a:cubicBezTo>
                    <a:pt x="53" y="1593"/>
                    <a:pt x="0" y="1646"/>
                    <a:pt x="0" y="1699"/>
                  </a:cubicBezTo>
                  <a:lnTo>
                    <a:pt x="0" y="2429"/>
                  </a:lnTo>
                  <a:cubicBezTo>
                    <a:pt x="0" y="2483"/>
                    <a:pt x="53" y="2536"/>
                    <a:pt x="106" y="2536"/>
                  </a:cubicBezTo>
                  <a:cubicBezTo>
                    <a:pt x="172" y="2536"/>
                    <a:pt x="213" y="2483"/>
                    <a:pt x="213" y="2429"/>
                  </a:cubicBezTo>
                  <a:lnTo>
                    <a:pt x="213" y="1699"/>
                  </a:lnTo>
                  <a:cubicBezTo>
                    <a:pt x="213" y="1646"/>
                    <a:pt x="172" y="1593"/>
                    <a:pt x="106" y="1593"/>
                  </a:cubicBezTo>
                  <a:close/>
                  <a:moveTo>
                    <a:pt x="106" y="3185"/>
                  </a:moveTo>
                  <a:cubicBezTo>
                    <a:pt x="53" y="3185"/>
                    <a:pt x="0" y="3238"/>
                    <a:pt x="0" y="3291"/>
                  </a:cubicBezTo>
                  <a:lnTo>
                    <a:pt x="0" y="4022"/>
                  </a:lnTo>
                  <a:cubicBezTo>
                    <a:pt x="0" y="4075"/>
                    <a:pt x="53" y="4128"/>
                    <a:pt x="106" y="4128"/>
                  </a:cubicBezTo>
                  <a:cubicBezTo>
                    <a:pt x="172" y="4128"/>
                    <a:pt x="213" y="4075"/>
                    <a:pt x="213" y="4022"/>
                  </a:cubicBezTo>
                  <a:lnTo>
                    <a:pt x="213" y="3291"/>
                  </a:lnTo>
                  <a:cubicBezTo>
                    <a:pt x="213" y="3238"/>
                    <a:pt x="172" y="3185"/>
                    <a:pt x="106" y="3185"/>
                  </a:cubicBezTo>
                  <a:close/>
                  <a:moveTo>
                    <a:pt x="106" y="4778"/>
                  </a:moveTo>
                  <a:cubicBezTo>
                    <a:pt x="53" y="4778"/>
                    <a:pt x="0" y="4831"/>
                    <a:pt x="0" y="4884"/>
                  </a:cubicBezTo>
                  <a:lnTo>
                    <a:pt x="0" y="5614"/>
                  </a:lnTo>
                  <a:cubicBezTo>
                    <a:pt x="0" y="5667"/>
                    <a:pt x="53" y="5721"/>
                    <a:pt x="106" y="5721"/>
                  </a:cubicBezTo>
                  <a:cubicBezTo>
                    <a:pt x="172" y="5721"/>
                    <a:pt x="213" y="5667"/>
                    <a:pt x="213" y="5614"/>
                  </a:cubicBezTo>
                  <a:lnTo>
                    <a:pt x="213" y="4884"/>
                  </a:lnTo>
                  <a:cubicBezTo>
                    <a:pt x="213" y="4831"/>
                    <a:pt x="172" y="4778"/>
                    <a:pt x="106" y="4778"/>
                  </a:cubicBezTo>
                  <a:close/>
                  <a:moveTo>
                    <a:pt x="106" y="6370"/>
                  </a:moveTo>
                  <a:cubicBezTo>
                    <a:pt x="53" y="6370"/>
                    <a:pt x="0" y="6411"/>
                    <a:pt x="0" y="6476"/>
                  </a:cubicBezTo>
                  <a:lnTo>
                    <a:pt x="0" y="7193"/>
                  </a:lnTo>
                  <a:cubicBezTo>
                    <a:pt x="0" y="7260"/>
                    <a:pt x="53" y="7313"/>
                    <a:pt x="106" y="7313"/>
                  </a:cubicBezTo>
                  <a:cubicBezTo>
                    <a:pt x="172" y="7313"/>
                    <a:pt x="213" y="7260"/>
                    <a:pt x="213" y="7193"/>
                  </a:cubicBezTo>
                  <a:lnTo>
                    <a:pt x="213" y="6476"/>
                  </a:lnTo>
                  <a:cubicBezTo>
                    <a:pt x="213" y="6411"/>
                    <a:pt x="172" y="6370"/>
                    <a:pt x="106" y="6370"/>
                  </a:cubicBezTo>
                  <a:close/>
                  <a:moveTo>
                    <a:pt x="106" y="7963"/>
                  </a:moveTo>
                  <a:cubicBezTo>
                    <a:pt x="53" y="7963"/>
                    <a:pt x="0" y="8003"/>
                    <a:pt x="0" y="8069"/>
                  </a:cubicBezTo>
                  <a:lnTo>
                    <a:pt x="0" y="8786"/>
                  </a:lnTo>
                  <a:cubicBezTo>
                    <a:pt x="0" y="8852"/>
                    <a:pt x="53" y="8892"/>
                    <a:pt x="106" y="8892"/>
                  </a:cubicBezTo>
                  <a:cubicBezTo>
                    <a:pt x="172" y="8892"/>
                    <a:pt x="213" y="8852"/>
                    <a:pt x="213" y="8786"/>
                  </a:cubicBezTo>
                  <a:lnTo>
                    <a:pt x="213" y="8069"/>
                  </a:lnTo>
                  <a:cubicBezTo>
                    <a:pt x="213" y="8003"/>
                    <a:pt x="172" y="7963"/>
                    <a:pt x="106" y="7963"/>
                  </a:cubicBezTo>
                  <a:close/>
                  <a:moveTo>
                    <a:pt x="106" y="9542"/>
                  </a:moveTo>
                  <a:cubicBezTo>
                    <a:pt x="53" y="9542"/>
                    <a:pt x="0" y="9596"/>
                    <a:pt x="0" y="9661"/>
                  </a:cubicBezTo>
                  <a:lnTo>
                    <a:pt x="0" y="10378"/>
                  </a:lnTo>
                  <a:cubicBezTo>
                    <a:pt x="0" y="10445"/>
                    <a:pt x="53" y="10484"/>
                    <a:pt x="106" y="10484"/>
                  </a:cubicBezTo>
                  <a:cubicBezTo>
                    <a:pt x="172" y="10484"/>
                    <a:pt x="213" y="10445"/>
                    <a:pt x="213" y="10378"/>
                  </a:cubicBezTo>
                  <a:lnTo>
                    <a:pt x="213" y="9661"/>
                  </a:lnTo>
                  <a:cubicBezTo>
                    <a:pt x="213" y="9596"/>
                    <a:pt x="172" y="9542"/>
                    <a:pt x="106" y="9542"/>
                  </a:cubicBezTo>
                  <a:close/>
                  <a:moveTo>
                    <a:pt x="106" y="11135"/>
                  </a:moveTo>
                  <a:cubicBezTo>
                    <a:pt x="53" y="11135"/>
                    <a:pt x="0" y="11188"/>
                    <a:pt x="0" y="11241"/>
                  </a:cubicBezTo>
                  <a:lnTo>
                    <a:pt x="0" y="11970"/>
                  </a:lnTo>
                  <a:cubicBezTo>
                    <a:pt x="0" y="12024"/>
                    <a:pt x="53" y="12077"/>
                    <a:pt x="106" y="12077"/>
                  </a:cubicBezTo>
                  <a:cubicBezTo>
                    <a:pt x="172" y="12077"/>
                    <a:pt x="213" y="12024"/>
                    <a:pt x="213" y="11970"/>
                  </a:cubicBezTo>
                  <a:lnTo>
                    <a:pt x="213" y="11241"/>
                  </a:lnTo>
                  <a:cubicBezTo>
                    <a:pt x="213" y="11188"/>
                    <a:pt x="172" y="11135"/>
                    <a:pt x="106" y="11135"/>
                  </a:cubicBezTo>
                  <a:close/>
                  <a:moveTo>
                    <a:pt x="106" y="12727"/>
                  </a:moveTo>
                  <a:cubicBezTo>
                    <a:pt x="53" y="12727"/>
                    <a:pt x="0" y="12781"/>
                    <a:pt x="0" y="12834"/>
                  </a:cubicBezTo>
                  <a:lnTo>
                    <a:pt x="0" y="13563"/>
                  </a:lnTo>
                  <a:cubicBezTo>
                    <a:pt x="0" y="13616"/>
                    <a:pt x="53" y="13669"/>
                    <a:pt x="106" y="13669"/>
                  </a:cubicBezTo>
                  <a:cubicBezTo>
                    <a:pt x="172" y="13669"/>
                    <a:pt x="213" y="13616"/>
                    <a:pt x="213" y="13563"/>
                  </a:cubicBezTo>
                  <a:lnTo>
                    <a:pt x="213" y="12834"/>
                  </a:lnTo>
                  <a:cubicBezTo>
                    <a:pt x="213" y="12781"/>
                    <a:pt x="172" y="12727"/>
                    <a:pt x="106" y="12727"/>
                  </a:cubicBezTo>
                  <a:close/>
                  <a:moveTo>
                    <a:pt x="106" y="14320"/>
                  </a:moveTo>
                  <a:cubicBezTo>
                    <a:pt x="53" y="14320"/>
                    <a:pt x="0" y="14373"/>
                    <a:pt x="0" y="14426"/>
                  </a:cubicBezTo>
                  <a:lnTo>
                    <a:pt x="0" y="15155"/>
                  </a:lnTo>
                  <a:cubicBezTo>
                    <a:pt x="0" y="15209"/>
                    <a:pt x="53" y="15262"/>
                    <a:pt x="106" y="15262"/>
                  </a:cubicBezTo>
                  <a:cubicBezTo>
                    <a:pt x="172" y="15262"/>
                    <a:pt x="213" y="15209"/>
                    <a:pt x="213" y="15155"/>
                  </a:cubicBezTo>
                  <a:lnTo>
                    <a:pt x="213" y="14426"/>
                  </a:lnTo>
                  <a:cubicBezTo>
                    <a:pt x="213" y="14373"/>
                    <a:pt x="172" y="14320"/>
                    <a:pt x="106" y="14320"/>
                  </a:cubicBezTo>
                  <a:close/>
                  <a:moveTo>
                    <a:pt x="106" y="15912"/>
                  </a:moveTo>
                  <a:cubicBezTo>
                    <a:pt x="53" y="15912"/>
                    <a:pt x="0" y="15965"/>
                    <a:pt x="0" y="16019"/>
                  </a:cubicBezTo>
                  <a:lnTo>
                    <a:pt x="0" y="16735"/>
                  </a:lnTo>
                  <a:cubicBezTo>
                    <a:pt x="0" y="16801"/>
                    <a:pt x="53" y="16854"/>
                    <a:pt x="106" y="16854"/>
                  </a:cubicBezTo>
                  <a:cubicBezTo>
                    <a:pt x="172" y="16854"/>
                    <a:pt x="213" y="16801"/>
                    <a:pt x="213" y="16735"/>
                  </a:cubicBezTo>
                  <a:lnTo>
                    <a:pt x="213" y="16019"/>
                  </a:lnTo>
                  <a:cubicBezTo>
                    <a:pt x="213" y="15965"/>
                    <a:pt x="172" y="15912"/>
                    <a:pt x="106" y="15912"/>
                  </a:cubicBezTo>
                  <a:close/>
                  <a:moveTo>
                    <a:pt x="106" y="17505"/>
                  </a:moveTo>
                  <a:cubicBezTo>
                    <a:pt x="53" y="17505"/>
                    <a:pt x="0" y="17544"/>
                    <a:pt x="0" y="17611"/>
                  </a:cubicBezTo>
                  <a:lnTo>
                    <a:pt x="0" y="18328"/>
                  </a:lnTo>
                  <a:cubicBezTo>
                    <a:pt x="0" y="18393"/>
                    <a:pt x="53" y="18447"/>
                    <a:pt x="106" y="18447"/>
                  </a:cubicBezTo>
                  <a:cubicBezTo>
                    <a:pt x="172" y="18447"/>
                    <a:pt x="213" y="18393"/>
                    <a:pt x="213" y="18328"/>
                  </a:cubicBezTo>
                  <a:lnTo>
                    <a:pt x="213" y="17611"/>
                  </a:lnTo>
                  <a:cubicBezTo>
                    <a:pt x="213" y="17544"/>
                    <a:pt x="172" y="17505"/>
                    <a:pt x="106" y="17505"/>
                  </a:cubicBezTo>
                  <a:close/>
                  <a:moveTo>
                    <a:pt x="106" y="19097"/>
                  </a:moveTo>
                  <a:cubicBezTo>
                    <a:pt x="53" y="19097"/>
                    <a:pt x="0" y="19137"/>
                    <a:pt x="0" y="19204"/>
                  </a:cubicBezTo>
                  <a:lnTo>
                    <a:pt x="0" y="19920"/>
                  </a:lnTo>
                  <a:cubicBezTo>
                    <a:pt x="0" y="19986"/>
                    <a:pt x="53" y="20026"/>
                    <a:pt x="106" y="20026"/>
                  </a:cubicBezTo>
                  <a:cubicBezTo>
                    <a:pt x="172" y="20026"/>
                    <a:pt x="213" y="19986"/>
                    <a:pt x="213" y="19920"/>
                  </a:cubicBezTo>
                  <a:lnTo>
                    <a:pt x="213" y="19204"/>
                  </a:lnTo>
                  <a:cubicBezTo>
                    <a:pt x="213" y="19137"/>
                    <a:pt x="172" y="19097"/>
                    <a:pt x="106" y="19097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69"/>
            <p:cNvSpPr/>
            <p:nvPr/>
          </p:nvSpPr>
          <p:spPr>
            <a:xfrm>
              <a:off x="1283631" y="1925320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69"/>
            <p:cNvSpPr/>
            <p:nvPr/>
          </p:nvSpPr>
          <p:spPr>
            <a:xfrm>
              <a:off x="1282246" y="1920967"/>
              <a:ext cx="286303" cy="271959"/>
            </a:xfrm>
            <a:custGeom>
              <a:avLst/>
              <a:gdLst/>
              <a:ahLst/>
              <a:cxnLst/>
              <a:rect l="l" t="t" r="r" b="b"/>
              <a:pathLst>
                <a:path w="2894" h="2749" extrusionOk="0">
                  <a:moveTo>
                    <a:pt x="1447" y="94"/>
                  </a:moveTo>
                  <a:cubicBezTo>
                    <a:pt x="1487" y="94"/>
                    <a:pt x="1527" y="107"/>
                    <a:pt x="1540" y="147"/>
                  </a:cubicBezTo>
                  <a:lnTo>
                    <a:pt x="1858" y="784"/>
                  </a:lnTo>
                  <a:cubicBezTo>
                    <a:pt x="1885" y="837"/>
                    <a:pt x="1938" y="876"/>
                    <a:pt x="2005" y="890"/>
                  </a:cubicBezTo>
                  <a:lnTo>
                    <a:pt x="2708" y="996"/>
                  </a:lnTo>
                  <a:cubicBezTo>
                    <a:pt x="2748" y="996"/>
                    <a:pt x="2774" y="1023"/>
                    <a:pt x="2787" y="1062"/>
                  </a:cubicBezTo>
                  <a:cubicBezTo>
                    <a:pt x="2801" y="1103"/>
                    <a:pt x="2787" y="1142"/>
                    <a:pt x="2761" y="1168"/>
                  </a:cubicBezTo>
                  <a:lnTo>
                    <a:pt x="2256" y="1660"/>
                  </a:lnTo>
                  <a:cubicBezTo>
                    <a:pt x="2203" y="1713"/>
                    <a:pt x="2191" y="1766"/>
                    <a:pt x="2191" y="1832"/>
                  </a:cubicBezTo>
                  <a:lnTo>
                    <a:pt x="2309" y="2536"/>
                  </a:lnTo>
                  <a:cubicBezTo>
                    <a:pt x="2323" y="2575"/>
                    <a:pt x="2309" y="2615"/>
                    <a:pt x="2270" y="2628"/>
                  </a:cubicBezTo>
                  <a:cubicBezTo>
                    <a:pt x="2255" y="2644"/>
                    <a:pt x="2234" y="2650"/>
                    <a:pt x="2212" y="2650"/>
                  </a:cubicBezTo>
                  <a:cubicBezTo>
                    <a:pt x="2196" y="2650"/>
                    <a:pt x="2180" y="2647"/>
                    <a:pt x="2164" y="2642"/>
                  </a:cubicBezTo>
                  <a:lnTo>
                    <a:pt x="1540" y="2310"/>
                  </a:lnTo>
                  <a:cubicBezTo>
                    <a:pt x="1513" y="2297"/>
                    <a:pt x="1474" y="2283"/>
                    <a:pt x="1447" y="2283"/>
                  </a:cubicBezTo>
                  <a:cubicBezTo>
                    <a:pt x="1421" y="2283"/>
                    <a:pt x="1381" y="2297"/>
                    <a:pt x="1354" y="2310"/>
                  </a:cubicBezTo>
                  <a:lnTo>
                    <a:pt x="731" y="2642"/>
                  </a:lnTo>
                  <a:cubicBezTo>
                    <a:pt x="714" y="2647"/>
                    <a:pt x="698" y="2650"/>
                    <a:pt x="683" y="2650"/>
                  </a:cubicBezTo>
                  <a:cubicBezTo>
                    <a:pt x="660" y="2650"/>
                    <a:pt x="640" y="2644"/>
                    <a:pt x="625" y="2628"/>
                  </a:cubicBezTo>
                  <a:cubicBezTo>
                    <a:pt x="584" y="2615"/>
                    <a:pt x="572" y="2575"/>
                    <a:pt x="584" y="2536"/>
                  </a:cubicBezTo>
                  <a:lnTo>
                    <a:pt x="704" y="1832"/>
                  </a:lnTo>
                  <a:cubicBezTo>
                    <a:pt x="717" y="1766"/>
                    <a:pt x="690" y="1713"/>
                    <a:pt x="651" y="1660"/>
                  </a:cubicBezTo>
                  <a:lnTo>
                    <a:pt x="133" y="1168"/>
                  </a:lnTo>
                  <a:cubicBezTo>
                    <a:pt x="107" y="1142"/>
                    <a:pt x="94" y="1103"/>
                    <a:pt x="107" y="1062"/>
                  </a:cubicBezTo>
                  <a:cubicBezTo>
                    <a:pt x="120" y="1023"/>
                    <a:pt x="160" y="996"/>
                    <a:pt x="200" y="996"/>
                  </a:cubicBezTo>
                  <a:lnTo>
                    <a:pt x="890" y="890"/>
                  </a:lnTo>
                  <a:cubicBezTo>
                    <a:pt x="956" y="876"/>
                    <a:pt x="1009" y="837"/>
                    <a:pt x="1035" y="784"/>
                  </a:cubicBezTo>
                  <a:lnTo>
                    <a:pt x="1354" y="147"/>
                  </a:lnTo>
                  <a:cubicBezTo>
                    <a:pt x="1368" y="107"/>
                    <a:pt x="1407" y="94"/>
                    <a:pt x="1447" y="94"/>
                  </a:cubicBezTo>
                  <a:close/>
                  <a:moveTo>
                    <a:pt x="1447" y="1"/>
                  </a:moveTo>
                  <a:cubicBezTo>
                    <a:pt x="1368" y="1"/>
                    <a:pt x="1301" y="41"/>
                    <a:pt x="1274" y="107"/>
                  </a:cubicBezTo>
                  <a:lnTo>
                    <a:pt x="956" y="744"/>
                  </a:lnTo>
                  <a:cubicBezTo>
                    <a:pt x="943" y="770"/>
                    <a:pt x="917" y="797"/>
                    <a:pt x="890" y="797"/>
                  </a:cubicBezTo>
                  <a:lnTo>
                    <a:pt x="186" y="903"/>
                  </a:lnTo>
                  <a:cubicBezTo>
                    <a:pt x="107" y="917"/>
                    <a:pt x="53" y="970"/>
                    <a:pt x="27" y="1036"/>
                  </a:cubicBezTo>
                  <a:cubicBezTo>
                    <a:pt x="0" y="1103"/>
                    <a:pt x="14" y="1182"/>
                    <a:pt x="67" y="1235"/>
                  </a:cubicBezTo>
                  <a:lnTo>
                    <a:pt x="584" y="1726"/>
                  </a:lnTo>
                  <a:cubicBezTo>
                    <a:pt x="611" y="1752"/>
                    <a:pt x="611" y="1779"/>
                    <a:pt x="611" y="1819"/>
                  </a:cubicBezTo>
                  <a:lnTo>
                    <a:pt x="492" y="2522"/>
                  </a:lnTo>
                  <a:cubicBezTo>
                    <a:pt x="478" y="2589"/>
                    <a:pt x="505" y="2668"/>
                    <a:pt x="572" y="2708"/>
                  </a:cubicBezTo>
                  <a:cubicBezTo>
                    <a:pt x="602" y="2731"/>
                    <a:pt x="642" y="2745"/>
                    <a:pt x="683" y="2745"/>
                  </a:cubicBezTo>
                  <a:cubicBezTo>
                    <a:pt x="713" y="2745"/>
                    <a:pt x="743" y="2738"/>
                    <a:pt x="770" y="2722"/>
                  </a:cubicBezTo>
                  <a:lnTo>
                    <a:pt x="1394" y="2389"/>
                  </a:lnTo>
                  <a:cubicBezTo>
                    <a:pt x="1414" y="2383"/>
                    <a:pt x="1430" y="2380"/>
                    <a:pt x="1447" y="2380"/>
                  </a:cubicBezTo>
                  <a:cubicBezTo>
                    <a:pt x="1464" y="2380"/>
                    <a:pt x="1480" y="2383"/>
                    <a:pt x="1500" y="2389"/>
                  </a:cubicBezTo>
                  <a:lnTo>
                    <a:pt x="2124" y="2722"/>
                  </a:lnTo>
                  <a:cubicBezTo>
                    <a:pt x="2150" y="2734"/>
                    <a:pt x="2191" y="2748"/>
                    <a:pt x="2217" y="2748"/>
                  </a:cubicBezTo>
                  <a:cubicBezTo>
                    <a:pt x="2256" y="2748"/>
                    <a:pt x="2297" y="2734"/>
                    <a:pt x="2323" y="2708"/>
                  </a:cubicBezTo>
                  <a:cubicBezTo>
                    <a:pt x="2389" y="2668"/>
                    <a:pt x="2416" y="2589"/>
                    <a:pt x="2403" y="2522"/>
                  </a:cubicBezTo>
                  <a:lnTo>
                    <a:pt x="2283" y="1819"/>
                  </a:lnTo>
                  <a:cubicBezTo>
                    <a:pt x="2283" y="1779"/>
                    <a:pt x="2297" y="1752"/>
                    <a:pt x="2309" y="1726"/>
                  </a:cubicBezTo>
                  <a:lnTo>
                    <a:pt x="2828" y="1235"/>
                  </a:lnTo>
                  <a:cubicBezTo>
                    <a:pt x="2881" y="1182"/>
                    <a:pt x="2893" y="1103"/>
                    <a:pt x="2867" y="1036"/>
                  </a:cubicBezTo>
                  <a:cubicBezTo>
                    <a:pt x="2854" y="970"/>
                    <a:pt x="2787" y="917"/>
                    <a:pt x="2721" y="903"/>
                  </a:cubicBezTo>
                  <a:lnTo>
                    <a:pt x="2018" y="797"/>
                  </a:lnTo>
                  <a:cubicBezTo>
                    <a:pt x="1978" y="797"/>
                    <a:pt x="1952" y="770"/>
                    <a:pt x="1938" y="744"/>
                  </a:cubicBezTo>
                  <a:lnTo>
                    <a:pt x="1619" y="107"/>
                  </a:lnTo>
                  <a:cubicBezTo>
                    <a:pt x="1593" y="41"/>
                    <a:pt x="1527" y="1"/>
                    <a:pt x="14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9578190-BFA5-1449-93CB-000CDA42D1B9}"/>
              </a:ext>
            </a:extLst>
          </p:cNvPr>
          <p:cNvSpPr/>
          <p:nvPr/>
        </p:nvSpPr>
        <p:spPr>
          <a:xfrm>
            <a:off x="489692" y="273536"/>
            <a:ext cx="6381206" cy="1322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CỤM DANH TỪ: </a:t>
            </a:r>
          </a:p>
          <a:p>
            <a:pPr algn="ctr"/>
            <a:r>
              <a:rPr lang="x-non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x-none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gái </a:t>
            </a:r>
            <a:r>
              <a:rPr lang="x-non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có đôi má hồng và đôi môi đang mỉm cười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01562E6-A7F7-EE4A-9263-1AAE883AB486}"/>
              </a:ext>
            </a:extLst>
          </p:cNvPr>
          <p:cNvSpPr/>
          <p:nvPr/>
        </p:nvSpPr>
        <p:spPr>
          <a:xfrm>
            <a:off x="442030" y="2700402"/>
            <a:ext cx="1433303" cy="115562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gái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0A651F-418F-C044-9EC4-C87575E212F4}"/>
              </a:ext>
            </a:extLst>
          </p:cNvPr>
          <p:cNvCxnSpPr>
            <a:cxnSpLocks/>
            <a:stCxn id="28" idx="3"/>
          </p:cNvCxnSpPr>
          <p:nvPr/>
        </p:nvCxnSpPr>
        <p:spPr>
          <a:xfrm flipV="1">
            <a:off x="1875333" y="2130913"/>
            <a:ext cx="421171" cy="1147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18DDCBE7-DAF4-EF43-B358-42FABBA2DD14}"/>
              </a:ext>
            </a:extLst>
          </p:cNvPr>
          <p:cNvSpPr/>
          <p:nvPr/>
        </p:nvSpPr>
        <p:spPr>
          <a:xfrm>
            <a:off x="2331092" y="1752227"/>
            <a:ext cx="4598992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gái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A0F696F-96A4-5444-824F-E81E39B649E1}"/>
              </a:ext>
            </a:extLst>
          </p:cNvPr>
          <p:cNvSpPr/>
          <p:nvPr/>
        </p:nvSpPr>
        <p:spPr>
          <a:xfrm>
            <a:off x="2376034" y="2823851"/>
            <a:ext cx="4598992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gái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mái tóc dài </a:t>
            </a:r>
          </a:p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 óng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72A641F-C549-194D-90FA-A310A9E04B87}"/>
              </a:ext>
            </a:extLst>
          </p:cNvPr>
          <p:cNvSpPr/>
          <p:nvPr/>
        </p:nvSpPr>
        <p:spPr>
          <a:xfrm>
            <a:off x="2420976" y="3895475"/>
            <a:ext cx="4598992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</a:t>
            </a:r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gái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cặp sách </a:t>
            </a:r>
          </a:p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 hồng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C1DAFE2-7DEE-2446-98EA-D6DE484A7E34}"/>
              </a:ext>
            </a:extLst>
          </p:cNvPr>
          <p:cNvCxnSpPr>
            <a:cxnSpLocks/>
            <a:stCxn id="28" idx="3"/>
          </p:cNvCxnSpPr>
          <p:nvPr/>
        </p:nvCxnSpPr>
        <p:spPr>
          <a:xfrm>
            <a:off x="1875333" y="3278215"/>
            <a:ext cx="452904" cy="2218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1DE57F0-8E41-2745-84CC-F97901E5B5F0}"/>
              </a:ext>
            </a:extLst>
          </p:cNvPr>
          <p:cNvCxnSpPr>
            <a:cxnSpLocks/>
          </p:cNvCxnSpPr>
          <p:nvPr/>
        </p:nvCxnSpPr>
        <p:spPr>
          <a:xfrm>
            <a:off x="1897789" y="3356083"/>
            <a:ext cx="478244" cy="988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536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63"/>
          <p:cNvSpPr txBox="1">
            <a:spLocks noGrp="1"/>
          </p:cNvSpPr>
          <p:nvPr>
            <p:ph type="title"/>
          </p:nvPr>
        </p:nvSpPr>
        <p:spPr>
          <a:xfrm>
            <a:off x="-1" y="2844698"/>
            <a:ext cx="7559675" cy="59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3 (tr.66)</a:t>
            </a:r>
            <a:b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sánh những câu văn và rút ra nhận xét về tác dụng của việc dùng cụm DT làm thành phần chính của câu:</a:t>
            </a:r>
            <a:endParaRPr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993" name="Google Shape;993;p63"/>
          <p:cNvGrpSpPr/>
          <p:nvPr/>
        </p:nvGrpSpPr>
        <p:grpSpPr>
          <a:xfrm>
            <a:off x="628773" y="571512"/>
            <a:ext cx="6302563" cy="2652752"/>
            <a:chOff x="851398" y="514862"/>
            <a:chExt cx="6302563" cy="2652752"/>
          </a:xfrm>
        </p:grpSpPr>
        <p:sp>
          <p:nvSpPr>
            <p:cNvPr id="994" name="Google Shape;994;p63"/>
            <p:cNvSpPr/>
            <p:nvPr/>
          </p:nvSpPr>
          <p:spPr>
            <a:xfrm>
              <a:off x="3703390" y="1066678"/>
              <a:ext cx="247696" cy="374866"/>
            </a:xfrm>
            <a:custGeom>
              <a:avLst/>
              <a:gdLst/>
              <a:ahLst/>
              <a:cxnLst/>
              <a:rect l="l" t="t" r="r" b="b"/>
              <a:pathLst>
                <a:path w="1901" h="2877" extrusionOk="0">
                  <a:moveTo>
                    <a:pt x="244" y="0"/>
                  </a:moveTo>
                  <a:lnTo>
                    <a:pt x="0" y="2877"/>
                  </a:lnTo>
                  <a:lnTo>
                    <a:pt x="1901" y="2359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63"/>
            <p:cNvSpPr/>
            <p:nvPr/>
          </p:nvSpPr>
          <p:spPr>
            <a:xfrm>
              <a:off x="3698048" y="1053388"/>
              <a:ext cx="260986" cy="393498"/>
            </a:xfrm>
            <a:custGeom>
              <a:avLst/>
              <a:gdLst/>
              <a:ahLst/>
              <a:cxnLst/>
              <a:rect l="l" t="t" r="r" b="b"/>
              <a:pathLst>
                <a:path w="2003" h="3020" extrusionOk="0">
                  <a:moveTo>
                    <a:pt x="315" y="193"/>
                  </a:moveTo>
                  <a:lnTo>
                    <a:pt x="1881" y="2440"/>
                  </a:lnTo>
                  <a:lnTo>
                    <a:pt x="82" y="2928"/>
                  </a:lnTo>
                  <a:lnTo>
                    <a:pt x="315" y="193"/>
                  </a:lnTo>
                  <a:close/>
                  <a:moveTo>
                    <a:pt x="265" y="1"/>
                  </a:moveTo>
                  <a:lnTo>
                    <a:pt x="0" y="3019"/>
                  </a:lnTo>
                  <a:lnTo>
                    <a:pt x="2003" y="2481"/>
                  </a:lnTo>
                  <a:lnTo>
                    <a:pt x="265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63"/>
            <p:cNvSpPr/>
            <p:nvPr/>
          </p:nvSpPr>
          <p:spPr>
            <a:xfrm>
              <a:off x="4054286" y="2683948"/>
              <a:ext cx="247826" cy="374996"/>
            </a:xfrm>
            <a:custGeom>
              <a:avLst/>
              <a:gdLst/>
              <a:ahLst/>
              <a:cxnLst/>
              <a:rect l="l" t="t" r="r" b="b"/>
              <a:pathLst>
                <a:path w="1902" h="2878" extrusionOk="0">
                  <a:moveTo>
                    <a:pt x="1902" y="0"/>
                  </a:moveTo>
                  <a:lnTo>
                    <a:pt x="1" y="509"/>
                  </a:lnTo>
                  <a:lnTo>
                    <a:pt x="1647" y="2878"/>
                  </a:lnTo>
                  <a:lnTo>
                    <a:pt x="1902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63"/>
            <p:cNvSpPr/>
            <p:nvPr/>
          </p:nvSpPr>
          <p:spPr>
            <a:xfrm>
              <a:off x="4046338" y="2677303"/>
              <a:ext cx="261116" cy="394932"/>
            </a:xfrm>
            <a:custGeom>
              <a:avLst/>
              <a:gdLst/>
              <a:ahLst/>
              <a:cxnLst/>
              <a:rect l="l" t="t" r="r" b="b"/>
              <a:pathLst>
                <a:path w="2004" h="3031" extrusionOk="0">
                  <a:moveTo>
                    <a:pt x="1922" y="92"/>
                  </a:moveTo>
                  <a:lnTo>
                    <a:pt x="1688" y="2827"/>
                  </a:lnTo>
                  <a:lnTo>
                    <a:pt x="113" y="580"/>
                  </a:lnTo>
                  <a:lnTo>
                    <a:pt x="1922" y="92"/>
                  </a:lnTo>
                  <a:close/>
                  <a:moveTo>
                    <a:pt x="2004" y="1"/>
                  </a:moveTo>
                  <a:lnTo>
                    <a:pt x="1" y="539"/>
                  </a:lnTo>
                  <a:lnTo>
                    <a:pt x="1739" y="3030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63"/>
            <p:cNvSpPr/>
            <p:nvPr/>
          </p:nvSpPr>
          <p:spPr>
            <a:xfrm>
              <a:off x="3272751" y="1332879"/>
              <a:ext cx="341901" cy="340598"/>
            </a:xfrm>
            <a:custGeom>
              <a:avLst/>
              <a:gdLst/>
              <a:ahLst/>
              <a:cxnLst/>
              <a:rect l="l" t="t" r="r" b="b"/>
              <a:pathLst>
                <a:path w="2624" h="2614" extrusionOk="0">
                  <a:moveTo>
                    <a:pt x="1" y="0"/>
                  </a:moveTo>
                  <a:lnTo>
                    <a:pt x="1231" y="2613"/>
                  </a:lnTo>
                  <a:lnTo>
                    <a:pt x="2623" y="1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63"/>
            <p:cNvSpPr/>
            <p:nvPr/>
          </p:nvSpPr>
          <p:spPr>
            <a:xfrm>
              <a:off x="3263499" y="1323628"/>
              <a:ext cx="357797" cy="357797"/>
            </a:xfrm>
            <a:custGeom>
              <a:avLst/>
              <a:gdLst/>
              <a:ahLst/>
              <a:cxnLst/>
              <a:rect l="l" t="t" r="r" b="b"/>
              <a:pathLst>
                <a:path w="2746" h="2746" extrusionOk="0">
                  <a:moveTo>
                    <a:pt x="143" y="143"/>
                  </a:moveTo>
                  <a:lnTo>
                    <a:pt x="2633" y="1302"/>
                  </a:lnTo>
                  <a:lnTo>
                    <a:pt x="1312" y="2633"/>
                  </a:lnTo>
                  <a:lnTo>
                    <a:pt x="143" y="143"/>
                  </a:lnTo>
                  <a:close/>
                  <a:moveTo>
                    <a:pt x="1" y="0"/>
                  </a:moveTo>
                  <a:lnTo>
                    <a:pt x="1292" y="2745"/>
                  </a:lnTo>
                  <a:lnTo>
                    <a:pt x="2746" y="12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63"/>
            <p:cNvSpPr/>
            <p:nvPr/>
          </p:nvSpPr>
          <p:spPr>
            <a:xfrm>
              <a:off x="4390719" y="2450844"/>
              <a:ext cx="341901" cy="340598"/>
            </a:xfrm>
            <a:custGeom>
              <a:avLst/>
              <a:gdLst/>
              <a:ahLst/>
              <a:cxnLst/>
              <a:rect l="l" t="t" r="r" b="b"/>
              <a:pathLst>
                <a:path w="2624" h="2614" extrusionOk="0">
                  <a:moveTo>
                    <a:pt x="1394" y="0"/>
                  </a:moveTo>
                  <a:lnTo>
                    <a:pt x="1" y="1393"/>
                  </a:lnTo>
                  <a:lnTo>
                    <a:pt x="2623" y="2613"/>
                  </a:lnTo>
                  <a:lnTo>
                    <a:pt x="2623" y="2613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63"/>
            <p:cNvSpPr/>
            <p:nvPr/>
          </p:nvSpPr>
          <p:spPr>
            <a:xfrm>
              <a:off x="4382771" y="2442895"/>
              <a:ext cx="359100" cy="357667"/>
            </a:xfrm>
            <a:custGeom>
              <a:avLst/>
              <a:gdLst/>
              <a:ahLst/>
              <a:cxnLst/>
              <a:rect l="l" t="t" r="r" b="b"/>
              <a:pathLst>
                <a:path w="2756" h="2745" extrusionOk="0">
                  <a:moveTo>
                    <a:pt x="1444" y="122"/>
                  </a:moveTo>
                  <a:lnTo>
                    <a:pt x="2614" y="2603"/>
                  </a:lnTo>
                  <a:lnTo>
                    <a:pt x="123" y="1444"/>
                  </a:lnTo>
                  <a:lnTo>
                    <a:pt x="1444" y="122"/>
                  </a:lnTo>
                  <a:close/>
                  <a:moveTo>
                    <a:pt x="1464" y="0"/>
                  </a:moveTo>
                  <a:lnTo>
                    <a:pt x="1" y="1464"/>
                  </a:lnTo>
                  <a:lnTo>
                    <a:pt x="2756" y="2745"/>
                  </a:lnTo>
                  <a:lnTo>
                    <a:pt x="146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63"/>
            <p:cNvSpPr/>
            <p:nvPr/>
          </p:nvSpPr>
          <p:spPr>
            <a:xfrm>
              <a:off x="3006549" y="1763387"/>
              <a:ext cx="374996" cy="247826"/>
            </a:xfrm>
            <a:custGeom>
              <a:avLst/>
              <a:gdLst/>
              <a:ahLst/>
              <a:cxnLst/>
              <a:rect l="l" t="t" r="r" b="b"/>
              <a:pathLst>
                <a:path w="2878" h="1902" extrusionOk="0">
                  <a:moveTo>
                    <a:pt x="2877" y="1"/>
                  </a:moveTo>
                  <a:lnTo>
                    <a:pt x="1" y="244"/>
                  </a:lnTo>
                  <a:lnTo>
                    <a:pt x="2369" y="1901"/>
                  </a:lnTo>
                  <a:lnTo>
                    <a:pt x="2877" y="1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63"/>
            <p:cNvSpPr/>
            <p:nvPr/>
          </p:nvSpPr>
          <p:spPr>
            <a:xfrm>
              <a:off x="2993389" y="1758044"/>
              <a:ext cx="393368" cy="259813"/>
            </a:xfrm>
            <a:custGeom>
              <a:avLst/>
              <a:gdLst/>
              <a:ahLst/>
              <a:cxnLst/>
              <a:rect l="l" t="t" r="r" b="b"/>
              <a:pathLst>
                <a:path w="3019" h="1994" extrusionOk="0">
                  <a:moveTo>
                    <a:pt x="2928" y="82"/>
                  </a:moveTo>
                  <a:lnTo>
                    <a:pt x="2450" y="1881"/>
                  </a:lnTo>
                  <a:lnTo>
                    <a:pt x="193" y="316"/>
                  </a:lnTo>
                  <a:lnTo>
                    <a:pt x="2928" y="82"/>
                  </a:lnTo>
                  <a:close/>
                  <a:moveTo>
                    <a:pt x="3019" y="1"/>
                  </a:moveTo>
                  <a:lnTo>
                    <a:pt x="0" y="265"/>
                  </a:lnTo>
                  <a:lnTo>
                    <a:pt x="2490" y="1993"/>
                  </a:lnTo>
                  <a:lnTo>
                    <a:pt x="3019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63"/>
            <p:cNvSpPr/>
            <p:nvPr/>
          </p:nvSpPr>
          <p:spPr>
            <a:xfrm>
              <a:off x="4623825" y="2114412"/>
              <a:ext cx="375127" cy="247826"/>
            </a:xfrm>
            <a:custGeom>
              <a:avLst/>
              <a:gdLst/>
              <a:ahLst/>
              <a:cxnLst/>
              <a:rect l="l" t="t" r="r" b="b"/>
              <a:pathLst>
                <a:path w="2879" h="1902" extrusionOk="0">
                  <a:moveTo>
                    <a:pt x="509" y="0"/>
                  </a:moveTo>
                  <a:lnTo>
                    <a:pt x="1" y="1901"/>
                  </a:lnTo>
                  <a:lnTo>
                    <a:pt x="2878" y="1647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63"/>
            <p:cNvSpPr/>
            <p:nvPr/>
          </p:nvSpPr>
          <p:spPr>
            <a:xfrm>
              <a:off x="4618613" y="2106464"/>
              <a:ext cx="393498" cy="261116"/>
            </a:xfrm>
            <a:custGeom>
              <a:avLst/>
              <a:gdLst/>
              <a:ahLst/>
              <a:cxnLst/>
              <a:rect l="l" t="t" r="r" b="b"/>
              <a:pathLst>
                <a:path w="3020" h="2004" extrusionOk="0">
                  <a:moveTo>
                    <a:pt x="569" y="112"/>
                  </a:moveTo>
                  <a:lnTo>
                    <a:pt x="2816" y="1688"/>
                  </a:lnTo>
                  <a:lnTo>
                    <a:pt x="92" y="1922"/>
                  </a:lnTo>
                  <a:lnTo>
                    <a:pt x="569" y="112"/>
                  </a:lnTo>
                  <a:close/>
                  <a:moveTo>
                    <a:pt x="529" y="0"/>
                  </a:moveTo>
                  <a:lnTo>
                    <a:pt x="0" y="2003"/>
                  </a:lnTo>
                  <a:lnTo>
                    <a:pt x="0" y="2003"/>
                  </a:lnTo>
                  <a:lnTo>
                    <a:pt x="3020" y="1739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63"/>
            <p:cNvSpPr/>
            <p:nvPr/>
          </p:nvSpPr>
          <p:spPr>
            <a:xfrm>
              <a:off x="3006549" y="2114412"/>
              <a:ext cx="374996" cy="247826"/>
            </a:xfrm>
            <a:custGeom>
              <a:avLst/>
              <a:gdLst/>
              <a:ahLst/>
              <a:cxnLst/>
              <a:rect l="l" t="t" r="r" b="b"/>
              <a:pathLst>
                <a:path w="2878" h="1902" extrusionOk="0">
                  <a:moveTo>
                    <a:pt x="2369" y="0"/>
                  </a:moveTo>
                  <a:lnTo>
                    <a:pt x="1" y="1647"/>
                  </a:lnTo>
                  <a:lnTo>
                    <a:pt x="2877" y="1901"/>
                  </a:lnTo>
                  <a:lnTo>
                    <a:pt x="2369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63"/>
            <p:cNvSpPr/>
            <p:nvPr/>
          </p:nvSpPr>
          <p:spPr>
            <a:xfrm>
              <a:off x="2993389" y="2106464"/>
              <a:ext cx="393368" cy="261116"/>
            </a:xfrm>
            <a:custGeom>
              <a:avLst/>
              <a:gdLst/>
              <a:ahLst/>
              <a:cxnLst/>
              <a:rect l="l" t="t" r="r" b="b"/>
              <a:pathLst>
                <a:path w="3019" h="2004" extrusionOk="0">
                  <a:moveTo>
                    <a:pt x="2450" y="112"/>
                  </a:moveTo>
                  <a:lnTo>
                    <a:pt x="2928" y="1922"/>
                  </a:lnTo>
                  <a:lnTo>
                    <a:pt x="193" y="1688"/>
                  </a:lnTo>
                  <a:lnTo>
                    <a:pt x="2450" y="112"/>
                  </a:lnTo>
                  <a:close/>
                  <a:moveTo>
                    <a:pt x="2490" y="0"/>
                  </a:moveTo>
                  <a:lnTo>
                    <a:pt x="0" y="1739"/>
                  </a:lnTo>
                  <a:lnTo>
                    <a:pt x="3019" y="2003"/>
                  </a:lnTo>
                  <a:lnTo>
                    <a:pt x="2490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63"/>
            <p:cNvSpPr/>
            <p:nvPr/>
          </p:nvSpPr>
          <p:spPr>
            <a:xfrm>
              <a:off x="4623825" y="1763387"/>
              <a:ext cx="375127" cy="247826"/>
            </a:xfrm>
            <a:custGeom>
              <a:avLst/>
              <a:gdLst/>
              <a:ahLst/>
              <a:cxnLst/>
              <a:rect l="l" t="t" r="r" b="b"/>
              <a:pathLst>
                <a:path w="2879" h="1902" extrusionOk="0">
                  <a:moveTo>
                    <a:pt x="1" y="1"/>
                  </a:moveTo>
                  <a:lnTo>
                    <a:pt x="509" y="1901"/>
                  </a:lnTo>
                  <a:lnTo>
                    <a:pt x="2878" y="24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63"/>
            <p:cNvSpPr/>
            <p:nvPr/>
          </p:nvSpPr>
          <p:spPr>
            <a:xfrm>
              <a:off x="4618613" y="1758044"/>
              <a:ext cx="393498" cy="259813"/>
            </a:xfrm>
            <a:custGeom>
              <a:avLst/>
              <a:gdLst/>
              <a:ahLst/>
              <a:cxnLst/>
              <a:rect l="l" t="t" r="r" b="b"/>
              <a:pathLst>
                <a:path w="3020" h="1994" extrusionOk="0">
                  <a:moveTo>
                    <a:pt x="92" y="82"/>
                  </a:moveTo>
                  <a:lnTo>
                    <a:pt x="2816" y="316"/>
                  </a:lnTo>
                  <a:lnTo>
                    <a:pt x="569" y="1881"/>
                  </a:lnTo>
                  <a:lnTo>
                    <a:pt x="92" y="82"/>
                  </a:lnTo>
                  <a:close/>
                  <a:moveTo>
                    <a:pt x="0" y="1"/>
                  </a:moveTo>
                  <a:lnTo>
                    <a:pt x="529" y="1993"/>
                  </a:lnTo>
                  <a:lnTo>
                    <a:pt x="3020" y="26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63"/>
            <p:cNvSpPr/>
            <p:nvPr/>
          </p:nvSpPr>
          <p:spPr>
            <a:xfrm>
              <a:off x="3272751" y="2450844"/>
              <a:ext cx="341901" cy="340598"/>
            </a:xfrm>
            <a:custGeom>
              <a:avLst/>
              <a:gdLst/>
              <a:ahLst/>
              <a:cxnLst/>
              <a:rect l="l" t="t" r="r" b="b"/>
              <a:pathLst>
                <a:path w="2624" h="2614" extrusionOk="0">
                  <a:moveTo>
                    <a:pt x="1231" y="0"/>
                  </a:moveTo>
                  <a:lnTo>
                    <a:pt x="1" y="2613"/>
                  </a:lnTo>
                  <a:lnTo>
                    <a:pt x="1" y="2613"/>
                  </a:lnTo>
                  <a:lnTo>
                    <a:pt x="2623" y="1393"/>
                  </a:lnTo>
                  <a:lnTo>
                    <a:pt x="1231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63"/>
            <p:cNvSpPr/>
            <p:nvPr/>
          </p:nvSpPr>
          <p:spPr>
            <a:xfrm>
              <a:off x="3263499" y="2442895"/>
              <a:ext cx="357797" cy="357667"/>
            </a:xfrm>
            <a:custGeom>
              <a:avLst/>
              <a:gdLst/>
              <a:ahLst/>
              <a:cxnLst/>
              <a:rect l="l" t="t" r="r" b="b"/>
              <a:pathLst>
                <a:path w="2746" h="2745" extrusionOk="0">
                  <a:moveTo>
                    <a:pt x="1312" y="122"/>
                  </a:moveTo>
                  <a:lnTo>
                    <a:pt x="2633" y="1444"/>
                  </a:lnTo>
                  <a:lnTo>
                    <a:pt x="143" y="2603"/>
                  </a:lnTo>
                  <a:lnTo>
                    <a:pt x="1312" y="122"/>
                  </a:lnTo>
                  <a:close/>
                  <a:moveTo>
                    <a:pt x="1292" y="0"/>
                  </a:moveTo>
                  <a:lnTo>
                    <a:pt x="1" y="2745"/>
                  </a:lnTo>
                  <a:lnTo>
                    <a:pt x="1" y="2745"/>
                  </a:lnTo>
                  <a:lnTo>
                    <a:pt x="2746" y="1464"/>
                  </a:lnTo>
                  <a:lnTo>
                    <a:pt x="1292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63"/>
            <p:cNvSpPr/>
            <p:nvPr/>
          </p:nvSpPr>
          <p:spPr>
            <a:xfrm>
              <a:off x="4390719" y="1332879"/>
              <a:ext cx="341901" cy="340598"/>
            </a:xfrm>
            <a:custGeom>
              <a:avLst/>
              <a:gdLst/>
              <a:ahLst/>
              <a:cxnLst/>
              <a:rect l="l" t="t" r="r" b="b"/>
              <a:pathLst>
                <a:path w="2624" h="2614" extrusionOk="0">
                  <a:moveTo>
                    <a:pt x="2623" y="0"/>
                  </a:moveTo>
                  <a:lnTo>
                    <a:pt x="1" y="1220"/>
                  </a:lnTo>
                  <a:lnTo>
                    <a:pt x="1394" y="2613"/>
                  </a:lnTo>
                  <a:lnTo>
                    <a:pt x="2623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63"/>
            <p:cNvSpPr/>
            <p:nvPr/>
          </p:nvSpPr>
          <p:spPr>
            <a:xfrm>
              <a:off x="4382771" y="1323628"/>
              <a:ext cx="359100" cy="357797"/>
            </a:xfrm>
            <a:custGeom>
              <a:avLst/>
              <a:gdLst/>
              <a:ahLst/>
              <a:cxnLst/>
              <a:rect l="l" t="t" r="r" b="b"/>
              <a:pathLst>
                <a:path w="2756" h="2746" extrusionOk="0">
                  <a:moveTo>
                    <a:pt x="2614" y="143"/>
                  </a:moveTo>
                  <a:lnTo>
                    <a:pt x="1444" y="2633"/>
                  </a:lnTo>
                  <a:lnTo>
                    <a:pt x="123" y="1302"/>
                  </a:lnTo>
                  <a:lnTo>
                    <a:pt x="2614" y="143"/>
                  </a:lnTo>
                  <a:close/>
                  <a:moveTo>
                    <a:pt x="2756" y="0"/>
                  </a:moveTo>
                  <a:lnTo>
                    <a:pt x="1" y="1281"/>
                  </a:lnTo>
                  <a:lnTo>
                    <a:pt x="1464" y="2745"/>
                  </a:lnTo>
                  <a:lnTo>
                    <a:pt x="2756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63"/>
            <p:cNvSpPr/>
            <p:nvPr/>
          </p:nvSpPr>
          <p:spPr>
            <a:xfrm>
              <a:off x="3703390" y="2683948"/>
              <a:ext cx="247696" cy="374996"/>
            </a:xfrm>
            <a:custGeom>
              <a:avLst/>
              <a:gdLst/>
              <a:ahLst/>
              <a:cxnLst/>
              <a:rect l="l" t="t" r="r" b="b"/>
              <a:pathLst>
                <a:path w="1901" h="2878" extrusionOk="0">
                  <a:moveTo>
                    <a:pt x="0" y="0"/>
                  </a:moveTo>
                  <a:lnTo>
                    <a:pt x="244" y="2878"/>
                  </a:lnTo>
                  <a:lnTo>
                    <a:pt x="1901" y="5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63"/>
            <p:cNvSpPr/>
            <p:nvPr/>
          </p:nvSpPr>
          <p:spPr>
            <a:xfrm>
              <a:off x="3698048" y="2677303"/>
              <a:ext cx="260986" cy="394932"/>
            </a:xfrm>
            <a:custGeom>
              <a:avLst/>
              <a:gdLst/>
              <a:ahLst/>
              <a:cxnLst/>
              <a:rect l="l" t="t" r="r" b="b"/>
              <a:pathLst>
                <a:path w="2003" h="3031" extrusionOk="0">
                  <a:moveTo>
                    <a:pt x="82" y="92"/>
                  </a:moveTo>
                  <a:lnTo>
                    <a:pt x="1881" y="580"/>
                  </a:lnTo>
                  <a:lnTo>
                    <a:pt x="315" y="2827"/>
                  </a:lnTo>
                  <a:lnTo>
                    <a:pt x="82" y="92"/>
                  </a:lnTo>
                  <a:close/>
                  <a:moveTo>
                    <a:pt x="0" y="1"/>
                  </a:moveTo>
                  <a:lnTo>
                    <a:pt x="265" y="3030"/>
                  </a:lnTo>
                  <a:lnTo>
                    <a:pt x="2003" y="53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63"/>
            <p:cNvSpPr/>
            <p:nvPr/>
          </p:nvSpPr>
          <p:spPr>
            <a:xfrm>
              <a:off x="4054286" y="1066678"/>
              <a:ext cx="247826" cy="374866"/>
            </a:xfrm>
            <a:custGeom>
              <a:avLst/>
              <a:gdLst/>
              <a:ahLst/>
              <a:cxnLst/>
              <a:rect l="l" t="t" r="r" b="b"/>
              <a:pathLst>
                <a:path w="1902" h="2877" extrusionOk="0">
                  <a:moveTo>
                    <a:pt x="1647" y="0"/>
                  </a:moveTo>
                  <a:lnTo>
                    <a:pt x="1" y="2359"/>
                  </a:lnTo>
                  <a:lnTo>
                    <a:pt x="1902" y="2877"/>
                  </a:lnTo>
                  <a:lnTo>
                    <a:pt x="1902" y="2877"/>
                  </a:lnTo>
                  <a:lnTo>
                    <a:pt x="1647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63"/>
            <p:cNvSpPr/>
            <p:nvPr/>
          </p:nvSpPr>
          <p:spPr>
            <a:xfrm>
              <a:off x="4046338" y="1053388"/>
              <a:ext cx="261116" cy="393498"/>
            </a:xfrm>
            <a:custGeom>
              <a:avLst/>
              <a:gdLst/>
              <a:ahLst/>
              <a:cxnLst/>
              <a:rect l="l" t="t" r="r" b="b"/>
              <a:pathLst>
                <a:path w="2004" h="3020" extrusionOk="0">
                  <a:moveTo>
                    <a:pt x="1688" y="193"/>
                  </a:moveTo>
                  <a:lnTo>
                    <a:pt x="1922" y="2928"/>
                  </a:lnTo>
                  <a:lnTo>
                    <a:pt x="113" y="2440"/>
                  </a:lnTo>
                  <a:lnTo>
                    <a:pt x="1688" y="193"/>
                  </a:lnTo>
                  <a:close/>
                  <a:moveTo>
                    <a:pt x="1739" y="1"/>
                  </a:moveTo>
                  <a:lnTo>
                    <a:pt x="1" y="2481"/>
                  </a:lnTo>
                  <a:lnTo>
                    <a:pt x="2004" y="3019"/>
                  </a:lnTo>
                  <a:lnTo>
                    <a:pt x="1739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63"/>
            <p:cNvSpPr/>
            <p:nvPr/>
          </p:nvSpPr>
          <p:spPr>
            <a:xfrm>
              <a:off x="3866134" y="969866"/>
              <a:ext cx="271801" cy="375127"/>
            </a:xfrm>
            <a:custGeom>
              <a:avLst/>
              <a:gdLst/>
              <a:ahLst/>
              <a:cxnLst/>
              <a:rect l="l" t="t" r="r" b="b"/>
              <a:pathLst>
                <a:path w="2086" h="2879" extrusionOk="0">
                  <a:moveTo>
                    <a:pt x="1048" y="1"/>
                  </a:moveTo>
                  <a:lnTo>
                    <a:pt x="1" y="2878"/>
                  </a:lnTo>
                  <a:lnTo>
                    <a:pt x="2085" y="2878"/>
                  </a:lnTo>
                  <a:lnTo>
                    <a:pt x="1048" y="1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63"/>
            <p:cNvSpPr/>
            <p:nvPr/>
          </p:nvSpPr>
          <p:spPr>
            <a:xfrm>
              <a:off x="3859619" y="956706"/>
              <a:ext cx="284830" cy="392195"/>
            </a:xfrm>
            <a:custGeom>
              <a:avLst/>
              <a:gdLst/>
              <a:ahLst/>
              <a:cxnLst/>
              <a:rect l="l" t="t" r="r" b="b"/>
              <a:pathLst>
                <a:path w="2186" h="3010" extrusionOk="0">
                  <a:moveTo>
                    <a:pt x="1098" y="203"/>
                  </a:moveTo>
                  <a:lnTo>
                    <a:pt x="2095" y="2938"/>
                  </a:lnTo>
                  <a:lnTo>
                    <a:pt x="102" y="2938"/>
                  </a:lnTo>
                  <a:lnTo>
                    <a:pt x="1098" y="203"/>
                  </a:lnTo>
                  <a:close/>
                  <a:moveTo>
                    <a:pt x="1098" y="0"/>
                  </a:moveTo>
                  <a:lnTo>
                    <a:pt x="1" y="3009"/>
                  </a:lnTo>
                  <a:lnTo>
                    <a:pt x="2186" y="3009"/>
                  </a:lnTo>
                  <a:lnTo>
                    <a:pt x="1098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63"/>
            <p:cNvSpPr/>
            <p:nvPr/>
          </p:nvSpPr>
          <p:spPr>
            <a:xfrm>
              <a:off x="3866134" y="2780630"/>
              <a:ext cx="271801" cy="373693"/>
            </a:xfrm>
            <a:custGeom>
              <a:avLst/>
              <a:gdLst/>
              <a:ahLst/>
              <a:cxnLst/>
              <a:rect l="l" t="t" r="r" b="b"/>
              <a:pathLst>
                <a:path w="2086" h="2868" extrusionOk="0">
                  <a:moveTo>
                    <a:pt x="1" y="1"/>
                  </a:moveTo>
                  <a:lnTo>
                    <a:pt x="1048" y="2868"/>
                  </a:lnTo>
                  <a:lnTo>
                    <a:pt x="2085" y="1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63"/>
            <p:cNvSpPr/>
            <p:nvPr/>
          </p:nvSpPr>
          <p:spPr>
            <a:xfrm>
              <a:off x="3859619" y="2775418"/>
              <a:ext cx="284830" cy="392195"/>
            </a:xfrm>
            <a:custGeom>
              <a:avLst/>
              <a:gdLst/>
              <a:ahLst/>
              <a:cxnLst/>
              <a:rect l="l" t="t" r="r" b="b"/>
              <a:pathLst>
                <a:path w="2186" h="3010" extrusionOk="0">
                  <a:moveTo>
                    <a:pt x="2095" y="71"/>
                  </a:moveTo>
                  <a:lnTo>
                    <a:pt x="1098" y="2806"/>
                  </a:lnTo>
                  <a:lnTo>
                    <a:pt x="102" y="71"/>
                  </a:lnTo>
                  <a:close/>
                  <a:moveTo>
                    <a:pt x="1" y="0"/>
                  </a:moveTo>
                  <a:lnTo>
                    <a:pt x="1098" y="3009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63"/>
            <p:cNvSpPr/>
            <p:nvPr/>
          </p:nvSpPr>
          <p:spPr>
            <a:xfrm>
              <a:off x="3456994" y="1116974"/>
              <a:ext cx="304766" cy="392195"/>
            </a:xfrm>
            <a:custGeom>
              <a:avLst/>
              <a:gdLst/>
              <a:ahLst/>
              <a:cxnLst/>
              <a:rect l="l" t="t" r="r" b="b"/>
              <a:pathLst>
                <a:path w="2339" h="3010" extrusionOk="0">
                  <a:moveTo>
                    <a:pt x="0" y="1"/>
                  </a:moveTo>
                  <a:lnTo>
                    <a:pt x="529" y="3010"/>
                  </a:lnTo>
                  <a:lnTo>
                    <a:pt x="2338" y="196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63"/>
            <p:cNvSpPr/>
            <p:nvPr/>
          </p:nvSpPr>
          <p:spPr>
            <a:xfrm>
              <a:off x="3450218" y="1104986"/>
              <a:ext cx="319489" cy="410828"/>
            </a:xfrm>
            <a:custGeom>
              <a:avLst/>
              <a:gdLst/>
              <a:ahLst/>
              <a:cxnLst/>
              <a:rect l="l" t="t" r="r" b="b"/>
              <a:pathLst>
                <a:path w="2452" h="3153" extrusionOk="0">
                  <a:moveTo>
                    <a:pt x="103" y="174"/>
                  </a:moveTo>
                  <a:lnTo>
                    <a:pt x="2329" y="2054"/>
                  </a:lnTo>
                  <a:lnTo>
                    <a:pt x="611" y="3041"/>
                  </a:lnTo>
                  <a:lnTo>
                    <a:pt x="103" y="174"/>
                  </a:lnTo>
                  <a:close/>
                  <a:moveTo>
                    <a:pt x="1" y="1"/>
                  </a:moveTo>
                  <a:lnTo>
                    <a:pt x="560" y="3152"/>
                  </a:lnTo>
                  <a:lnTo>
                    <a:pt x="2451" y="20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63"/>
            <p:cNvSpPr/>
            <p:nvPr/>
          </p:nvSpPr>
          <p:spPr>
            <a:xfrm>
              <a:off x="4243741" y="2616454"/>
              <a:ext cx="304766" cy="392195"/>
            </a:xfrm>
            <a:custGeom>
              <a:avLst/>
              <a:gdLst/>
              <a:ahLst/>
              <a:cxnLst/>
              <a:rect l="l" t="t" r="r" b="b"/>
              <a:pathLst>
                <a:path w="2339" h="3010" extrusionOk="0">
                  <a:moveTo>
                    <a:pt x="1810" y="0"/>
                  </a:moveTo>
                  <a:lnTo>
                    <a:pt x="1" y="1037"/>
                  </a:lnTo>
                  <a:lnTo>
                    <a:pt x="2339" y="3009"/>
                  </a:lnTo>
                  <a:lnTo>
                    <a:pt x="1810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63"/>
            <p:cNvSpPr/>
            <p:nvPr/>
          </p:nvSpPr>
          <p:spPr>
            <a:xfrm>
              <a:off x="4235793" y="2608505"/>
              <a:ext cx="319359" cy="412001"/>
            </a:xfrm>
            <a:custGeom>
              <a:avLst/>
              <a:gdLst/>
              <a:ahLst/>
              <a:cxnLst/>
              <a:rect l="l" t="t" r="r" b="b"/>
              <a:pathLst>
                <a:path w="2451" h="3162" extrusionOk="0">
                  <a:moveTo>
                    <a:pt x="1840" y="112"/>
                  </a:moveTo>
                  <a:lnTo>
                    <a:pt x="2349" y="2978"/>
                  </a:lnTo>
                  <a:lnTo>
                    <a:pt x="2349" y="2978"/>
                  </a:lnTo>
                  <a:lnTo>
                    <a:pt x="123" y="1108"/>
                  </a:lnTo>
                  <a:lnTo>
                    <a:pt x="1840" y="112"/>
                  </a:lnTo>
                  <a:close/>
                  <a:moveTo>
                    <a:pt x="1891" y="0"/>
                  </a:moveTo>
                  <a:lnTo>
                    <a:pt x="1" y="1098"/>
                  </a:lnTo>
                  <a:lnTo>
                    <a:pt x="2450" y="3161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63"/>
            <p:cNvSpPr/>
            <p:nvPr/>
          </p:nvSpPr>
          <p:spPr>
            <a:xfrm>
              <a:off x="3056975" y="1515688"/>
              <a:ext cx="392195" cy="306069"/>
            </a:xfrm>
            <a:custGeom>
              <a:avLst/>
              <a:gdLst/>
              <a:ahLst/>
              <a:cxnLst/>
              <a:rect l="l" t="t" r="r" b="b"/>
              <a:pathLst>
                <a:path w="3010" h="2349" extrusionOk="0">
                  <a:moveTo>
                    <a:pt x="0" y="0"/>
                  </a:moveTo>
                  <a:lnTo>
                    <a:pt x="1962" y="2349"/>
                  </a:lnTo>
                  <a:lnTo>
                    <a:pt x="3009" y="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63"/>
            <p:cNvSpPr/>
            <p:nvPr/>
          </p:nvSpPr>
          <p:spPr>
            <a:xfrm>
              <a:off x="3044987" y="1509043"/>
              <a:ext cx="410698" cy="319359"/>
            </a:xfrm>
            <a:custGeom>
              <a:avLst/>
              <a:gdLst/>
              <a:ahLst/>
              <a:cxnLst/>
              <a:rect l="l" t="t" r="r" b="b"/>
              <a:pathLst>
                <a:path w="3152" h="2451" extrusionOk="0">
                  <a:moveTo>
                    <a:pt x="173" y="102"/>
                  </a:moveTo>
                  <a:lnTo>
                    <a:pt x="3040" y="611"/>
                  </a:lnTo>
                  <a:lnTo>
                    <a:pt x="2054" y="2339"/>
                  </a:lnTo>
                  <a:lnTo>
                    <a:pt x="173" y="102"/>
                  </a:lnTo>
                  <a:close/>
                  <a:moveTo>
                    <a:pt x="0" y="1"/>
                  </a:moveTo>
                  <a:lnTo>
                    <a:pt x="2064" y="2450"/>
                  </a:lnTo>
                  <a:lnTo>
                    <a:pt x="3152" y="55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63"/>
            <p:cNvSpPr/>
            <p:nvPr/>
          </p:nvSpPr>
          <p:spPr>
            <a:xfrm>
              <a:off x="4556330" y="2303867"/>
              <a:ext cx="392195" cy="304766"/>
            </a:xfrm>
            <a:custGeom>
              <a:avLst/>
              <a:gdLst/>
              <a:ahLst/>
              <a:cxnLst/>
              <a:rect l="l" t="t" r="r" b="b"/>
              <a:pathLst>
                <a:path w="3010" h="2339" extrusionOk="0">
                  <a:moveTo>
                    <a:pt x="1038" y="0"/>
                  </a:moveTo>
                  <a:lnTo>
                    <a:pt x="1" y="1799"/>
                  </a:lnTo>
                  <a:lnTo>
                    <a:pt x="3010" y="2338"/>
                  </a:lnTo>
                  <a:lnTo>
                    <a:pt x="1038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63"/>
            <p:cNvSpPr/>
            <p:nvPr/>
          </p:nvSpPr>
          <p:spPr>
            <a:xfrm>
              <a:off x="4549684" y="2295918"/>
              <a:ext cx="410698" cy="319229"/>
            </a:xfrm>
            <a:custGeom>
              <a:avLst/>
              <a:gdLst/>
              <a:ahLst/>
              <a:cxnLst/>
              <a:rect l="l" t="t" r="r" b="b"/>
              <a:pathLst>
                <a:path w="3152" h="2450" extrusionOk="0">
                  <a:moveTo>
                    <a:pt x="1098" y="122"/>
                  </a:moveTo>
                  <a:lnTo>
                    <a:pt x="2969" y="2348"/>
                  </a:lnTo>
                  <a:lnTo>
                    <a:pt x="102" y="1840"/>
                  </a:lnTo>
                  <a:lnTo>
                    <a:pt x="1098" y="122"/>
                  </a:lnTo>
                  <a:close/>
                  <a:moveTo>
                    <a:pt x="1089" y="0"/>
                  </a:moveTo>
                  <a:lnTo>
                    <a:pt x="1" y="1891"/>
                  </a:lnTo>
                  <a:lnTo>
                    <a:pt x="3152" y="2450"/>
                  </a:lnTo>
                  <a:lnTo>
                    <a:pt x="1089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63"/>
            <p:cNvSpPr/>
            <p:nvPr/>
          </p:nvSpPr>
          <p:spPr>
            <a:xfrm>
              <a:off x="2909867" y="1926260"/>
              <a:ext cx="374996" cy="271670"/>
            </a:xfrm>
            <a:custGeom>
              <a:avLst/>
              <a:gdLst/>
              <a:ahLst/>
              <a:cxnLst/>
              <a:rect l="l" t="t" r="r" b="b"/>
              <a:pathLst>
                <a:path w="2878" h="2085" extrusionOk="0">
                  <a:moveTo>
                    <a:pt x="2878" y="0"/>
                  </a:moveTo>
                  <a:lnTo>
                    <a:pt x="0" y="1048"/>
                  </a:lnTo>
                  <a:lnTo>
                    <a:pt x="2878" y="2085"/>
                  </a:lnTo>
                  <a:lnTo>
                    <a:pt x="2878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63"/>
            <p:cNvSpPr/>
            <p:nvPr/>
          </p:nvSpPr>
          <p:spPr>
            <a:xfrm>
              <a:off x="2896576" y="1919745"/>
              <a:ext cx="392195" cy="284830"/>
            </a:xfrm>
            <a:custGeom>
              <a:avLst/>
              <a:gdLst/>
              <a:ahLst/>
              <a:cxnLst/>
              <a:rect l="l" t="t" r="r" b="b"/>
              <a:pathLst>
                <a:path w="3010" h="2186" extrusionOk="0">
                  <a:moveTo>
                    <a:pt x="2949" y="102"/>
                  </a:moveTo>
                  <a:lnTo>
                    <a:pt x="2949" y="2084"/>
                  </a:lnTo>
                  <a:lnTo>
                    <a:pt x="204" y="1098"/>
                  </a:lnTo>
                  <a:lnTo>
                    <a:pt x="2949" y="102"/>
                  </a:lnTo>
                  <a:close/>
                  <a:moveTo>
                    <a:pt x="3010" y="0"/>
                  </a:moveTo>
                  <a:lnTo>
                    <a:pt x="1" y="1098"/>
                  </a:lnTo>
                  <a:lnTo>
                    <a:pt x="3010" y="2185"/>
                  </a:lnTo>
                  <a:lnTo>
                    <a:pt x="3010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63"/>
            <p:cNvSpPr/>
            <p:nvPr/>
          </p:nvSpPr>
          <p:spPr>
            <a:xfrm>
              <a:off x="4720637" y="1926260"/>
              <a:ext cx="374866" cy="271670"/>
            </a:xfrm>
            <a:custGeom>
              <a:avLst/>
              <a:gdLst/>
              <a:ahLst/>
              <a:cxnLst/>
              <a:rect l="l" t="t" r="r" b="b"/>
              <a:pathLst>
                <a:path w="2877" h="2085" extrusionOk="0">
                  <a:moveTo>
                    <a:pt x="0" y="0"/>
                  </a:moveTo>
                  <a:lnTo>
                    <a:pt x="0" y="2085"/>
                  </a:lnTo>
                  <a:lnTo>
                    <a:pt x="2877" y="10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63"/>
            <p:cNvSpPr/>
            <p:nvPr/>
          </p:nvSpPr>
          <p:spPr>
            <a:xfrm>
              <a:off x="4715295" y="1919745"/>
              <a:ext cx="393498" cy="284830"/>
            </a:xfrm>
            <a:custGeom>
              <a:avLst/>
              <a:gdLst/>
              <a:ahLst/>
              <a:cxnLst/>
              <a:rect l="l" t="t" r="r" b="b"/>
              <a:pathLst>
                <a:path w="3020" h="2186" extrusionOk="0">
                  <a:moveTo>
                    <a:pt x="71" y="102"/>
                  </a:moveTo>
                  <a:lnTo>
                    <a:pt x="2816" y="1098"/>
                  </a:lnTo>
                  <a:lnTo>
                    <a:pt x="71" y="2084"/>
                  </a:lnTo>
                  <a:lnTo>
                    <a:pt x="71" y="102"/>
                  </a:lnTo>
                  <a:close/>
                  <a:moveTo>
                    <a:pt x="1" y="0"/>
                  </a:moveTo>
                  <a:lnTo>
                    <a:pt x="1" y="2185"/>
                  </a:lnTo>
                  <a:lnTo>
                    <a:pt x="3019" y="109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63"/>
            <p:cNvSpPr/>
            <p:nvPr/>
          </p:nvSpPr>
          <p:spPr>
            <a:xfrm>
              <a:off x="3056975" y="2303867"/>
              <a:ext cx="392195" cy="304766"/>
            </a:xfrm>
            <a:custGeom>
              <a:avLst/>
              <a:gdLst/>
              <a:ahLst/>
              <a:cxnLst/>
              <a:rect l="l" t="t" r="r" b="b"/>
              <a:pathLst>
                <a:path w="3010" h="2339" extrusionOk="0">
                  <a:moveTo>
                    <a:pt x="1962" y="0"/>
                  </a:moveTo>
                  <a:lnTo>
                    <a:pt x="0" y="2338"/>
                  </a:lnTo>
                  <a:lnTo>
                    <a:pt x="3009" y="1799"/>
                  </a:lnTo>
                  <a:lnTo>
                    <a:pt x="1962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63"/>
            <p:cNvSpPr/>
            <p:nvPr/>
          </p:nvSpPr>
          <p:spPr>
            <a:xfrm>
              <a:off x="3044987" y="2295918"/>
              <a:ext cx="410698" cy="319229"/>
            </a:xfrm>
            <a:custGeom>
              <a:avLst/>
              <a:gdLst/>
              <a:ahLst/>
              <a:cxnLst/>
              <a:rect l="l" t="t" r="r" b="b"/>
              <a:pathLst>
                <a:path w="3152" h="2450" extrusionOk="0">
                  <a:moveTo>
                    <a:pt x="2054" y="122"/>
                  </a:moveTo>
                  <a:lnTo>
                    <a:pt x="3040" y="1840"/>
                  </a:lnTo>
                  <a:lnTo>
                    <a:pt x="173" y="2348"/>
                  </a:lnTo>
                  <a:lnTo>
                    <a:pt x="173" y="2348"/>
                  </a:lnTo>
                  <a:lnTo>
                    <a:pt x="2054" y="122"/>
                  </a:lnTo>
                  <a:close/>
                  <a:moveTo>
                    <a:pt x="2064" y="0"/>
                  </a:moveTo>
                  <a:lnTo>
                    <a:pt x="0" y="2450"/>
                  </a:lnTo>
                  <a:lnTo>
                    <a:pt x="3152" y="1891"/>
                  </a:lnTo>
                  <a:lnTo>
                    <a:pt x="206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63"/>
            <p:cNvSpPr/>
            <p:nvPr/>
          </p:nvSpPr>
          <p:spPr>
            <a:xfrm>
              <a:off x="4556330" y="1515688"/>
              <a:ext cx="392195" cy="306069"/>
            </a:xfrm>
            <a:custGeom>
              <a:avLst/>
              <a:gdLst/>
              <a:ahLst/>
              <a:cxnLst/>
              <a:rect l="l" t="t" r="r" b="b"/>
              <a:pathLst>
                <a:path w="3010" h="2349" extrusionOk="0">
                  <a:moveTo>
                    <a:pt x="3010" y="0"/>
                  </a:moveTo>
                  <a:lnTo>
                    <a:pt x="1" y="539"/>
                  </a:lnTo>
                  <a:lnTo>
                    <a:pt x="1038" y="2349"/>
                  </a:lnTo>
                  <a:lnTo>
                    <a:pt x="3010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63"/>
            <p:cNvSpPr/>
            <p:nvPr/>
          </p:nvSpPr>
          <p:spPr>
            <a:xfrm>
              <a:off x="4549684" y="1509043"/>
              <a:ext cx="410698" cy="319359"/>
            </a:xfrm>
            <a:custGeom>
              <a:avLst/>
              <a:gdLst/>
              <a:ahLst/>
              <a:cxnLst/>
              <a:rect l="l" t="t" r="r" b="b"/>
              <a:pathLst>
                <a:path w="3152" h="2451" extrusionOk="0">
                  <a:moveTo>
                    <a:pt x="2969" y="102"/>
                  </a:moveTo>
                  <a:lnTo>
                    <a:pt x="1098" y="2339"/>
                  </a:lnTo>
                  <a:lnTo>
                    <a:pt x="102" y="611"/>
                  </a:lnTo>
                  <a:lnTo>
                    <a:pt x="2969" y="102"/>
                  </a:lnTo>
                  <a:close/>
                  <a:moveTo>
                    <a:pt x="3152" y="1"/>
                  </a:moveTo>
                  <a:lnTo>
                    <a:pt x="1" y="559"/>
                  </a:lnTo>
                  <a:lnTo>
                    <a:pt x="1089" y="2450"/>
                  </a:lnTo>
                  <a:lnTo>
                    <a:pt x="315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63"/>
            <p:cNvSpPr/>
            <p:nvPr/>
          </p:nvSpPr>
          <p:spPr>
            <a:xfrm>
              <a:off x="3456994" y="2616454"/>
              <a:ext cx="304766" cy="392195"/>
            </a:xfrm>
            <a:custGeom>
              <a:avLst/>
              <a:gdLst/>
              <a:ahLst/>
              <a:cxnLst/>
              <a:rect l="l" t="t" r="r" b="b"/>
              <a:pathLst>
                <a:path w="2339" h="3010" extrusionOk="0">
                  <a:moveTo>
                    <a:pt x="529" y="0"/>
                  </a:moveTo>
                  <a:lnTo>
                    <a:pt x="0" y="3009"/>
                  </a:lnTo>
                  <a:lnTo>
                    <a:pt x="2338" y="1037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63"/>
            <p:cNvSpPr/>
            <p:nvPr/>
          </p:nvSpPr>
          <p:spPr>
            <a:xfrm>
              <a:off x="3450218" y="2608505"/>
              <a:ext cx="319489" cy="412001"/>
            </a:xfrm>
            <a:custGeom>
              <a:avLst/>
              <a:gdLst/>
              <a:ahLst/>
              <a:cxnLst/>
              <a:rect l="l" t="t" r="r" b="b"/>
              <a:pathLst>
                <a:path w="2452" h="3162" extrusionOk="0">
                  <a:moveTo>
                    <a:pt x="611" y="112"/>
                  </a:moveTo>
                  <a:lnTo>
                    <a:pt x="2329" y="1108"/>
                  </a:lnTo>
                  <a:lnTo>
                    <a:pt x="103" y="2978"/>
                  </a:lnTo>
                  <a:lnTo>
                    <a:pt x="103" y="2978"/>
                  </a:lnTo>
                  <a:lnTo>
                    <a:pt x="611" y="112"/>
                  </a:lnTo>
                  <a:close/>
                  <a:moveTo>
                    <a:pt x="560" y="0"/>
                  </a:moveTo>
                  <a:lnTo>
                    <a:pt x="1" y="3161"/>
                  </a:lnTo>
                  <a:lnTo>
                    <a:pt x="2451" y="1098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63"/>
            <p:cNvSpPr/>
            <p:nvPr/>
          </p:nvSpPr>
          <p:spPr>
            <a:xfrm>
              <a:off x="4243741" y="1116974"/>
              <a:ext cx="304766" cy="392195"/>
            </a:xfrm>
            <a:custGeom>
              <a:avLst/>
              <a:gdLst/>
              <a:ahLst/>
              <a:cxnLst/>
              <a:rect l="l" t="t" r="r" b="b"/>
              <a:pathLst>
                <a:path w="2339" h="3010" extrusionOk="0">
                  <a:moveTo>
                    <a:pt x="2339" y="1"/>
                  </a:moveTo>
                  <a:lnTo>
                    <a:pt x="1" y="1962"/>
                  </a:lnTo>
                  <a:lnTo>
                    <a:pt x="1810" y="3010"/>
                  </a:lnTo>
                  <a:lnTo>
                    <a:pt x="2339" y="1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63"/>
            <p:cNvSpPr/>
            <p:nvPr/>
          </p:nvSpPr>
          <p:spPr>
            <a:xfrm>
              <a:off x="4235793" y="1104986"/>
              <a:ext cx="319359" cy="410828"/>
            </a:xfrm>
            <a:custGeom>
              <a:avLst/>
              <a:gdLst/>
              <a:ahLst/>
              <a:cxnLst/>
              <a:rect l="l" t="t" r="r" b="b"/>
              <a:pathLst>
                <a:path w="2451" h="3153" extrusionOk="0">
                  <a:moveTo>
                    <a:pt x="2349" y="174"/>
                  </a:moveTo>
                  <a:lnTo>
                    <a:pt x="1840" y="3041"/>
                  </a:lnTo>
                  <a:lnTo>
                    <a:pt x="123" y="2054"/>
                  </a:lnTo>
                  <a:lnTo>
                    <a:pt x="2349" y="174"/>
                  </a:lnTo>
                  <a:close/>
                  <a:moveTo>
                    <a:pt x="2450" y="1"/>
                  </a:moveTo>
                  <a:lnTo>
                    <a:pt x="1" y="2065"/>
                  </a:lnTo>
                  <a:lnTo>
                    <a:pt x="1891" y="3152"/>
                  </a:lnTo>
                  <a:lnTo>
                    <a:pt x="2450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63"/>
            <p:cNvSpPr/>
            <p:nvPr/>
          </p:nvSpPr>
          <p:spPr>
            <a:xfrm>
              <a:off x="3238352" y="1287796"/>
              <a:ext cx="1528650" cy="1530084"/>
            </a:xfrm>
            <a:custGeom>
              <a:avLst/>
              <a:gdLst/>
              <a:ahLst/>
              <a:cxnLst/>
              <a:rect l="l" t="t" r="r" b="b"/>
              <a:pathLst>
                <a:path w="11732" h="11743" extrusionOk="0">
                  <a:moveTo>
                    <a:pt x="5866" y="1"/>
                  </a:moveTo>
                  <a:cubicBezTo>
                    <a:pt x="2623" y="1"/>
                    <a:pt x="0" y="2623"/>
                    <a:pt x="0" y="5867"/>
                  </a:cubicBezTo>
                  <a:cubicBezTo>
                    <a:pt x="0" y="9109"/>
                    <a:pt x="2623" y="11742"/>
                    <a:pt x="5866" y="11742"/>
                  </a:cubicBezTo>
                  <a:cubicBezTo>
                    <a:pt x="9109" y="11742"/>
                    <a:pt x="11732" y="9109"/>
                    <a:pt x="11732" y="5867"/>
                  </a:cubicBezTo>
                  <a:cubicBezTo>
                    <a:pt x="11732" y="2623"/>
                    <a:pt x="9109" y="1"/>
                    <a:pt x="5866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63"/>
            <p:cNvSpPr/>
            <p:nvPr/>
          </p:nvSpPr>
          <p:spPr>
            <a:xfrm>
              <a:off x="3233009" y="1283887"/>
              <a:ext cx="1539335" cy="1537901"/>
            </a:xfrm>
            <a:custGeom>
              <a:avLst/>
              <a:gdLst/>
              <a:ahLst/>
              <a:cxnLst/>
              <a:rect l="l" t="t" r="r" b="b"/>
              <a:pathLst>
                <a:path w="11814" h="11803" extrusionOk="0">
                  <a:moveTo>
                    <a:pt x="5907" y="61"/>
                  </a:moveTo>
                  <a:cubicBezTo>
                    <a:pt x="9120" y="61"/>
                    <a:pt x="11743" y="2684"/>
                    <a:pt x="11743" y="5897"/>
                  </a:cubicBezTo>
                  <a:cubicBezTo>
                    <a:pt x="11743" y="9119"/>
                    <a:pt x="9120" y="11732"/>
                    <a:pt x="5907" y="11732"/>
                  </a:cubicBezTo>
                  <a:cubicBezTo>
                    <a:pt x="2685" y="11732"/>
                    <a:pt x="72" y="9119"/>
                    <a:pt x="72" y="5897"/>
                  </a:cubicBezTo>
                  <a:cubicBezTo>
                    <a:pt x="72" y="2684"/>
                    <a:pt x="2685" y="61"/>
                    <a:pt x="5907" y="61"/>
                  </a:cubicBezTo>
                  <a:close/>
                  <a:moveTo>
                    <a:pt x="5907" y="0"/>
                  </a:moveTo>
                  <a:cubicBezTo>
                    <a:pt x="2654" y="0"/>
                    <a:pt x="1" y="2644"/>
                    <a:pt x="1" y="5897"/>
                  </a:cubicBezTo>
                  <a:cubicBezTo>
                    <a:pt x="1" y="9159"/>
                    <a:pt x="2654" y="11803"/>
                    <a:pt x="5907" y="11803"/>
                  </a:cubicBezTo>
                  <a:cubicBezTo>
                    <a:pt x="9161" y="11803"/>
                    <a:pt x="11813" y="9159"/>
                    <a:pt x="11813" y="5897"/>
                  </a:cubicBezTo>
                  <a:cubicBezTo>
                    <a:pt x="11813" y="2644"/>
                    <a:pt x="9161" y="0"/>
                    <a:pt x="590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63"/>
            <p:cNvSpPr/>
            <p:nvPr/>
          </p:nvSpPr>
          <p:spPr>
            <a:xfrm>
              <a:off x="3711338" y="2016297"/>
              <a:ext cx="78179" cy="78309"/>
            </a:xfrm>
            <a:custGeom>
              <a:avLst/>
              <a:gdLst/>
              <a:ahLst/>
              <a:cxnLst/>
              <a:rect l="l" t="t" r="r" b="b"/>
              <a:pathLst>
                <a:path w="600" h="601" extrusionOk="0">
                  <a:moveTo>
                    <a:pt x="294" y="1"/>
                  </a:moveTo>
                  <a:cubicBezTo>
                    <a:pt x="132" y="1"/>
                    <a:pt x="0" y="133"/>
                    <a:pt x="0" y="296"/>
                  </a:cubicBezTo>
                  <a:cubicBezTo>
                    <a:pt x="0" y="468"/>
                    <a:pt x="132" y="601"/>
                    <a:pt x="294" y="601"/>
                  </a:cubicBezTo>
                  <a:cubicBezTo>
                    <a:pt x="457" y="601"/>
                    <a:pt x="599" y="468"/>
                    <a:pt x="599" y="296"/>
                  </a:cubicBezTo>
                  <a:cubicBezTo>
                    <a:pt x="599" y="133"/>
                    <a:pt x="457" y="1"/>
                    <a:pt x="29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63"/>
            <p:cNvSpPr/>
            <p:nvPr/>
          </p:nvSpPr>
          <p:spPr>
            <a:xfrm>
              <a:off x="4215857" y="2016297"/>
              <a:ext cx="78309" cy="78309"/>
            </a:xfrm>
            <a:custGeom>
              <a:avLst/>
              <a:gdLst/>
              <a:ahLst/>
              <a:cxnLst/>
              <a:rect l="l" t="t" r="r" b="b"/>
              <a:pathLst>
                <a:path w="601" h="601" extrusionOk="0">
                  <a:moveTo>
                    <a:pt x="306" y="1"/>
                  </a:moveTo>
                  <a:cubicBezTo>
                    <a:pt x="133" y="1"/>
                    <a:pt x="1" y="133"/>
                    <a:pt x="1" y="296"/>
                  </a:cubicBezTo>
                  <a:cubicBezTo>
                    <a:pt x="1" y="468"/>
                    <a:pt x="133" y="601"/>
                    <a:pt x="306" y="601"/>
                  </a:cubicBezTo>
                  <a:cubicBezTo>
                    <a:pt x="468" y="601"/>
                    <a:pt x="601" y="468"/>
                    <a:pt x="601" y="296"/>
                  </a:cubicBezTo>
                  <a:cubicBezTo>
                    <a:pt x="601" y="133"/>
                    <a:pt x="468" y="1"/>
                    <a:pt x="306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63"/>
            <p:cNvSpPr/>
            <p:nvPr/>
          </p:nvSpPr>
          <p:spPr>
            <a:xfrm>
              <a:off x="3947050" y="2090567"/>
              <a:ext cx="111404" cy="43780"/>
            </a:xfrm>
            <a:custGeom>
              <a:avLst/>
              <a:gdLst/>
              <a:ahLst/>
              <a:cxnLst/>
              <a:rect l="l" t="t" r="r" b="b"/>
              <a:pathLst>
                <a:path w="855" h="336" extrusionOk="0">
                  <a:moveTo>
                    <a:pt x="71" y="0"/>
                  </a:moveTo>
                  <a:lnTo>
                    <a:pt x="1" y="20"/>
                  </a:lnTo>
                  <a:cubicBezTo>
                    <a:pt x="61" y="203"/>
                    <a:pt x="234" y="336"/>
                    <a:pt x="427" y="336"/>
                  </a:cubicBezTo>
                  <a:cubicBezTo>
                    <a:pt x="620" y="336"/>
                    <a:pt x="793" y="203"/>
                    <a:pt x="854" y="20"/>
                  </a:cubicBezTo>
                  <a:lnTo>
                    <a:pt x="783" y="0"/>
                  </a:lnTo>
                  <a:cubicBezTo>
                    <a:pt x="732" y="153"/>
                    <a:pt x="590" y="264"/>
                    <a:pt x="427" y="264"/>
                  </a:cubicBezTo>
                  <a:cubicBezTo>
                    <a:pt x="265" y="264"/>
                    <a:pt x="122" y="153"/>
                    <a:pt x="7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63"/>
            <p:cNvSpPr/>
            <p:nvPr/>
          </p:nvSpPr>
          <p:spPr>
            <a:xfrm>
              <a:off x="3537649" y="2079883"/>
              <a:ext cx="184371" cy="184371"/>
            </a:xfrm>
            <a:custGeom>
              <a:avLst/>
              <a:gdLst/>
              <a:ahLst/>
              <a:cxnLst/>
              <a:rect l="l" t="t" r="r" b="b"/>
              <a:pathLst>
                <a:path w="1415" h="1415" extrusionOk="0">
                  <a:moveTo>
                    <a:pt x="712" y="1"/>
                  </a:moveTo>
                  <a:cubicBezTo>
                    <a:pt x="316" y="1"/>
                    <a:pt x="1" y="316"/>
                    <a:pt x="1" y="703"/>
                  </a:cubicBezTo>
                  <a:cubicBezTo>
                    <a:pt x="1" y="1099"/>
                    <a:pt x="316" y="1414"/>
                    <a:pt x="712" y="1414"/>
                  </a:cubicBezTo>
                  <a:cubicBezTo>
                    <a:pt x="1099" y="1414"/>
                    <a:pt x="1414" y="1099"/>
                    <a:pt x="1414" y="703"/>
                  </a:cubicBezTo>
                  <a:cubicBezTo>
                    <a:pt x="1414" y="316"/>
                    <a:pt x="1099" y="1"/>
                    <a:pt x="71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63"/>
            <p:cNvSpPr/>
            <p:nvPr/>
          </p:nvSpPr>
          <p:spPr>
            <a:xfrm>
              <a:off x="4283483" y="2079883"/>
              <a:ext cx="184241" cy="184371"/>
            </a:xfrm>
            <a:custGeom>
              <a:avLst/>
              <a:gdLst/>
              <a:ahLst/>
              <a:cxnLst/>
              <a:rect l="l" t="t" r="r" b="b"/>
              <a:pathLst>
                <a:path w="1414" h="1415" extrusionOk="0">
                  <a:moveTo>
                    <a:pt x="702" y="1"/>
                  </a:moveTo>
                  <a:cubicBezTo>
                    <a:pt x="315" y="1"/>
                    <a:pt x="1" y="316"/>
                    <a:pt x="1" y="703"/>
                  </a:cubicBezTo>
                  <a:cubicBezTo>
                    <a:pt x="1" y="1099"/>
                    <a:pt x="315" y="1414"/>
                    <a:pt x="702" y="1414"/>
                  </a:cubicBezTo>
                  <a:cubicBezTo>
                    <a:pt x="1099" y="1414"/>
                    <a:pt x="1413" y="1099"/>
                    <a:pt x="1413" y="703"/>
                  </a:cubicBezTo>
                  <a:cubicBezTo>
                    <a:pt x="1413" y="316"/>
                    <a:pt x="1099" y="1"/>
                    <a:pt x="70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63"/>
            <p:cNvSpPr/>
            <p:nvPr/>
          </p:nvSpPr>
          <p:spPr>
            <a:xfrm>
              <a:off x="3280699" y="1330143"/>
              <a:ext cx="1443957" cy="1445390"/>
            </a:xfrm>
            <a:custGeom>
              <a:avLst/>
              <a:gdLst/>
              <a:ahLst/>
              <a:cxnLst/>
              <a:rect l="l" t="t" r="r" b="b"/>
              <a:pathLst>
                <a:path w="11082" h="11093" extrusionOk="0">
                  <a:moveTo>
                    <a:pt x="5541" y="72"/>
                  </a:moveTo>
                  <a:cubicBezTo>
                    <a:pt x="8560" y="72"/>
                    <a:pt x="11011" y="2522"/>
                    <a:pt x="11011" y="5542"/>
                  </a:cubicBezTo>
                  <a:cubicBezTo>
                    <a:pt x="11011" y="8560"/>
                    <a:pt x="8560" y="11021"/>
                    <a:pt x="5541" y="11021"/>
                  </a:cubicBezTo>
                  <a:cubicBezTo>
                    <a:pt x="2522" y="11021"/>
                    <a:pt x="62" y="8560"/>
                    <a:pt x="62" y="5542"/>
                  </a:cubicBezTo>
                  <a:cubicBezTo>
                    <a:pt x="62" y="2522"/>
                    <a:pt x="2522" y="72"/>
                    <a:pt x="5541" y="72"/>
                  </a:cubicBezTo>
                  <a:close/>
                  <a:moveTo>
                    <a:pt x="5541" y="1"/>
                  </a:moveTo>
                  <a:cubicBezTo>
                    <a:pt x="2481" y="1"/>
                    <a:pt x="1" y="2492"/>
                    <a:pt x="1" y="5542"/>
                  </a:cubicBezTo>
                  <a:cubicBezTo>
                    <a:pt x="1" y="8601"/>
                    <a:pt x="2481" y="11092"/>
                    <a:pt x="5541" y="11092"/>
                  </a:cubicBezTo>
                  <a:cubicBezTo>
                    <a:pt x="8601" y="11092"/>
                    <a:pt x="11081" y="8601"/>
                    <a:pt x="11081" y="5542"/>
                  </a:cubicBezTo>
                  <a:cubicBezTo>
                    <a:pt x="11081" y="2492"/>
                    <a:pt x="8601" y="1"/>
                    <a:pt x="554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63"/>
            <p:cNvSpPr/>
            <p:nvPr/>
          </p:nvSpPr>
          <p:spPr>
            <a:xfrm>
              <a:off x="1962851" y="2033496"/>
              <a:ext cx="500733" cy="420340"/>
            </a:xfrm>
            <a:custGeom>
              <a:avLst/>
              <a:gdLst/>
              <a:ahLst/>
              <a:cxnLst/>
              <a:rect l="l" t="t" r="r" b="b"/>
              <a:pathLst>
                <a:path w="3843" h="3226" extrusionOk="0">
                  <a:moveTo>
                    <a:pt x="2509" y="1"/>
                  </a:moveTo>
                  <a:cubicBezTo>
                    <a:pt x="2265" y="1"/>
                    <a:pt x="2020" y="95"/>
                    <a:pt x="1840" y="286"/>
                  </a:cubicBezTo>
                  <a:cubicBezTo>
                    <a:pt x="1505" y="652"/>
                    <a:pt x="1606" y="1129"/>
                    <a:pt x="1606" y="1129"/>
                  </a:cubicBezTo>
                  <a:cubicBezTo>
                    <a:pt x="1606" y="1129"/>
                    <a:pt x="1356" y="943"/>
                    <a:pt x="1013" y="943"/>
                  </a:cubicBezTo>
                  <a:cubicBezTo>
                    <a:pt x="925" y="943"/>
                    <a:pt x="830" y="956"/>
                    <a:pt x="732" y="987"/>
                  </a:cubicBezTo>
                  <a:cubicBezTo>
                    <a:pt x="265" y="1140"/>
                    <a:pt x="0" y="1658"/>
                    <a:pt x="143" y="2136"/>
                  </a:cubicBezTo>
                  <a:cubicBezTo>
                    <a:pt x="326" y="2718"/>
                    <a:pt x="978" y="3225"/>
                    <a:pt x="1968" y="3225"/>
                  </a:cubicBezTo>
                  <a:cubicBezTo>
                    <a:pt x="2239" y="3225"/>
                    <a:pt x="2537" y="3187"/>
                    <a:pt x="2856" y="3101"/>
                  </a:cubicBezTo>
                  <a:cubicBezTo>
                    <a:pt x="3843" y="1933"/>
                    <a:pt x="3710" y="763"/>
                    <a:pt x="3131" y="235"/>
                  </a:cubicBezTo>
                  <a:cubicBezTo>
                    <a:pt x="2956" y="79"/>
                    <a:pt x="2733" y="1"/>
                    <a:pt x="2509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63"/>
            <p:cNvSpPr/>
            <p:nvPr/>
          </p:nvSpPr>
          <p:spPr>
            <a:xfrm>
              <a:off x="1957509" y="2028284"/>
              <a:ext cx="511418" cy="430633"/>
            </a:xfrm>
            <a:custGeom>
              <a:avLst/>
              <a:gdLst/>
              <a:ahLst/>
              <a:cxnLst/>
              <a:rect l="l" t="t" r="r" b="b"/>
              <a:pathLst>
                <a:path w="3925" h="3305" extrusionOk="0">
                  <a:moveTo>
                    <a:pt x="2547" y="74"/>
                  </a:moveTo>
                  <a:cubicBezTo>
                    <a:pt x="2761" y="74"/>
                    <a:pt x="2977" y="150"/>
                    <a:pt x="3152" y="306"/>
                  </a:cubicBezTo>
                  <a:cubicBezTo>
                    <a:pt x="3925" y="1007"/>
                    <a:pt x="3589" y="2267"/>
                    <a:pt x="2877" y="3111"/>
                  </a:cubicBezTo>
                  <a:cubicBezTo>
                    <a:pt x="2601" y="3185"/>
                    <a:pt x="2311" y="3224"/>
                    <a:pt x="2027" y="3224"/>
                  </a:cubicBezTo>
                  <a:cubicBezTo>
                    <a:pt x="1213" y="3224"/>
                    <a:pt x="450" y="2904"/>
                    <a:pt x="224" y="2166"/>
                  </a:cubicBezTo>
                  <a:cubicBezTo>
                    <a:pt x="82" y="1698"/>
                    <a:pt x="336" y="1210"/>
                    <a:pt x="783" y="1058"/>
                  </a:cubicBezTo>
                  <a:cubicBezTo>
                    <a:pt x="875" y="1027"/>
                    <a:pt x="966" y="1017"/>
                    <a:pt x="1058" y="1017"/>
                  </a:cubicBezTo>
                  <a:cubicBezTo>
                    <a:pt x="1373" y="1017"/>
                    <a:pt x="1616" y="1190"/>
                    <a:pt x="1627" y="1200"/>
                  </a:cubicBezTo>
                  <a:lnTo>
                    <a:pt x="1698" y="1251"/>
                  </a:lnTo>
                  <a:lnTo>
                    <a:pt x="1677" y="1160"/>
                  </a:lnTo>
                  <a:cubicBezTo>
                    <a:pt x="1677" y="1160"/>
                    <a:pt x="1586" y="692"/>
                    <a:pt x="1912" y="346"/>
                  </a:cubicBezTo>
                  <a:cubicBezTo>
                    <a:pt x="2082" y="166"/>
                    <a:pt x="2313" y="74"/>
                    <a:pt x="2547" y="74"/>
                  </a:cubicBezTo>
                  <a:close/>
                  <a:moveTo>
                    <a:pt x="2542" y="0"/>
                  </a:moveTo>
                  <a:cubicBezTo>
                    <a:pt x="2290" y="0"/>
                    <a:pt x="2040" y="99"/>
                    <a:pt x="1860" y="295"/>
                  </a:cubicBezTo>
                  <a:cubicBezTo>
                    <a:pt x="1586" y="590"/>
                    <a:pt x="1586" y="946"/>
                    <a:pt x="1596" y="1099"/>
                  </a:cubicBezTo>
                  <a:cubicBezTo>
                    <a:pt x="1501" y="1040"/>
                    <a:pt x="1305" y="949"/>
                    <a:pt x="1062" y="949"/>
                  </a:cubicBezTo>
                  <a:cubicBezTo>
                    <a:pt x="968" y="949"/>
                    <a:pt x="867" y="963"/>
                    <a:pt x="763" y="997"/>
                  </a:cubicBezTo>
                  <a:cubicBezTo>
                    <a:pt x="275" y="1149"/>
                    <a:pt x="1" y="1688"/>
                    <a:pt x="153" y="2186"/>
                  </a:cubicBezTo>
                  <a:cubicBezTo>
                    <a:pt x="275" y="2583"/>
                    <a:pt x="610" y="2928"/>
                    <a:pt x="1058" y="3121"/>
                  </a:cubicBezTo>
                  <a:cubicBezTo>
                    <a:pt x="1281" y="3213"/>
                    <a:pt x="1586" y="3304"/>
                    <a:pt x="1993" y="3304"/>
                  </a:cubicBezTo>
                  <a:cubicBezTo>
                    <a:pt x="2257" y="3304"/>
                    <a:pt x="2562" y="3263"/>
                    <a:pt x="2908" y="3172"/>
                  </a:cubicBezTo>
                  <a:lnTo>
                    <a:pt x="2918" y="3172"/>
                  </a:lnTo>
                  <a:lnTo>
                    <a:pt x="2918" y="3162"/>
                  </a:lnTo>
                  <a:cubicBezTo>
                    <a:pt x="3507" y="2471"/>
                    <a:pt x="3640" y="1861"/>
                    <a:pt x="3660" y="1465"/>
                  </a:cubicBezTo>
                  <a:cubicBezTo>
                    <a:pt x="3670" y="977"/>
                    <a:pt x="3507" y="539"/>
                    <a:pt x="3193" y="254"/>
                  </a:cubicBezTo>
                  <a:cubicBezTo>
                    <a:pt x="3007" y="84"/>
                    <a:pt x="2773" y="0"/>
                    <a:pt x="254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63"/>
            <p:cNvSpPr/>
            <p:nvPr/>
          </p:nvSpPr>
          <p:spPr>
            <a:xfrm>
              <a:off x="2334986" y="2716914"/>
              <a:ext cx="496824" cy="408483"/>
            </a:xfrm>
            <a:custGeom>
              <a:avLst/>
              <a:gdLst/>
              <a:ahLst/>
              <a:cxnLst/>
              <a:rect l="l" t="t" r="r" b="b"/>
              <a:pathLst>
                <a:path w="3813" h="3135" extrusionOk="0">
                  <a:moveTo>
                    <a:pt x="1203" y="1"/>
                  </a:moveTo>
                  <a:cubicBezTo>
                    <a:pt x="923" y="1"/>
                    <a:pt x="646" y="129"/>
                    <a:pt x="468" y="368"/>
                  </a:cubicBezTo>
                  <a:cubicBezTo>
                    <a:pt x="0" y="998"/>
                    <a:pt x="82" y="2167"/>
                    <a:pt x="1281" y="3122"/>
                  </a:cubicBezTo>
                  <a:cubicBezTo>
                    <a:pt x="1386" y="3131"/>
                    <a:pt x="1487" y="3135"/>
                    <a:pt x="1585" y="3135"/>
                  </a:cubicBezTo>
                  <a:cubicBezTo>
                    <a:pt x="2921" y="3135"/>
                    <a:pt x="3676" y="2389"/>
                    <a:pt x="3752" y="1669"/>
                  </a:cubicBezTo>
                  <a:cubicBezTo>
                    <a:pt x="3813" y="1171"/>
                    <a:pt x="3457" y="713"/>
                    <a:pt x="2959" y="652"/>
                  </a:cubicBezTo>
                  <a:cubicBezTo>
                    <a:pt x="2921" y="648"/>
                    <a:pt x="2885" y="646"/>
                    <a:pt x="2849" y="646"/>
                  </a:cubicBezTo>
                  <a:cubicBezTo>
                    <a:pt x="2421" y="646"/>
                    <a:pt x="2135" y="957"/>
                    <a:pt x="2135" y="957"/>
                  </a:cubicBezTo>
                  <a:cubicBezTo>
                    <a:pt x="2135" y="957"/>
                    <a:pt x="2146" y="459"/>
                    <a:pt x="1739" y="174"/>
                  </a:cubicBezTo>
                  <a:cubicBezTo>
                    <a:pt x="1577" y="57"/>
                    <a:pt x="1389" y="1"/>
                    <a:pt x="1203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63"/>
            <p:cNvSpPr/>
            <p:nvPr/>
          </p:nvSpPr>
          <p:spPr>
            <a:xfrm>
              <a:off x="2317787" y="2712093"/>
              <a:ext cx="518063" cy="418385"/>
            </a:xfrm>
            <a:custGeom>
              <a:avLst/>
              <a:gdLst/>
              <a:ahLst/>
              <a:cxnLst/>
              <a:rect l="l" t="t" r="r" b="b"/>
              <a:pathLst>
                <a:path w="3976" h="3211" extrusionOk="0">
                  <a:moveTo>
                    <a:pt x="1341" y="70"/>
                  </a:moveTo>
                  <a:cubicBezTo>
                    <a:pt x="1519" y="70"/>
                    <a:pt x="1698" y="123"/>
                    <a:pt x="1851" y="232"/>
                  </a:cubicBezTo>
                  <a:cubicBezTo>
                    <a:pt x="2237" y="516"/>
                    <a:pt x="2237" y="984"/>
                    <a:pt x="2237" y="994"/>
                  </a:cubicBezTo>
                  <a:lnTo>
                    <a:pt x="2237" y="1086"/>
                  </a:lnTo>
                  <a:lnTo>
                    <a:pt x="2298" y="1015"/>
                  </a:lnTo>
                  <a:cubicBezTo>
                    <a:pt x="2298" y="1015"/>
                    <a:pt x="2571" y="715"/>
                    <a:pt x="2996" y="715"/>
                  </a:cubicBezTo>
                  <a:cubicBezTo>
                    <a:pt x="3027" y="715"/>
                    <a:pt x="3059" y="716"/>
                    <a:pt x="3091" y="720"/>
                  </a:cubicBezTo>
                  <a:cubicBezTo>
                    <a:pt x="3559" y="781"/>
                    <a:pt x="3904" y="1218"/>
                    <a:pt x="3853" y="1695"/>
                  </a:cubicBezTo>
                  <a:cubicBezTo>
                    <a:pt x="3750" y="2657"/>
                    <a:pt x="2693" y="3138"/>
                    <a:pt x="1665" y="3138"/>
                  </a:cubicBezTo>
                  <a:cubicBezTo>
                    <a:pt x="1584" y="3138"/>
                    <a:pt x="1504" y="3135"/>
                    <a:pt x="1424" y="3129"/>
                  </a:cubicBezTo>
                  <a:cubicBezTo>
                    <a:pt x="570" y="2438"/>
                    <a:pt x="1" y="1269"/>
                    <a:pt x="631" y="425"/>
                  </a:cubicBezTo>
                  <a:cubicBezTo>
                    <a:pt x="803" y="192"/>
                    <a:pt x="1071" y="70"/>
                    <a:pt x="1341" y="70"/>
                  </a:cubicBezTo>
                  <a:close/>
                  <a:moveTo>
                    <a:pt x="1338" y="1"/>
                  </a:moveTo>
                  <a:cubicBezTo>
                    <a:pt x="1047" y="1"/>
                    <a:pt x="759" y="134"/>
                    <a:pt x="570" y="385"/>
                  </a:cubicBezTo>
                  <a:cubicBezTo>
                    <a:pt x="315" y="720"/>
                    <a:pt x="234" y="1187"/>
                    <a:pt x="346" y="1665"/>
                  </a:cubicBezTo>
                  <a:cubicBezTo>
                    <a:pt x="437" y="2052"/>
                    <a:pt x="692" y="2631"/>
                    <a:pt x="1393" y="3190"/>
                  </a:cubicBezTo>
                  <a:lnTo>
                    <a:pt x="1404" y="3200"/>
                  </a:lnTo>
                  <a:lnTo>
                    <a:pt x="1413" y="3200"/>
                  </a:lnTo>
                  <a:cubicBezTo>
                    <a:pt x="1515" y="3200"/>
                    <a:pt x="1617" y="3211"/>
                    <a:pt x="1708" y="3211"/>
                  </a:cubicBezTo>
                  <a:cubicBezTo>
                    <a:pt x="2440" y="3211"/>
                    <a:pt x="2928" y="2987"/>
                    <a:pt x="3213" y="2793"/>
                  </a:cubicBezTo>
                  <a:cubicBezTo>
                    <a:pt x="3620" y="2519"/>
                    <a:pt x="3873" y="2122"/>
                    <a:pt x="3925" y="1706"/>
                  </a:cubicBezTo>
                  <a:cubicBezTo>
                    <a:pt x="3975" y="1187"/>
                    <a:pt x="3609" y="710"/>
                    <a:pt x="3101" y="649"/>
                  </a:cubicBezTo>
                  <a:cubicBezTo>
                    <a:pt x="3066" y="645"/>
                    <a:pt x="3031" y="644"/>
                    <a:pt x="2998" y="644"/>
                  </a:cubicBezTo>
                  <a:cubicBezTo>
                    <a:pt x="2654" y="644"/>
                    <a:pt x="2400" y="821"/>
                    <a:pt x="2298" y="913"/>
                  </a:cubicBezTo>
                  <a:cubicBezTo>
                    <a:pt x="2278" y="760"/>
                    <a:pt x="2206" y="415"/>
                    <a:pt x="1891" y="181"/>
                  </a:cubicBezTo>
                  <a:cubicBezTo>
                    <a:pt x="1725" y="59"/>
                    <a:pt x="1531" y="1"/>
                    <a:pt x="133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63"/>
            <p:cNvSpPr/>
            <p:nvPr/>
          </p:nvSpPr>
          <p:spPr>
            <a:xfrm>
              <a:off x="5996137" y="723601"/>
              <a:ext cx="1152481" cy="949348"/>
            </a:xfrm>
            <a:custGeom>
              <a:avLst/>
              <a:gdLst/>
              <a:ahLst/>
              <a:cxnLst/>
              <a:rect l="l" t="t" r="r" b="b"/>
              <a:pathLst>
                <a:path w="8845" h="7286" extrusionOk="0">
                  <a:moveTo>
                    <a:pt x="2820" y="0"/>
                  </a:moveTo>
                  <a:cubicBezTo>
                    <a:pt x="2162" y="0"/>
                    <a:pt x="1508" y="304"/>
                    <a:pt x="1089" y="864"/>
                  </a:cubicBezTo>
                  <a:cubicBezTo>
                    <a:pt x="1" y="2318"/>
                    <a:pt x="204" y="5042"/>
                    <a:pt x="2989" y="7258"/>
                  </a:cubicBezTo>
                  <a:cubicBezTo>
                    <a:pt x="3226" y="7277"/>
                    <a:pt x="3455" y="7285"/>
                    <a:pt x="3678" y="7285"/>
                  </a:cubicBezTo>
                  <a:cubicBezTo>
                    <a:pt x="6796" y="7285"/>
                    <a:pt x="8552" y="5552"/>
                    <a:pt x="8723" y="3863"/>
                  </a:cubicBezTo>
                  <a:cubicBezTo>
                    <a:pt x="8845" y="2715"/>
                    <a:pt x="8031" y="1657"/>
                    <a:pt x="6883" y="1515"/>
                  </a:cubicBezTo>
                  <a:cubicBezTo>
                    <a:pt x="6794" y="1504"/>
                    <a:pt x="6707" y="1499"/>
                    <a:pt x="6622" y="1499"/>
                  </a:cubicBezTo>
                  <a:cubicBezTo>
                    <a:pt x="5618" y="1499"/>
                    <a:pt x="4961" y="2216"/>
                    <a:pt x="4961" y="2216"/>
                  </a:cubicBezTo>
                  <a:cubicBezTo>
                    <a:pt x="4961" y="2216"/>
                    <a:pt x="4982" y="1078"/>
                    <a:pt x="4046" y="397"/>
                  </a:cubicBezTo>
                  <a:cubicBezTo>
                    <a:pt x="3678" y="128"/>
                    <a:pt x="3248" y="0"/>
                    <a:pt x="2820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63"/>
            <p:cNvSpPr/>
            <p:nvPr/>
          </p:nvSpPr>
          <p:spPr>
            <a:xfrm>
              <a:off x="6034576" y="719692"/>
              <a:ext cx="1119386" cy="957687"/>
            </a:xfrm>
            <a:custGeom>
              <a:avLst/>
              <a:gdLst/>
              <a:ahLst/>
              <a:cxnLst/>
              <a:rect l="l" t="t" r="r" b="b"/>
              <a:pathLst>
                <a:path w="8591" h="7350" extrusionOk="0">
                  <a:moveTo>
                    <a:pt x="2524" y="69"/>
                  </a:moveTo>
                  <a:cubicBezTo>
                    <a:pt x="2946" y="69"/>
                    <a:pt x="3369" y="195"/>
                    <a:pt x="3731" y="457"/>
                  </a:cubicBezTo>
                  <a:cubicBezTo>
                    <a:pt x="4636" y="1118"/>
                    <a:pt x="4636" y="2236"/>
                    <a:pt x="4636" y="2246"/>
                  </a:cubicBezTo>
                  <a:lnTo>
                    <a:pt x="4636" y="2338"/>
                  </a:lnTo>
                  <a:lnTo>
                    <a:pt x="4697" y="2277"/>
                  </a:lnTo>
                  <a:cubicBezTo>
                    <a:pt x="4706" y="2267"/>
                    <a:pt x="5361" y="1561"/>
                    <a:pt x="6337" y="1561"/>
                  </a:cubicBezTo>
                  <a:cubicBezTo>
                    <a:pt x="6415" y="1561"/>
                    <a:pt x="6496" y="1565"/>
                    <a:pt x="6578" y="1575"/>
                  </a:cubicBezTo>
                  <a:cubicBezTo>
                    <a:pt x="7706" y="1717"/>
                    <a:pt x="8520" y="2754"/>
                    <a:pt x="8398" y="3893"/>
                  </a:cubicBezTo>
                  <a:cubicBezTo>
                    <a:pt x="8296" y="4828"/>
                    <a:pt x="7716" y="5723"/>
                    <a:pt x="6801" y="6343"/>
                  </a:cubicBezTo>
                  <a:cubicBezTo>
                    <a:pt x="6143" y="6785"/>
                    <a:pt x="5035" y="7283"/>
                    <a:pt x="3366" y="7283"/>
                  </a:cubicBezTo>
                  <a:cubicBezTo>
                    <a:pt x="3155" y="7283"/>
                    <a:pt x="2934" y="7275"/>
                    <a:pt x="2705" y="7258"/>
                  </a:cubicBezTo>
                  <a:cubicBezTo>
                    <a:pt x="1099" y="5977"/>
                    <a:pt x="529" y="4666"/>
                    <a:pt x="326" y="3802"/>
                  </a:cubicBezTo>
                  <a:cubicBezTo>
                    <a:pt x="82" y="2724"/>
                    <a:pt x="254" y="1677"/>
                    <a:pt x="824" y="915"/>
                  </a:cubicBezTo>
                  <a:cubicBezTo>
                    <a:pt x="1241" y="362"/>
                    <a:pt x="1881" y="69"/>
                    <a:pt x="2524" y="69"/>
                  </a:cubicBezTo>
                  <a:close/>
                  <a:moveTo>
                    <a:pt x="2519" y="0"/>
                  </a:moveTo>
                  <a:cubicBezTo>
                    <a:pt x="1854" y="0"/>
                    <a:pt x="1192" y="304"/>
                    <a:pt x="763" y="874"/>
                  </a:cubicBezTo>
                  <a:cubicBezTo>
                    <a:pt x="193" y="1647"/>
                    <a:pt x="1" y="2714"/>
                    <a:pt x="254" y="3812"/>
                  </a:cubicBezTo>
                  <a:cubicBezTo>
                    <a:pt x="458" y="4696"/>
                    <a:pt x="1047" y="6018"/>
                    <a:pt x="2674" y="7319"/>
                  </a:cubicBezTo>
                  <a:lnTo>
                    <a:pt x="2694" y="7329"/>
                  </a:lnTo>
                  <a:cubicBezTo>
                    <a:pt x="2928" y="7340"/>
                    <a:pt x="3152" y="7349"/>
                    <a:pt x="3376" y="7349"/>
                  </a:cubicBezTo>
                  <a:cubicBezTo>
                    <a:pt x="5063" y="7349"/>
                    <a:pt x="6182" y="6852"/>
                    <a:pt x="6842" y="6404"/>
                  </a:cubicBezTo>
                  <a:cubicBezTo>
                    <a:pt x="7767" y="5774"/>
                    <a:pt x="8367" y="4859"/>
                    <a:pt x="8468" y="3904"/>
                  </a:cubicBezTo>
                  <a:cubicBezTo>
                    <a:pt x="8590" y="2724"/>
                    <a:pt x="7747" y="1647"/>
                    <a:pt x="6588" y="1514"/>
                  </a:cubicBezTo>
                  <a:cubicBezTo>
                    <a:pt x="6498" y="1503"/>
                    <a:pt x="6410" y="1498"/>
                    <a:pt x="6325" y="1498"/>
                  </a:cubicBezTo>
                  <a:cubicBezTo>
                    <a:pt x="5485" y="1498"/>
                    <a:pt x="4883" y="2000"/>
                    <a:pt x="4707" y="2175"/>
                  </a:cubicBezTo>
                  <a:cubicBezTo>
                    <a:pt x="4687" y="1900"/>
                    <a:pt x="4565" y="976"/>
                    <a:pt x="3772" y="407"/>
                  </a:cubicBezTo>
                  <a:cubicBezTo>
                    <a:pt x="3396" y="132"/>
                    <a:pt x="2957" y="0"/>
                    <a:pt x="2519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63"/>
            <p:cNvSpPr/>
            <p:nvPr/>
          </p:nvSpPr>
          <p:spPr>
            <a:xfrm>
              <a:off x="855437" y="723601"/>
              <a:ext cx="1153784" cy="949348"/>
            </a:xfrm>
            <a:custGeom>
              <a:avLst/>
              <a:gdLst/>
              <a:ahLst/>
              <a:cxnLst/>
              <a:rect l="l" t="t" r="r" b="b"/>
              <a:pathLst>
                <a:path w="8855" h="7286" extrusionOk="0">
                  <a:moveTo>
                    <a:pt x="6032" y="0"/>
                  </a:moveTo>
                  <a:cubicBezTo>
                    <a:pt x="5605" y="0"/>
                    <a:pt x="5177" y="128"/>
                    <a:pt x="4809" y="397"/>
                  </a:cubicBezTo>
                  <a:cubicBezTo>
                    <a:pt x="3873" y="1078"/>
                    <a:pt x="3884" y="2216"/>
                    <a:pt x="3884" y="2216"/>
                  </a:cubicBezTo>
                  <a:cubicBezTo>
                    <a:pt x="3884" y="2216"/>
                    <a:pt x="3235" y="1499"/>
                    <a:pt x="2234" y="1499"/>
                  </a:cubicBezTo>
                  <a:cubicBezTo>
                    <a:pt x="2149" y="1499"/>
                    <a:pt x="2062" y="1504"/>
                    <a:pt x="1973" y="1515"/>
                  </a:cubicBezTo>
                  <a:cubicBezTo>
                    <a:pt x="824" y="1657"/>
                    <a:pt x="1" y="2715"/>
                    <a:pt x="123" y="3863"/>
                  </a:cubicBezTo>
                  <a:cubicBezTo>
                    <a:pt x="303" y="5552"/>
                    <a:pt x="2060" y="7285"/>
                    <a:pt x="5177" y="7285"/>
                  </a:cubicBezTo>
                  <a:cubicBezTo>
                    <a:pt x="5400" y="7285"/>
                    <a:pt x="5630" y="7277"/>
                    <a:pt x="5866" y="7258"/>
                  </a:cubicBezTo>
                  <a:cubicBezTo>
                    <a:pt x="8651" y="5042"/>
                    <a:pt x="8855" y="2318"/>
                    <a:pt x="7767" y="864"/>
                  </a:cubicBezTo>
                  <a:cubicBezTo>
                    <a:pt x="7342" y="304"/>
                    <a:pt x="6689" y="0"/>
                    <a:pt x="6032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63"/>
            <p:cNvSpPr/>
            <p:nvPr/>
          </p:nvSpPr>
          <p:spPr>
            <a:xfrm>
              <a:off x="851398" y="719692"/>
              <a:ext cx="1118083" cy="957687"/>
            </a:xfrm>
            <a:custGeom>
              <a:avLst/>
              <a:gdLst/>
              <a:ahLst/>
              <a:cxnLst/>
              <a:rect l="l" t="t" r="r" b="b"/>
              <a:pathLst>
                <a:path w="8581" h="7350" extrusionOk="0">
                  <a:moveTo>
                    <a:pt x="6067" y="69"/>
                  </a:moveTo>
                  <a:cubicBezTo>
                    <a:pt x="6710" y="69"/>
                    <a:pt x="7350" y="362"/>
                    <a:pt x="7767" y="915"/>
                  </a:cubicBezTo>
                  <a:cubicBezTo>
                    <a:pt x="8327" y="1677"/>
                    <a:pt x="8510" y="2724"/>
                    <a:pt x="8266" y="3802"/>
                  </a:cubicBezTo>
                  <a:cubicBezTo>
                    <a:pt x="8063" y="4666"/>
                    <a:pt x="7483" y="5977"/>
                    <a:pt x="5887" y="7258"/>
                  </a:cubicBezTo>
                  <a:cubicBezTo>
                    <a:pt x="5656" y="7275"/>
                    <a:pt x="5435" y="7283"/>
                    <a:pt x="5223" y="7283"/>
                  </a:cubicBezTo>
                  <a:cubicBezTo>
                    <a:pt x="3548" y="7283"/>
                    <a:pt x="2449" y="6785"/>
                    <a:pt x="1790" y="6343"/>
                  </a:cubicBezTo>
                  <a:cubicBezTo>
                    <a:pt x="875" y="5723"/>
                    <a:pt x="296" y="4828"/>
                    <a:pt x="194" y="3893"/>
                  </a:cubicBezTo>
                  <a:cubicBezTo>
                    <a:pt x="72" y="2754"/>
                    <a:pt x="886" y="1717"/>
                    <a:pt x="2004" y="1575"/>
                  </a:cubicBezTo>
                  <a:cubicBezTo>
                    <a:pt x="2087" y="1565"/>
                    <a:pt x="2168" y="1561"/>
                    <a:pt x="2246" y="1561"/>
                  </a:cubicBezTo>
                  <a:cubicBezTo>
                    <a:pt x="3231" y="1561"/>
                    <a:pt x="3885" y="2267"/>
                    <a:pt x="3895" y="2277"/>
                  </a:cubicBezTo>
                  <a:lnTo>
                    <a:pt x="3956" y="2338"/>
                  </a:lnTo>
                  <a:lnTo>
                    <a:pt x="3956" y="2246"/>
                  </a:lnTo>
                  <a:cubicBezTo>
                    <a:pt x="3956" y="2236"/>
                    <a:pt x="3956" y="1118"/>
                    <a:pt x="4860" y="457"/>
                  </a:cubicBezTo>
                  <a:cubicBezTo>
                    <a:pt x="5222" y="195"/>
                    <a:pt x="5645" y="69"/>
                    <a:pt x="6067" y="69"/>
                  </a:cubicBezTo>
                  <a:close/>
                  <a:moveTo>
                    <a:pt x="6069" y="0"/>
                  </a:moveTo>
                  <a:cubicBezTo>
                    <a:pt x="5633" y="0"/>
                    <a:pt x="5195" y="132"/>
                    <a:pt x="4819" y="407"/>
                  </a:cubicBezTo>
                  <a:cubicBezTo>
                    <a:pt x="4026" y="976"/>
                    <a:pt x="3904" y="1900"/>
                    <a:pt x="3884" y="2175"/>
                  </a:cubicBezTo>
                  <a:cubicBezTo>
                    <a:pt x="3709" y="2000"/>
                    <a:pt x="3098" y="1498"/>
                    <a:pt x="2257" y="1498"/>
                  </a:cubicBezTo>
                  <a:cubicBezTo>
                    <a:pt x="2171" y="1498"/>
                    <a:pt x="2083" y="1503"/>
                    <a:pt x="1993" y="1514"/>
                  </a:cubicBezTo>
                  <a:cubicBezTo>
                    <a:pt x="834" y="1647"/>
                    <a:pt x="1" y="2724"/>
                    <a:pt x="123" y="3904"/>
                  </a:cubicBezTo>
                  <a:cubicBezTo>
                    <a:pt x="224" y="4859"/>
                    <a:pt x="814" y="5774"/>
                    <a:pt x="1749" y="6404"/>
                  </a:cubicBezTo>
                  <a:cubicBezTo>
                    <a:pt x="2410" y="6852"/>
                    <a:pt x="3529" y="7349"/>
                    <a:pt x="5216" y="7349"/>
                  </a:cubicBezTo>
                  <a:cubicBezTo>
                    <a:pt x="5429" y="7349"/>
                    <a:pt x="5663" y="7340"/>
                    <a:pt x="5897" y="7329"/>
                  </a:cubicBezTo>
                  <a:lnTo>
                    <a:pt x="5907" y="7319"/>
                  </a:lnTo>
                  <a:lnTo>
                    <a:pt x="5917" y="7319"/>
                  </a:lnTo>
                  <a:cubicBezTo>
                    <a:pt x="7544" y="6018"/>
                    <a:pt x="8124" y="4696"/>
                    <a:pt x="8327" y="3812"/>
                  </a:cubicBezTo>
                  <a:cubicBezTo>
                    <a:pt x="8581" y="2714"/>
                    <a:pt x="8398" y="1647"/>
                    <a:pt x="7819" y="874"/>
                  </a:cubicBezTo>
                  <a:cubicBezTo>
                    <a:pt x="7390" y="304"/>
                    <a:pt x="6732" y="0"/>
                    <a:pt x="6069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63"/>
            <p:cNvSpPr/>
            <p:nvPr/>
          </p:nvSpPr>
          <p:spPr>
            <a:xfrm>
              <a:off x="3786782" y="519162"/>
              <a:ext cx="431936" cy="322486"/>
            </a:xfrm>
            <a:custGeom>
              <a:avLst/>
              <a:gdLst/>
              <a:ahLst/>
              <a:cxnLst/>
              <a:rect l="l" t="t" r="r" b="b"/>
              <a:pathLst>
                <a:path w="3315" h="2475" extrusionOk="0">
                  <a:moveTo>
                    <a:pt x="2389" y="1"/>
                  </a:moveTo>
                  <a:cubicBezTo>
                    <a:pt x="2329" y="1"/>
                    <a:pt x="2267" y="8"/>
                    <a:pt x="2206" y="24"/>
                  </a:cubicBezTo>
                  <a:cubicBezTo>
                    <a:pt x="1800" y="136"/>
                    <a:pt x="1657" y="522"/>
                    <a:pt x="1657" y="522"/>
                  </a:cubicBezTo>
                  <a:cubicBezTo>
                    <a:pt x="1657" y="522"/>
                    <a:pt x="1505" y="136"/>
                    <a:pt x="1098" y="34"/>
                  </a:cubicBezTo>
                  <a:cubicBezTo>
                    <a:pt x="1039" y="19"/>
                    <a:pt x="979" y="12"/>
                    <a:pt x="920" y="12"/>
                  </a:cubicBezTo>
                  <a:cubicBezTo>
                    <a:pt x="584" y="12"/>
                    <a:pt x="268" y="246"/>
                    <a:pt x="173" y="583"/>
                  </a:cubicBezTo>
                  <a:cubicBezTo>
                    <a:pt x="0" y="1223"/>
                    <a:pt x="438" y="2108"/>
                    <a:pt x="1667" y="2474"/>
                  </a:cubicBezTo>
                  <a:cubicBezTo>
                    <a:pt x="2887" y="2098"/>
                    <a:pt x="3314" y="1203"/>
                    <a:pt x="3142" y="573"/>
                  </a:cubicBezTo>
                  <a:cubicBezTo>
                    <a:pt x="3047" y="228"/>
                    <a:pt x="2726" y="1"/>
                    <a:pt x="2389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63"/>
            <p:cNvSpPr/>
            <p:nvPr/>
          </p:nvSpPr>
          <p:spPr>
            <a:xfrm>
              <a:off x="3784045" y="514862"/>
              <a:ext cx="437278" cy="331998"/>
            </a:xfrm>
            <a:custGeom>
              <a:avLst/>
              <a:gdLst/>
              <a:ahLst/>
              <a:cxnLst/>
              <a:rect l="l" t="t" r="r" b="b"/>
              <a:pathLst>
                <a:path w="3356" h="2548" extrusionOk="0">
                  <a:moveTo>
                    <a:pt x="2417" y="74"/>
                  </a:moveTo>
                  <a:cubicBezTo>
                    <a:pt x="2735" y="74"/>
                    <a:pt x="3036" y="291"/>
                    <a:pt x="3122" y="616"/>
                  </a:cubicBezTo>
                  <a:cubicBezTo>
                    <a:pt x="3355" y="1450"/>
                    <a:pt x="2562" y="2192"/>
                    <a:pt x="1688" y="2476"/>
                  </a:cubicBezTo>
                  <a:cubicBezTo>
                    <a:pt x="804" y="2202"/>
                    <a:pt x="1" y="1470"/>
                    <a:pt x="224" y="626"/>
                  </a:cubicBezTo>
                  <a:cubicBezTo>
                    <a:pt x="316" y="301"/>
                    <a:pt x="611" y="77"/>
                    <a:pt x="936" y="77"/>
                  </a:cubicBezTo>
                  <a:cubicBezTo>
                    <a:pt x="997" y="77"/>
                    <a:pt x="1058" y="88"/>
                    <a:pt x="1109" y="97"/>
                  </a:cubicBezTo>
                  <a:cubicBezTo>
                    <a:pt x="1495" y="199"/>
                    <a:pt x="1638" y="565"/>
                    <a:pt x="1648" y="565"/>
                  </a:cubicBezTo>
                  <a:lnTo>
                    <a:pt x="1678" y="646"/>
                  </a:lnTo>
                  <a:lnTo>
                    <a:pt x="1709" y="565"/>
                  </a:lnTo>
                  <a:cubicBezTo>
                    <a:pt x="1709" y="565"/>
                    <a:pt x="1851" y="199"/>
                    <a:pt x="2237" y="97"/>
                  </a:cubicBezTo>
                  <a:cubicBezTo>
                    <a:pt x="2297" y="81"/>
                    <a:pt x="2357" y="74"/>
                    <a:pt x="2417" y="74"/>
                  </a:cubicBezTo>
                  <a:close/>
                  <a:moveTo>
                    <a:pt x="2417" y="0"/>
                  </a:moveTo>
                  <a:cubicBezTo>
                    <a:pt x="2351" y="0"/>
                    <a:pt x="2283" y="9"/>
                    <a:pt x="2217" y="27"/>
                  </a:cubicBezTo>
                  <a:cubicBezTo>
                    <a:pt x="1902" y="108"/>
                    <a:pt x="1739" y="352"/>
                    <a:pt x="1678" y="474"/>
                  </a:cubicBezTo>
                  <a:cubicBezTo>
                    <a:pt x="1607" y="352"/>
                    <a:pt x="1444" y="118"/>
                    <a:pt x="1130" y="36"/>
                  </a:cubicBezTo>
                  <a:cubicBezTo>
                    <a:pt x="1063" y="19"/>
                    <a:pt x="996" y="10"/>
                    <a:pt x="930" y="10"/>
                  </a:cubicBezTo>
                  <a:cubicBezTo>
                    <a:pt x="581" y="10"/>
                    <a:pt x="258" y="247"/>
                    <a:pt x="163" y="606"/>
                  </a:cubicBezTo>
                  <a:cubicBezTo>
                    <a:pt x="72" y="951"/>
                    <a:pt x="154" y="1338"/>
                    <a:pt x="387" y="1683"/>
                  </a:cubicBezTo>
                  <a:cubicBezTo>
                    <a:pt x="570" y="1958"/>
                    <a:pt x="947" y="2324"/>
                    <a:pt x="1678" y="2548"/>
                  </a:cubicBezTo>
                  <a:lnTo>
                    <a:pt x="1699" y="2548"/>
                  </a:lnTo>
                  <a:cubicBezTo>
                    <a:pt x="2420" y="2314"/>
                    <a:pt x="2786" y="1948"/>
                    <a:pt x="2980" y="1674"/>
                  </a:cubicBezTo>
                  <a:cubicBezTo>
                    <a:pt x="3213" y="1328"/>
                    <a:pt x="3285" y="931"/>
                    <a:pt x="3193" y="596"/>
                  </a:cubicBezTo>
                  <a:cubicBezTo>
                    <a:pt x="3090" y="237"/>
                    <a:pt x="2766" y="0"/>
                    <a:pt x="241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63"/>
            <p:cNvSpPr/>
            <p:nvPr/>
          </p:nvSpPr>
          <p:spPr>
            <a:xfrm>
              <a:off x="2247555" y="1798437"/>
              <a:ext cx="259683" cy="202091"/>
            </a:xfrm>
            <a:custGeom>
              <a:avLst/>
              <a:gdLst/>
              <a:ahLst/>
              <a:cxnLst/>
              <a:rect l="l" t="t" r="r" b="b"/>
              <a:pathLst>
                <a:path w="1993" h="1551" extrusionOk="0">
                  <a:moveTo>
                    <a:pt x="1406" y="0"/>
                  </a:moveTo>
                  <a:cubicBezTo>
                    <a:pt x="1347" y="0"/>
                    <a:pt x="1288" y="12"/>
                    <a:pt x="1231" y="36"/>
                  </a:cubicBezTo>
                  <a:cubicBezTo>
                    <a:pt x="997" y="128"/>
                    <a:pt x="936" y="372"/>
                    <a:pt x="936" y="372"/>
                  </a:cubicBezTo>
                  <a:cubicBezTo>
                    <a:pt x="936" y="372"/>
                    <a:pt x="824" y="148"/>
                    <a:pt x="570" y="118"/>
                  </a:cubicBezTo>
                  <a:cubicBezTo>
                    <a:pt x="552" y="116"/>
                    <a:pt x="534" y="115"/>
                    <a:pt x="516" y="115"/>
                  </a:cubicBezTo>
                  <a:cubicBezTo>
                    <a:pt x="284" y="115"/>
                    <a:pt x="80" y="298"/>
                    <a:pt x="52" y="524"/>
                  </a:cubicBezTo>
                  <a:cubicBezTo>
                    <a:pt x="0" y="920"/>
                    <a:pt x="326" y="1429"/>
                    <a:pt x="1098" y="1551"/>
                  </a:cubicBezTo>
                  <a:cubicBezTo>
                    <a:pt x="1810" y="1225"/>
                    <a:pt x="1993" y="656"/>
                    <a:pt x="1841" y="280"/>
                  </a:cubicBezTo>
                  <a:cubicBezTo>
                    <a:pt x="1764" y="111"/>
                    <a:pt x="1588" y="0"/>
                    <a:pt x="1406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63"/>
            <p:cNvSpPr/>
            <p:nvPr/>
          </p:nvSpPr>
          <p:spPr>
            <a:xfrm>
              <a:off x="2242213" y="1793095"/>
              <a:ext cx="278315" cy="212776"/>
            </a:xfrm>
            <a:custGeom>
              <a:avLst/>
              <a:gdLst/>
              <a:ahLst/>
              <a:cxnLst/>
              <a:rect l="l" t="t" r="r" b="b"/>
              <a:pathLst>
                <a:path w="2136" h="1633" extrusionOk="0">
                  <a:moveTo>
                    <a:pt x="1449" y="74"/>
                  </a:moveTo>
                  <a:cubicBezTo>
                    <a:pt x="1617" y="74"/>
                    <a:pt x="1774" y="174"/>
                    <a:pt x="1851" y="342"/>
                  </a:cubicBezTo>
                  <a:cubicBezTo>
                    <a:pt x="2004" y="697"/>
                    <a:pt x="1801" y="1246"/>
                    <a:pt x="1139" y="1562"/>
                  </a:cubicBezTo>
                  <a:cubicBezTo>
                    <a:pt x="407" y="1440"/>
                    <a:pt x="72" y="961"/>
                    <a:pt x="123" y="575"/>
                  </a:cubicBezTo>
                  <a:cubicBezTo>
                    <a:pt x="154" y="352"/>
                    <a:pt x="337" y="199"/>
                    <a:pt x="550" y="199"/>
                  </a:cubicBezTo>
                  <a:lnTo>
                    <a:pt x="601" y="199"/>
                  </a:lnTo>
                  <a:cubicBezTo>
                    <a:pt x="834" y="230"/>
                    <a:pt x="947" y="433"/>
                    <a:pt x="947" y="433"/>
                  </a:cubicBezTo>
                  <a:lnTo>
                    <a:pt x="997" y="504"/>
                  </a:lnTo>
                  <a:lnTo>
                    <a:pt x="1017" y="423"/>
                  </a:lnTo>
                  <a:cubicBezTo>
                    <a:pt x="1017" y="423"/>
                    <a:pt x="1069" y="189"/>
                    <a:pt x="1282" y="108"/>
                  </a:cubicBezTo>
                  <a:cubicBezTo>
                    <a:pt x="1337" y="85"/>
                    <a:pt x="1394" y="74"/>
                    <a:pt x="1449" y="74"/>
                  </a:cubicBezTo>
                  <a:close/>
                  <a:moveTo>
                    <a:pt x="1442" y="1"/>
                  </a:moveTo>
                  <a:cubicBezTo>
                    <a:pt x="1381" y="1"/>
                    <a:pt x="1320" y="13"/>
                    <a:pt x="1261" y="37"/>
                  </a:cubicBezTo>
                  <a:cubicBezTo>
                    <a:pt x="1089" y="108"/>
                    <a:pt x="1008" y="250"/>
                    <a:pt x="967" y="342"/>
                  </a:cubicBezTo>
                  <a:cubicBezTo>
                    <a:pt x="916" y="260"/>
                    <a:pt x="794" y="148"/>
                    <a:pt x="611" y="128"/>
                  </a:cubicBezTo>
                  <a:cubicBezTo>
                    <a:pt x="592" y="126"/>
                    <a:pt x="574" y="125"/>
                    <a:pt x="556" y="125"/>
                  </a:cubicBezTo>
                  <a:cubicBezTo>
                    <a:pt x="312" y="125"/>
                    <a:pt x="90" y="310"/>
                    <a:pt x="52" y="565"/>
                  </a:cubicBezTo>
                  <a:cubicBezTo>
                    <a:pt x="1" y="982"/>
                    <a:pt x="357" y="1501"/>
                    <a:pt x="1139" y="1632"/>
                  </a:cubicBezTo>
                  <a:lnTo>
                    <a:pt x="1150" y="1632"/>
                  </a:lnTo>
                  <a:lnTo>
                    <a:pt x="1160" y="1623"/>
                  </a:lnTo>
                  <a:cubicBezTo>
                    <a:pt x="1688" y="1379"/>
                    <a:pt x="2136" y="830"/>
                    <a:pt x="1912" y="311"/>
                  </a:cubicBezTo>
                  <a:cubicBezTo>
                    <a:pt x="1827" y="118"/>
                    <a:pt x="1636" y="1"/>
                    <a:pt x="144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63"/>
            <p:cNvSpPr/>
            <p:nvPr/>
          </p:nvSpPr>
          <p:spPr>
            <a:xfrm>
              <a:off x="2570698" y="1619537"/>
              <a:ext cx="210821" cy="187889"/>
            </a:xfrm>
            <a:custGeom>
              <a:avLst/>
              <a:gdLst/>
              <a:ahLst/>
              <a:cxnLst/>
              <a:rect l="l" t="t" r="r" b="b"/>
              <a:pathLst>
                <a:path w="1618" h="1442" extrusionOk="0">
                  <a:moveTo>
                    <a:pt x="944" y="1"/>
                  </a:moveTo>
                  <a:cubicBezTo>
                    <a:pt x="805" y="1"/>
                    <a:pt x="671" y="76"/>
                    <a:pt x="601" y="210"/>
                  </a:cubicBezTo>
                  <a:cubicBezTo>
                    <a:pt x="509" y="393"/>
                    <a:pt x="601" y="586"/>
                    <a:pt x="601" y="586"/>
                  </a:cubicBezTo>
                  <a:cubicBezTo>
                    <a:pt x="601" y="586"/>
                    <a:pt x="538" y="559"/>
                    <a:pt x="450" y="559"/>
                  </a:cubicBezTo>
                  <a:cubicBezTo>
                    <a:pt x="383" y="559"/>
                    <a:pt x="303" y="574"/>
                    <a:pt x="225" y="626"/>
                  </a:cubicBezTo>
                  <a:cubicBezTo>
                    <a:pt x="52" y="739"/>
                    <a:pt x="1" y="983"/>
                    <a:pt x="113" y="1155"/>
                  </a:cubicBezTo>
                  <a:cubicBezTo>
                    <a:pt x="221" y="1323"/>
                    <a:pt x="432" y="1441"/>
                    <a:pt x="701" y="1441"/>
                  </a:cubicBezTo>
                  <a:cubicBezTo>
                    <a:pt x="888" y="1441"/>
                    <a:pt x="1104" y="1384"/>
                    <a:pt x="1333" y="1247"/>
                  </a:cubicBezTo>
                  <a:cubicBezTo>
                    <a:pt x="1618" y="657"/>
                    <a:pt x="1424" y="199"/>
                    <a:pt x="1130" y="47"/>
                  </a:cubicBezTo>
                  <a:cubicBezTo>
                    <a:pt x="1070" y="16"/>
                    <a:pt x="1006" y="1"/>
                    <a:pt x="944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63"/>
            <p:cNvSpPr/>
            <p:nvPr/>
          </p:nvSpPr>
          <p:spPr>
            <a:xfrm>
              <a:off x="2565486" y="1615106"/>
              <a:ext cx="219942" cy="196098"/>
            </a:xfrm>
            <a:custGeom>
              <a:avLst/>
              <a:gdLst/>
              <a:ahLst/>
              <a:cxnLst/>
              <a:rect l="l" t="t" r="r" b="b"/>
              <a:pathLst>
                <a:path w="1688" h="1505" extrusionOk="0">
                  <a:moveTo>
                    <a:pt x="987" y="71"/>
                  </a:moveTo>
                  <a:cubicBezTo>
                    <a:pt x="1041" y="71"/>
                    <a:pt x="1097" y="84"/>
                    <a:pt x="1149" y="111"/>
                  </a:cubicBezTo>
                  <a:cubicBezTo>
                    <a:pt x="1444" y="254"/>
                    <a:pt x="1606" y="701"/>
                    <a:pt x="1353" y="1260"/>
                  </a:cubicBezTo>
                  <a:cubicBezTo>
                    <a:pt x="1134" y="1387"/>
                    <a:pt x="925" y="1440"/>
                    <a:pt x="744" y="1440"/>
                  </a:cubicBezTo>
                  <a:cubicBezTo>
                    <a:pt x="487" y="1440"/>
                    <a:pt x="285" y="1334"/>
                    <a:pt x="183" y="1179"/>
                  </a:cubicBezTo>
                  <a:cubicBezTo>
                    <a:pt x="82" y="1006"/>
                    <a:pt x="122" y="793"/>
                    <a:pt x="285" y="681"/>
                  </a:cubicBezTo>
                  <a:cubicBezTo>
                    <a:pt x="356" y="640"/>
                    <a:pt x="427" y="630"/>
                    <a:pt x="488" y="630"/>
                  </a:cubicBezTo>
                  <a:cubicBezTo>
                    <a:pt x="570" y="630"/>
                    <a:pt x="630" y="651"/>
                    <a:pt x="630" y="651"/>
                  </a:cubicBezTo>
                  <a:lnTo>
                    <a:pt x="712" y="681"/>
                  </a:lnTo>
                  <a:lnTo>
                    <a:pt x="671" y="599"/>
                  </a:lnTo>
                  <a:cubicBezTo>
                    <a:pt x="671" y="599"/>
                    <a:pt x="590" y="427"/>
                    <a:pt x="671" y="254"/>
                  </a:cubicBezTo>
                  <a:cubicBezTo>
                    <a:pt x="735" y="140"/>
                    <a:pt x="859" y="71"/>
                    <a:pt x="987" y="71"/>
                  </a:cubicBezTo>
                  <a:close/>
                  <a:moveTo>
                    <a:pt x="984" y="0"/>
                  </a:moveTo>
                  <a:cubicBezTo>
                    <a:pt x="834" y="0"/>
                    <a:pt x="688" y="83"/>
                    <a:pt x="610" y="224"/>
                  </a:cubicBezTo>
                  <a:cubicBezTo>
                    <a:pt x="539" y="355"/>
                    <a:pt x="560" y="488"/>
                    <a:pt x="580" y="569"/>
                  </a:cubicBezTo>
                  <a:cubicBezTo>
                    <a:pt x="556" y="562"/>
                    <a:pt x="526" y="558"/>
                    <a:pt x="491" y="558"/>
                  </a:cubicBezTo>
                  <a:cubicBezTo>
                    <a:pt x="421" y="558"/>
                    <a:pt x="333" y="576"/>
                    <a:pt x="244" y="630"/>
                  </a:cubicBezTo>
                  <a:cubicBezTo>
                    <a:pt x="61" y="752"/>
                    <a:pt x="0" y="1017"/>
                    <a:pt x="122" y="1209"/>
                  </a:cubicBezTo>
                  <a:cubicBezTo>
                    <a:pt x="244" y="1392"/>
                    <a:pt x="458" y="1504"/>
                    <a:pt x="743" y="1504"/>
                  </a:cubicBezTo>
                  <a:cubicBezTo>
                    <a:pt x="935" y="1504"/>
                    <a:pt x="1159" y="1453"/>
                    <a:pt x="1393" y="1311"/>
                  </a:cubicBezTo>
                  <a:lnTo>
                    <a:pt x="1403" y="1311"/>
                  </a:lnTo>
                  <a:lnTo>
                    <a:pt x="1403" y="1301"/>
                  </a:lnTo>
                  <a:cubicBezTo>
                    <a:pt x="1688" y="701"/>
                    <a:pt x="1505" y="213"/>
                    <a:pt x="1179" y="50"/>
                  </a:cubicBezTo>
                  <a:cubicBezTo>
                    <a:pt x="1117" y="16"/>
                    <a:pt x="1050" y="0"/>
                    <a:pt x="98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63"/>
            <p:cNvSpPr/>
            <p:nvPr/>
          </p:nvSpPr>
          <p:spPr>
            <a:xfrm>
              <a:off x="2320393" y="1445327"/>
              <a:ext cx="144500" cy="125867"/>
            </a:xfrm>
            <a:custGeom>
              <a:avLst/>
              <a:gdLst/>
              <a:ahLst/>
              <a:cxnLst/>
              <a:rect l="l" t="t" r="r" b="b"/>
              <a:pathLst>
                <a:path w="1109" h="966" extrusionOk="0">
                  <a:moveTo>
                    <a:pt x="425" y="0"/>
                  </a:moveTo>
                  <a:cubicBezTo>
                    <a:pt x="377" y="0"/>
                    <a:pt x="329" y="14"/>
                    <a:pt x="286" y="42"/>
                  </a:cubicBezTo>
                  <a:cubicBezTo>
                    <a:pt x="92" y="164"/>
                    <a:pt x="1" y="490"/>
                    <a:pt x="225" y="876"/>
                  </a:cubicBezTo>
                  <a:cubicBezTo>
                    <a:pt x="364" y="939"/>
                    <a:pt x="493" y="966"/>
                    <a:pt x="606" y="966"/>
                  </a:cubicBezTo>
                  <a:cubicBezTo>
                    <a:pt x="822" y="966"/>
                    <a:pt x="981" y="867"/>
                    <a:pt x="1048" y="734"/>
                  </a:cubicBezTo>
                  <a:cubicBezTo>
                    <a:pt x="1109" y="601"/>
                    <a:pt x="1058" y="438"/>
                    <a:pt x="936" y="377"/>
                  </a:cubicBezTo>
                  <a:cubicBezTo>
                    <a:pt x="888" y="351"/>
                    <a:pt x="840" y="343"/>
                    <a:pt x="800" y="343"/>
                  </a:cubicBezTo>
                  <a:cubicBezTo>
                    <a:pt x="731" y="343"/>
                    <a:pt x="682" y="368"/>
                    <a:pt x="682" y="368"/>
                  </a:cubicBezTo>
                  <a:cubicBezTo>
                    <a:pt x="682" y="368"/>
                    <a:pt x="733" y="235"/>
                    <a:pt x="652" y="124"/>
                  </a:cubicBezTo>
                  <a:cubicBezTo>
                    <a:pt x="599" y="45"/>
                    <a:pt x="513" y="0"/>
                    <a:pt x="425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63"/>
            <p:cNvSpPr/>
            <p:nvPr/>
          </p:nvSpPr>
          <p:spPr>
            <a:xfrm>
              <a:off x="2315181" y="1440376"/>
              <a:ext cx="155054" cy="134988"/>
            </a:xfrm>
            <a:custGeom>
              <a:avLst/>
              <a:gdLst/>
              <a:ahLst/>
              <a:cxnLst/>
              <a:rect l="l" t="t" r="r" b="b"/>
              <a:pathLst>
                <a:path w="1190" h="1036" extrusionOk="0">
                  <a:moveTo>
                    <a:pt x="477" y="72"/>
                  </a:moveTo>
                  <a:cubicBezTo>
                    <a:pt x="552" y="72"/>
                    <a:pt x="622" y="108"/>
                    <a:pt x="661" y="171"/>
                  </a:cubicBezTo>
                  <a:cubicBezTo>
                    <a:pt x="732" y="284"/>
                    <a:pt x="692" y="395"/>
                    <a:pt x="692" y="395"/>
                  </a:cubicBezTo>
                  <a:lnTo>
                    <a:pt x="661" y="476"/>
                  </a:lnTo>
                  <a:lnTo>
                    <a:pt x="732" y="436"/>
                  </a:lnTo>
                  <a:cubicBezTo>
                    <a:pt x="732" y="436"/>
                    <a:pt x="780" y="416"/>
                    <a:pt x="840" y="416"/>
                  </a:cubicBezTo>
                  <a:cubicBezTo>
                    <a:pt x="876" y="416"/>
                    <a:pt x="918" y="423"/>
                    <a:pt x="956" y="446"/>
                  </a:cubicBezTo>
                  <a:cubicBezTo>
                    <a:pt x="1067" y="497"/>
                    <a:pt x="1108" y="639"/>
                    <a:pt x="1058" y="751"/>
                  </a:cubicBezTo>
                  <a:cubicBezTo>
                    <a:pt x="991" y="877"/>
                    <a:pt x="842" y="969"/>
                    <a:pt x="642" y="969"/>
                  </a:cubicBezTo>
                  <a:cubicBezTo>
                    <a:pt x="536" y="969"/>
                    <a:pt x="415" y="943"/>
                    <a:pt x="285" y="883"/>
                  </a:cubicBezTo>
                  <a:cubicBezTo>
                    <a:pt x="82" y="537"/>
                    <a:pt x="163" y="223"/>
                    <a:pt x="346" y="110"/>
                  </a:cubicBezTo>
                  <a:cubicBezTo>
                    <a:pt x="387" y="84"/>
                    <a:pt x="433" y="72"/>
                    <a:pt x="477" y="72"/>
                  </a:cubicBezTo>
                  <a:close/>
                  <a:moveTo>
                    <a:pt x="469" y="1"/>
                  </a:moveTo>
                  <a:cubicBezTo>
                    <a:pt x="413" y="1"/>
                    <a:pt x="357" y="17"/>
                    <a:pt x="305" y="49"/>
                  </a:cubicBezTo>
                  <a:cubicBezTo>
                    <a:pt x="102" y="182"/>
                    <a:pt x="0" y="537"/>
                    <a:pt x="234" y="924"/>
                  </a:cubicBezTo>
                  <a:lnTo>
                    <a:pt x="244" y="934"/>
                  </a:lnTo>
                  <a:lnTo>
                    <a:pt x="254" y="944"/>
                  </a:lnTo>
                  <a:cubicBezTo>
                    <a:pt x="387" y="1005"/>
                    <a:pt x="529" y="1036"/>
                    <a:pt x="640" y="1036"/>
                  </a:cubicBezTo>
                  <a:cubicBezTo>
                    <a:pt x="875" y="1036"/>
                    <a:pt x="1047" y="934"/>
                    <a:pt x="1119" y="781"/>
                  </a:cubicBezTo>
                  <a:cubicBezTo>
                    <a:pt x="1189" y="639"/>
                    <a:pt x="1139" y="456"/>
                    <a:pt x="986" y="385"/>
                  </a:cubicBezTo>
                  <a:cubicBezTo>
                    <a:pt x="938" y="355"/>
                    <a:pt x="890" y="346"/>
                    <a:pt x="848" y="346"/>
                  </a:cubicBezTo>
                  <a:cubicBezTo>
                    <a:pt x="819" y="346"/>
                    <a:pt x="793" y="350"/>
                    <a:pt x="773" y="354"/>
                  </a:cubicBezTo>
                  <a:cubicBezTo>
                    <a:pt x="773" y="304"/>
                    <a:pt x="773" y="223"/>
                    <a:pt x="722" y="141"/>
                  </a:cubicBezTo>
                  <a:cubicBezTo>
                    <a:pt x="663" y="50"/>
                    <a:pt x="568" y="1"/>
                    <a:pt x="46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63"/>
            <p:cNvSpPr/>
            <p:nvPr/>
          </p:nvSpPr>
          <p:spPr>
            <a:xfrm>
              <a:off x="5540480" y="2033496"/>
              <a:ext cx="502167" cy="420340"/>
            </a:xfrm>
            <a:custGeom>
              <a:avLst/>
              <a:gdLst/>
              <a:ahLst/>
              <a:cxnLst/>
              <a:rect l="l" t="t" r="r" b="b"/>
              <a:pathLst>
                <a:path w="3854" h="3226" extrusionOk="0">
                  <a:moveTo>
                    <a:pt x="1344" y="1"/>
                  </a:moveTo>
                  <a:cubicBezTo>
                    <a:pt x="1121" y="1"/>
                    <a:pt x="897" y="79"/>
                    <a:pt x="723" y="235"/>
                  </a:cubicBezTo>
                  <a:cubicBezTo>
                    <a:pt x="143" y="763"/>
                    <a:pt x="0" y="1933"/>
                    <a:pt x="997" y="3101"/>
                  </a:cubicBezTo>
                  <a:cubicBezTo>
                    <a:pt x="1317" y="3187"/>
                    <a:pt x="1614" y="3225"/>
                    <a:pt x="1885" y="3225"/>
                  </a:cubicBezTo>
                  <a:cubicBezTo>
                    <a:pt x="2874" y="3225"/>
                    <a:pt x="3525" y="2718"/>
                    <a:pt x="3701" y="2136"/>
                  </a:cubicBezTo>
                  <a:cubicBezTo>
                    <a:pt x="3854" y="1658"/>
                    <a:pt x="3589" y="1140"/>
                    <a:pt x="3122" y="987"/>
                  </a:cubicBezTo>
                  <a:cubicBezTo>
                    <a:pt x="3024" y="956"/>
                    <a:pt x="2929" y="943"/>
                    <a:pt x="2840" y="943"/>
                  </a:cubicBezTo>
                  <a:cubicBezTo>
                    <a:pt x="2498" y="943"/>
                    <a:pt x="2248" y="1129"/>
                    <a:pt x="2248" y="1129"/>
                  </a:cubicBezTo>
                  <a:cubicBezTo>
                    <a:pt x="2248" y="1129"/>
                    <a:pt x="2349" y="652"/>
                    <a:pt x="2013" y="286"/>
                  </a:cubicBezTo>
                  <a:cubicBezTo>
                    <a:pt x="1833" y="95"/>
                    <a:pt x="1589" y="1"/>
                    <a:pt x="1344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63"/>
            <p:cNvSpPr/>
            <p:nvPr/>
          </p:nvSpPr>
          <p:spPr>
            <a:xfrm>
              <a:off x="5536572" y="2028675"/>
              <a:ext cx="511418" cy="430242"/>
            </a:xfrm>
            <a:custGeom>
              <a:avLst/>
              <a:gdLst/>
              <a:ahLst/>
              <a:cxnLst/>
              <a:rect l="l" t="t" r="r" b="b"/>
              <a:pathLst>
                <a:path w="3925" h="3302" extrusionOk="0">
                  <a:moveTo>
                    <a:pt x="1378" y="71"/>
                  </a:moveTo>
                  <a:cubicBezTo>
                    <a:pt x="1612" y="71"/>
                    <a:pt x="1843" y="163"/>
                    <a:pt x="2013" y="343"/>
                  </a:cubicBezTo>
                  <a:cubicBezTo>
                    <a:pt x="2339" y="689"/>
                    <a:pt x="2247" y="1157"/>
                    <a:pt x="2247" y="1157"/>
                  </a:cubicBezTo>
                  <a:lnTo>
                    <a:pt x="2226" y="1248"/>
                  </a:lnTo>
                  <a:lnTo>
                    <a:pt x="2226" y="1248"/>
                  </a:lnTo>
                  <a:lnTo>
                    <a:pt x="2298" y="1197"/>
                  </a:lnTo>
                  <a:cubicBezTo>
                    <a:pt x="2306" y="1189"/>
                    <a:pt x="2545" y="1014"/>
                    <a:pt x="2872" y="1014"/>
                  </a:cubicBezTo>
                  <a:cubicBezTo>
                    <a:pt x="2957" y="1014"/>
                    <a:pt x="3047" y="1026"/>
                    <a:pt x="3141" y="1055"/>
                  </a:cubicBezTo>
                  <a:cubicBezTo>
                    <a:pt x="3589" y="1207"/>
                    <a:pt x="3843" y="1695"/>
                    <a:pt x="3701" y="2163"/>
                  </a:cubicBezTo>
                  <a:cubicBezTo>
                    <a:pt x="3475" y="2901"/>
                    <a:pt x="2706" y="3221"/>
                    <a:pt x="1893" y="3221"/>
                  </a:cubicBezTo>
                  <a:cubicBezTo>
                    <a:pt x="1610" y="3221"/>
                    <a:pt x="1320" y="3182"/>
                    <a:pt x="1047" y="3108"/>
                  </a:cubicBezTo>
                  <a:cubicBezTo>
                    <a:pt x="335" y="2264"/>
                    <a:pt x="0" y="1004"/>
                    <a:pt x="773" y="303"/>
                  </a:cubicBezTo>
                  <a:cubicBezTo>
                    <a:pt x="948" y="147"/>
                    <a:pt x="1164" y="71"/>
                    <a:pt x="1378" y="71"/>
                  </a:cubicBezTo>
                  <a:close/>
                  <a:moveTo>
                    <a:pt x="1378" y="1"/>
                  </a:moveTo>
                  <a:cubicBezTo>
                    <a:pt x="1148" y="1"/>
                    <a:pt x="916" y="82"/>
                    <a:pt x="732" y="251"/>
                  </a:cubicBezTo>
                  <a:cubicBezTo>
                    <a:pt x="417" y="536"/>
                    <a:pt x="244" y="974"/>
                    <a:pt x="265" y="1462"/>
                  </a:cubicBezTo>
                  <a:cubicBezTo>
                    <a:pt x="274" y="1858"/>
                    <a:pt x="417" y="2468"/>
                    <a:pt x="1006" y="3159"/>
                  </a:cubicBezTo>
                  <a:lnTo>
                    <a:pt x="1006" y="3169"/>
                  </a:lnTo>
                  <a:lnTo>
                    <a:pt x="1017" y="3169"/>
                  </a:lnTo>
                  <a:cubicBezTo>
                    <a:pt x="1363" y="3260"/>
                    <a:pt x="1668" y="3301"/>
                    <a:pt x="1921" y="3301"/>
                  </a:cubicBezTo>
                  <a:cubicBezTo>
                    <a:pt x="2328" y="3301"/>
                    <a:pt x="2644" y="3210"/>
                    <a:pt x="2867" y="3118"/>
                  </a:cubicBezTo>
                  <a:cubicBezTo>
                    <a:pt x="3314" y="2925"/>
                    <a:pt x="3640" y="2580"/>
                    <a:pt x="3771" y="2183"/>
                  </a:cubicBezTo>
                  <a:cubicBezTo>
                    <a:pt x="3924" y="1685"/>
                    <a:pt x="3650" y="1146"/>
                    <a:pt x="3162" y="994"/>
                  </a:cubicBezTo>
                  <a:cubicBezTo>
                    <a:pt x="3057" y="960"/>
                    <a:pt x="2956" y="946"/>
                    <a:pt x="2862" y="946"/>
                  </a:cubicBezTo>
                  <a:cubicBezTo>
                    <a:pt x="2620" y="946"/>
                    <a:pt x="2424" y="1037"/>
                    <a:pt x="2328" y="1096"/>
                  </a:cubicBezTo>
                  <a:cubicBezTo>
                    <a:pt x="2339" y="943"/>
                    <a:pt x="2339" y="587"/>
                    <a:pt x="2064" y="292"/>
                  </a:cubicBezTo>
                  <a:cubicBezTo>
                    <a:pt x="1882" y="100"/>
                    <a:pt x="1631" y="1"/>
                    <a:pt x="137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63"/>
            <p:cNvSpPr/>
            <p:nvPr/>
          </p:nvSpPr>
          <p:spPr>
            <a:xfrm>
              <a:off x="5173558" y="2716914"/>
              <a:ext cx="496824" cy="408483"/>
            </a:xfrm>
            <a:custGeom>
              <a:avLst/>
              <a:gdLst/>
              <a:ahLst/>
              <a:cxnLst/>
              <a:rect l="l" t="t" r="r" b="b"/>
              <a:pathLst>
                <a:path w="3813" h="3135" extrusionOk="0">
                  <a:moveTo>
                    <a:pt x="2606" y="1"/>
                  </a:moveTo>
                  <a:cubicBezTo>
                    <a:pt x="2419" y="1"/>
                    <a:pt x="2233" y="57"/>
                    <a:pt x="2075" y="174"/>
                  </a:cubicBezTo>
                  <a:cubicBezTo>
                    <a:pt x="1668" y="459"/>
                    <a:pt x="1678" y="957"/>
                    <a:pt x="1678" y="957"/>
                  </a:cubicBezTo>
                  <a:cubicBezTo>
                    <a:pt x="1678" y="957"/>
                    <a:pt x="1392" y="646"/>
                    <a:pt x="965" y="646"/>
                  </a:cubicBezTo>
                  <a:cubicBezTo>
                    <a:pt x="929" y="646"/>
                    <a:pt x="892" y="648"/>
                    <a:pt x="855" y="652"/>
                  </a:cubicBezTo>
                  <a:cubicBezTo>
                    <a:pt x="356" y="713"/>
                    <a:pt x="1" y="1171"/>
                    <a:pt x="51" y="1669"/>
                  </a:cubicBezTo>
                  <a:cubicBezTo>
                    <a:pt x="137" y="2389"/>
                    <a:pt x="884" y="3135"/>
                    <a:pt x="2227" y="3135"/>
                  </a:cubicBezTo>
                  <a:cubicBezTo>
                    <a:pt x="2325" y="3135"/>
                    <a:pt x="2427" y="3131"/>
                    <a:pt x="2532" y="3122"/>
                  </a:cubicBezTo>
                  <a:cubicBezTo>
                    <a:pt x="3722" y="2167"/>
                    <a:pt x="3813" y="998"/>
                    <a:pt x="3345" y="368"/>
                  </a:cubicBezTo>
                  <a:cubicBezTo>
                    <a:pt x="3168" y="129"/>
                    <a:pt x="2887" y="1"/>
                    <a:pt x="2606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63"/>
            <p:cNvSpPr/>
            <p:nvPr/>
          </p:nvSpPr>
          <p:spPr>
            <a:xfrm>
              <a:off x="5169649" y="2712093"/>
              <a:ext cx="518063" cy="418385"/>
            </a:xfrm>
            <a:custGeom>
              <a:avLst/>
              <a:gdLst/>
              <a:ahLst/>
              <a:cxnLst/>
              <a:rect l="l" t="t" r="r" b="b"/>
              <a:pathLst>
                <a:path w="3976" h="3211" extrusionOk="0">
                  <a:moveTo>
                    <a:pt x="2635" y="70"/>
                  </a:moveTo>
                  <a:cubicBezTo>
                    <a:pt x="2905" y="70"/>
                    <a:pt x="3173" y="192"/>
                    <a:pt x="3345" y="425"/>
                  </a:cubicBezTo>
                  <a:cubicBezTo>
                    <a:pt x="3975" y="1269"/>
                    <a:pt x="3406" y="2438"/>
                    <a:pt x="2542" y="3129"/>
                  </a:cubicBezTo>
                  <a:cubicBezTo>
                    <a:pt x="2462" y="3135"/>
                    <a:pt x="2383" y="3138"/>
                    <a:pt x="2303" y="3138"/>
                  </a:cubicBezTo>
                  <a:cubicBezTo>
                    <a:pt x="1283" y="3138"/>
                    <a:pt x="226" y="2657"/>
                    <a:pt x="122" y="1695"/>
                  </a:cubicBezTo>
                  <a:cubicBezTo>
                    <a:pt x="72" y="1218"/>
                    <a:pt x="417" y="781"/>
                    <a:pt x="885" y="720"/>
                  </a:cubicBezTo>
                  <a:lnTo>
                    <a:pt x="987" y="720"/>
                  </a:lnTo>
                  <a:cubicBezTo>
                    <a:pt x="1403" y="720"/>
                    <a:pt x="1678" y="1015"/>
                    <a:pt x="1678" y="1015"/>
                  </a:cubicBezTo>
                  <a:lnTo>
                    <a:pt x="1739" y="1086"/>
                  </a:lnTo>
                  <a:lnTo>
                    <a:pt x="1739" y="994"/>
                  </a:lnTo>
                  <a:cubicBezTo>
                    <a:pt x="1739" y="984"/>
                    <a:pt x="1739" y="516"/>
                    <a:pt x="2125" y="232"/>
                  </a:cubicBezTo>
                  <a:cubicBezTo>
                    <a:pt x="2278" y="123"/>
                    <a:pt x="2457" y="70"/>
                    <a:pt x="2635" y="70"/>
                  </a:cubicBezTo>
                  <a:close/>
                  <a:moveTo>
                    <a:pt x="2637" y="1"/>
                  </a:moveTo>
                  <a:cubicBezTo>
                    <a:pt x="2444" y="1"/>
                    <a:pt x="2251" y="59"/>
                    <a:pt x="2084" y="181"/>
                  </a:cubicBezTo>
                  <a:cubicBezTo>
                    <a:pt x="1759" y="415"/>
                    <a:pt x="1688" y="760"/>
                    <a:pt x="1678" y="913"/>
                  </a:cubicBezTo>
                  <a:cubicBezTo>
                    <a:pt x="1567" y="821"/>
                    <a:pt x="1321" y="644"/>
                    <a:pt x="978" y="644"/>
                  </a:cubicBezTo>
                  <a:cubicBezTo>
                    <a:pt x="944" y="644"/>
                    <a:pt x="910" y="645"/>
                    <a:pt x="874" y="649"/>
                  </a:cubicBezTo>
                  <a:cubicBezTo>
                    <a:pt x="366" y="710"/>
                    <a:pt x="0" y="1187"/>
                    <a:pt x="51" y="1706"/>
                  </a:cubicBezTo>
                  <a:cubicBezTo>
                    <a:pt x="92" y="2122"/>
                    <a:pt x="356" y="2519"/>
                    <a:pt x="763" y="2793"/>
                  </a:cubicBezTo>
                  <a:cubicBezTo>
                    <a:pt x="1048" y="2987"/>
                    <a:pt x="1536" y="3211"/>
                    <a:pt x="2267" y="3211"/>
                  </a:cubicBezTo>
                  <a:cubicBezTo>
                    <a:pt x="2359" y="3211"/>
                    <a:pt x="2460" y="3200"/>
                    <a:pt x="2562" y="3200"/>
                  </a:cubicBezTo>
                  <a:lnTo>
                    <a:pt x="2572" y="3200"/>
                  </a:lnTo>
                  <a:lnTo>
                    <a:pt x="2582" y="3190"/>
                  </a:lnTo>
                  <a:cubicBezTo>
                    <a:pt x="3284" y="2631"/>
                    <a:pt x="3538" y="2052"/>
                    <a:pt x="3630" y="1665"/>
                  </a:cubicBezTo>
                  <a:cubicBezTo>
                    <a:pt x="3731" y="1187"/>
                    <a:pt x="3650" y="720"/>
                    <a:pt x="3406" y="385"/>
                  </a:cubicBezTo>
                  <a:cubicBezTo>
                    <a:pt x="3216" y="134"/>
                    <a:pt x="2928" y="1"/>
                    <a:pt x="263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63"/>
            <p:cNvSpPr/>
            <p:nvPr/>
          </p:nvSpPr>
          <p:spPr>
            <a:xfrm>
              <a:off x="5498133" y="1798437"/>
              <a:ext cx="259683" cy="202091"/>
            </a:xfrm>
            <a:custGeom>
              <a:avLst/>
              <a:gdLst/>
              <a:ahLst/>
              <a:cxnLst/>
              <a:rect l="l" t="t" r="r" b="b"/>
              <a:pathLst>
                <a:path w="1993" h="1551" extrusionOk="0">
                  <a:moveTo>
                    <a:pt x="588" y="0"/>
                  </a:moveTo>
                  <a:cubicBezTo>
                    <a:pt x="406" y="0"/>
                    <a:pt x="230" y="111"/>
                    <a:pt x="153" y="280"/>
                  </a:cubicBezTo>
                  <a:cubicBezTo>
                    <a:pt x="0" y="656"/>
                    <a:pt x="183" y="1225"/>
                    <a:pt x="895" y="1551"/>
                  </a:cubicBezTo>
                  <a:cubicBezTo>
                    <a:pt x="1667" y="1429"/>
                    <a:pt x="1993" y="920"/>
                    <a:pt x="1942" y="524"/>
                  </a:cubicBezTo>
                  <a:cubicBezTo>
                    <a:pt x="1914" y="298"/>
                    <a:pt x="1710" y="115"/>
                    <a:pt x="1477" y="115"/>
                  </a:cubicBezTo>
                  <a:cubicBezTo>
                    <a:pt x="1459" y="115"/>
                    <a:pt x="1441" y="116"/>
                    <a:pt x="1423" y="118"/>
                  </a:cubicBezTo>
                  <a:cubicBezTo>
                    <a:pt x="1170" y="148"/>
                    <a:pt x="1048" y="372"/>
                    <a:pt x="1048" y="372"/>
                  </a:cubicBezTo>
                  <a:cubicBezTo>
                    <a:pt x="1048" y="372"/>
                    <a:pt x="996" y="128"/>
                    <a:pt x="763" y="36"/>
                  </a:cubicBezTo>
                  <a:cubicBezTo>
                    <a:pt x="706" y="12"/>
                    <a:pt x="647" y="0"/>
                    <a:pt x="588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63"/>
            <p:cNvSpPr/>
            <p:nvPr/>
          </p:nvSpPr>
          <p:spPr>
            <a:xfrm>
              <a:off x="5484843" y="1793095"/>
              <a:ext cx="278315" cy="212776"/>
            </a:xfrm>
            <a:custGeom>
              <a:avLst/>
              <a:gdLst/>
              <a:ahLst/>
              <a:cxnLst/>
              <a:rect l="l" t="t" r="r" b="b"/>
              <a:pathLst>
                <a:path w="2136" h="1633" extrusionOk="0">
                  <a:moveTo>
                    <a:pt x="692" y="77"/>
                  </a:moveTo>
                  <a:cubicBezTo>
                    <a:pt x="743" y="77"/>
                    <a:pt x="793" y="87"/>
                    <a:pt x="845" y="108"/>
                  </a:cubicBezTo>
                  <a:cubicBezTo>
                    <a:pt x="1068" y="189"/>
                    <a:pt x="1119" y="423"/>
                    <a:pt x="1119" y="423"/>
                  </a:cubicBezTo>
                  <a:lnTo>
                    <a:pt x="1139" y="504"/>
                  </a:lnTo>
                  <a:lnTo>
                    <a:pt x="1180" y="433"/>
                  </a:lnTo>
                  <a:cubicBezTo>
                    <a:pt x="1190" y="433"/>
                    <a:pt x="1302" y="230"/>
                    <a:pt x="1525" y="199"/>
                  </a:cubicBezTo>
                  <a:cubicBezTo>
                    <a:pt x="1544" y="197"/>
                    <a:pt x="1562" y="196"/>
                    <a:pt x="1580" y="196"/>
                  </a:cubicBezTo>
                  <a:cubicBezTo>
                    <a:pt x="1792" y="196"/>
                    <a:pt x="1976" y="360"/>
                    <a:pt x="2013" y="575"/>
                  </a:cubicBezTo>
                  <a:cubicBezTo>
                    <a:pt x="2065" y="961"/>
                    <a:pt x="1719" y="1440"/>
                    <a:pt x="997" y="1562"/>
                  </a:cubicBezTo>
                  <a:cubicBezTo>
                    <a:pt x="336" y="1246"/>
                    <a:pt x="133" y="697"/>
                    <a:pt x="285" y="342"/>
                  </a:cubicBezTo>
                  <a:cubicBezTo>
                    <a:pt x="357" y="169"/>
                    <a:pt x="519" y="77"/>
                    <a:pt x="692" y="77"/>
                  </a:cubicBezTo>
                  <a:close/>
                  <a:moveTo>
                    <a:pt x="690" y="1"/>
                  </a:moveTo>
                  <a:cubicBezTo>
                    <a:pt x="495" y="1"/>
                    <a:pt x="310" y="118"/>
                    <a:pt x="224" y="311"/>
                  </a:cubicBezTo>
                  <a:cubicBezTo>
                    <a:pt x="1" y="830"/>
                    <a:pt x="448" y="1379"/>
                    <a:pt x="976" y="1623"/>
                  </a:cubicBezTo>
                  <a:lnTo>
                    <a:pt x="987" y="1632"/>
                  </a:lnTo>
                  <a:lnTo>
                    <a:pt x="997" y="1632"/>
                  </a:lnTo>
                  <a:cubicBezTo>
                    <a:pt x="1769" y="1501"/>
                    <a:pt x="2135" y="982"/>
                    <a:pt x="2074" y="565"/>
                  </a:cubicBezTo>
                  <a:cubicBezTo>
                    <a:pt x="2046" y="310"/>
                    <a:pt x="1824" y="125"/>
                    <a:pt x="1580" y="125"/>
                  </a:cubicBezTo>
                  <a:cubicBezTo>
                    <a:pt x="1562" y="125"/>
                    <a:pt x="1544" y="126"/>
                    <a:pt x="1525" y="128"/>
                  </a:cubicBezTo>
                  <a:cubicBezTo>
                    <a:pt x="1342" y="148"/>
                    <a:pt x="1220" y="260"/>
                    <a:pt x="1159" y="342"/>
                  </a:cubicBezTo>
                  <a:cubicBezTo>
                    <a:pt x="1129" y="250"/>
                    <a:pt x="1048" y="108"/>
                    <a:pt x="875" y="37"/>
                  </a:cubicBezTo>
                  <a:cubicBezTo>
                    <a:pt x="814" y="13"/>
                    <a:pt x="752" y="1"/>
                    <a:pt x="69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63"/>
            <p:cNvSpPr/>
            <p:nvPr/>
          </p:nvSpPr>
          <p:spPr>
            <a:xfrm>
              <a:off x="5223983" y="1619537"/>
              <a:ext cx="210691" cy="187889"/>
            </a:xfrm>
            <a:custGeom>
              <a:avLst/>
              <a:gdLst/>
              <a:ahLst/>
              <a:cxnLst/>
              <a:rect l="l" t="t" r="r" b="b"/>
              <a:pathLst>
                <a:path w="1617" h="1442" extrusionOk="0">
                  <a:moveTo>
                    <a:pt x="673" y="1"/>
                  </a:moveTo>
                  <a:cubicBezTo>
                    <a:pt x="611" y="1"/>
                    <a:pt x="548" y="16"/>
                    <a:pt x="488" y="47"/>
                  </a:cubicBezTo>
                  <a:cubicBezTo>
                    <a:pt x="193" y="199"/>
                    <a:pt x="0" y="657"/>
                    <a:pt x="285" y="1247"/>
                  </a:cubicBezTo>
                  <a:cubicBezTo>
                    <a:pt x="514" y="1384"/>
                    <a:pt x="729" y="1441"/>
                    <a:pt x="916" y="1441"/>
                  </a:cubicBezTo>
                  <a:cubicBezTo>
                    <a:pt x="1184" y="1441"/>
                    <a:pt x="1393" y="1323"/>
                    <a:pt x="1494" y="1155"/>
                  </a:cubicBezTo>
                  <a:cubicBezTo>
                    <a:pt x="1616" y="983"/>
                    <a:pt x="1566" y="739"/>
                    <a:pt x="1383" y="626"/>
                  </a:cubicBezTo>
                  <a:cubicBezTo>
                    <a:pt x="1309" y="574"/>
                    <a:pt x="1231" y="559"/>
                    <a:pt x="1166" y="559"/>
                  </a:cubicBezTo>
                  <a:cubicBezTo>
                    <a:pt x="1080" y="559"/>
                    <a:pt x="1017" y="586"/>
                    <a:pt x="1017" y="586"/>
                  </a:cubicBezTo>
                  <a:cubicBezTo>
                    <a:pt x="1017" y="586"/>
                    <a:pt x="1108" y="393"/>
                    <a:pt x="1006" y="210"/>
                  </a:cubicBezTo>
                  <a:cubicBezTo>
                    <a:pt x="943" y="76"/>
                    <a:pt x="812" y="1"/>
                    <a:pt x="673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63"/>
            <p:cNvSpPr/>
            <p:nvPr/>
          </p:nvSpPr>
          <p:spPr>
            <a:xfrm>
              <a:off x="5219944" y="1615106"/>
              <a:ext cx="219942" cy="196098"/>
            </a:xfrm>
            <a:custGeom>
              <a:avLst/>
              <a:gdLst/>
              <a:ahLst/>
              <a:cxnLst/>
              <a:rect l="l" t="t" r="r" b="b"/>
              <a:pathLst>
                <a:path w="1688" h="1505" extrusionOk="0">
                  <a:moveTo>
                    <a:pt x="698" y="71"/>
                  </a:moveTo>
                  <a:cubicBezTo>
                    <a:pt x="829" y="71"/>
                    <a:pt x="950" y="140"/>
                    <a:pt x="1007" y="254"/>
                  </a:cubicBezTo>
                  <a:cubicBezTo>
                    <a:pt x="1098" y="427"/>
                    <a:pt x="1017" y="599"/>
                    <a:pt x="1017" y="599"/>
                  </a:cubicBezTo>
                  <a:lnTo>
                    <a:pt x="976" y="681"/>
                  </a:lnTo>
                  <a:lnTo>
                    <a:pt x="1058" y="651"/>
                  </a:lnTo>
                  <a:cubicBezTo>
                    <a:pt x="1058" y="651"/>
                    <a:pt x="1120" y="626"/>
                    <a:pt x="1205" y="626"/>
                  </a:cubicBezTo>
                  <a:cubicBezTo>
                    <a:pt x="1265" y="626"/>
                    <a:pt x="1336" y="638"/>
                    <a:pt x="1403" y="681"/>
                  </a:cubicBezTo>
                  <a:cubicBezTo>
                    <a:pt x="1556" y="793"/>
                    <a:pt x="1607" y="1006"/>
                    <a:pt x="1505" y="1179"/>
                  </a:cubicBezTo>
                  <a:cubicBezTo>
                    <a:pt x="1404" y="1334"/>
                    <a:pt x="1202" y="1440"/>
                    <a:pt x="945" y="1440"/>
                  </a:cubicBezTo>
                  <a:cubicBezTo>
                    <a:pt x="764" y="1440"/>
                    <a:pt x="555" y="1387"/>
                    <a:pt x="336" y="1260"/>
                  </a:cubicBezTo>
                  <a:cubicBezTo>
                    <a:pt x="82" y="701"/>
                    <a:pt x="244" y="254"/>
                    <a:pt x="529" y="111"/>
                  </a:cubicBezTo>
                  <a:cubicBezTo>
                    <a:pt x="584" y="84"/>
                    <a:pt x="642" y="71"/>
                    <a:pt x="698" y="71"/>
                  </a:cubicBezTo>
                  <a:close/>
                  <a:moveTo>
                    <a:pt x="701" y="0"/>
                  </a:moveTo>
                  <a:cubicBezTo>
                    <a:pt x="633" y="0"/>
                    <a:pt x="564" y="16"/>
                    <a:pt x="499" y="50"/>
                  </a:cubicBezTo>
                  <a:cubicBezTo>
                    <a:pt x="183" y="213"/>
                    <a:pt x="0" y="701"/>
                    <a:pt x="275" y="1301"/>
                  </a:cubicBezTo>
                  <a:lnTo>
                    <a:pt x="285" y="1311"/>
                  </a:lnTo>
                  <a:lnTo>
                    <a:pt x="296" y="1311"/>
                  </a:lnTo>
                  <a:cubicBezTo>
                    <a:pt x="529" y="1453"/>
                    <a:pt x="753" y="1504"/>
                    <a:pt x="946" y="1504"/>
                  </a:cubicBezTo>
                  <a:cubicBezTo>
                    <a:pt x="1220" y="1504"/>
                    <a:pt x="1444" y="1392"/>
                    <a:pt x="1556" y="1209"/>
                  </a:cubicBezTo>
                  <a:cubicBezTo>
                    <a:pt x="1688" y="1017"/>
                    <a:pt x="1627" y="752"/>
                    <a:pt x="1434" y="630"/>
                  </a:cubicBezTo>
                  <a:cubicBezTo>
                    <a:pt x="1353" y="576"/>
                    <a:pt x="1267" y="558"/>
                    <a:pt x="1194" y="558"/>
                  </a:cubicBezTo>
                  <a:cubicBezTo>
                    <a:pt x="1158" y="558"/>
                    <a:pt x="1125" y="562"/>
                    <a:pt x="1098" y="569"/>
                  </a:cubicBezTo>
                  <a:cubicBezTo>
                    <a:pt x="1119" y="488"/>
                    <a:pt x="1139" y="355"/>
                    <a:pt x="1068" y="224"/>
                  </a:cubicBezTo>
                  <a:cubicBezTo>
                    <a:pt x="998" y="83"/>
                    <a:pt x="854" y="0"/>
                    <a:pt x="70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63"/>
            <p:cNvSpPr/>
            <p:nvPr/>
          </p:nvSpPr>
          <p:spPr>
            <a:xfrm>
              <a:off x="5540480" y="1445327"/>
              <a:ext cx="144500" cy="125867"/>
            </a:xfrm>
            <a:custGeom>
              <a:avLst/>
              <a:gdLst/>
              <a:ahLst/>
              <a:cxnLst/>
              <a:rect l="l" t="t" r="r" b="b"/>
              <a:pathLst>
                <a:path w="1109" h="966" extrusionOk="0">
                  <a:moveTo>
                    <a:pt x="682" y="0"/>
                  </a:moveTo>
                  <a:cubicBezTo>
                    <a:pt x="592" y="0"/>
                    <a:pt x="504" y="45"/>
                    <a:pt x="458" y="124"/>
                  </a:cubicBezTo>
                  <a:cubicBezTo>
                    <a:pt x="377" y="235"/>
                    <a:pt x="427" y="368"/>
                    <a:pt x="427" y="368"/>
                  </a:cubicBezTo>
                  <a:cubicBezTo>
                    <a:pt x="427" y="368"/>
                    <a:pt x="375" y="343"/>
                    <a:pt x="305" y="343"/>
                  </a:cubicBezTo>
                  <a:cubicBezTo>
                    <a:pt x="265" y="343"/>
                    <a:pt x="219" y="351"/>
                    <a:pt x="174" y="377"/>
                  </a:cubicBezTo>
                  <a:cubicBezTo>
                    <a:pt x="41" y="438"/>
                    <a:pt x="0" y="601"/>
                    <a:pt x="61" y="734"/>
                  </a:cubicBezTo>
                  <a:cubicBezTo>
                    <a:pt x="128" y="867"/>
                    <a:pt x="287" y="966"/>
                    <a:pt x="504" y="966"/>
                  </a:cubicBezTo>
                  <a:cubicBezTo>
                    <a:pt x="617" y="966"/>
                    <a:pt x="746" y="939"/>
                    <a:pt x="885" y="876"/>
                  </a:cubicBezTo>
                  <a:cubicBezTo>
                    <a:pt x="1109" y="490"/>
                    <a:pt x="1007" y="164"/>
                    <a:pt x="824" y="42"/>
                  </a:cubicBezTo>
                  <a:cubicBezTo>
                    <a:pt x="781" y="14"/>
                    <a:pt x="731" y="0"/>
                    <a:pt x="682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63"/>
            <p:cNvSpPr/>
            <p:nvPr/>
          </p:nvSpPr>
          <p:spPr>
            <a:xfrm>
              <a:off x="5535138" y="1440376"/>
              <a:ext cx="155184" cy="134988"/>
            </a:xfrm>
            <a:custGeom>
              <a:avLst/>
              <a:gdLst/>
              <a:ahLst/>
              <a:cxnLst/>
              <a:rect l="l" t="t" r="r" b="b"/>
              <a:pathLst>
                <a:path w="1191" h="1036" extrusionOk="0">
                  <a:moveTo>
                    <a:pt x="713" y="72"/>
                  </a:moveTo>
                  <a:cubicBezTo>
                    <a:pt x="758" y="72"/>
                    <a:pt x="803" y="84"/>
                    <a:pt x="845" y="110"/>
                  </a:cubicBezTo>
                  <a:cubicBezTo>
                    <a:pt x="1028" y="223"/>
                    <a:pt x="1099" y="537"/>
                    <a:pt x="895" y="883"/>
                  </a:cubicBezTo>
                  <a:cubicBezTo>
                    <a:pt x="769" y="943"/>
                    <a:pt x="649" y="969"/>
                    <a:pt x="543" y="969"/>
                  </a:cubicBezTo>
                  <a:cubicBezTo>
                    <a:pt x="344" y="969"/>
                    <a:pt x="193" y="877"/>
                    <a:pt x="133" y="751"/>
                  </a:cubicBezTo>
                  <a:cubicBezTo>
                    <a:pt x="72" y="639"/>
                    <a:pt x="123" y="497"/>
                    <a:pt x="224" y="446"/>
                  </a:cubicBezTo>
                  <a:cubicBezTo>
                    <a:pt x="265" y="426"/>
                    <a:pt x="306" y="415"/>
                    <a:pt x="337" y="415"/>
                  </a:cubicBezTo>
                  <a:cubicBezTo>
                    <a:pt x="407" y="415"/>
                    <a:pt x="448" y="436"/>
                    <a:pt x="448" y="436"/>
                  </a:cubicBezTo>
                  <a:lnTo>
                    <a:pt x="529" y="476"/>
                  </a:lnTo>
                  <a:lnTo>
                    <a:pt x="499" y="395"/>
                  </a:lnTo>
                  <a:cubicBezTo>
                    <a:pt x="499" y="395"/>
                    <a:pt x="459" y="284"/>
                    <a:pt x="520" y="171"/>
                  </a:cubicBezTo>
                  <a:cubicBezTo>
                    <a:pt x="564" y="108"/>
                    <a:pt x="637" y="72"/>
                    <a:pt x="713" y="72"/>
                  </a:cubicBezTo>
                  <a:close/>
                  <a:moveTo>
                    <a:pt x="719" y="1"/>
                  </a:moveTo>
                  <a:cubicBezTo>
                    <a:pt x="623" y="1"/>
                    <a:pt x="527" y="50"/>
                    <a:pt x="468" y="141"/>
                  </a:cubicBezTo>
                  <a:cubicBezTo>
                    <a:pt x="418" y="223"/>
                    <a:pt x="407" y="304"/>
                    <a:pt x="418" y="354"/>
                  </a:cubicBezTo>
                  <a:cubicBezTo>
                    <a:pt x="397" y="350"/>
                    <a:pt x="371" y="346"/>
                    <a:pt x="342" y="346"/>
                  </a:cubicBezTo>
                  <a:cubicBezTo>
                    <a:pt x="299" y="346"/>
                    <a:pt x="248" y="355"/>
                    <a:pt x="194" y="385"/>
                  </a:cubicBezTo>
                  <a:cubicBezTo>
                    <a:pt x="52" y="456"/>
                    <a:pt x="1" y="639"/>
                    <a:pt x="72" y="781"/>
                  </a:cubicBezTo>
                  <a:cubicBezTo>
                    <a:pt x="143" y="934"/>
                    <a:pt x="316" y="1036"/>
                    <a:pt x="550" y="1036"/>
                  </a:cubicBezTo>
                  <a:cubicBezTo>
                    <a:pt x="662" y="1036"/>
                    <a:pt x="794" y="1005"/>
                    <a:pt x="936" y="944"/>
                  </a:cubicBezTo>
                  <a:lnTo>
                    <a:pt x="947" y="934"/>
                  </a:lnTo>
                  <a:lnTo>
                    <a:pt x="956" y="924"/>
                  </a:lnTo>
                  <a:cubicBezTo>
                    <a:pt x="1191" y="537"/>
                    <a:pt x="1089" y="182"/>
                    <a:pt x="875" y="49"/>
                  </a:cubicBezTo>
                  <a:cubicBezTo>
                    <a:pt x="828" y="17"/>
                    <a:pt x="773" y="1"/>
                    <a:pt x="71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5" name="Google Shape;1365;p70"/>
          <p:cNvGrpSpPr/>
          <p:nvPr/>
        </p:nvGrpSpPr>
        <p:grpSpPr>
          <a:xfrm>
            <a:off x="286514" y="336694"/>
            <a:ext cx="2981342" cy="1402166"/>
            <a:chOff x="406435" y="366673"/>
            <a:chExt cx="6635904" cy="3081621"/>
          </a:xfrm>
        </p:grpSpPr>
        <p:sp>
          <p:nvSpPr>
            <p:cNvPr id="1366" name="Google Shape;1366;p70"/>
            <p:cNvSpPr/>
            <p:nvPr/>
          </p:nvSpPr>
          <p:spPr>
            <a:xfrm>
              <a:off x="1633278" y="370570"/>
              <a:ext cx="2561106" cy="1556147"/>
            </a:xfrm>
            <a:custGeom>
              <a:avLst/>
              <a:gdLst/>
              <a:ahLst/>
              <a:cxnLst/>
              <a:rect l="l" t="t" r="r" b="b"/>
              <a:pathLst>
                <a:path w="26290" h="15974" extrusionOk="0">
                  <a:moveTo>
                    <a:pt x="13688" y="0"/>
                  </a:moveTo>
                  <a:cubicBezTo>
                    <a:pt x="10147" y="0"/>
                    <a:pt x="6918" y="1383"/>
                    <a:pt x="4473" y="3977"/>
                  </a:cubicBezTo>
                  <a:cubicBezTo>
                    <a:pt x="1420" y="7202"/>
                    <a:pt x="1" y="12019"/>
                    <a:pt x="930" y="15974"/>
                  </a:cubicBezTo>
                  <a:lnTo>
                    <a:pt x="3145" y="15496"/>
                  </a:lnTo>
                  <a:cubicBezTo>
                    <a:pt x="2376" y="12219"/>
                    <a:pt x="3584" y="8171"/>
                    <a:pt x="6158" y="5451"/>
                  </a:cubicBezTo>
                  <a:cubicBezTo>
                    <a:pt x="7620" y="3895"/>
                    <a:pt x="10067" y="2181"/>
                    <a:pt x="13683" y="2181"/>
                  </a:cubicBezTo>
                  <a:cubicBezTo>
                    <a:pt x="14138" y="2181"/>
                    <a:pt x="14611" y="2208"/>
                    <a:pt x="15103" y="2266"/>
                  </a:cubicBezTo>
                  <a:cubicBezTo>
                    <a:pt x="19270" y="2770"/>
                    <a:pt x="22694" y="5251"/>
                    <a:pt x="23623" y="8450"/>
                  </a:cubicBezTo>
                  <a:cubicBezTo>
                    <a:pt x="23915" y="9445"/>
                    <a:pt x="24021" y="10559"/>
                    <a:pt x="23980" y="12033"/>
                  </a:cubicBezTo>
                  <a:lnTo>
                    <a:pt x="26263" y="12099"/>
                  </a:lnTo>
                  <a:cubicBezTo>
                    <a:pt x="26289" y="11051"/>
                    <a:pt x="26277" y="9458"/>
                    <a:pt x="25812" y="7879"/>
                  </a:cubicBezTo>
                  <a:cubicBezTo>
                    <a:pt x="24644" y="3844"/>
                    <a:pt x="20450" y="713"/>
                    <a:pt x="15368" y="102"/>
                  </a:cubicBezTo>
                  <a:cubicBezTo>
                    <a:pt x="14802" y="34"/>
                    <a:pt x="14241" y="0"/>
                    <a:pt x="13688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70"/>
            <p:cNvSpPr/>
            <p:nvPr/>
          </p:nvSpPr>
          <p:spPr>
            <a:xfrm>
              <a:off x="1628115" y="366673"/>
              <a:ext cx="2570166" cy="1564038"/>
            </a:xfrm>
            <a:custGeom>
              <a:avLst/>
              <a:gdLst/>
              <a:ahLst/>
              <a:cxnLst/>
              <a:rect l="l" t="t" r="r" b="b"/>
              <a:pathLst>
                <a:path w="26383" h="16055" extrusionOk="0">
                  <a:moveTo>
                    <a:pt x="13735" y="89"/>
                  </a:moveTo>
                  <a:cubicBezTo>
                    <a:pt x="14293" y="89"/>
                    <a:pt x="14850" y="129"/>
                    <a:pt x="15421" y="195"/>
                  </a:cubicBezTo>
                  <a:cubicBezTo>
                    <a:pt x="20477" y="806"/>
                    <a:pt x="24658" y="3911"/>
                    <a:pt x="25825" y="7933"/>
                  </a:cubicBezTo>
                  <a:cubicBezTo>
                    <a:pt x="26277" y="9485"/>
                    <a:pt x="26289" y="11038"/>
                    <a:pt x="26263" y="12099"/>
                  </a:cubicBezTo>
                  <a:lnTo>
                    <a:pt x="24086" y="12020"/>
                  </a:lnTo>
                  <a:cubicBezTo>
                    <a:pt x="24127" y="10573"/>
                    <a:pt x="24007" y="9472"/>
                    <a:pt x="23715" y="8476"/>
                  </a:cubicBezTo>
                  <a:cubicBezTo>
                    <a:pt x="22786" y="5265"/>
                    <a:pt x="19349" y="2770"/>
                    <a:pt x="15169" y="2265"/>
                  </a:cubicBezTo>
                  <a:cubicBezTo>
                    <a:pt x="14667" y="2206"/>
                    <a:pt x="14186" y="2178"/>
                    <a:pt x="13724" y="2178"/>
                  </a:cubicBezTo>
                  <a:cubicBezTo>
                    <a:pt x="10087" y="2178"/>
                    <a:pt x="7645" y="3908"/>
                    <a:pt x="6185" y="5450"/>
                  </a:cubicBezTo>
                  <a:cubicBezTo>
                    <a:pt x="3610" y="8184"/>
                    <a:pt x="2389" y="12218"/>
                    <a:pt x="3145" y="15510"/>
                  </a:cubicBezTo>
                  <a:lnTo>
                    <a:pt x="1009" y="15961"/>
                  </a:lnTo>
                  <a:cubicBezTo>
                    <a:pt x="107" y="12033"/>
                    <a:pt x="1526" y="7255"/>
                    <a:pt x="4566" y="4044"/>
                  </a:cubicBezTo>
                  <a:cubicBezTo>
                    <a:pt x="6994" y="1456"/>
                    <a:pt x="10205" y="89"/>
                    <a:pt x="13735" y="89"/>
                  </a:cubicBezTo>
                  <a:close/>
                  <a:moveTo>
                    <a:pt x="13744" y="1"/>
                  </a:moveTo>
                  <a:cubicBezTo>
                    <a:pt x="10186" y="1"/>
                    <a:pt x="6955" y="1384"/>
                    <a:pt x="4499" y="3978"/>
                  </a:cubicBezTo>
                  <a:cubicBezTo>
                    <a:pt x="1434" y="7229"/>
                    <a:pt x="1" y="12059"/>
                    <a:pt x="942" y="16014"/>
                  </a:cubicBezTo>
                  <a:cubicBezTo>
                    <a:pt x="942" y="16040"/>
                    <a:pt x="956" y="16054"/>
                    <a:pt x="983" y="16054"/>
                  </a:cubicBezTo>
                  <a:lnTo>
                    <a:pt x="996" y="16054"/>
                  </a:lnTo>
                  <a:lnTo>
                    <a:pt x="3212" y="15589"/>
                  </a:lnTo>
                  <a:cubicBezTo>
                    <a:pt x="3225" y="15589"/>
                    <a:pt x="3225" y="15576"/>
                    <a:pt x="3239" y="15563"/>
                  </a:cubicBezTo>
                  <a:cubicBezTo>
                    <a:pt x="3239" y="15550"/>
                    <a:pt x="3252" y="15550"/>
                    <a:pt x="3239" y="15536"/>
                  </a:cubicBezTo>
                  <a:cubicBezTo>
                    <a:pt x="2469" y="12259"/>
                    <a:pt x="3676" y="8237"/>
                    <a:pt x="6251" y="5517"/>
                  </a:cubicBezTo>
                  <a:cubicBezTo>
                    <a:pt x="7697" y="3977"/>
                    <a:pt x="10112" y="2270"/>
                    <a:pt x="13708" y="2270"/>
                  </a:cubicBezTo>
                  <a:cubicBezTo>
                    <a:pt x="14171" y="2270"/>
                    <a:pt x="14653" y="2298"/>
                    <a:pt x="15156" y="2359"/>
                  </a:cubicBezTo>
                  <a:cubicBezTo>
                    <a:pt x="19309" y="2849"/>
                    <a:pt x="22720" y="5331"/>
                    <a:pt x="23635" y="8503"/>
                  </a:cubicBezTo>
                  <a:cubicBezTo>
                    <a:pt x="23927" y="9498"/>
                    <a:pt x="24033" y="10599"/>
                    <a:pt x="23994" y="12073"/>
                  </a:cubicBezTo>
                  <a:cubicBezTo>
                    <a:pt x="23994" y="12086"/>
                    <a:pt x="24007" y="12112"/>
                    <a:pt x="24033" y="12112"/>
                  </a:cubicBezTo>
                  <a:lnTo>
                    <a:pt x="26303" y="12192"/>
                  </a:lnTo>
                  <a:cubicBezTo>
                    <a:pt x="26316" y="12192"/>
                    <a:pt x="26330" y="12179"/>
                    <a:pt x="26342" y="12179"/>
                  </a:cubicBezTo>
                  <a:cubicBezTo>
                    <a:pt x="26356" y="12165"/>
                    <a:pt x="26356" y="12153"/>
                    <a:pt x="26356" y="12139"/>
                  </a:cubicBezTo>
                  <a:cubicBezTo>
                    <a:pt x="26383" y="11077"/>
                    <a:pt x="26369" y="9498"/>
                    <a:pt x="25905" y="7906"/>
                  </a:cubicBezTo>
                  <a:cubicBezTo>
                    <a:pt x="24737" y="3845"/>
                    <a:pt x="20530" y="713"/>
                    <a:pt x="15434" y="103"/>
                  </a:cubicBezTo>
                  <a:cubicBezTo>
                    <a:pt x="14864" y="35"/>
                    <a:pt x="14300" y="1"/>
                    <a:pt x="1374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70"/>
            <p:cNvSpPr/>
            <p:nvPr/>
          </p:nvSpPr>
          <p:spPr>
            <a:xfrm>
              <a:off x="1855676" y="577576"/>
              <a:ext cx="2126721" cy="1301400"/>
            </a:xfrm>
            <a:custGeom>
              <a:avLst/>
              <a:gdLst/>
              <a:ahLst/>
              <a:cxnLst/>
              <a:rect l="l" t="t" r="r" b="b"/>
              <a:pathLst>
                <a:path w="21831" h="13359" extrusionOk="0">
                  <a:moveTo>
                    <a:pt x="11351" y="1"/>
                  </a:moveTo>
                  <a:cubicBezTo>
                    <a:pt x="8413" y="1"/>
                    <a:pt x="5741" y="1146"/>
                    <a:pt x="3702" y="3299"/>
                  </a:cubicBezTo>
                  <a:cubicBezTo>
                    <a:pt x="1181" y="5980"/>
                    <a:pt x="0" y="9974"/>
                    <a:pt x="770" y="13252"/>
                  </a:cubicBezTo>
                  <a:lnTo>
                    <a:pt x="797" y="13358"/>
                  </a:lnTo>
                  <a:lnTo>
                    <a:pt x="2853" y="12934"/>
                  </a:lnTo>
                  <a:lnTo>
                    <a:pt x="2827" y="12814"/>
                  </a:lnTo>
                  <a:cubicBezTo>
                    <a:pt x="2190" y="10160"/>
                    <a:pt x="3172" y="6882"/>
                    <a:pt x="5268" y="4666"/>
                  </a:cubicBezTo>
                  <a:cubicBezTo>
                    <a:pt x="6446" y="3406"/>
                    <a:pt x="8417" y="2021"/>
                    <a:pt x="11349" y="2021"/>
                  </a:cubicBezTo>
                  <a:cubicBezTo>
                    <a:pt x="11722" y="2021"/>
                    <a:pt x="12110" y="2043"/>
                    <a:pt x="12514" y="2091"/>
                  </a:cubicBezTo>
                  <a:cubicBezTo>
                    <a:pt x="15885" y="2489"/>
                    <a:pt x="18659" y="4506"/>
                    <a:pt x="19415" y="7081"/>
                  </a:cubicBezTo>
                  <a:cubicBezTo>
                    <a:pt x="19641" y="7891"/>
                    <a:pt x="19733" y="8793"/>
                    <a:pt x="19707" y="9988"/>
                  </a:cubicBezTo>
                  <a:lnTo>
                    <a:pt x="19694" y="10106"/>
                  </a:lnTo>
                  <a:lnTo>
                    <a:pt x="21804" y="10173"/>
                  </a:lnTo>
                  <a:lnTo>
                    <a:pt x="21804" y="10053"/>
                  </a:lnTo>
                  <a:cubicBezTo>
                    <a:pt x="21830" y="9178"/>
                    <a:pt x="21817" y="7864"/>
                    <a:pt x="21432" y="6550"/>
                  </a:cubicBezTo>
                  <a:cubicBezTo>
                    <a:pt x="20464" y="3193"/>
                    <a:pt x="16973" y="592"/>
                    <a:pt x="12767" y="88"/>
                  </a:cubicBezTo>
                  <a:cubicBezTo>
                    <a:pt x="12289" y="30"/>
                    <a:pt x="11816" y="1"/>
                    <a:pt x="11351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70"/>
            <p:cNvSpPr/>
            <p:nvPr/>
          </p:nvSpPr>
          <p:spPr>
            <a:xfrm>
              <a:off x="1850513" y="572900"/>
              <a:ext cx="2135781" cy="1311240"/>
            </a:xfrm>
            <a:custGeom>
              <a:avLst/>
              <a:gdLst/>
              <a:ahLst/>
              <a:cxnLst/>
              <a:rect l="l" t="t" r="r" b="b"/>
              <a:pathLst>
                <a:path w="21924" h="13460" extrusionOk="0">
                  <a:moveTo>
                    <a:pt x="11413" y="95"/>
                  </a:moveTo>
                  <a:cubicBezTo>
                    <a:pt x="11877" y="95"/>
                    <a:pt x="12342" y="122"/>
                    <a:pt x="12806" y="175"/>
                  </a:cubicBezTo>
                  <a:cubicBezTo>
                    <a:pt x="17013" y="679"/>
                    <a:pt x="20476" y="3268"/>
                    <a:pt x="21446" y="6612"/>
                  </a:cubicBezTo>
                  <a:cubicBezTo>
                    <a:pt x="21830" y="7925"/>
                    <a:pt x="21844" y="9226"/>
                    <a:pt x="21817" y="10101"/>
                  </a:cubicBezTo>
                  <a:lnTo>
                    <a:pt x="21817" y="10168"/>
                  </a:lnTo>
                  <a:lnTo>
                    <a:pt x="19800" y="10101"/>
                  </a:lnTo>
                  <a:lnTo>
                    <a:pt x="19800" y="10036"/>
                  </a:lnTo>
                  <a:cubicBezTo>
                    <a:pt x="19827" y="8827"/>
                    <a:pt x="19747" y="7925"/>
                    <a:pt x="19508" y="7116"/>
                  </a:cubicBezTo>
                  <a:cubicBezTo>
                    <a:pt x="18751" y="4515"/>
                    <a:pt x="15964" y="2498"/>
                    <a:pt x="12567" y="2100"/>
                  </a:cubicBezTo>
                  <a:cubicBezTo>
                    <a:pt x="12156" y="2050"/>
                    <a:pt x="11761" y="2026"/>
                    <a:pt x="11382" y="2026"/>
                  </a:cubicBezTo>
                  <a:cubicBezTo>
                    <a:pt x="8447" y="2026"/>
                    <a:pt x="6470" y="3428"/>
                    <a:pt x="5295" y="4674"/>
                  </a:cubicBezTo>
                  <a:cubicBezTo>
                    <a:pt x="3185" y="6904"/>
                    <a:pt x="2203" y="10195"/>
                    <a:pt x="2826" y="12875"/>
                  </a:cubicBezTo>
                  <a:lnTo>
                    <a:pt x="2840" y="12941"/>
                  </a:lnTo>
                  <a:lnTo>
                    <a:pt x="876" y="13353"/>
                  </a:lnTo>
                  <a:lnTo>
                    <a:pt x="862" y="13286"/>
                  </a:lnTo>
                  <a:cubicBezTo>
                    <a:pt x="93" y="10036"/>
                    <a:pt x="1274" y="6041"/>
                    <a:pt x="3796" y="3374"/>
                  </a:cubicBezTo>
                  <a:cubicBezTo>
                    <a:pt x="5813" y="1237"/>
                    <a:pt x="8480" y="95"/>
                    <a:pt x="11413" y="95"/>
                  </a:cubicBezTo>
                  <a:close/>
                  <a:moveTo>
                    <a:pt x="11431" y="0"/>
                  </a:moveTo>
                  <a:cubicBezTo>
                    <a:pt x="8469" y="0"/>
                    <a:pt x="5775" y="1147"/>
                    <a:pt x="3729" y="3321"/>
                  </a:cubicBezTo>
                  <a:cubicBezTo>
                    <a:pt x="1195" y="6001"/>
                    <a:pt x="0" y="10022"/>
                    <a:pt x="783" y="13313"/>
                  </a:cubicBezTo>
                  <a:lnTo>
                    <a:pt x="809" y="13419"/>
                  </a:lnTo>
                  <a:cubicBezTo>
                    <a:pt x="809" y="13446"/>
                    <a:pt x="823" y="13459"/>
                    <a:pt x="850" y="13459"/>
                  </a:cubicBezTo>
                  <a:lnTo>
                    <a:pt x="862" y="13459"/>
                  </a:lnTo>
                  <a:lnTo>
                    <a:pt x="2906" y="13021"/>
                  </a:lnTo>
                  <a:cubicBezTo>
                    <a:pt x="2920" y="13021"/>
                    <a:pt x="2933" y="13008"/>
                    <a:pt x="2933" y="13008"/>
                  </a:cubicBezTo>
                  <a:cubicBezTo>
                    <a:pt x="2946" y="12994"/>
                    <a:pt x="2946" y="12982"/>
                    <a:pt x="2946" y="12968"/>
                  </a:cubicBezTo>
                  <a:lnTo>
                    <a:pt x="2920" y="12862"/>
                  </a:lnTo>
                  <a:cubicBezTo>
                    <a:pt x="2296" y="10208"/>
                    <a:pt x="3278" y="6943"/>
                    <a:pt x="5362" y="4740"/>
                  </a:cubicBezTo>
                  <a:cubicBezTo>
                    <a:pt x="6527" y="3492"/>
                    <a:pt x="8486" y="2109"/>
                    <a:pt x="11405" y="2109"/>
                  </a:cubicBezTo>
                  <a:cubicBezTo>
                    <a:pt x="11777" y="2109"/>
                    <a:pt x="12164" y="2131"/>
                    <a:pt x="12567" y="2179"/>
                  </a:cubicBezTo>
                  <a:cubicBezTo>
                    <a:pt x="15925" y="2590"/>
                    <a:pt x="18672" y="4581"/>
                    <a:pt x="19415" y="7143"/>
                  </a:cubicBezTo>
                  <a:cubicBezTo>
                    <a:pt x="19654" y="7952"/>
                    <a:pt x="19747" y="8841"/>
                    <a:pt x="19707" y="10036"/>
                  </a:cubicBezTo>
                  <a:lnTo>
                    <a:pt x="19707" y="10142"/>
                  </a:lnTo>
                  <a:cubicBezTo>
                    <a:pt x="19707" y="10168"/>
                    <a:pt x="19720" y="10195"/>
                    <a:pt x="19747" y="10195"/>
                  </a:cubicBezTo>
                  <a:lnTo>
                    <a:pt x="21857" y="10261"/>
                  </a:lnTo>
                  <a:cubicBezTo>
                    <a:pt x="21870" y="10261"/>
                    <a:pt x="21883" y="10261"/>
                    <a:pt x="21883" y="10248"/>
                  </a:cubicBezTo>
                  <a:cubicBezTo>
                    <a:pt x="21897" y="10234"/>
                    <a:pt x="21897" y="10234"/>
                    <a:pt x="21897" y="10221"/>
                  </a:cubicBezTo>
                  <a:lnTo>
                    <a:pt x="21910" y="10101"/>
                  </a:lnTo>
                  <a:cubicBezTo>
                    <a:pt x="21923" y="9226"/>
                    <a:pt x="21910" y="7912"/>
                    <a:pt x="21538" y="6585"/>
                  </a:cubicBezTo>
                  <a:cubicBezTo>
                    <a:pt x="20556" y="3214"/>
                    <a:pt x="17053" y="600"/>
                    <a:pt x="12820" y="83"/>
                  </a:cubicBezTo>
                  <a:cubicBezTo>
                    <a:pt x="12351" y="28"/>
                    <a:pt x="11888" y="0"/>
                    <a:pt x="1143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70"/>
            <p:cNvSpPr/>
            <p:nvPr/>
          </p:nvSpPr>
          <p:spPr>
            <a:xfrm>
              <a:off x="2070281" y="750974"/>
              <a:ext cx="1712989" cy="1261070"/>
            </a:xfrm>
            <a:custGeom>
              <a:avLst/>
              <a:gdLst/>
              <a:ahLst/>
              <a:cxnLst/>
              <a:rect l="l" t="t" r="r" b="b"/>
              <a:pathLst>
                <a:path w="17584" h="12945" extrusionOk="0">
                  <a:moveTo>
                    <a:pt x="9121" y="1"/>
                  </a:moveTo>
                  <a:cubicBezTo>
                    <a:pt x="6757" y="1"/>
                    <a:pt x="4608" y="922"/>
                    <a:pt x="2973" y="2660"/>
                  </a:cubicBezTo>
                  <a:cubicBezTo>
                    <a:pt x="942" y="4810"/>
                    <a:pt x="0" y="8022"/>
                    <a:pt x="624" y="10649"/>
                  </a:cubicBezTo>
                  <a:lnTo>
                    <a:pt x="703" y="11021"/>
                  </a:lnTo>
                  <a:lnTo>
                    <a:pt x="3159" y="12945"/>
                  </a:lnTo>
                  <a:lnTo>
                    <a:pt x="3065" y="12587"/>
                  </a:lnTo>
                  <a:cubicBezTo>
                    <a:pt x="2800" y="11472"/>
                    <a:pt x="2508" y="9335"/>
                    <a:pt x="2853" y="7504"/>
                  </a:cubicBezTo>
                  <a:cubicBezTo>
                    <a:pt x="3132" y="6044"/>
                    <a:pt x="3941" y="4837"/>
                    <a:pt x="4631" y="4106"/>
                  </a:cubicBezTo>
                  <a:cubicBezTo>
                    <a:pt x="5514" y="3177"/>
                    <a:pt x="6971" y="2143"/>
                    <a:pt x="9141" y="2143"/>
                  </a:cubicBezTo>
                  <a:cubicBezTo>
                    <a:pt x="9418" y="2143"/>
                    <a:pt x="9706" y="2159"/>
                    <a:pt x="10006" y="2195"/>
                  </a:cubicBezTo>
                  <a:cubicBezTo>
                    <a:pt x="12514" y="2501"/>
                    <a:pt x="14571" y="3974"/>
                    <a:pt x="15115" y="5858"/>
                  </a:cubicBezTo>
                  <a:cubicBezTo>
                    <a:pt x="15288" y="6469"/>
                    <a:pt x="15354" y="7132"/>
                    <a:pt x="15327" y="8035"/>
                  </a:cubicBezTo>
                  <a:lnTo>
                    <a:pt x="15327" y="8420"/>
                  </a:lnTo>
                  <a:lnTo>
                    <a:pt x="17557" y="8486"/>
                  </a:lnTo>
                  <a:lnTo>
                    <a:pt x="17557" y="8194"/>
                  </a:lnTo>
                  <a:lnTo>
                    <a:pt x="17571" y="8114"/>
                  </a:lnTo>
                  <a:cubicBezTo>
                    <a:pt x="17583" y="7411"/>
                    <a:pt x="17571" y="6362"/>
                    <a:pt x="17265" y="5301"/>
                  </a:cubicBezTo>
                  <a:cubicBezTo>
                    <a:pt x="16482" y="2581"/>
                    <a:pt x="13669" y="470"/>
                    <a:pt x="10272" y="72"/>
                  </a:cubicBezTo>
                  <a:cubicBezTo>
                    <a:pt x="9884" y="25"/>
                    <a:pt x="9500" y="1"/>
                    <a:pt x="9121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70"/>
            <p:cNvSpPr/>
            <p:nvPr/>
          </p:nvSpPr>
          <p:spPr>
            <a:xfrm>
              <a:off x="2065118" y="746298"/>
              <a:ext cx="1722049" cy="1270909"/>
            </a:xfrm>
            <a:custGeom>
              <a:avLst/>
              <a:gdLst/>
              <a:ahLst/>
              <a:cxnLst/>
              <a:rect l="l" t="t" r="r" b="b"/>
              <a:pathLst>
                <a:path w="17677" h="13046" extrusionOk="0">
                  <a:moveTo>
                    <a:pt x="9209" y="94"/>
                  </a:moveTo>
                  <a:cubicBezTo>
                    <a:pt x="9576" y="94"/>
                    <a:pt x="9949" y="116"/>
                    <a:pt x="10325" y="160"/>
                  </a:cubicBezTo>
                  <a:cubicBezTo>
                    <a:pt x="13696" y="571"/>
                    <a:pt x="16495" y="2655"/>
                    <a:pt x="17279" y="5363"/>
                  </a:cubicBezTo>
                  <a:cubicBezTo>
                    <a:pt x="17583" y="6410"/>
                    <a:pt x="17597" y="7459"/>
                    <a:pt x="17571" y="8162"/>
                  </a:cubicBezTo>
                  <a:lnTo>
                    <a:pt x="17571" y="8481"/>
                  </a:lnTo>
                  <a:lnTo>
                    <a:pt x="15421" y="8415"/>
                  </a:lnTo>
                  <a:lnTo>
                    <a:pt x="15433" y="8083"/>
                  </a:lnTo>
                  <a:cubicBezTo>
                    <a:pt x="15460" y="7180"/>
                    <a:pt x="15394" y="6504"/>
                    <a:pt x="15208" y="5906"/>
                  </a:cubicBezTo>
                  <a:cubicBezTo>
                    <a:pt x="14664" y="3982"/>
                    <a:pt x="12594" y="2496"/>
                    <a:pt x="10072" y="2204"/>
                  </a:cubicBezTo>
                  <a:cubicBezTo>
                    <a:pt x="9761" y="2166"/>
                    <a:pt x="9462" y="2148"/>
                    <a:pt x="9175" y="2148"/>
                  </a:cubicBezTo>
                  <a:cubicBezTo>
                    <a:pt x="6997" y="2148"/>
                    <a:pt x="5538" y="3188"/>
                    <a:pt x="4658" y="4115"/>
                  </a:cubicBezTo>
                  <a:cubicBezTo>
                    <a:pt x="4233" y="4566"/>
                    <a:pt x="3198" y="5814"/>
                    <a:pt x="2867" y="7539"/>
                  </a:cubicBezTo>
                  <a:cubicBezTo>
                    <a:pt x="2442" y="9755"/>
                    <a:pt x="2973" y="12184"/>
                    <a:pt x="3079" y="12648"/>
                  </a:cubicBezTo>
                  <a:lnTo>
                    <a:pt x="3132" y="12887"/>
                  </a:lnTo>
                  <a:lnTo>
                    <a:pt x="796" y="11042"/>
                  </a:lnTo>
                  <a:lnTo>
                    <a:pt x="717" y="10684"/>
                  </a:lnTo>
                  <a:cubicBezTo>
                    <a:pt x="106" y="8070"/>
                    <a:pt x="1048" y="4871"/>
                    <a:pt x="3065" y="2735"/>
                  </a:cubicBezTo>
                  <a:cubicBezTo>
                    <a:pt x="4697" y="1012"/>
                    <a:pt x="6845" y="94"/>
                    <a:pt x="9209" y="94"/>
                  </a:cubicBezTo>
                  <a:close/>
                  <a:moveTo>
                    <a:pt x="9202" y="1"/>
                  </a:moveTo>
                  <a:cubicBezTo>
                    <a:pt x="6814" y="1"/>
                    <a:pt x="4643" y="921"/>
                    <a:pt x="2999" y="2668"/>
                  </a:cubicBezTo>
                  <a:cubicBezTo>
                    <a:pt x="956" y="4832"/>
                    <a:pt x="0" y="8056"/>
                    <a:pt x="623" y="10710"/>
                  </a:cubicBezTo>
                  <a:lnTo>
                    <a:pt x="717" y="11069"/>
                  </a:lnTo>
                  <a:cubicBezTo>
                    <a:pt x="717" y="11082"/>
                    <a:pt x="730" y="11095"/>
                    <a:pt x="730" y="11095"/>
                  </a:cubicBezTo>
                  <a:lnTo>
                    <a:pt x="3171" y="13033"/>
                  </a:lnTo>
                  <a:cubicBezTo>
                    <a:pt x="3185" y="13046"/>
                    <a:pt x="3198" y="13046"/>
                    <a:pt x="3212" y="13046"/>
                  </a:cubicBezTo>
                  <a:cubicBezTo>
                    <a:pt x="3212" y="13046"/>
                    <a:pt x="3224" y="13046"/>
                    <a:pt x="3224" y="13033"/>
                  </a:cubicBezTo>
                  <a:cubicBezTo>
                    <a:pt x="3251" y="13033"/>
                    <a:pt x="3251" y="13006"/>
                    <a:pt x="3251" y="12993"/>
                  </a:cubicBezTo>
                  <a:lnTo>
                    <a:pt x="3159" y="12621"/>
                  </a:lnTo>
                  <a:cubicBezTo>
                    <a:pt x="3052" y="12157"/>
                    <a:pt x="2534" y="9755"/>
                    <a:pt x="2959" y="7552"/>
                  </a:cubicBezTo>
                  <a:cubicBezTo>
                    <a:pt x="3278" y="5853"/>
                    <a:pt x="4300" y="4632"/>
                    <a:pt x="4725" y="4181"/>
                  </a:cubicBezTo>
                  <a:cubicBezTo>
                    <a:pt x="5595" y="3263"/>
                    <a:pt x="7040" y="2231"/>
                    <a:pt x="9197" y="2231"/>
                  </a:cubicBezTo>
                  <a:cubicBezTo>
                    <a:pt x="9473" y="2231"/>
                    <a:pt x="9760" y="2248"/>
                    <a:pt x="10059" y="2284"/>
                  </a:cubicBezTo>
                  <a:cubicBezTo>
                    <a:pt x="12540" y="2588"/>
                    <a:pt x="14584" y="4048"/>
                    <a:pt x="15129" y="5920"/>
                  </a:cubicBezTo>
                  <a:cubicBezTo>
                    <a:pt x="15301" y="6517"/>
                    <a:pt x="15368" y="7194"/>
                    <a:pt x="15341" y="8083"/>
                  </a:cubicBezTo>
                  <a:lnTo>
                    <a:pt x="15327" y="8468"/>
                  </a:lnTo>
                  <a:cubicBezTo>
                    <a:pt x="15327" y="8481"/>
                    <a:pt x="15354" y="8507"/>
                    <a:pt x="15368" y="8507"/>
                  </a:cubicBezTo>
                  <a:lnTo>
                    <a:pt x="17610" y="8574"/>
                  </a:lnTo>
                  <a:cubicBezTo>
                    <a:pt x="17624" y="8574"/>
                    <a:pt x="17636" y="8574"/>
                    <a:pt x="17636" y="8560"/>
                  </a:cubicBezTo>
                  <a:cubicBezTo>
                    <a:pt x="17650" y="8560"/>
                    <a:pt x="17650" y="8548"/>
                    <a:pt x="17650" y="8534"/>
                  </a:cubicBezTo>
                  <a:lnTo>
                    <a:pt x="17663" y="8242"/>
                  </a:lnTo>
                  <a:lnTo>
                    <a:pt x="17663" y="8162"/>
                  </a:lnTo>
                  <a:cubicBezTo>
                    <a:pt x="17677" y="7459"/>
                    <a:pt x="17677" y="6398"/>
                    <a:pt x="17371" y="5336"/>
                  </a:cubicBezTo>
                  <a:cubicBezTo>
                    <a:pt x="16575" y="2602"/>
                    <a:pt x="13749" y="479"/>
                    <a:pt x="10325" y="67"/>
                  </a:cubicBezTo>
                  <a:cubicBezTo>
                    <a:pt x="9946" y="23"/>
                    <a:pt x="9572" y="1"/>
                    <a:pt x="920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70"/>
            <p:cNvSpPr/>
            <p:nvPr/>
          </p:nvSpPr>
          <p:spPr>
            <a:xfrm>
              <a:off x="2235691" y="2644129"/>
              <a:ext cx="258741" cy="283193"/>
            </a:xfrm>
            <a:custGeom>
              <a:avLst/>
              <a:gdLst/>
              <a:ahLst/>
              <a:cxnLst/>
              <a:rect l="l" t="t" r="r" b="b"/>
              <a:pathLst>
                <a:path w="2656" h="2907" extrusionOk="0">
                  <a:moveTo>
                    <a:pt x="824" y="1"/>
                  </a:moveTo>
                  <a:lnTo>
                    <a:pt x="1" y="2906"/>
                  </a:lnTo>
                  <a:lnTo>
                    <a:pt x="2655" y="1606"/>
                  </a:lnTo>
                  <a:lnTo>
                    <a:pt x="824" y="1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70"/>
            <p:cNvSpPr/>
            <p:nvPr/>
          </p:nvSpPr>
          <p:spPr>
            <a:xfrm>
              <a:off x="2230528" y="2638966"/>
              <a:ext cx="269067" cy="293519"/>
            </a:xfrm>
            <a:custGeom>
              <a:avLst/>
              <a:gdLst/>
              <a:ahLst/>
              <a:cxnLst/>
              <a:rect l="l" t="t" r="r" b="b"/>
              <a:pathLst>
                <a:path w="2762" h="3013" extrusionOk="0">
                  <a:moveTo>
                    <a:pt x="903" y="133"/>
                  </a:moveTo>
                  <a:lnTo>
                    <a:pt x="2628" y="1646"/>
                  </a:lnTo>
                  <a:lnTo>
                    <a:pt x="120" y="2880"/>
                  </a:lnTo>
                  <a:lnTo>
                    <a:pt x="903" y="133"/>
                  </a:lnTo>
                  <a:close/>
                  <a:moveTo>
                    <a:pt x="877" y="0"/>
                  </a:moveTo>
                  <a:cubicBezTo>
                    <a:pt x="850" y="13"/>
                    <a:pt x="850" y="13"/>
                    <a:pt x="836" y="40"/>
                  </a:cubicBezTo>
                  <a:lnTo>
                    <a:pt x="14" y="2947"/>
                  </a:lnTo>
                  <a:cubicBezTo>
                    <a:pt x="1" y="2973"/>
                    <a:pt x="14" y="2986"/>
                    <a:pt x="27" y="3000"/>
                  </a:cubicBezTo>
                  <a:cubicBezTo>
                    <a:pt x="40" y="3012"/>
                    <a:pt x="40" y="3012"/>
                    <a:pt x="54" y="3012"/>
                  </a:cubicBezTo>
                  <a:cubicBezTo>
                    <a:pt x="67" y="3012"/>
                    <a:pt x="67" y="3012"/>
                    <a:pt x="80" y="3000"/>
                  </a:cubicBezTo>
                  <a:lnTo>
                    <a:pt x="2735" y="1699"/>
                  </a:lnTo>
                  <a:cubicBezTo>
                    <a:pt x="2747" y="1699"/>
                    <a:pt x="2761" y="1685"/>
                    <a:pt x="2761" y="1673"/>
                  </a:cubicBezTo>
                  <a:cubicBezTo>
                    <a:pt x="2761" y="1646"/>
                    <a:pt x="2747" y="1632"/>
                    <a:pt x="2747" y="1632"/>
                  </a:cubicBezTo>
                  <a:lnTo>
                    <a:pt x="916" y="13"/>
                  </a:lnTo>
                  <a:cubicBezTo>
                    <a:pt x="903" y="0"/>
                    <a:pt x="889" y="0"/>
                    <a:pt x="87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70"/>
            <p:cNvSpPr/>
            <p:nvPr/>
          </p:nvSpPr>
          <p:spPr>
            <a:xfrm>
              <a:off x="2615804" y="2866526"/>
              <a:ext cx="228834" cy="281926"/>
            </a:xfrm>
            <a:custGeom>
              <a:avLst/>
              <a:gdLst/>
              <a:ahLst/>
              <a:cxnLst/>
              <a:rect l="l" t="t" r="r" b="b"/>
              <a:pathLst>
                <a:path w="2349" h="2894" extrusionOk="0">
                  <a:moveTo>
                    <a:pt x="1" y="0"/>
                  </a:moveTo>
                  <a:lnTo>
                    <a:pt x="544" y="2893"/>
                  </a:lnTo>
                  <a:lnTo>
                    <a:pt x="2349" y="66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70"/>
            <p:cNvSpPr/>
            <p:nvPr/>
          </p:nvSpPr>
          <p:spPr>
            <a:xfrm>
              <a:off x="2611907" y="2861363"/>
              <a:ext cx="237894" cy="292253"/>
            </a:xfrm>
            <a:custGeom>
              <a:avLst/>
              <a:gdLst/>
              <a:ahLst/>
              <a:cxnLst/>
              <a:rect l="l" t="t" r="r" b="b"/>
              <a:pathLst>
                <a:path w="2442" h="3000" extrusionOk="0">
                  <a:moveTo>
                    <a:pt x="94" y="106"/>
                  </a:moveTo>
                  <a:lnTo>
                    <a:pt x="2309" y="743"/>
                  </a:lnTo>
                  <a:lnTo>
                    <a:pt x="611" y="2853"/>
                  </a:lnTo>
                  <a:lnTo>
                    <a:pt x="94" y="106"/>
                  </a:lnTo>
                  <a:close/>
                  <a:moveTo>
                    <a:pt x="53" y="0"/>
                  </a:moveTo>
                  <a:cubicBezTo>
                    <a:pt x="41" y="0"/>
                    <a:pt x="27" y="0"/>
                    <a:pt x="14" y="13"/>
                  </a:cubicBezTo>
                  <a:cubicBezTo>
                    <a:pt x="0" y="27"/>
                    <a:pt x="0" y="39"/>
                    <a:pt x="0" y="53"/>
                  </a:cubicBezTo>
                  <a:lnTo>
                    <a:pt x="545" y="2959"/>
                  </a:lnTo>
                  <a:cubicBezTo>
                    <a:pt x="545" y="2973"/>
                    <a:pt x="558" y="2985"/>
                    <a:pt x="571" y="2999"/>
                  </a:cubicBezTo>
                  <a:lnTo>
                    <a:pt x="584" y="2999"/>
                  </a:lnTo>
                  <a:cubicBezTo>
                    <a:pt x="598" y="2999"/>
                    <a:pt x="611" y="2985"/>
                    <a:pt x="624" y="2985"/>
                  </a:cubicBezTo>
                  <a:lnTo>
                    <a:pt x="2429" y="743"/>
                  </a:lnTo>
                  <a:cubicBezTo>
                    <a:pt x="2429" y="729"/>
                    <a:pt x="2442" y="717"/>
                    <a:pt x="2429" y="703"/>
                  </a:cubicBezTo>
                  <a:cubicBezTo>
                    <a:pt x="2429" y="690"/>
                    <a:pt x="2415" y="676"/>
                    <a:pt x="2403" y="676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70"/>
            <p:cNvSpPr/>
            <p:nvPr/>
          </p:nvSpPr>
          <p:spPr>
            <a:xfrm>
              <a:off x="3078622" y="2892341"/>
              <a:ext cx="233997" cy="276763"/>
            </a:xfrm>
            <a:custGeom>
              <a:avLst/>
              <a:gdLst/>
              <a:ahLst/>
              <a:cxnLst/>
              <a:rect l="l" t="t" r="r" b="b"/>
              <a:pathLst>
                <a:path w="2402" h="2841" extrusionOk="0">
                  <a:moveTo>
                    <a:pt x="2402" y="1"/>
                  </a:moveTo>
                  <a:lnTo>
                    <a:pt x="0" y="464"/>
                  </a:lnTo>
                  <a:lnTo>
                    <a:pt x="1858" y="2840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70"/>
            <p:cNvSpPr/>
            <p:nvPr/>
          </p:nvSpPr>
          <p:spPr>
            <a:xfrm>
              <a:off x="3073459" y="2887178"/>
              <a:ext cx="243154" cy="285726"/>
            </a:xfrm>
            <a:custGeom>
              <a:avLst/>
              <a:gdLst/>
              <a:ahLst/>
              <a:cxnLst/>
              <a:rect l="l" t="t" r="r" b="b"/>
              <a:pathLst>
                <a:path w="2496" h="2933" extrusionOk="0">
                  <a:moveTo>
                    <a:pt x="2389" y="107"/>
                  </a:moveTo>
                  <a:lnTo>
                    <a:pt x="1898" y="2787"/>
                  </a:lnTo>
                  <a:lnTo>
                    <a:pt x="133" y="544"/>
                  </a:lnTo>
                  <a:lnTo>
                    <a:pt x="2389" y="107"/>
                  </a:lnTo>
                  <a:close/>
                  <a:moveTo>
                    <a:pt x="2442" y="0"/>
                  </a:moveTo>
                  <a:lnTo>
                    <a:pt x="40" y="464"/>
                  </a:lnTo>
                  <a:cubicBezTo>
                    <a:pt x="27" y="464"/>
                    <a:pt x="13" y="478"/>
                    <a:pt x="13" y="491"/>
                  </a:cubicBezTo>
                  <a:cubicBezTo>
                    <a:pt x="0" y="505"/>
                    <a:pt x="13" y="531"/>
                    <a:pt x="13" y="544"/>
                  </a:cubicBezTo>
                  <a:lnTo>
                    <a:pt x="1885" y="2920"/>
                  </a:lnTo>
                  <a:cubicBezTo>
                    <a:pt x="1885" y="2933"/>
                    <a:pt x="1898" y="2933"/>
                    <a:pt x="1911" y="2933"/>
                  </a:cubicBezTo>
                  <a:lnTo>
                    <a:pt x="1924" y="2933"/>
                  </a:lnTo>
                  <a:cubicBezTo>
                    <a:pt x="1951" y="2933"/>
                    <a:pt x="1964" y="2920"/>
                    <a:pt x="1964" y="2893"/>
                  </a:cubicBezTo>
                  <a:lnTo>
                    <a:pt x="2495" y="54"/>
                  </a:lnTo>
                  <a:cubicBezTo>
                    <a:pt x="2495" y="40"/>
                    <a:pt x="2495" y="27"/>
                    <a:pt x="2481" y="13"/>
                  </a:cubicBezTo>
                  <a:cubicBezTo>
                    <a:pt x="2469" y="13"/>
                    <a:pt x="2455" y="0"/>
                    <a:pt x="244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70"/>
            <p:cNvSpPr/>
            <p:nvPr/>
          </p:nvSpPr>
          <p:spPr>
            <a:xfrm>
              <a:off x="3500038" y="2688063"/>
              <a:ext cx="259910" cy="279393"/>
            </a:xfrm>
            <a:custGeom>
              <a:avLst/>
              <a:gdLst/>
              <a:ahLst/>
              <a:cxnLst/>
              <a:rect l="l" t="t" r="r" b="b"/>
              <a:pathLst>
                <a:path w="2668" h="2868" extrusionOk="0">
                  <a:moveTo>
                    <a:pt x="2018" y="1"/>
                  </a:moveTo>
                  <a:lnTo>
                    <a:pt x="1" y="1367"/>
                  </a:lnTo>
                  <a:lnTo>
                    <a:pt x="2668" y="2867"/>
                  </a:lnTo>
                  <a:lnTo>
                    <a:pt x="2018" y="1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70"/>
            <p:cNvSpPr/>
            <p:nvPr/>
          </p:nvSpPr>
          <p:spPr>
            <a:xfrm>
              <a:off x="3496142" y="2682900"/>
              <a:ext cx="267703" cy="289720"/>
            </a:xfrm>
            <a:custGeom>
              <a:avLst/>
              <a:gdLst/>
              <a:ahLst/>
              <a:cxnLst/>
              <a:rect l="l" t="t" r="r" b="b"/>
              <a:pathLst>
                <a:path w="2748" h="2974" extrusionOk="0">
                  <a:moveTo>
                    <a:pt x="2031" y="120"/>
                  </a:moveTo>
                  <a:lnTo>
                    <a:pt x="2642" y="2841"/>
                  </a:lnTo>
                  <a:lnTo>
                    <a:pt x="133" y="1420"/>
                  </a:lnTo>
                  <a:lnTo>
                    <a:pt x="2031" y="120"/>
                  </a:lnTo>
                  <a:close/>
                  <a:moveTo>
                    <a:pt x="2071" y="1"/>
                  </a:moveTo>
                  <a:cubicBezTo>
                    <a:pt x="2058" y="1"/>
                    <a:pt x="2044" y="1"/>
                    <a:pt x="2031" y="13"/>
                  </a:cubicBezTo>
                  <a:lnTo>
                    <a:pt x="14" y="1381"/>
                  </a:lnTo>
                  <a:cubicBezTo>
                    <a:pt x="0" y="1394"/>
                    <a:pt x="0" y="1407"/>
                    <a:pt x="0" y="1420"/>
                  </a:cubicBezTo>
                  <a:cubicBezTo>
                    <a:pt x="0" y="1434"/>
                    <a:pt x="0" y="1447"/>
                    <a:pt x="14" y="1460"/>
                  </a:cubicBezTo>
                  <a:lnTo>
                    <a:pt x="2681" y="2959"/>
                  </a:lnTo>
                  <a:cubicBezTo>
                    <a:pt x="2695" y="2973"/>
                    <a:pt x="2695" y="2973"/>
                    <a:pt x="2708" y="2973"/>
                  </a:cubicBezTo>
                  <a:cubicBezTo>
                    <a:pt x="2721" y="2973"/>
                    <a:pt x="2721" y="2973"/>
                    <a:pt x="2734" y="2959"/>
                  </a:cubicBezTo>
                  <a:cubicBezTo>
                    <a:pt x="2748" y="2947"/>
                    <a:pt x="2748" y="2933"/>
                    <a:pt x="2748" y="2920"/>
                  </a:cubicBezTo>
                  <a:lnTo>
                    <a:pt x="2111" y="40"/>
                  </a:lnTo>
                  <a:cubicBezTo>
                    <a:pt x="2097" y="27"/>
                    <a:pt x="2097" y="13"/>
                    <a:pt x="207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70"/>
            <p:cNvSpPr/>
            <p:nvPr/>
          </p:nvSpPr>
          <p:spPr>
            <a:xfrm>
              <a:off x="3830956" y="2359678"/>
              <a:ext cx="292350" cy="227665"/>
            </a:xfrm>
            <a:custGeom>
              <a:avLst/>
              <a:gdLst/>
              <a:ahLst/>
              <a:cxnLst/>
              <a:rect l="l" t="t" r="r" b="b"/>
              <a:pathLst>
                <a:path w="3001" h="2337" extrusionOk="0">
                  <a:moveTo>
                    <a:pt x="1314" y="1"/>
                  </a:moveTo>
                  <a:lnTo>
                    <a:pt x="1" y="2057"/>
                  </a:lnTo>
                  <a:lnTo>
                    <a:pt x="3000" y="2337"/>
                  </a:lnTo>
                  <a:lnTo>
                    <a:pt x="3000" y="2337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70"/>
            <p:cNvSpPr/>
            <p:nvPr/>
          </p:nvSpPr>
          <p:spPr>
            <a:xfrm>
              <a:off x="3827060" y="2354515"/>
              <a:ext cx="301410" cy="237991"/>
            </a:xfrm>
            <a:custGeom>
              <a:avLst/>
              <a:gdLst/>
              <a:ahLst/>
              <a:cxnLst/>
              <a:rect l="l" t="t" r="r" b="b"/>
              <a:pathLst>
                <a:path w="3094" h="2443" extrusionOk="0">
                  <a:moveTo>
                    <a:pt x="1354" y="134"/>
                  </a:moveTo>
                  <a:lnTo>
                    <a:pt x="2947" y="2337"/>
                  </a:lnTo>
                  <a:lnTo>
                    <a:pt x="121" y="2071"/>
                  </a:lnTo>
                  <a:lnTo>
                    <a:pt x="1354" y="134"/>
                  </a:lnTo>
                  <a:close/>
                  <a:moveTo>
                    <a:pt x="1354" y="1"/>
                  </a:moveTo>
                  <a:cubicBezTo>
                    <a:pt x="1341" y="1"/>
                    <a:pt x="1328" y="14"/>
                    <a:pt x="1315" y="27"/>
                  </a:cubicBezTo>
                  <a:lnTo>
                    <a:pt x="1" y="2084"/>
                  </a:lnTo>
                  <a:lnTo>
                    <a:pt x="1" y="2124"/>
                  </a:lnTo>
                  <a:cubicBezTo>
                    <a:pt x="14" y="2137"/>
                    <a:pt x="27" y="2151"/>
                    <a:pt x="41" y="2151"/>
                  </a:cubicBezTo>
                  <a:lnTo>
                    <a:pt x="3040" y="2443"/>
                  </a:lnTo>
                  <a:cubicBezTo>
                    <a:pt x="3053" y="2443"/>
                    <a:pt x="3067" y="2429"/>
                    <a:pt x="3079" y="2416"/>
                  </a:cubicBezTo>
                  <a:cubicBezTo>
                    <a:pt x="3093" y="2402"/>
                    <a:pt x="3079" y="2376"/>
                    <a:pt x="3079" y="2363"/>
                  </a:cubicBezTo>
                  <a:lnTo>
                    <a:pt x="1395" y="27"/>
                  </a:lnTo>
                  <a:cubicBezTo>
                    <a:pt x="1381" y="14"/>
                    <a:pt x="1368" y="1"/>
                    <a:pt x="135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70"/>
            <p:cNvSpPr/>
            <p:nvPr/>
          </p:nvSpPr>
          <p:spPr>
            <a:xfrm>
              <a:off x="4018383" y="1992620"/>
              <a:ext cx="274230" cy="230198"/>
            </a:xfrm>
            <a:custGeom>
              <a:avLst/>
              <a:gdLst/>
              <a:ahLst/>
              <a:cxnLst/>
              <a:rect l="l" t="t" r="r" b="b"/>
              <a:pathLst>
                <a:path w="2815" h="2363" extrusionOk="0">
                  <a:moveTo>
                    <a:pt x="585" y="0"/>
                  </a:moveTo>
                  <a:lnTo>
                    <a:pt x="1" y="2362"/>
                  </a:lnTo>
                  <a:lnTo>
                    <a:pt x="2814" y="1699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70"/>
            <p:cNvSpPr/>
            <p:nvPr/>
          </p:nvSpPr>
          <p:spPr>
            <a:xfrm>
              <a:off x="4013220" y="1987457"/>
              <a:ext cx="284557" cy="240524"/>
            </a:xfrm>
            <a:custGeom>
              <a:avLst/>
              <a:gdLst/>
              <a:ahLst/>
              <a:cxnLst/>
              <a:rect l="l" t="t" r="r" b="b"/>
              <a:pathLst>
                <a:path w="2921" h="2469" extrusionOk="0">
                  <a:moveTo>
                    <a:pt x="664" y="119"/>
                  </a:moveTo>
                  <a:lnTo>
                    <a:pt x="2761" y="1738"/>
                  </a:lnTo>
                  <a:lnTo>
                    <a:pt x="121" y="2362"/>
                  </a:lnTo>
                  <a:lnTo>
                    <a:pt x="664" y="119"/>
                  </a:lnTo>
                  <a:close/>
                  <a:moveTo>
                    <a:pt x="625" y="0"/>
                  </a:moveTo>
                  <a:cubicBezTo>
                    <a:pt x="598" y="13"/>
                    <a:pt x="598" y="27"/>
                    <a:pt x="584" y="39"/>
                  </a:cubicBezTo>
                  <a:lnTo>
                    <a:pt x="14" y="2402"/>
                  </a:lnTo>
                  <a:cubicBezTo>
                    <a:pt x="1" y="2415"/>
                    <a:pt x="14" y="2442"/>
                    <a:pt x="27" y="2455"/>
                  </a:cubicBezTo>
                  <a:cubicBezTo>
                    <a:pt x="27" y="2455"/>
                    <a:pt x="41" y="2468"/>
                    <a:pt x="54" y="2468"/>
                  </a:cubicBezTo>
                  <a:lnTo>
                    <a:pt x="67" y="2455"/>
                  </a:lnTo>
                  <a:lnTo>
                    <a:pt x="2881" y="1805"/>
                  </a:lnTo>
                  <a:cubicBezTo>
                    <a:pt x="2894" y="1791"/>
                    <a:pt x="2907" y="1778"/>
                    <a:pt x="2907" y="1765"/>
                  </a:cubicBezTo>
                  <a:cubicBezTo>
                    <a:pt x="2920" y="1752"/>
                    <a:pt x="2907" y="1725"/>
                    <a:pt x="2894" y="1725"/>
                  </a:cubicBezTo>
                  <a:lnTo>
                    <a:pt x="664" y="13"/>
                  </a:lnTo>
                  <a:cubicBezTo>
                    <a:pt x="651" y="0"/>
                    <a:pt x="638" y="0"/>
                    <a:pt x="62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70"/>
            <p:cNvSpPr/>
            <p:nvPr/>
          </p:nvSpPr>
          <p:spPr>
            <a:xfrm>
              <a:off x="2251277" y="1811624"/>
              <a:ext cx="1847425" cy="1134329"/>
            </a:xfrm>
            <a:custGeom>
              <a:avLst/>
              <a:gdLst/>
              <a:ahLst/>
              <a:cxnLst/>
              <a:rect l="l" t="t" r="r" b="b"/>
              <a:pathLst>
                <a:path w="18964" h="11644" extrusionOk="0">
                  <a:moveTo>
                    <a:pt x="18645" y="0"/>
                  </a:moveTo>
                  <a:cubicBezTo>
                    <a:pt x="18765" y="2269"/>
                    <a:pt x="18154" y="4552"/>
                    <a:pt x="16934" y="6463"/>
                  </a:cubicBezTo>
                  <a:cubicBezTo>
                    <a:pt x="15049" y="9396"/>
                    <a:pt x="11850" y="11213"/>
                    <a:pt x="8148" y="11440"/>
                  </a:cubicBezTo>
                  <a:cubicBezTo>
                    <a:pt x="7977" y="11450"/>
                    <a:pt x="7804" y="11454"/>
                    <a:pt x="7631" y="11454"/>
                  </a:cubicBezTo>
                  <a:cubicBezTo>
                    <a:pt x="4359" y="11454"/>
                    <a:pt x="967" y="9705"/>
                    <a:pt x="186" y="7524"/>
                  </a:cubicBezTo>
                  <a:lnTo>
                    <a:pt x="0" y="7591"/>
                  </a:lnTo>
                  <a:cubicBezTo>
                    <a:pt x="717" y="9568"/>
                    <a:pt x="3490" y="11213"/>
                    <a:pt x="6436" y="11572"/>
                  </a:cubicBezTo>
                  <a:cubicBezTo>
                    <a:pt x="6825" y="11617"/>
                    <a:pt x="7220" y="11644"/>
                    <a:pt x="7612" y="11644"/>
                  </a:cubicBezTo>
                  <a:cubicBezTo>
                    <a:pt x="7796" y="11644"/>
                    <a:pt x="7979" y="11638"/>
                    <a:pt x="8161" y="11625"/>
                  </a:cubicBezTo>
                  <a:cubicBezTo>
                    <a:pt x="11917" y="11399"/>
                    <a:pt x="15182" y="9555"/>
                    <a:pt x="17093" y="6569"/>
                  </a:cubicBezTo>
                  <a:cubicBezTo>
                    <a:pt x="18340" y="4631"/>
                    <a:pt x="18963" y="2296"/>
                    <a:pt x="1883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70"/>
            <p:cNvSpPr/>
            <p:nvPr/>
          </p:nvSpPr>
          <p:spPr>
            <a:xfrm>
              <a:off x="2246114" y="1806461"/>
              <a:ext cx="1856485" cy="1144169"/>
            </a:xfrm>
            <a:custGeom>
              <a:avLst/>
              <a:gdLst/>
              <a:ahLst/>
              <a:cxnLst/>
              <a:rect l="l" t="t" r="r" b="b"/>
              <a:pathLst>
                <a:path w="19057" h="11745" extrusionOk="0">
                  <a:moveTo>
                    <a:pt x="18844" y="93"/>
                  </a:moveTo>
                  <a:lnTo>
                    <a:pt x="18844" y="93"/>
                  </a:lnTo>
                  <a:cubicBezTo>
                    <a:pt x="18963" y="2375"/>
                    <a:pt x="18353" y="4684"/>
                    <a:pt x="17119" y="6595"/>
                  </a:cubicBezTo>
                  <a:cubicBezTo>
                    <a:pt x="15194" y="9568"/>
                    <a:pt x="11956" y="11413"/>
                    <a:pt x="8214" y="11638"/>
                  </a:cubicBezTo>
                  <a:cubicBezTo>
                    <a:pt x="8037" y="11646"/>
                    <a:pt x="7856" y="11651"/>
                    <a:pt x="7674" y="11651"/>
                  </a:cubicBezTo>
                  <a:cubicBezTo>
                    <a:pt x="7285" y="11651"/>
                    <a:pt x="6887" y="11630"/>
                    <a:pt x="6489" y="11585"/>
                  </a:cubicBezTo>
                  <a:cubicBezTo>
                    <a:pt x="3504" y="11213"/>
                    <a:pt x="823" y="9568"/>
                    <a:pt x="119" y="7671"/>
                  </a:cubicBezTo>
                  <a:lnTo>
                    <a:pt x="212" y="7630"/>
                  </a:lnTo>
                  <a:cubicBezTo>
                    <a:pt x="1028" y="9804"/>
                    <a:pt x="4402" y="11549"/>
                    <a:pt x="7653" y="11549"/>
                  </a:cubicBezTo>
                  <a:cubicBezTo>
                    <a:pt x="7836" y="11549"/>
                    <a:pt x="8019" y="11543"/>
                    <a:pt x="8201" y="11532"/>
                  </a:cubicBezTo>
                  <a:cubicBezTo>
                    <a:pt x="11917" y="11307"/>
                    <a:pt x="15129" y="9488"/>
                    <a:pt x="17026" y="6542"/>
                  </a:cubicBezTo>
                  <a:cubicBezTo>
                    <a:pt x="18247" y="4645"/>
                    <a:pt x="18857" y="2362"/>
                    <a:pt x="18738" y="106"/>
                  </a:cubicBezTo>
                  <a:lnTo>
                    <a:pt x="18844" y="93"/>
                  </a:lnTo>
                  <a:close/>
                  <a:moveTo>
                    <a:pt x="18884" y="0"/>
                  </a:moveTo>
                  <a:lnTo>
                    <a:pt x="18698" y="13"/>
                  </a:lnTo>
                  <a:cubicBezTo>
                    <a:pt x="18685" y="13"/>
                    <a:pt x="18671" y="13"/>
                    <a:pt x="18659" y="27"/>
                  </a:cubicBezTo>
                  <a:cubicBezTo>
                    <a:pt x="18659" y="39"/>
                    <a:pt x="18645" y="53"/>
                    <a:pt x="18645" y="66"/>
                  </a:cubicBezTo>
                  <a:cubicBezTo>
                    <a:pt x="18778" y="2309"/>
                    <a:pt x="18167" y="4592"/>
                    <a:pt x="16946" y="6489"/>
                  </a:cubicBezTo>
                  <a:cubicBezTo>
                    <a:pt x="15076" y="9409"/>
                    <a:pt x="11877" y="11213"/>
                    <a:pt x="8201" y="11439"/>
                  </a:cubicBezTo>
                  <a:cubicBezTo>
                    <a:pt x="8019" y="11451"/>
                    <a:pt x="7836" y="11456"/>
                    <a:pt x="7653" y="11456"/>
                  </a:cubicBezTo>
                  <a:cubicBezTo>
                    <a:pt x="4405" y="11456"/>
                    <a:pt x="1057" y="9712"/>
                    <a:pt x="278" y="7564"/>
                  </a:cubicBezTo>
                  <a:cubicBezTo>
                    <a:pt x="278" y="7551"/>
                    <a:pt x="266" y="7538"/>
                    <a:pt x="252" y="7538"/>
                  </a:cubicBezTo>
                  <a:lnTo>
                    <a:pt x="225" y="7538"/>
                  </a:lnTo>
                  <a:lnTo>
                    <a:pt x="39" y="7604"/>
                  </a:lnTo>
                  <a:cubicBezTo>
                    <a:pt x="13" y="7604"/>
                    <a:pt x="0" y="7630"/>
                    <a:pt x="13" y="7657"/>
                  </a:cubicBezTo>
                  <a:cubicBezTo>
                    <a:pt x="717" y="9608"/>
                    <a:pt x="3437" y="11293"/>
                    <a:pt x="6476" y="11665"/>
                  </a:cubicBezTo>
                  <a:cubicBezTo>
                    <a:pt x="6887" y="11718"/>
                    <a:pt x="7285" y="11744"/>
                    <a:pt x="7671" y="11744"/>
                  </a:cubicBezTo>
                  <a:cubicBezTo>
                    <a:pt x="7856" y="11744"/>
                    <a:pt x="8042" y="11744"/>
                    <a:pt x="8214" y="11731"/>
                  </a:cubicBezTo>
                  <a:cubicBezTo>
                    <a:pt x="11983" y="11493"/>
                    <a:pt x="15261" y="9647"/>
                    <a:pt x="17185" y="6648"/>
                  </a:cubicBezTo>
                  <a:cubicBezTo>
                    <a:pt x="18446" y="4698"/>
                    <a:pt x="19057" y="2349"/>
                    <a:pt x="18937" y="39"/>
                  </a:cubicBezTo>
                  <a:cubicBezTo>
                    <a:pt x="18937" y="27"/>
                    <a:pt x="18910" y="0"/>
                    <a:pt x="1888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70"/>
            <p:cNvSpPr/>
            <p:nvPr/>
          </p:nvSpPr>
          <p:spPr>
            <a:xfrm>
              <a:off x="3284070" y="1028995"/>
              <a:ext cx="1329164" cy="902963"/>
            </a:xfrm>
            <a:custGeom>
              <a:avLst/>
              <a:gdLst/>
              <a:ahLst/>
              <a:cxnLst/>
              <a:rect l="l" t="t" r="r" b="b"/>
              <a:pathLst>
                <a:path w="13644" h="9269" extrusionOk="0">
                  <a:moveTo>
                    <a:pt x="8475" y="1"/>
                  </a:moveTo>
                  <a:cubicBezTo>
                    <a:pt x="8077" y="1"/>
                    <a:pt x="7679" y="93"/>
                    <a:pt x="7326" y="284"/>
                  </a:cubicBezTo>
                  <a:cubicBezTo>
                    <a:pt x="6517" y="709"/>
                    <a:pt x="5987" y="1624"/>
                    <a:pt x="6013" y="2526"/>
                  </a:cubicBezTo>
                  <a:cubicBezTo>
                    <a:pt x="5681" y="1863"/>
                    <a:pt x="5058" y="1306"/>
                    <a:pt x="4314" y="1146"/>
                  </a:cubicBezTo>
                  <a:cubicBezTo>
                    <a:pt x="4169" y="1113"/>
                    <a:pt x="4020" y="1096"/>
                    <a:pt x="3872" y="1096"/>
                  </a:cubicBezTo>
                  <a:cubicBezTo>
                    <a:pt x="3260" y="1096"/>
                    <a:pt x="2652" y="1374"/>
                    <a:pt x="2310" y="1877"/>
                  </a:cubicBezTo>
                  <a:cubicBezTo>
                    <a:pt x="1793" y="2633"/>
                    <a:pt x="2058" y="3721"/>
                    <a:pt x="2775" y="4239"/>
                  </a:cubicBezTo>
                  <a:cubicBezTo>
                    <a:pt x="2520" y="4182"/>
                    <a:pt x="2308" y="4149"/>
                    <a:pt x="2116" y="4149"/>
                  </a:cubicBezTo>
                  <a:cubicBezTo>
                    <a:pt x="1768" y="4149"/>
                    <a:pt x="1483" y="4257"/>
                    <a:pt x="1116" y="4531"/>
                  </a:cubicBezTo>
                  <a:cubicBezTo>
                    <a:pt x="519" y="4982"/>
                    <a:pt x="81" y="5460"/>
                    <a:pt x="41" y="6256"/>
                  </a:cubicBezTo>
                  <a:cubicBezTo>
                    <a:pt x="1" y="7105"/>
                    <a:pt x="426" y="7981"/>
                    <a:pt x="1156" y="8419"/>
                  </a:cubicBezTo>
                  <a:cubicBezTo>
                    <a:pt x="1548" y="8661"/>
                    <a:pt x="2002" y="8774"/>
                    <a:pt x="2460" y="8774"/>
                  </a:cubicBezTo>
                  <a:cubicBezTo>
                    <a:pt x="3132" y="8774"/>
                    <a:pt x="3814" y="8529"/>
                    <a:pt x="4327" y="8087"/>
                  </a:cubicBezTo>
                  <a:cubicBezTo>
                    <a:pt x="4921" y="8810"/>
                    <a:pt x="6055" y="9269"/>
                    <a:pt x="6984" y="9269"/>
                  </a:cubicBezTo>
                  <a:cubicBezTo>
                    <a:pt x="7009" y="9269"/>
                    <a:pt x="7035" y="9269"/>
                    <a:pt x="7061" y="9268"/>
                  </a:cubicBezTo>
                  <a:cubicBezTo>
                    <a:pt x="8243" y="9241"/>
                    <a:pt x="9768" y="8751"/>
                    <a:pt x="10113" y="7503"/>
                  </a:cubicBezTo>
                  <a:cubicBezTo>
                    <a:pt x="10113" y="7516"/>
                    <a:pt x="10671" y="7902"/>
                    <a:pt x="10750" y="7941"/>
                  </a:cubicBezTo>
                  <a:cubicBezTo>
                    <a:pt x="10870" y="7994"/>
                    <a:pt x="11016" y="8014"/>
                    <a:pt x="11163" y="8014"/>
                  </a:cubicBezTo>
                  <a:cubicBezTo>
                    <a:pt x="11311" y="8014"/>
                    <a:pt x="11460" y="7994"/>
                    <a:pt x="11587" y="7967"/>
                  </a:cubicBezTo>
                  <a:cubicBezTo>
                    <a:pt x="12171" y="7875"/>
                    <a:pt x="12701" y="7543"/>
                    <a:pt x="13046" y="7065"/>
                  </a:cubicBezTo>
                  <a:cubicBezTo>
                    <a:pt x="13590" y="6309"/>
                    <a:pt x="13643" y="5274"/>
                    <a:pt x="13285" y="4425"/>
                  </a:cubicBezTo>
                  <a:cubicBezTo>
                    <a:pt x="13046" y="3853"/>
                    <a:pt x="12635" y="3363"/>
                    <a:pt x="12091" y="3084"/>
                  </a:cubicBezTo>
                  <a:cubicBezTo>
                    <a:pt x="11795" y="2930"/>
                    <a:pt x="11472" y="2831"/>
                    <a:pt x="11144" y="2831"/>
                  </a:cubicBezTo>
                  <a:cubicBezTo>
                    <a:pt x="11075" y="2831"/>
                    <a:pt x="11005" y="2836"/>
                    <a:pt x="10936" y="2845"/>
                  </a:cubicBezTo>
                  <a:cubicBezTo>
                    <a:pt x="10989" y="1916"/>
                    <a:pt x="10711" y="1014"/>
                    <a:pt x="9927" y="456"/>
                  </a:cubicBezTo>
                  <a:cubicBezTo>
                    <a:pt x="9508" y="156"/>
                    <a:pt x="8991" y="1"/>
                    <a:pt x="8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70"/>
            <p:cNvSpPr/>
            <p:nvPr/>
          </p:nvSpPr>
          <p:spPr>
            <a:xfrm>
              <a:off x="3278907" y="1024709"/>
              <a:ext cx="1340854" cy="911146"/>
            </a:xfrm>
            <a:custGeom>
              <a:avLst/>
              <a:gdLst/>
              <a:ahLst/>
              <a:cxnLst/>
              <a:rect l="l" t="t" r="r" b="b"/>
              <a:pathLst>
                <a:path w="13764" h="9353" extrusionOk="0">
                  <a:moveTo>
                    <a:pt x="8532" y="90"/>
                  </a:moveTo>
                  <a:cubicBezTo>
                    <a:pt x="9036" y="90"/>
                    <a:pt x="9543" y="242"/>
                    <a:pt x="9954" y="541"/>
                  </a:cubicBezTo>
                  <a:cubicBezTo>
                    <a:pt x="10644" y="1031"/>
                    <a:pt x="11003" y="1868"/>
                    <a:pt x="10936" y="2889"/>
                  </a:cubicBezTo>
                  <a:cubicBezTo>
                    <a:pt x="10936" y="2903"/>
                    <a:pt x="10950" y="2915"/>
                    <a:pt x="10962" y="2929"/>
                  </a:cubicBezTo>
                  <a:cubicBezTo>
                    <a:pt x="10962" y="2929"/>
                    <a:pt x="10976" y="2942"/>
                    <a:pt x="10989" y="2942"/>
                  </a:cubicBezTo>
                  <a:cubicBezTo>
                    <a:pt x="11061" y="2931"/>
                    <a:pt x="11134" y="2926"/>
                    <a:pt x="11208" y="2926"/>
                  </a:cubicBezTo>
                  <a:cubicBezTo>
                    <a:pt x="11499" y="2926"/>
                    <a:pt x="11800" y="3009"/>
                    <a:pt x="12117" y="3168"/>
                  </a:cubicBezTo>
                  <a:cubicBezTo>
                    <a:pt x="12634" y="3434"/>
                    <a:pt x="13059" y="3897"/>
                    <a:pt x="13298" y="4481"/>
                  </a:cubicBezTo>
                  <a:cubicBezTo>
                    <a:pt x="13670" y="5344"/>
                    <a:pt x="13577" y="6366"/>
                    <a:pt x="13059" y="7082"/>
                  </a:cubicBezTo>
                  <a:cubicBezTo>
                    <a:pt x="12728" y="7547"/>
                    <a:pt x="12210" y="7866"/>
                    <a:pt x="11626" y="7972"/>
                  </a:cubicBezTo>
                  <a:cubicBezTo>
                    <a:pt x="11477" y="8001"/>
                    <a:pt x="11340" y="8014"/>
                    <a:pt x="11218" y="8014"/>
                  </a:cubicBezTo>
                  <a:cubicBezTo>
                    <a:pt x="11057" y="8014"/>
                    <a:pt x="10922" y="7991"/>
                    <a:pt x="10817" y="7946"/>
                  </a:cubicBezTo>
                  <a:cubicBezTo>
                    <a:pt x="10750" y="7905"/>
                    <a:pt x="10260" y="7574"/>
                    <a:pt x="10206" y="7521"/>
                  </a:cubicBezTo>
                  <a:cubicBezTo>
                    <a:pt x="10206" y="7521"/>
                    <a:pt x="10193" y="7507"/>
                    <a:pt x="10180" y="7507"/>
                  </a:cubicBezTo>
                  <a:cubicBezTo>
                    <a:pt x="10173" y="7504"/>
                    <a:pt x="10167" y="7502"/>
                    <a:pt x="10161" y="7502"/>
                  </a:cubicBezTo>
                  <a:cubicBezTo>
                    <a:pt x="10146" y="7502"/>
                    <a:pt x="10136" y="7514"/>
                    <a:pt x="10127" y="7534"/>
                  </a:cubicBezTo>
                  <a:cubicBezTo>
                    <a:pt x="9808" y="8689"/>
                    <a:pt x="8388" y="9232"/>
                    <a:pt x="7114" y="9273"/>
                  </a:cubicBezTo>
                  <a:cubicBezTo>
                    <a:pt x="7088" y="9273"/>
                    <a:pt x="7062" y="9274"/>
                    <a:pt x="7037" y="9274"/>
                  </a:cubicBezTo>
                  <a:cubicBezTo>
                    <a:pt x="6061" y="9274"/>
                    <a:pt x="4976" y="8789"/>
                    <a:pt x="4420" y="8105"/>
                  </a:cubicBezTo>
                  <a:cubicBezTo>
                    <a:pt x="4407" y="8091"/>
                    <a:pt x="4407" y="8091"/>
                    <a:pt x="4394" y="8091"/>
                  </a:cubicBezTo>
                  <a:lnTo>
                    <a:pt x="4380" y="8091"/>
                  </a:lnTo>
                  <a:cubicBezTo>
                    <a:pt x="4380" y="8091"/>
                    <a:pt x="4367" y="8091"/>
                    <a:pt x="4354" y="8105"/>
                  </a:cubicBezTo>
                  <a:cubicBezTo>
                    <a:pt x="3836" y="8544"/>
                    <a:pt x="3166" y="8774"/>
                    <a:pt x="2512" y="8774"/>
                  </a:cubicBezTo>
                  <a:cubicBezTo>
                    <a:pt x="2060" y="8774"/>
                    <a:pt x="1616" y="8664"/>
                    <a:pt x="1236" y="8436"/>
                  </a:cubicBezTo>
                  <a:cubicBezTo>
                    <a:pt x="532" y="8011"/>
                    <a:pt x="94" y="7149"/>
                    <a:pt x="134" y="6300"/>
                  </a:cubicBezTo>
                  <a:cubicBezTo>
                    <a:pt x="174" y="5530"/>
                    <a:pt x="585" y="5065"/>
                    <a:pt x="1195" y="4614"/>
                  </a:cubicBezTo>
                  <a:cubicBezTo>
                    <a:pt x="1566" y="4337"/>
                    <a:pt x="1850" y="4235"/>
                    <a:pt x="2182" y="4235"/>
                  </a:cubicBezTo>
                  <a:cubicBezTo>
                    <a:pt x="2373" y="4235"/>
                    <a:pt x="2580" y="4269"/>
                    <a:pt x="2828" y="4322"/>
                  </a:cubicBezTo>
                  <a:cubicBezTo>
                    <a:pt x="2832" y="4326"/>
                    <a:pt x="2837" y="4328"/>
                    <a:pt x="2842" y="4328"/>
                  </a:cubicBezTo>
                  <a:cubicBezTo>
                    <a:pt x="2854" y="4328"/>
                    <a:pt x="2867" y="4318"/>
                    <a:pt x="2867" y="4309"/>
                  </a:cubicBezTo>
                  <a:cubicBezTo>
                    <a:pt x="2881" y="4283"/>
                    <a:pt x="2881" y="4256"/>
                    <a:pt x="2855" y="4243"/>
                  </a:cubicBezTo>
                  <a:cubicBezTo>
                    <a:pt x="2138" y="3725"/>
                    <a:pt x="1912" y="2664"/>
                    <a:pt x="2403" y="1947"/>
                  </a:cubicBezTo>
                  <a:cubicBezTo>
                    <a:pt x="2727" y="1473"/>
                    <a:pt x="3321" y="1182"/>
                    <a:pt x="3930" y="1182"/>
                  </a:cubicBezTo>
                  <a:cubicBezTo>
                    <a:pt x="4072" y="1182"/>
                    <a:pt x="4214" y="1198"/>
                    <a:pt x="4354" y="1231"/>
                  </a:cubicBezTo>
                  <a:cubicBezTo>
                    <a:pt x="5044" y="1376"/>
                    <a:pt x="5668" y="1894"/>
                    <a:pt x="6026" y="2597"/>
                  </a:cubicBezTo>
                  <a:cubicBezTo>
                    <a:pt x="6040" y="2611"/>
                    <a:pt x="6066" y="2623"/>
                    <a:pt x="6079" y="2623"/>
                  </a:cubicBezTo>
                  <a:cubicBezTo>
                    <a:pt x="6105" y="2611"/>
                    <a:pt x="6119" y="2597"/>
                    <a:pt x="6119" y="2570"/>
                  </a:cubicBezTo>
                  <a:cubicBezTo>
                    <a:pt x="6093" y="1682"/>
                    <a:pt x="6610" y="792"/>
                    <a:pt x="7406" y="367"/>
                  </a:cubicBezTo>
                  <a:cubicBezTo>
                    <a:pt x="7749" y="182"/>
                    <a:pt x="8139" y="90"/>
                    <a:pt x="8532" y="90"/>
                  </a:cubicBezTo>
                  <a:close/>
                  <a:moveTo>
                    <a:pt x="8535" y="1"/>
                  </a:moveTo>
                  <a:cubicBezTo>
                    <a:pt x="8124" y="1"/>
                    <a:pt x="7714" y="96"/>
                    <a:pt x="7353" y="288"/>
                  </a:cubicBezTo>
                  <a:cubicBezTo>
                    <a:pt x="6583" y="700"/>
                    <a:pt x="6066" y="1535"/>
                    <a:pt x="6026" y="2398"/>
                  </a:cubicBezTo>
                  <a:cubicBezTo>
                    <a:pt x="5641" y="1761"/>
                    <a:pt x="5044" y="1284"/>
                    <a:pt x="4380" y="1137"/>
                  </a:cubicBezTo>
                  <a:cubicBezTo>
                    <a:pt x="4235" y="1106"/>
                    <a:pt x="4089" y="1091"/>
                    <a:pt x="3944" y="1091"/>
                  </a:cubicBezTo>
                  <a:cubicBezTo>
                    <a:pt x="3293" y="1091"/>
                    <a:pt x="2671" y="1395"/>
                    <a:pt x="2324" y="1894"/>
                  </a:cubicBezTo>
                  <a:cubicBezTo>
                    <a:pt x="1846" y="2611"/>
                    <a:pt x="2005" y="3619"/>
                    <a:pt x="2655" y="4203"/>
                  </a:cubicBezTo>
                  <a:cubicBezTo>
                    <a:pt x="2481" y="4167"/>
                    <a:pt x="2324" y="4147"/>
                    <a:pt x="2176" y="4147"/>
                  </a:cubicBezTo>
                  <a:cubicBezTo>
                    <a:pt x="1827" y="4147"/>
                    <a:pt x="1524" y="4259"/>
                    <a:pt x="1142" y="4548"/>
                  </a:cubicBezTo>
                  <a:cubicBezTo>
                    <a:pt x="599" y="4946"/>
                    <a:pt x="94" y="5437"/>
                    <a:pt x="54" y="6300"/>
                  </a:cubicBezTo>
                  <a:cubicBezTo>
                    <a:pt x="1" y="7176"/>
                    <a:pt x="466" y="8064"/>
                    <a:pt x="1182" y="8503"/>
                  </a:cubicBezTo>
                  <a:cubicBezTo>
                    <a:pt x="1583" y="8747"/>
                    <a:pt x="2050" y="8866"/>
                    <a:pt x="2524" y="8866"/>
                  </a:cubicBezTo>
                  <a:cubicBezTo>
                    <a:pt x="3183" y="8866"/>
                    <a:pt x="3856" y="8637"/>
                    <a:pt x="4380" y="8197"/>
                  </a:cubicBezTo>
                  <a:cubicBezTo>
                    <a:pt x="4964" y="8874"/>
                    <a:pt x="6066" y="9352"/>
                    <a:pt x="7048" y="9352"/>
                  </a:cubicBezTo>
                  <a:lnTo>
                    <a:pt x="7114" y="9352"/>
                  </a:lnTo>
                  <a:cubicBezTo>
                    <a:pt x="8402" y="9326"/>
                    <a:pt x="9821" y="8768"/>
                    <a:pt x="10193" y="7627"/>
                  </a:cubicBezTo>
                  <a:cubicBezTo>
                    <a:pt x="10366" y="7772"/>
                    <a:pt x="10777" y="8025"/>
                    <a:pt x="10777" y="8025"/>
                  </a:cubicBezTo>
                  <a:cubicBezTo>
                    <a:pt x="10900" y="8079"/>
                    <a:pt x="11047" y="8106"/>
                    <a:pt x="11224" y="8106"/>
                  </a:cubicBezTo>
                  <a:cubicBezTo>
                    <a:pt x="11350" y="8106"/>
                    <a:pt x="11492" y="8092"/>
                    <a:pt x="11652" y="8064"/>
                  </a:cubicBezTo>
                  <a:cubicBezTo>
                    <a:pt x="12250" y="7958"/>
                    <a:pt x="12794" y="7613"/>
                    <a:pt x="13139" y="7136"/>
                  </a:cubicBezTo>
                  <a:cubicBezTo>
                    <a:pt x="13670" y="6392"/>
                    <a:pt x="13763" y="5344"/>
                    <a:pt x="13378" y="4442"/>
                  </a:cubicBezTo>
                  <a:cubicBezTo>
                    <a:pt x="13126" y="3844"/>
                    <a:pt x="12688" y="3354"/>
                    <a:pt x="12157" y="3088"/>
                  </a:cubicBezTo>
                  <a:cubicBezTo>
                    <a:pt x="11820" y="2914"/>
                    <a:pt x="11483" y="2831"/>
                    <a:pt x="11164" y="2831"/>
                  </a:cubicBezTo>
                  <a:cubicBezTo>
                    <a:pt x="11118" y="2831"/>
                    <a:pt x="11074" y="2833"/>
                    <a:pt x="11029" y="2836"/>
                  </a:cubicBezTo>
                  <a:cubicBezTo>
                    <a:pt x="11082" y="1815"/>
                    <a:pt x="10711" y="978"/>
                    <a:pt x="10007" y="461"/>
                  </a:cubicBezTo>
                  <a:cubicBezTo>
                    <a:pt x="9583" y="156"/>
                    <a:pt x="9059" y="1"/>
                    <a:pt x="8535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70"/>
            <p:cNvSpPr/>
            <p:nvPr/>
          </p:nvSpPr>
          <p:spPr>
            <a:xfrm>
              <a:off x="1279077" y="2865162"/>
              <a:ext cx="109984" cy="360834"/>
            </a:xfrm>
            <a:custGeom>
              <a:avLst/>
              <a:gdLst/>
              <a:ahLst/>
              <a:cxnLst/>
              <a:rect l="l" t="t" r="r" b="b"/>
              <a:pathLst>
                <a:path w="1129" h="3704" extrusionOk="0">
                  <a:moveTo>
                    <a:pt x="571" y="0"/>
                  </a:moveTo>
                  <a:cubicBezTo>
                    <a:pt x="399" y="0"/>
                    <a:pt x="1" y="1593"/>
                    <a:pt x="1" y="2615"/>
                  </a:cubicBezTo>
                  <a:cubicBezTo>
                    <a:pt x="1" y="3636"/>
                    <a:pt x="425" y="3703"/>
                    <a:pt x="571" y="3703"/>
                  </a:cubicBezTo>
                  <a:cubicBezTo>
                    <a:pt x="744" y="3703"/>
                    <a:pt x="1128" y="3636"/>
                    <a:pt x="1128" y="2615"/>
                  </a:cubicBezTo>
                  <a:cubicBezTo>
                    <a:pt x="1128" y="1593"/>
                    <a:pt x="730" y="0"/>
                    <a:pt x="57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70"/>
            <p:cNvSpPr/>
            <p:nvPr/>
          </p:nvSpPr>
          <p:spPr>
            <a:xfrm>
              <a:off x="1275181" y="2861363"/>
              <a:ext cx="117778" cy="369797"/>
            </a:xfrm>
            <a:custGeom>
              <a:avLst/>
              <a:gdLst/>
              <a:ahLst/>
              <a:cxnLst/>
              <a:rect l="l" t="t" r="r" b="b"/>
              <a:pathLst>
                <a:path w="1209" h="3796" extrusionOk="0">
                  <a:moveTo>
                    <a:pt x="598" y="80"/>
                  </a:moveTo>
                  <a:cubicBezTo>
                    <a:pt x="717" y="145"/>
                    <a:pt x="1115" y="1592"/>
                    <a:pt x="1115" y="2654"/>
                  </a:cubicBezTo>
                  <a:cubicBezTo>
                    <a:pt x="1115" y="3344"/>
                    <a:pt x="943" y="3702"/>
                    <a:pt x="611" y="3702"/>
                  </a:cubicBezTo>
                  <a:cubicBezTo>
                    <a:pt x="452" y="3702"/>
                    <a:pt x="94" y="3596"/>
                    <a:pt x="94" y="2654"/>
                  </a:cubicBezTo>
                  <a:cubicBezTo>
                    <a:pt x="94" y="1605"/>
                    <a:pt x="465" y="145"/>
                    <a:pt x="598" y="80"/>
                  </a:cubicBezTo>
                  <a:close/>
                  <a:moveTo>
                    <a:pt x="611" y="0"/>
                  </a:moveTo>
                  <a:cubicBezTo>
                    <a:pt x="359" y="0"/>
                    <a:pt x="0" y="1738"/>
                    <a:pt x="0" y="2654"/>
                  </a:cubicBezTo>
                  <a:cubicBezTo>
                    <a:pt x="0" y="3675"/>
                    <a:pt x="425" y="3795"/>
                    <a:pt x="611" y="3795"/>
                  </a:cubicBezTo>
                  <a:cubicBezTo>
                    <a:pt x="876" y="3795"/>
                    <a:pt x="1208" y="3596"/>
                    <a:pt x="1208" y="2654"/>
                  </a:cubicBezTo>
                  <a:cubicBezTo>
                    <a:pt x="1208" y="1764"/>
                    <a:pt x="850" y="0"/>
                    <a:pt x="61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70"/>
            <p:cNvSpPr/>
            <p:nvPr/>
          </p:nvSpPr>
          <p:spPr>
            <a:xfrm>
              <a:off x="1717249" y="2865162"/>
              <a:ext cx="108718" cy="360834"/>
            </a:xfrm>
            <a:custGeom>
              <a:avLst/>
              <a:gdLst/>
              <a:ahLst/>
              <a:cxnLst/>
              <a:rect l="l" t="t" r="r" b="b"/>
              <a:pathLst>
                <a:path w="1116" h="3704" extrusionOk="0">
                  <a:moveTo>
                    <a:pt x="558" y="0"/>
                  </a:moveTo>
                  <a:cubicBezTo>
                    <a:pt x="386" y="0"/>
                    <a:pt x="1" y="1593"/>
                    <a:pt x="1" y="2615"/>
                  </a:cubicBezTo>
                  <a:cubicBezTo>
                    <a:pt x="1" y="3636"/>
                    <a:pt x="426" y="3703"/>
                    <a:pt x="558" y="3703"/>
                  </a:cubicBezTo>
                  <a:cubicBezTo>
                    <a:pt x="731" y="3703"/>
                    <a:pt x="1116" y="3636"/>
                    <a:pt x="1116" y="2615"/>
                  </a:cubicBezTo>
                  <a:cubicBezTo>
                    <a:pt x="1116" y="1593"/>
                    <a:pt x="718" y="0"/>
                    <a:pt x="558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70"/>
            <p:cNvSpPr/>
            <p:nvPr/>
          </p:nvSpPr>
          <p:spPr>
            <a:xfrm>
              <a:off x="1712086" y="2861363"/>
              <a:ext cx="119044" cy="369797"/>
            </a:xfrm>
            <a:custGeom>
              <a:avLst/>
              <a:gdLst/>
              <a:ahLst/>
              <a:cxnLst/>
              <a:rect l="l" t="t" r="r" b="b"/>
              <a:pathLst>
                <a:path w="1222" h="3796" extrusionOk="0">
                  <a:moveTo>
                    <a:pt x="611" y="80"/>
                  </a:moveTo>
                  <a:cubicBezTo>
                    <a:pt x="731" y="145"/>
                    <a:pt x="1129" y="1592"/>
                    <a:pt x="1129" y="2654"/>
                  </a:cubicBezTo>
                  <a:cubicBezTo>
                    <a:pt x="1129" y="3344"/>
                    <a:pt x="956" y="3702"/>
                    <a:pt x="611" y="3702"/>
                  </a:cubicBezTo>
                  <a:cubicBezTo>
                    <a:pt x="452" y="3702"/>
                    <a:pt x="94" y="3596"/>
                    <a:pt x="94" y="2654"/>
                  </a:cubicBezTo>
                  <a:cubicBezTo>
                    <a:pt x="94" y="1605"/>
                    <a:pt x="479" y="145"/>
                    <a:pt x="611" y="80"/>
                  </a:cubicBezTo>
                  <a:close/>
                  <a:moveTo>
                    <a:pt x="611" y="0"/>
                  </a:moveTo>
                  <a:cubicBezTo>
                    <a:pt x="372" y="0"/>
                    <a:pt x="1" y="1738"/>
                    <a:pt x="1" y="2654"/>
                  </a:cubicBezTo>
                  <a:cubicBezTo>
                    <a:pt x="1" y="3675"/>
                    <a:pt x="425" y="3795"/>
                    <a:pt x="611" y="3795"/>
                  </a:cubicBezTo>
                  <a:cubicBezTo>
                    <a:pt x="890" y="3795"/>
                    <a:pt x="1222" y="3596"/>
                    <a:pt x="1222" y="2654"/>
                  </a:cubicBezTo>
                  <a:cubicBezTo>
                    <a:pt x="1222" y="1764"/>
                    <a:pt x="850" y="0"/>
                    <a:pt x="61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70"/>
            <p:cNvSpPr/>
            <p:nvPr/>
          </p:nvSpPr>
          <p:spPr>
            <a:xfrm>
              <a:off x="2097362" y="2865162"/>
              <a:ext cx="109984" cy="360834"/>
            </a:xfrm>
            <a:custGeom>
              <a:avLst/>
              <a:gdLst/>
              <a:ahLst/>
              <a:cxnLst/>
              <a:rect l="l" t="t" r="r" b="b"/>
              <a:pathLst>
                <a:path w="1129" h="3704" extrusionOk="0">
                  <a:moveTo>
                    <a:pt x="572" y="0"/>
                  </a:moveTo>
                  <a:cubicBezTo>
                    <a:pt x="386" y="0"/>
                    <a:pt x="0" y="1593"/>
                    <a:pt x="0" y="2615"/>
                  </a:cubicBezTo>
                  <a:cubicBezTo>
                    <a:pt x="0" y="3636"/>
                    <a:pt x="425" y="3703"/>
                    <a:pt x="572" y="3703"/>
                  </a:cubicBezTo>
                  <a:cubicBezTo>
                    <a:pt x="744" y="3703"/>
                    <a:pt x="1129" y="3636"/>
                    <a:pt x="1129" y="2615"/>
                  </a:cubicBezTo>
                  <a:cubicBezTo>
                    <a:pt x="1129" y="1593"/>
                    <a:pt x="731" y="0"/>
                    <a:pt x="572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70"/>
            <p:cNvSpPr/>
            <p:nvPr/>
          </p:nvSpPr>
          <p:spPr>
            <a:xfrm>
              <a:off x="2093563" y="2861363"/>
              <a:ext cx="117680" cy="369797"/>
            </a:xfrm>
            <a:custGeom>
              <a:avLst/>
              <a:gdLst/>
              <a:ahLst/>
              <a:cxnLst/>
              <a:rect l="l" t="t" r="r" b="b"/>
              <a:pathLst>
                <a:path w="1208" h="3796" extrusionOk="0">
                  <a:moveTo>
                    <a:pt x="597" y="80"/>
                  </a:moveTo>
                  <a:cubicBezTo>
                    <a:pt x="717" y="145"/>
                    <a:pt x="1115" y="1592"/>
                    <a:pt x="1115" y="2654"/>
                  </a:cubicBezTo>
                  <a:cubicBezTo>
                    <a:pt x="1115" y="3344"/>
                    <a:pt x="942" y="3702"/>
                    <a:pt x="611" y="3702"/>
                  </a:cubicBezTo>
                  <a:cubicBezTo>
                    <a:pt x="451" y="3702"/>
                    <a:pt x="93" y="3596"/>
                    <a:pt x="93" y="2654"/>
                  </a:cubicBezTo>
                  <a:cubicBezTo>
                    <a:pt x="93" y="1605"/>
                    <a:pt x="464" y="145"/>
                    <a:pt x="597" y="80"/>
                  </a:cubicBezTo>
                  <a:close/>
                  <a:moveTo>
                    <a:pt x="611" y="0"/>
                  </a:moveTo>
                  <a:cubicBezTo>
                    <a:pt x="358" y="0"/>
                    <a:pt x="0" y="1738"/>
                    <a:pt x="0" y="2654"/>
                  </a:cubicBezTo>
                  <a:cubicBezTo>
                    <a:pt x="0" y="3675"/>
                    <a:pt x="425" y="3795"/>
                    <a:pt x="611" y="3795"/>
                  </a:cubicBezTo>
                  <a:cubicBezTo>
                    <a:pt x="876" y="3795"/>
                    <a:pt x="1207" y="3596"/>
                    <a:pt x="1207" y="2654"/>
                  </a:cubicBezTo>
                  <a:cubicBezTo>
                    <a:pt x="1207" y="1764"/>
                    <a:pt x="836" y="0"/>
                    <a:pt x="61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70"/>
            <p:cNvSpPr/>
            <p:nvPr/>
          </p:nvSpPr>
          <p:spPr>
            <a:xfrm>
              <a:off x="1488519" y="3194813"/>
              <a:ext cx="76278" cy="249584"/>
            </a:xfrm>
            <a:custGeom>
              <a:avLst/>
              <a:gdLst/>
              <a:ahLst/>
              <a:cxnLst/>
              <a:rect l="l" t="t" r="r" b="b"/>
              <a:pathLst>
                <a:path w="783" h="2562" extrusionOk="0">
                  <a:moveTo>
                    <a:pt x="385" y="1"/>
                  </a:moveTo>
                  <a:cubicBezTo>
                    <a:pt x="266" y="1"/>
                    <a:pt x="1" y="1102"/>
                    <a:pt x="1" y="1806"/>
                  </a:cubicBezTo>
                  <a:cubicBezTo>
                    <a:pt x="1" y="2508"/>
                    <a:pt x="292" y="2562"/>
                    <a:pt x="385" y="2562"/>
                  </a:cubicBezTo>
                  <a:cubicBezTo>
                    <a:pt x="518" y="2562"/>
                    <a:pt x="783" y="2508"/>
                    <a:pt x="783" y="1806"/>
                  </a:cubicBezTo>
                  <a:cubicBezTo>
                    <a:pt x="783" y="1102"/>
                    <a:pt x="505" y="1"/>
                    <a:pt x="385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70"/>
            <p:cNvSpPr/>
            <p:nvPr/>
          </p:nvSpPr>
          <p:spPr>
            <a:xfrm>
              <a:off x="1484623" y="3190917"/>
              <a:ext cx="84169" cy="257377"/>
            </a:xfrm>
            <a:custGeom>
              <a:avLst/>
              <a:gdLst/>
              <a:ahLst/>
              <a:cxnLst/>
              <a:rect l="l" t="t" r="r" b="b"/>
              <a:pathLst>
                <a:path w="864" h="2642" extrusionOk="0">
                  <a:moveTo>
                    <a:pt x="425" y="94"/>
                  </a:moveTo>
                  <a:cubicBezTo>
                    <a:pt x="518" y="200"/>
                    <a:pt x="770" y="1156"/>
                    <a:pt x="770" y="1846"/>
                  </a:cubicBezTo>
                  <a:cubicBezTo>
                    <a:pt x="770" y="2323"/>
                    <a:pt x="664" y="2562"/>
                    <a:pt x="425" y="2562"/>
                  </a:cubicBezTo>
                  <a:cubicBezTo>
                    <a:pt x="345" y="2562"/>
                    <a:pt x="94" y="2509"/>
                    <a:pt x="94" y="1846"/>
                  </a:cubicBezTo>
                  <a:cubicBezTo>
                    <a:pt x="94" y="1156"/>
                    <a:pt x="332" y="186"/>
                    <a:pt x="425" y="94"/>
                  </a:cubicBezTo>
                  <a:close/>
                  <a:moveTo>
                    <a:pt x="425" y="0"/>
                  </a:moveTo>
                  <a:cubicBezTo>
                    <a:pt x="239" y="0"/>
                    <a:pt x="0" y="1235"/>
                    <a:pt x="0" y="1846"/>
                  </a:cubicBezTo>
                  <a:cubicBezTo>
                    <a:pt x="0" y="2562"/>
                    <a:pt x="306" y="2642"/>
                    <a:pt x="425" y="2642"/>
                  </a:cubicBezTo>
                  <a:cubicBezTo>
                    <a:pt x="624" y="2642"/>
                    <a:pt x="863" y="2509"/>
                    <a:pt x="863" y="1846"/>
                  </a:cubicBezTo>
                  <a:cubicBezTo>
                    <a:pt x="863" y="1527"/>
                    <a:pt x="810" y="1089"/>
                    <a:pt x="704" y="664"/>
                  </a:cubicBezTo>
                  <a:cubicBezTo>
                    <a:pt x="558" y="0"/>
                    <a:pt x="465" y="0"/>
                    <a:pt x="42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70"/>
            <p:cNvSpPr/>
            <p:nvPr/>
          </p:nvSpPr>
          <p:spPr>
            <a:xfrm>
              <a:off x="1930685" y="3194813"/>
              <a:ext cx="75011" cy="249584"/>
            </a:xfrm>
            <a:custGeom>
              <a:avLst/>
              <a:gdLst/>
              <a:ahLst/>
              <a:cxnLst/>
              <a:rect l="l" t="t" r="r" b="b"/>
              <a:pathLst>
                <a:path w="770" h="2562" extrusionOk="0">
                  <a:moveTo>
                    <a:pt x="384" y="1"/>
                  </a:moveTo>
                  <a:cubicBezTo>
                    <a:pt x="265" y="1"/>
                    <a:pt x="0" y="1102"/>
                    <a:pt x="0" y="1806"/>
                  </a:cubicBezTo>
                  <a:cubicBezTo>
                    <a:pt x="0" y="2508"/>
                    <a:pt x="292" y="2562"/>
                    <a:pt x="384" y="2562"/>
                  </a:cubicBezTo>
                  <a:cubicBezTo>
                    <a:pt x="504" y="2562"/>
                    <a:pt x="770" y="2508"/>
                    <a:pt x="770" y="1806"/>
                  </a:cubicBezTo>
                  <a:cubicBezTo>
                    <a:pt x="770" y="1102"/>
                    <a:pt x="491" y="1"/>
                    <a:pt x="384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70"/>
            <p:cNvSpPr/>
            <p:nvPr/>
          </p:nvSpPr>
          <p:spPr>
            <a:xfrm>
              <a:off x="1925425" y="3190917"/>
              <a:ext cx="84169" cy="257377"/>
            </a:xfrm>
            <a:custGeom>
              <a:avLst/>
              <a:gdLst/>
              <a:ahLst/>
              <a:cxnLst/>
              <a:rect l="l" t="t" r="r" b="b"/>
              <a:pathLst>
                <a:path w="864" h="2642" extrusionOk="0">
                  <a:moveTo>
                    <a:pt x="426" y="94"/>
                  </a:moveTo>
                  <a:cubicBezTo>
                    <a:pt x="518" y="200"/>
                    <a:pt x="771" y="1156"/>
                    <a:pt x="771" y="1846"/>
                  </a:cubicBezTo>
                  <a:cubicBezTo>
                    <a:pt x="771" y="2323"/>
                    <a:pt x="665" y="2562"/>
                    <a:pt x="438" y="2562"/>
                  </a:cubicBezTo>
                  <a:cubicBezTo>
                    <a:pt x="359" y="2562"/>
                    <a:pt x="93" y="2509"/>
                    <a:pt x="93" y="1846"/>
                  </a:cubicBezTo>
                  <a:cubicBezTo>
                    <a:pt x="93" y="1156"/>
                    <a:pt x="332" y="186"/>
                    <a:pt x="426" y="94"/>
                  </a:cubicBezTo>
                  <a:close/>
                  <a:moveTo>
                    <a:pt x="438" y="0"/>
                  </a:moveTo>
                  <a:cubicBezTo>
                    <a:pt x="240" y="0"/>
                    <a:pt x="1" y="1235"/>
                    <a:pt x="1" y="1846"/>
                  </a:cubicBezTo>
                  <a:cubicBezTo>
                    <a:pt x="1" y="2562"/>
                    <a:pt x="306" y="2642"/>
                    <a:pt x="438" y="2642"/>
                  </a:cubicBezTo>
                  <a:cubicBezTo>
                    <a:pt x="638" y="2642"/>
                    <a:pt x="863" y="2509"/>
                    <a:pt x="863" y="1846"/>
                  </a:cubicBezTo>
                  <a:cubicBezTo>
                    <a:pt x="863" y="1527"/>
                    <a:pt x="810" y="1089"/>
                    <a:pt x="718" y="664"/>
                  </a:cubicBezTo>
                  <a:cubicBezTo>
                    <a:pt x="558" y="0"/>
                    <a:pt x="465" y="0"/>
                    <a:pt x="43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70"/>
            <p:cNvSpPr/>
            <p:nvPr/>
          </p:nvSpPr>
          <p:spPr>
            <a:xfrm>
              <a:off x="588796" y="1306042"/>
              <a:ext cx="2325745" cy="1503834"/>
            </a:xfrm>
            <a:custGeom>
              <a:avLst/>
              <a:gdLst/>
              <a:ahLst/>
              <a:cxnLst/>
              <a:rect l="l" t="t" r="r" b="b"/>
              <a:pathLst>
                <a:path w="23874" h="15437" extrusionOk="0">
                  <a:moveTo>
                    <a:pt x="8513" y="1"/>
                  </a:moveTo>
                  <a:cubicBezTo>
                    <a:pt x="6813" y="1"/>
                    <a:pt x="5147" y="979"/>
                    <a:pt x="4339" y="2469"/>
                  </a:cubicBezTo>
                  <a:cubicBezTo>
                    <a:pt x="3622" y="3810"/>
                    <a:pt x="3663" y="5641"/>
                    <a:pt x="4764" y="6703"/>
                  </a:cubicBezTo>
                  <a:cubicBezTo>
                    <a:pt x="4586" y="6599"/>
                    <a:pt x="4353" y="6558"/>
                    <a:pt x="4102" y="6558"/>
                  </a:cubicBezTo>
                  <a:cubicBezTo>
                    <a:pt x="3587" y="6558"/>
                    <a:pt x="2993" y="6728"/>
                    <a:pt x="2628" y="6862"/>
                  </a:cubicBezTo>
                  <a:cubicBezTo>
                    <a:pt x="1950" y="7101"/>
                    <a:pt x="1313" y="7512"/>
                    <a:pt x="849" y="8069"/>
                  </a:cubicBezTo>
                  <a:cubicBezTo>
                    <a:pt x="345" y="8667"/>
                    <a:pt x="106" y="9397"/>
                    <a:pt x="66" y="10153"/>
                  </a:cubicBezTo>
                  <a:cubicBezTo>
                    <a:pt x="0" y="11640"/>
                    <a:pt x="743" y="13192"/>
                    <a:pt x="2017" y="13962"/>
                  </a:cubicBezTo>
                  <a:cubicBezTo>
                    <a:pt x="2707" y="14374"/>
                    <a:pt x="3498" y="14568"/>
                    <a:pt x="4296" y="14568"/>
                  </a:cubicBezTo>
                  <a:cubicBezTo>
                    <a:pt x="5477" y="14568"/>
                    <a:pt x="6674" y="14141"/>
                    <a:pt x="7577" y="13365"/>
                  </a:cubicBezTo>
                  <a:cubicBezTo>
                    <a:pt x="8614" y="14647"/>
                    <a:pt x="10612" y="15437"/>
                    <a:pt x="12237" y="15437"/>
                  </a:cubicBezTo>
                  <a:cubicBezTo>
                    <a:pt x="12277" y="15437"/>
                    <a:pt x="12316" y="15436"/>
                    <a:pt x="12355" y="15435"/>
                  </a:cubicBezTo>
                  <a:cubicBezTo>
                    <a:pt x="14306" y="15382"/>
                    <a:pt x="16217" y="14572"/>
                    <a:pt x="17597" y="13206"/>
                  </a:cubicBezTo>
                  <a:cubicBezTo>
                    <a:pt x="17677" y="13112"/>
                    <a:pt x="17769" y="13020"/>
                    <a:pt x="17875" y="12980"/>
                  </a:cubicBezTo>
                  <a:cubicBezTo>
                    <a:pt x="17937" y="12958"/>
                    <a:pt x="18000" y="12949"/>
                    <a:pt x="18063" y="12949"/>
                  </a:cubicBezTo>
                  <a:cubicBezTo>
                    <a:pt x="18230" y="12949"/>
                    <a:pt x="18398" y="13011"/>
                    <a:pt x="18553" y="13059"/>
                  </a:cubicBezTo>
                  <a:cubicBezTo>
                    <a:pt x="18896" y="13172"/>
                    <a:pt x="19252" y="13225"/>
                    <a:pt x="19608" y="13225"/>
                  </a:cubicBezTo>
                  <a:cubicBezTo>
                    <a:pt x="20849" y="13225"/>
                    <a:pt x="22093" y="12581"/>
                    <a:pt x="22826" y="11560"/>
                  </a:cubicBezTo>
                  <a:cubicBezTo>
                    <a:pt x="23767" y="10260"/>
                    <a:pt x="23874" y="8441"/>
                    <a:pt x="23250" y="6955"/>
                  </a:cubicBezTo>
                  <a:cubicBezTo>
                    <a:pt x="22838" y="5960"/>
                    <a:pt x="22095" y="5097"/>
                    <a:pt x="21140" y="4619"/>
                  </a:cubicBezTo>
                  <a:cubicBezTo>
                    <a:pt x="20704" y="4389"/>
                    <a:pt x="20158" y="4220"/>
                    <a:pt x="19655" y="4220"/>
                  </a:cubicBezTo>
                  <a:cubicBezTo>
                    <a:pt x="19637" y="4220"/>
                    <a:pt x="19618" y="4221"/>
                    <a:pt x="19600" y="4221"/>
                  </a:cubicBezTo>
                  <a:cubicBezTo>
                    <a:pt x="19430" y="4221"/>
                    <a:pt x="18246" y="4468"/>
                    <a:pt x="18221" y="4614"/>
                  </a:cubicBezTo>
                  <a:lnTo>
                    <a:pt x="18221" y="4614"/>
                  </a:lnTo>
                  <a:cubicBezTo>
                    <a:pt x="18312" y="3554"/>
                    <a:pt x="17768" y="2468"/>
                    <a:pt x="16880" y="1899"/>
                  </a:cubicBezTo>
                  <a:cubicBezTo>
                    <a:pt x="16465" y="1629"/>
                    <a:pt x="15966" y="1471"/>
                    <a:pt x="15475" y="1471"/>
                  </a:cubicBezTo>
                  <a:cubicBezTo>
                    <a:pt x="15290" y="1471"/>
                    <a:pt x="15107" y="1493"/>
                    <a:pt x="14929" y="1540"/>
                  </a:cubicBezTo>
                  <a:cubicBezTo>
                    <a:pt x="14518" y="1634"/>
                    <a:pt x="14094" y="1873"/>
                    <a:pt x="13749" y="2111"/>
                  </a:cubicBezTo>
                  <a:cubicBezTo>
                    <a:pt x="13629" y="2204"/>
                    <a:pt x="12779" y="2894"/>
                    <a:pt x="12873" y="3067"/>
                  </a:cubicBezTo>
                  <a:cubicBezTo>
                    <a:pt x="11997" y="1461"/>
                    <a:pt x="10789" y="174"/>
                    <a:pt x="8865" y="15"/>
                  </a:cubicBezTo>
                  <a:cubicBezTo>
                    <a:pt x="8748" y="5"/>
                    <a:pt x="8630" y="1"/>
                    <a:pt x="8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70"/>
            <p:cNvSpPr/>
            <p:nvPr/>
          </p:nvSpPr>
          <p:spPr>
            <a:xfrm>
              <a:off x="583633" y="1302145"/>
              <a:ext cx="2338702" cy="1511433"/>
            </a:xfrm>
            <a:custGeom>
              <a:avLst/>
              <a:gdLst/>
              <a:ahLst/>
              <a:cxnLst/>
              <a:rect l="l" t="t" r="r" b="b"/>
              <a:pathLst>
                <a:path w="24007" h="15515" extrusionOk="0">
                  <a:moveTo>
                    <a:pt x="8556" y="94"/>
                  </a:moveTo>
                  <a:cubicBezTo>
                    <a:pt x="8672" y="94"/>
                    <a:pt x="8788" y="98"/>
                    <a:pt x="8904" y="108"/>
                  </a:cubicBezTo>
                  <a:cubicBezTo>
                    <a:pt x="10563" y="227"/>
                    <a:pt x="11824" y="1196"/>
                    <a:pt x="12885" y="3133"/>
                  </a:cubicBezTo>
                  <a:cubicBezTo>
                    <a:pt x="12895" y="3142"/>
                    <a:pt x="12911" y="3152"/>
                    <a:pt x="12929" y="3152"/>
                  </a:cubicBezTo>
                  <a:cubicBezTo>
                    <a:pt x="12937" y="3152"/>
                    <a:pt x="12944" y="3150"/>
                    <a:pt x="12952" y="3146"/>
                  </a:cubicBezTo>
                  <a:cubicBezTo>
                    <a:pt x="12965" y="3133"/>
                    <a:pt x="12979" y="3107"/>
                    <a:pt x="12965" y="3080"/>
                  </a:cubicBezTo>
                  <a:cubicBezTo>
                    <a:pt x="12912" y="2974"/>
                    <a:pt x="13563" y="2377"/>
                    <a:pt x="13828" y="2191"/>
                  </a:cubicBezTo>
                  <a:cubicBezTo>
                    <a:pt x="14212" y="1913"/>
                    <a:pt x="14624" y="1713"/>
                    <a:pt x="14982" y="1621"/>
                  </a:cubicBezTo>
                  <a:cubicBezTo>
                    <a:pt x="15156" y="1576"/>
                    <a:pt x="15336" y="1555"/>
                    <a:pt x="15519" y="1555"/>
                  </a:cubicBezTo>
                  <a:cubicBezTo>
                    <a:pt x="15995" y="1555"/>
                    <a:pt x="16485" y="1701"/>
                    <a:pt x="16907" y="1978"/>
                  </a:cubicBezTo>
                  <a:cubicBezTo>
                    <a:pt x="17783" y="2536"/>
                    <a:pt x="18314" y="3611"/>
                    <a:pt x="18234" y="4646"/>
                  </a:cubicBezTo>
                  <a:lnTo>
                    <a:pt x="18234" y="4659"/>
                  </a:lnTo>
                  <a:cubicBezTo>
                    <a:pt x="18234" y="4673"/>
                    <a:pt x="18247" y="4699"/>
                    <a:pt x="18273" y="4699"/>
                  </a:cubicBezTo>
                  <a:cubicBezTo>
                    <a:pt x="18300" y="4699"/>
                    <a:pt x="18326" y="4686"/>
                    <a:pt x="18326" y="4659"/>
                  </a:cubicBezTo>
                  <a:cubicBezTo>
                    <a:pt x="18393" y="4540"/>
                    <a:pt x="19441" y="4301"/>
                    <a:pt x="19653" y="4301"/>
                  </a:cubicBezTo>
                  <a:cubicBezTo>
                    <a:pt x="19673" y="4301"/>
                    <a:pt x="19694" y="4300"/>
                    <a:pt x="19714" y="4300"/>
                  </a:cubicBezTo>
                  <a:cubicBezTo>
                    <a:pt x="20165" y="4300"/>
                    <a:pt x="20684" y="4445"/>
                    <a:pt x="21180" y="4699"/>
                  </a:cubicBezTo>
                  <a:cubicBezTo>
                    <a:pt x="22082" y="5151"/>
                    <a:pt x="22826" y="5973"/>
                    <a:pt x="23263" y="7009"/>
                  </a:cubicBezTo>
                  <a:cubicBezTo>
                    <a:pt x="23900" y="8534"/>
                    <a:pt x="23741" y="10326"/>
                    <a:pt x="22838" y="11574"/>
                  </a:cubicBezTo>
                  <a:cubicBezTo>
                    <a:pt x="22100" y="12619"/>
                    <a:pt x="20872" y="13221"/>
                    <a:pt x="19666" y="13221"/>
                  </a:cubicBezTo>
                  <a:cubicBezTo>
                    <a:pt x="19310" y="13221"/>
                    <a:pt x="18957" y="13169"/>
                    <a:pt x="18618" y="13060"/>
                  </a:cubicBezTo>
                  <a:lnTo>
                    <a:pt x="18565" y="13033"/>
                  </a:lnTo>
                  <a:cubicBezTo>
                    <a:pt x="18432" y="12988"/>
                    <a:pt x="18280" y="12938"/>
                    <a:pt x="18130" y="12938"/>
                  </a:cubicBezTo>
                  <a:cubicBezTo>
                    <a:pt x="18057" y="12938"/>
                    <a:pt x="17985" y="12950"/>
                    <a:pt x="17915" y="12980"/>
                  </a:cubicBezTo>
                  <a:cubicBezTo>
                    <a:pt x="17795" y="13020"/>
                    <a:pt x="17716" y="13113"/>
                    <a:pt x="17623" y="13193"/>
                  </a:cubicBezTo>
                  <a:lnTo>
                    <a:pt x="17610" y="13205"/>
                  </a:lnTo>
                  <a:cubicBezTo>
                    <a:pt x="16243" y="14573"/>
                    <a:pt x="14345" y="15369"/>
                    <a:pt x="12408" y="15422"/>
                  </a:cubicBezTo>
                  <a:cubicBezTo>
                    <a:pt x="12357" y="15424"/>
                    <a:pt x="12306" y="15424"/>
                    <a:pt x="12255" y="15424"/>
                  </a:cubicBezTo>
                  <a:cubicBezTo>
                    <a:pt x="10553" y="15424"/>
                    <a:pt x="8636" y="14576"/>
                    <a:pt x="7670" y="13378"/>
                  </a:cubicBezTo>
                  <a:cubicBezTo>
                    <a:pt x="7657" y="13365"/>
                    <a:pt x="7644" y="13365"/>
                    <a:pt x="7630" y="13365"/>
                  </a:cubicBezTo>
                  <a:cubicBezTo>
                    <a:pt x="7617" y="13365"/>
                    <a:pt x="7604" y="13365"/>
                    <a:pt x="7604" y="13378"/>
                  </a:cubicBezTo>
                  <a:cubicBezTo>
                    <a:pt x="6690" y="14160"/>
                    <a:pt x="5509" y="14564"/>
                    <a:pt x="4360" y="14564"/>
                  </a:cubicBezTo>
                  <a:cubicBezTo>
                    <a:pt x="3556" y="14564"/>
                    <a:pt x="2768" y="14366"/>
                    <a:pt x="2097" y="13962"/>
                  </a:cubicBezTo>
                  <a:cubicBezTo>
                    <a:pt x="862" y="13219"/>
                    <a:pt x="92" y="11706"/>
                    <a:pt x="159" y="10193"/>
                  </a:cubicBezTo>
                  <a:cubicBezTo>
                    <a:pt x="199" y="9410"/>
                    <a:pt x="464" y="8707"/>
                    <a:pt x="942" y="8136"/>
                  </a:cubicBezTo>
                  <a:cubicBezTo>
                    <a:pt x="1366" y="7619"/>
                    <a:pt x="1991" y="7207"/>
                    <a:pt x="2693" y="6942"/>
                  </a:cubicBezTo>
                  <a:cubicBezTo>
                    <a:pt x="2937" y="6858"/>
                    <a:pt x="3596" y="6648"/>
                    <a:pt x="4164" y="6648"/>
                  </a:cubicBezTo>
                  <a:cubicBezTo>
                    <a:pt x="4401" y="6648"/>
                    <a:pt x="4622" y="6685"/>
                    <a:pt x="4790" y="6782"/>
                  </a:cubicBezTo>
                  <a:cubicBezTo>
                    <a:pt x="4796" y="6788"/>
                    <a:pt x="4804" y="6792"/>
                    <a:pt x="4812" y="6792"/>
                  </a:cubicBezTo>
                  <a:cubicBezTo>
                    <a:pt x="4824" y="6792"/>
                    <a:pt x="4836" y="6785"/>
                    <a:pt x="4843" y="6770"/>
                  </a:cubicBezTo>
                  <a:cubicBezTo>
                    <a:pt x="4857" y="6756"/>
                    <a:pt x="4857" y="6729"/>
                    <a:pt x="4843" y="6717"/>
                  </a:cubicBezTo>
                  <a:cubicBezTo>
                    <a:pt x="3967" y="5867"/>
                    <a:pt x="3557" y="4169"/>
                    <a:pt x="4432" y="2536"/>
                  </a:cubicBezTo>
                  <a:cubicBezTo>
                    <a:pt x="5226" y="1060"/>
                    <a:pt x="6890" y="94"/>
                    <a:pt x="8556" y="94"/>
                  </a:cubicBezTo>
                  <a:close/>
                  <a:moveTo>
                    <a:pt x="8572" y="1"/>
                  </a:moveTo>
                  <a:cubicBezTo>
                    <a:pt x="6866" y="1"/>
                    <a:pt x="5173" y="992"/>
                    <a:pt x="4353" y="2496"/>
                  </a:cubicBezTo>
                  <a:cubicBezTo>
                    <a:pt x="3504" y="4062"/>
                    <a:pt x="3835" y="5708"/>
                    <a:pt x="4631" y="6610"/>
                  </a:cubicBezTo>
                  <a:cubicBezTo>
                    <a:pt x="4489" y="6568"/>
                    <a:pt x="4330" y="6550"/>
                    <a:pt x="4166" y="6550"/>
                  </a:cubicBezTo>
                  <a:cubicBezTo>
                    <a:pt x="3610" y="6550"/>
                    <a:pt x="2985" y="6750"/>
                    <a:pt x="2667" y="6862"/>
                  </a:cubicBezTo>
                  <a:cubicBezTo>
                    <a:pt x="1938" y="7127"/>
                    <a:pt x="1301" y="7552"/>
                    <a:pt x="862" y="8083"/>
                  </a:cubicBezTo>
                  <a:cubicBezTo>
                    <a:pt x="384" y="8654"/>
                    <a:pt x="106" y="9383"/>
                    <a:pt x="80" y="10193"/>
                  </a:cubicBezTo>
                  <a:cubicBezTo>
                    <a:pt x="0" y="11733"/>
                    <a:pt x="796" y="13272"/>
                    <a:pt x="2044" y="14028"/>
                  </a:cubicBezTo>
                  <a:cubicBezTo>
                    <a:pt x="2732" y="14447"/>
                    <a:pt x="3540" y="14651"/>
                    <a:pt x="4362" y="14651"/>
                  </a:cubicBezTo>
                  <a:cubicBezTo>
                    <a:pt x="5520" y="14651"/>
                    <a:pt x="6707" y="14247"/>
                    <a:pt x="7630" y="13471"/>
                  </a:cubicBezTo>
                  <a:cubicBezTo>
                    <a:pt x="8626" y="14665"/>
                    <a:pt x="10550" y="15514"/>
                    <a:pt x="12275" y="15514"/>
                  </a:cubicBezTo>
                  <a:lnTo>
                    <a:pt x="12408" y="15514"/>
                  </a:lnTo>
                  <a:cubicBezTo>
                    <a:pt x="14372" y="15461"/>
                    <a:pt x="16283" y="14652"/>
                    <a:pt x="17677" y="13272"/>
                  </a:cubicBezTo>
                  <a:lnTo>
                    <a:pt x="17689" y="13258"/>
                  </a:lnTo>
                  <a:cubicBezTo>
                    <a:pt x="17769" y="13179"/>
                    <a:pt x="17849" y="13099"/>
                    <a:pt x="17955" y="13060"/>
                  </a:cubicBezTo>
                  <a:cubicBezTo>
                    <a:pt x="18005" y="13040"/>
                    <a:pt x="18060" y="13032"/>
                    <a:pt x="18116" y="13032"/>
                  </a:cubicBezTo>
                  <a:cubicBezTo>
                    <a:pt x="18251" y="13032"/>
                    <a:pt x="18398" y="13079"/>
                    <a:pt x="18539" y="13126"/>
                  </a:cubicBezTo>
                  <a:lnTo>
                    <a:pt x="18592" y="13140"/>
                  </a:lnTo>
                  <a:cubicBezTo>
                    <a:pt x="18943" y="13256"/>
                    <a:pt x="19310" y="13311"/>
                    <a:pt x="19678" y="13311"/>
                  </a:cubicBezTo>
                  <a:cubicBezTo>
                    <a:pt x="20911" y="13311"/>
                    <a:pt x="22162" y="12689"/>
                    <a:pt x="22918" y="11627"/>
                  </a:cubicBezTo>
                  <a:cubicBezTo>
                    <a:pt x="23834" y="10353"/>
                    <a:pt x="24006" y="8521"/>
                    <a:pt x="23343" y="6968"/>
                  </a:cubicBezTo>
                  <a:cubicBezTo>
                    <a:pt x="22905" y="5920"/>
                    <a:pt x="22148" y="5084"/>
                    <a:pt x="21219" y="4606"/>
                  </a:cubicBezTo>
                  <a:cubicBezTo>
                    <a:pt x="20710" y="4351"/>
                    <a:pt x="20176" y="4207"/>
                    <a:pt x="19712" y="4207"/>
                  </a:cubicBezTo>
                  <a:cubicBezTo>
                    <a:pt x="19692" y="4207"/>
                    <a:pt x="19673" y="4207"/>
                    <a:pt x="19653" y="4208"/>
                  </a:cubicBezTo>
                  <a:cubicBezTo>
                    <a:pt x="19600" y="4208"/>
                    <a:pt x="18645" y="4367"/>
                    <a:pt x="18326" y="4553"/>
                  </a:cubicBezTo>
                  <a:cubicBezTo>
                    <a:pt x="18367" y="3518"/>
                    <a:pt x="17836" y="2456"/>
                    <a:pt x="16960" y="1899"/>
                  </a:cubicBezTo>
                  <a:cubicBezTo>
                    <a:pt x="16518" y="1611"/>
                    <a:pt x="16007" y="1462"/>
                    <a:pt x="15516" y="1462"/>
                  </a:cubicBezTo>
                  <a:cubicBezTo>
                    <a:pt x="15329" y="1462"/>
                    <a:pt x="15145" y="1483"/>
                    <a:pt x="14969" y="1527"/>
                  </a:cubicBezTo>
                  <a:cubicBezTo>
                    <a:pt x="14465" y="1660"/>
                    <a:pt x="14000" y="1952"/>
                    <a:pt x="13775" y="2111"/>
                  </a:cubicBezTo>
                  <a:cubicBezTo>
                    <a:pt x="13775" y="2125"/>
                    <a:pt x="13058" y="2668"/>
                    <a:pt x="12899" y="2974"/>
                  </a:cubicBezTo>
                  <a:cubicBezTo>
                    <a:pt x="11837" y="1090"/>
                    <a:pt x="10576" y="147"/>
                    <a:pt x="8918" y="14"/>
                  </a:cubicBezTo>
                  <a:cubicBezTo>
                    <a:pt x="8803" y="5"/>
                    <a:pt x="8687" y="1"/>
                    <a:pt x="857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70"/>
            <p:cNvSpPr/>
            <p:nvPr/>
          </p:nvSpPr>
          <p:spPr>
            <a:xfrm>
              <a:off x="1348924" y="2124227"/>
              <a:ext cx="294785" cy="133462"/>
            </a:xfrm>
            <a:custGeom>
              <a:avLst/>
              <a:gdLst/>
              <a:ahLst/>
              <a:cxnLst/>
              <a:rect l="l" t="t" r="r" b="b"/>
              <a:pathLst>
                <a:path w="3026" h="1370" extrusionOk="0">
                  <a:moveTo>
                    <a:pt x="185" y="0"/>
                  </a:moveTo>
                  <a:cubicBezTo>
                    <a:pt x="163" y="0"/>
                    <a:pt x="140" y="5"/>
                    <a:pt x="119" y="15"/>
                  </a:cubicBezTo>
                  <a:cubicBezTo>
                    <a:pt x="40" y="42"/>
                    <a:pt x="0" y="135"/>
                    <a:pt x="27" y="228"/>
                  </a:cubicBezTo>
                  <a:cubicBezTo>
                    <a:pt x="199" y="640"/>
                    <a:pt x="505" y="985"/>
                    <a:pt x="876" y="1183"/>
                  </a:cubicBezTo>
                  <a:cubicBezTo>
                    <a:pt x="1101" y="1303"/>
                    <a:pt x="1354" y="1369"/>
                    <a:pt x="1593" y="1369"/>
                  </a:cubicBezTo>
                  <a:cubicBezTo>
                    <a:pt x="1752" y="1369"/>
                    <a:pt x="1911" y="1343"/>
                    <a:pt x="2057" y="1289"/>
                  </a:cubicBezTo>
                  <a:cubicBezTo>
                    <a:pt x="2455" y="1130"/>
                    <a:pt x="2787" y="746"/>
                    <a:pt x="2986" y="242"/>
                  </a:cubicBezTo>
                  <a:cubicBezTo>
                    <a:pt x="3026" y="162"/>
                    <a:pt x="2986" y="69"/>
                    <a:pt x="2893" y="42"/>
                  </a:cubicBezTo>
                  <a:cubicBezTo>
                    <a:pt x="2873" y="32"/>
                    <a:pt x="2851" y="27"/>
                    <a:pt x="2830" y="27"/>
                  </a:cubicBezTo>
                  <a:cubicBezTo>
                    <a:pt x="2770" y="27"/>
                    <a:pt x="2713" y="66"/>
                    <a:pt x="2694" y="135"/>
                  </a:cubicBezTo>
                  <a:cubicBezTo>
                    <a:pt x="2522" y="546"/>
                    <a:pt x="2256" y="865"/>
                    <a:pt x="1938" y="985"/>
                  </a:cubicBezTo>
                  <a:cubicBezTo>
                    <a:pt x="1828" y="1032"/>
                    <a:pt x="1709" y="1054"/>
                    <a:pt x="1589" y="1054"/>
                  </a:cubicBezTo>
                  <a:cubicBezTo>
                    <a:pt x="1403" y="1054"/>
                    <a:pt x="1212" y="1002"/>
                    <a:pt x="1035" y="905"/>
                  </a:cubicBezTo>
                  <a:cubicBezTo>
                    <a:pt x="717" y="732"/>
                    <a:pt x="464" y="440"/>
                    <a:pt x="332" y="95"/>
                  </a:cubicBezTo>
                  <a:cubicBezTo>
                    <a:pt x="303" y="37"/>
                    <a:pt x="245" y="0"/>
                    <a:pt x="18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70"/>
            <p:cNvSpPr/>
            <p:nvPr/>
          </p:nvSpPr>
          <p:spPr>
            <a:xfrm>
              <a:off x="1843986" y="2124909"/>
              <a:ext cx="293616" cy="132780"/>
            </a:xfrm>
            <a:custGeom>
              <a:avLst/>
              <a:gdLst/>
              <a:ahLst/>
              <a:cxnLst/>
              <a:rect l="l" t="t" r="r" b="b"/>
              <a:pathLst>
                <a:path w="3014" h="1363" extrusionOk="0">
                  <a:moveTo>
                    <a:pt x="171" y="0"/>
                  </a:moveTo>
                  <a:cubicBezTo>
                    <a:pt x="154" y="0"/>
                    <a:pt x="137" y="3"/>
                    <a:pt x="120" y="8"/>
                  </a:cubicBezTo>
                  <a:cubicBezTo>
                    <a:pt x="27" y="49"/>
                    <a:pt x="0" y="141"/>
                    <a:pt x="27" y="221"/>
                  </a:cubicBezTo>
                  <a:cubicBezTo>
                    <a:pt x="200" y="645"/>
                    <a:pt x="505" y="978"/>
                    <a:pt x="876" y="1176"/>
                  </a:cubicBezTo>
                  <a:cubicBezTo>
                    <a:pt x="1102" y="1309"/>
                    <a:pt x="1354" y="1362"/>
                    <a:pt x="1593" y="1362"/>
                  </a:cubicBezTo>
                  <a:cubicBezTo>
                    <a:pt x="1752" y="1362"/>
                    <a:pt x="1911" y="1336"/>
                    <a:pt x="2058" y="1270"/>
                  </a:cubicBezTo>
                  <a:cubicBezTo>
                    <a:pt x="2456" y="1123"/>
                    <a:pt x="2787" y="739"/>
                    <a:pt x="2987" y="235"/>
                  </a:cubicBezTo>
                  <a:cubicBezTo>
                    <a:pt x="3013" y="141"/>
                    <a:pt x="2973" y="49"/>
                    <a:pt x="2893" y="22"/>
                  </a:cubicBezTo>
                  <a:cubicBezTo>
                    <a:pt x="2877" y="17"/>
                    <a:pt x="2859" y="14"/>
                    <a:pt x="2842" y="14"/>
                  </a:cubicBezTo>
                  <a:cubicBezTo>
                    <a:pt x="2777" y="14"/>
                    <a:pt x="2713" y="52"/>
                    <a:pt x="2681" y="115"/>
                  </a:cubicBezTo>
                  <a:cubicBezTo>
                    <a:pt x="2522" y="539"/>
                    <a:pt x="2256" y="858"/>
                    <a:pt x="1938" y="978"/>
                  </a:cubicBezTo>
                  <a:cubicBezTo>
                    <a:pt x="1832" y="1020"/>
                    <a:pt x="1713" y="1041"/>
                    <a:pt x="1590" y="1041"/>
                  </a:cubicBezTo>
                  <a:cubicBezTo>
                    <a:pt x="1405" y="1041"/>
                    <a:pt x="1211" y="994"/>
                    <a:pt x="1036" y="898"/>
                  </a:cubicBezTo>
                  <a:cubicBezTo>
                    <a:pt x="717" y="739"/>
                    <a:pt x="465" y="447"/>
                    <a:pt x="319" y="102"/>
                  </a:cubicBezTo>
                  <a:cubicBezTo>
                    <a:pt x="298" y="39"/>
                    <a:pt x="235" y="0"/>
                    <a:pt x="17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70"/>
            <p:cNvSpPr/>
            <p:nvPr/>
          </p:nvSpPr>
          <p:spPr>
            <a:xfrm>
              <a:off x="1670782" y="2301327"/>
              <a:ext cx="157816" cy="142522"/>
            </a:xfrm>
            <a:custGeom>
              <a:avLst/>
              <a:gdLst/>
              <a:ahLst/>
              <a:cxnLst/>
              <a:rect l="l" t="t" r="r" b="b"/>
              <a:pathLst>
                <a:path w="1620" h="1463" extrusionOk="0">
                  <a:moveTo>
                    <a:pt x="1351" y="0"/>
                  </a:moveTo>
                  <a:cubicBezTo>
                    <a:pt x="1343" y="0"/>
                    <a:pt x="1335" y="1"/>
                    <a:pt x="1327" y="2"/>
                  </a:cubicBezTo>
                  <a:cubicBezTo>
                    <a:pt x="1235" y="29"/>
                    <a:pt x="1182" y="108"/>
                    <a:pt x="1208" y="202"/>
                  </a:cubicBezTo>
                  <a:cubicBezTo>
                    <a:pt x="1288" y="494"/>
                    <a:pt x="1274" y="878"/>
                    <a:pt x="1035" y="1064"/>
                  </a:cubicBezTo>
                  <a:cubicBezTo>
                    <a:pt x="962" y="1119"/>
                    <a:pt x="869" y="1149"/>
                    <a:pt x="784" y="1149"/>
                  </a:cubicBezTo>
                  <a:cubicBezTo>
                    <a:pt x="746" y="1149"/>
                    <a:pt x="710" y="1143"/>
                    <a:pt x="677" y="1131"/>
                  </a:cubicBezTo>
                  <a:cubicBezTo>
                    <a:pt x="531" y="1064"/>
                    <a:pt x="451" y="905"/>
                    <a:pt x="412" y="825"/>
                  </a:cubicBezTo>
                  <a:cubicBezTo>
                    <a:pt x="345" y="639"/>
                    <a:pt x="319" y="427"/>
                    <a:pt x="359" y="241"/>
                  </a:cubicBezTo>
                  <a:cubicBezTo>
                    <a:pt x="372" y="149"/>
                    <a:pt x="319" y="69"/>
                    <a:pt x="226" y="55"/>
                  </a:cubicBezTo>
                  <a:cubicBezTo>
                    <a:pt x="218" y="54"/>
                    <a:pt x="210" y="53"/>
                    <a:pt x="202" y="53"/>
                  </a:cubicBezTo>
                  <a:cubicBezTo>
                    <a:pt x="129" y="53"/>
                    <a:pt x="52" y="105"/>
                    <a:pt x="40" y="188"/>
                  </a:cubicBezTo>
                  <a:cubicBezTo>
                    <a:pt x="0" y="441"/>
                    <a:pt x="27" y="706"/>
                    <a:pt x="120" y="945"/>
                  </a:cubicBezTo>
                  <a:cubicBezTo>
                    <a:pt x="212" y="1184"/>
                    <a:pt x="372" y="1343"/>
                    <a:pt x="558" y="1423"/>
                  </a:cubicBezTo>
                  <a:cubicBezTo>
                    <a:pt x="637" y="1449"/>
                    <a:pt x="717" y="1462"/>
                    <a:pt x="796" y="1462"/>
                  </a:cubicBezTo>
                  <a:cubicBezTo>
                    <a:pt x="943" y="1462"/>
                    <a:pt x="1102" y="1423"/>
                    <a:pt x="1221" y="1317"/>
                  </a:cubicBezTo>
                  <a:cubicBezTo>
                    <a:pt x="1593" y="1037"/>
                    <a:pt x="1619" y="520"/>
                    <a:pt x="1527" y="122"/>
                  </a:cubicBezTo>
                  <a:cubicBezTo>
                    <a:pt x="1503" y="51"/>
                    <a:pt x="1425" y="0"/>
                    <a:pt x="135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70"/>
            <p:cNvSpPr/>
            <p:nvPr/>
          </p:nvSpPr>
          <p:spPr>
            <a:xfrm>
              <a:off x="1229980" y="2283403"/>
              <a:ext cx="228834" cy="228931"/>
            </a:xfrm>
            <a:custGeom>
              <a:avLst/>
              <a:gdLst/>
              <a:ahLst/>
              <a:cxnLst/>
              <a:rect l="l" t="t" r="r" b="b"/>
              <a:pathLst>
                <a:path w="2349" h="2350" extrusionOk="0">
                  <a:moveTo>
                    <a:pt x="1181" y="1"/>
                  </a:moveTo>
                  <a:cubicBezTo>
                    <a:pt x="531" y="1"/>
                    <a:pt x="0" y="531"/>
                    <a:pt x="0" y="1168"/>
                  </a:cubicBezTo>
                  <a:cubicBezTo>
                    <a:pt x="0" y="1819"/>
                    <a:pt x="531" y="2350"/>
                    <a:pt x="1181" y="2350"/>
                  </a:cubicBezTo>
                  <a:cubicBezTo>
                    <a:pt x="1818" y="2350"/>
                    <a:pt x="2349" y="1819"/>
                    <a:pt x="2349" y="1168"/>
                  </a:cubicBezTo>
                  <a:cubicBezTo>
                    <a:pt x="2349" y="531"/>
                    <a:pt x="1818" y="1"/>
                    <a:pt x="1181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70"/>
            <p:cNvSpPr/>
            <p:nvPr/>
          </p:nvSpPr>
          <p:spPr>
            <a:xfrm>
              <a:off x="2027516" y="2283403"/>
              <a:ext cx="229029" cy="228931"/>
            </a:xfrm>
            <a:custGeom>
              <a:avLst/>
              <a:gdLst/>
              <a:ahLst/>
              <a:cxnLst/>
              <a:rect l="l" t="t" r="r" b="b"/>
              <a:pathLst>
                <a:path w="2351" h="2350" extrusionOk="0">
                  <a:moveTo>
                    <a:pt x="1182" y="1"/>
                  </a:moveTo>
                  <a:cubicBezTo>
                    <a:pt x="532" y="1"/>
                    <a:pt x="1" y="531"/>
                    <a:pt x="1" y="1168"/>
                  </a:cubicBezTo>
                  <a:cubicBezTo>
                    <a:pt x="1" y="1819"/>
                    <a:pt x="532" y="2350"/>
                    <a:pt x="1182" y="2350"/>
                  </a:cubicBezTo>
                  <a:cubicBezTo>
                    <a:pt x="1819" y="2350"/>
                    <a:pt x="2350" y="1819"/>
                    <a:pt x="2350" y="1168"/>
                  </a:cubicBezTo>
                  <a:cubicBezTo>
                    <a:pt x="2350" y="531"/>
                    <a:pt x="1819" y="1"/>
                    <a:pt x="118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70"/>
            <p:cNvSpPr/>
            <p:nvPr/>
          </p:nvSpPr>
          <p:spPr>
            <a:xfrm>
              <a:off x="5484378" y="1010973"/>
              <a:ext cx="200583" cy="193081"/>
            </a:xfrm>
            <a:custGeom>
              <a:avLst/>
              <a:gdLst/>
              <a:ahLst/>
              <a:cxnLst/>
              <a:rect l="l" t="t" r="r" b="b"/>
              <a:pathLst>
                <a:path w="2059" h="1982" extrusionOk="0">
                  <a:moveTo>
                    <a:pt x="1133" y="1"/>
                  </a:moveTo>
                  <a:cubicBezTo>
                    <a:pt x="1092" y="1"/>
                    <a:pt x="1050" y="19"/>
                    <a:pt x="1023" y="57"/>
                  </a:cubicBezTo>
                  <a:lnTo>
                    <a:pt x="758" y="429"/>
                  </a:lnTo>
                  <a:cubicBezTo>
                    <a:pt x="736" y="462"/>
                    <a:pt x="705" y="486"/>
                    <a:pt x="665" y="486"/>
                  </a:cubicBezTo>
                  <a:cubicBezTo>
                    <a:pt x="656" y="486"/>
                    <a:pt x="647" y="484"/>
                    <a:pt x="638" y="482"/>
                  </a:cubicBezTo>
                  <a:lnTo>
                    <a:pt x="174" y="482"/>
                  </a:lnTo>
                  <a:cubicBezTo>
                    <a:pt x="67" y="482"/>
                    <a:pt x="1" y="602"/>
                    <a:pt x="67" y="694"/>
                  </a:cubicBezTo>
                  <a:lnTo>
                    <a:pt x="346" y="1066"/>
                  </a:lnTo>
                  <a:cubicBezTo>
                    <a:pt x="372" y="1106"/>
                    <a:pt x="372" y="1145"/>
                    <a:pt x="359" y="1186"/>
                  </a:cubicBezTo>
                  <a:lnTo>
                    <a:pt x="213" y="1623"/>
                  </a:lnTo>
                  <a:cubicBezTo>
                    <a:pt x="179" y="1714"/>
                    <a:pt x="242" y="1805"/>
                    <a:pt x="327" y="1805"/>
                  </a:cubicBezTo>
                  <a:cubicBezTo>
                    <a:pt x="342" y="1805"/>
                    <a:pt x="357" y="1802"/>
                    <a:pt x="372" y="1796"/>
                  </a:cubicBezTo>
                  <a:lnTo>
                    <a:pt x="823" y="1650"/>
                  </a:lnTo>
                  <a:cubicBezTo>
                    <a:pt x="834" y="1646"/>
                    <a:pt x="845" y="1645"/>
                    <a:pt x="855" y="1645"/>
                  </a:cubicBezTo>
                  <a:cubicBezTo>
                    <a:pt x="885" y="1645"/>
                    <a:pt x="914" y="1657"/>
                    <a:pt x="943" y="1676"/>
                  </a:cubicBezTo>
                  <a:lnTo>
                    <a:pt x="1315" y="1956"/>
                  </a:lnTo>
                  <a:cubicBezTo>
                    <a:pt x="1337" y="1974"/>
                    <a:pt x="1363" y="1982"/>
                    <a:pt x="1389" y="1982"/>
                  </a:cubicBezTo>
                  <a:cubicBezTo>
                    <a:pt x="1458" y="1982"/>
                    <a:pt x="1527" y="1926"/>
                    <a:pt x="1527" y="1849"/>
                  </a:cubicBezTo>
                  <a:lnTo>
                    <a:pt x="1527" y="1384"/>
                  </a:lnTo>
                  <a:cubicBezTo>
                    <a:pt x="1527" y="1331"/>
                    <a:pt x="1540" y="1292"/>
                    <a:pt x="1580" y="1265"/>
                  </a:cubicBezTo>
                  <a:lnTo>
                    <a:pt x="1965" y="1000"/>
                  </a:lnTo>
                  <a:cubicBezTo>
                    <a:pt x="2058" y="947"/>
                    <a:pt x="2032" y="800"/>
                    <a:pt x="1925" y="774"/>
                  </a:cubicBezTo>
                  <a:lnTo>
                    <a:pt x="1487" y="628"/>
                  </a:lnTo>
                  <a:cubicBezTo>
                    <a:pt x="1434" y="615"/>
                    <a:pt x="1407" y="575"/>
                    <a:pt x="1395" y="535"/>
                  </a:cubicBezTo>
                  <a:lnTo>
                    <a:pt x="1262" y="98"/>
                  </a:lnTo>
                  <a:cubicBezTo>
                    <a:pt x="1246" y="36"/>
                    <a:pt x="1190" y="1"/>
                    <a:pt x="1133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70"/>
            <p:cNvSpPr/>
            <p:nvPr/>
          </p:nvSpPr>
          <p:spPr>
            <a:xfrm>
              <a:off x="805934" y="509483"/>
              <a:ext cx="196296" cy="194543"/>
            </a:xfrm>
            <a:custGeom>
              <a:avLst/>
              <a:gdLst/>
              <a:ahLst/>
              <a:cxnLst/>
              <a:rect l="l" t="t" r="r" b="b"/>
              <a:pathLst>
                <a:path w="2015" h="1997" extrusionOk="0">
                  <a:moveTo>
                    <a:pt x="722" y="1"/>
                  </a:moveTo>
                  <a:cubicBezTo>
                    <a:pt x="655" y="1"/>
                    <a:pt x="593" y="49"/>
                    <a:pt x="585" y="123"/>
                  </a:cubicBezTo>
                  <a:lnTo>
                    <a:pt x="558" y="587"/>
                  </a:lnTo>
                  <a:cubicBezTo>
                    <a:pt x="558" y="640"/>
                    <a:pt x="531" y="681"/>
                    <a:pt x="491" y="693"/>
                  </a:cubicBezTo>
                  <a:lnTo>
                    <a:pt x="93" y="932"/>
                  </a:lnTo>
                  <a:cubicBezTo>
                    <a:pt x="1" y="985"/>
                    <a:pt x="13" y="1132"/>
                    <a:pt x="107" y="1171"/>
                  </a:cubicBezTo>
                  <a:lnTo>
                    <a:pt x="544" y="1344"/>
                  </a:lnTo>
                  <a:cubicBezTo>
                    <a:pt x="585" y="1357"/>
                    <a:pt x="611" y="1397"/>
                    <a:pt x="624" y="1436"/>
                  </a:cubicBezTo>
                  <a:lnTo>
                    <a:pt x="730" y="1888"/>
                  </a:lnTo>
                  <a:cubicBezTo>
                    <a:pt x="747" y="1955"/>
                    <a:pt x="807" y="1996"/>
                    <a:pt x="866" y="1996"/>
                  </a:cubicBezTo>
                  <a:cubicBezTo>
                    <a:pt x="899" y="1996"/>
                    <a:pt x="932" y="1983"/>
                    <a:pt x="956" y="1954"/>
                  </a:cubicBezTo>
                  <a:lnTo>
                    <a:pt x="1261" y="1596"/>
                  </a:lnTo>
                  <a:cubicBezTo>
                    <a:pt x="1287" y="1556"/>
                    <a:pt x="1328" y="1543"/>
                    <a:pt x="1367" y="1543"/>
                  </a:cubicBezTo>
                  <a:lnTo>
                    <a:pt x="1832" y="1583"/>
                  </a:lnTo>
                  <a:cubicBezTo>
                    <a:pt x="1837" y="1584"/>
                    <a:pt x="1842" y="1584"/>
                    <a:pt x="1848" y="1584"/>
                  </a:cubicBezTo>
                  <a:cubicBezTo>
                    <a:pt x="1946" y="1584"/>
                    <a:pt x="2014" y="1472"/>
                    <a:pt x="1951" y="1383"/>
                  </a:cubicBezTo>
                  <a:lnTo>
                    <a:pt x="1712" y="985"/>
                  </a:lnTo>
                  <a:cubicBezTo>
                    <a:pt x="1685" y="946"/>
                    <a:pt x="1685" y="906"/>
                    <a:pt x="1699" y="866"/>
                  </a:cubicBezTo>
                  <a:lnTo>
                    <a:pt x="1885" y="442"/>
                  </a:lnTo>
                  <a:cubicBezTo>
                    <a:pt x="1920" y="347"/>
                    <a:pt x="1850" y="252"/>
                    <a:pt x="1759" y="252"/>
                  </a:cubicBezTo>
                  <a:cubicBezTo>
                    <a:pt x="1748" y="252"/>
                    <a:pt x="1737" y="253"/>
                    <a:pt x="1726" y="256"/>
                  </a:cubicBezTo>
                  <a:lnTo>
                    <a:pt x="1275" y="375"/>
                  </a:lnTo>
                  <a:cubicBezTo>
                    <a:pt x="1264" y="378"/>
                    <a:pt x="1253" y="380"/>
                    <a:pt x="1242" y="380"/>
                  </a:cubicBezTo>
                  <a:cubicBezTo>
                    <a:pt x="1213" y="380"/>
                    <a:pt x="1184" y="368"/>
                    <a:pt x="1155" y="348"/>
                  </a:cubicBezTo>
                  <a:lnTo>
                    <a:pt x="810" y="30"/>
                  </a:lnTo>
                  <a:cubicBezTo>
                    <a:pt x="782" y="10"/>
                    <a:pt x="751" y="1"/>
                    <a:pt x="722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70"/>
            <p:cNvSpPr/>
            <p:nvPr/>
          </p:nvSpPr>
          <p:spPr>
            <a:xfrm>
              <a:off x="406435" y="1745577"/>
              <a:ext cx="287089" cy="267606"/>
            </a:xfrm>
            <a:custGeom>
              <a:avLst/>
              <a:gdLst/>
              <a:ahLst/>
              <a:cxnLst/>
              <a:rect l="l" t="t" r="r" b="b"/>
              <a:pathLst>
                <a:path w="2947" h="2747" extrusionOk="0">
                  <a:moveTo>
                    <a:pt x="780" y="0"/>
                  </a:moveTo>
                  <a:cubicBezTo>
                    <a:pt x="674" y="0"/>
                    <a:pt x="578" y="91"/>
                    <a:pt x="598" y="213"/>
                  </a:cubicBezTo>
                  <a:lnTo>
                    <a:pt x="678" y="864"/>
                  </a:lnTo>
                  <a:cubicBezTo>
                    <a:pt x="691" y="930"/>
                    <a:pt x="664" y="983"/>
                    <a:pt x="611" y="1036"/>
                  </a:cubicBezTo>
                  <a:lnTo>
                    <a:pt x="120" y="1474"/>
                  </a:lnTo>
                  <a:cubicBezTo>
                    <a:pt x="0" y="1567"/>
                    <a:pt x="54" y="1766"/>
                    <a:pt x="213" y="1793"/>
                  </a:cubicBezTo>
                  <a:lnTo>
                    <a:pt x="864" y="1912"/>
                  </a:lnTo>
                  <a:cubicBezTo>
                    <a:pt x="917" y="1926"/>
                    <a:pt x="970" y="1965"/>
                    <a:pt x="996" y="2032"/>
                  </a:cubicBezTo>
                  <a:lnTo>
                    <a:pt x="1262" y="2629"/>
                  </a:lnTo>
                  <a:cubicBezTo>
                    <a:pt x="1297" y="2707"/>
                    <a:pt x="1370" y="2747"/>
                    <a:pt x="1441" y="2747"/>
                  </a:cubicBezTo>
                  <a:cubicBezTo>
                    <a:pt x="1503" y="2747"/>
                    <a:pt x="1562" y="2717"/>
                    <a:pt x="1593" y="2655"/>
                  </a:cubicBezTo>
                  <a:lnTo>
                    <a:pt x="1911" y="2071"/>
                  </a:lnTo>
                  <a:cubicBezTo>
                    <a:pt x="1952" y="2018"/>
                    <a:pt x="2005" y="1979"/>
                    <a:pt x="2058" y="1979"/>
                  </a:cubicBezTo>
                  <a:lnTo>
                    <a:pt x="2721" y="1912"/>
                  </a:lnTo>
                  <a:cubicBezTo>
                    <a:pt x="2881" y="1899"/>
                    <a:pt x="2947" y="1713"/>
                    <a:pt x="2840" y="1593"/>
                  </a:cubicBezTo>
                  <a:lnTo>
                    <a:pt x="2389" y="1116"/>
                  </a:lnTo>
                  <a:cubicBezTo>
                    <a:pt x="2350" y="1063"/>
                    <a:pt x="2323" y="1009"/>
                    <a:pt x="2336" y="944"/>
                  </a:cubicBezTo>
                  <a:lnTo>
                    <a:pt x="2483" y="293"/>
                  </a:lnTo>
                  <a:cubicBezTo>
                    <a:pt x="2514" y="176"/>
                    <a:pt x="2417" y="75"/>
                    <a:pt x="2302" y="75"/>
                  </a:cubicBezTo>
                  <a:cubicBezTo>
                    <a:pt x="2275" y="75"/>
                    <a:pt x="2246" y="81"/>
                    <a:pt x="2217" y="94"/>
                  </a:cubicBezTo>
                  <a:lnTo>
                    <a:pt x="1619" y="372"/>
                  </a:lnTo>
                  <a:cubicBezTo>
                    <a:pt x="1599" y="383"/>
                    <a:pt x="1577" y="387"/>
                    <a:pt x="1554" y="387"/>
                  </a:cubicBezTo>
                  <a:cubicBezTo>
                    <a:pt x="1517" y="387"/>
                    <a:pt x="1480" y="376"/>
                    <a:pt x="1447" y="360"/>
                  </a:cubicBezTo>
                  <a:lnTo>
                    <a:pt x="876" y="27"/>
                  </a:lnTo>
                  <a:cubicBezTo>
                    <a:pt x="845" y="9"/>
                    <a:pt x="812" y="0"/>
                    <a:pt x="780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70"/>
            <p:cNvSpPr/>
            <p:nvPr/>
          </p:nvSpPr>
          <p:spPr>
            <a:xfrm>
              <a:off x="954589" y="3216537"/>
              <a:ext cx="129370" cy="125084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910" y="1"/>
                  </a:moveTo>
                  <a:cubicBezTo>
                    <a:pt x="894" y="1"/>
                    <a:pt x="878" y="6"/>
                    <a:pt x="863" y="17"/>
                  </a:cubicBezTo>
                  <a:lnTo>
                    <a:pt x="611" y="202"/>
                  </a:lnTo>
                  <a:cubicBezTo>
                    <a:pt x="602" y="211"/>
                    <a:pt x="579" y="221"/>
                    <a:pt x="557" y="221"/>
                  </a:cubicBezTo>
                  <a:cubicBezTo>
                    <a:pt x="548" y="221"/>
                    <a:pt x="539" y="219"/>
                    <a:pt x="531" y="215"/>
                  </a:cubicBezTo>
                  <a:lnTo>
                    <a:pt x="253" y="109"/>
                  </a:lnTo>
                  <a:cubicBezTo>
                    <a:pt x="247" y="108"/>
                    <a:pt x="242" y="107"/>
                    <a:pt x="236" y="107"/>
                  </a:cubicBezTo>
                  <a:cubicBezTo>
                    <a:pt x="176" y="107"/>
                    <a:pt x="122" y="168"/>
                    <a:pt x="147" y="229"/>
                  </a:cubicBezTo>
                  <a:lnTo>
                    <a:pt x="239" y="507"/>
                  </a:lnTo>
                  <a:cubicBezTo>
                    <a:pt x="253" y="534"/>
                    <a:pt x="239" y="574"/>
                    <a:pt x="226" y="587"/>
                  </a:cubicBezTo>
                  <a:lnTo>
                    <a:pt x="41" y="826"/>
                  </a:lnTo>
                  <a:cubicBezTo>
                    <a:pt x="0" y="893"/>
                    <a:pt x="41" y="972"/>
                    <a:pt x="106" y="972"/>
                  </a:cubicBezTo>
                  <a:lnTo>
                    <a:pt x="412" y="972"/>
                  </a:lnTo>
                  <a:cubicBezTo>
                    <a:pt x="439" y="972"/>
                    <a:pt x="465" y="985"/>
                    <a:pt x="492" y="999"/>
                  </a:cubicBezTo>
                  <a:lnTo>
                    <a:pt x="664" y="1250"/>
                  </a:lnTo>
                  <a:cubicBezTo>
                    <a:pt x="681" y="1273"/>
                    <a:pt x="707" y="1283"/>
                    <a:pt x="732" y="1283"/>
                  </a:cubicBezTo>
                  <a:cubicBezTo>
                    <a:pt x="768" y="1283"/>
                    <a:pt x="802" y="1263"/>
                    <a:pt x="810" y="1224"/>
                  </a:cubicBezTo>
                  <a:lnTo>
                    <a:pt x="903" y="932"/>
                  </a:lnTo>
                  <a:cubicBezTo>
                    <a:pt x="916" y="905"/>
                    <a:pt x="929" y="893"/>
                    <a:pt x="956" y="879"/>
                  </a:cubicBezTo>
                  <a:lnTo>
                    <a:pt x="1248" y="786"/>
                  </a:lnTo>
                  <a:cubicBezTo>
                    <a:pt x="1315" y="773"/>
                    <a:pt x="1327" y="680"/>
                    <a:pt x="1274" y="640"/>
                  </a:cubicBezTo>
                  <a:lnTo>
                    <a:pt x="1023" y="468"/>
                  </a:lnTo>
                  <a:cubicBezTo>
                    <a:pt x="1009" y="454"/>
                    <a:pt x="996" y="428"/>
                    <a:pt x="996" y="388"/>
                  </a:cubicBezTo>
                  <a:lnTo>
                    <a:pt x="996" y="96"/>
                  </a:lnTo>
                  <a:cubicBezTo>
                    <a:pt x="996" y="38"/>
                    <a:pt x="953" y="1"/>
                    <a:pt x="910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70"/>
            <p:cNvSpPr/>
            <p:nvPr/>
          </p:nvSpPr>
          <p:spPr>
            <a:xfrm>
              <a:off x="6619456" y="640116"/>
              <a:ext cx="129370" cy="125084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898" y="0"/>
                  </a:moveTo>
                  <a:cubicBezTo>
                    <a:pt x="881" y="0"/>
                    <a:pt x="864" y="5"/>
                    <a:pt x="850" y="16"/>
                  </a:cubicBezTo>
                  <a:lnTo>
                    <a:pt x="611" y="202"/>
                  </a:lnTo>
                  <a:cubicBezTo>
                    <a:pt x="592" y="211"/>
                    <a:pt x="573" y="221"/>
                    <a:pt x="554" y="221"/>
                  </a:cubicBezTo>
                  <a:cubicBezTo>
                    <a:pt x="546" y="221"/>
                    <a:pt x="539" y="219"/>
                    <a:pt x="531" y="215"/>
                  </a:cubicBezTo>
                  <a:lnTo>
                    <a:pt x="239" y="122"/>
                  </a:lnTo>
                  <a:cubicBezTo>
                    <a:pt x="229" y="118"/>
                    <a:pt x="219" y="116"/>
                    <a:pt x="209" y="116"/>
                  </a:cubicBezTo>
                  <a:cubicBezTo>
                    <a:pt x="155" y="116"/>
                    <a:pt x="110" y="172"/>
                    <a:pt x="133" y="228"/>
                  </a:cubicBezTo>
                  <a:lnTo>
                    <a:pt x="226" y="507"/>
                  </a:lnTo>
                  <a:cubicBezTo>
                    <a:pt x="239" y="534"/>
                    <a:pt x="239" y="573"/>
                    <a:pt x="213" y="587"/>
                  </a:cubicBezTo>
                  <a:lnTo>
                    <a:pt x="41" y="839"/>
                  </a:lnTo>
                  <a:cubicBezTo>
                    <a:pt x="0" y="892"/>
                    <a:pt x="41" y="971"/>
                    <a:pt x="106" y="971"/>
                  </a:cubicBezTo>
                  <a:lnTo>
                    <a:pt x="412" y="971"/>
                  </a:lnTo>
                  <a:cubicBezTo>
                    <a:pt x="439" y="971"/>
                    <a:pt x="465" y="985"/>
                    <a:pt x="478" y="998"/>
                  </a:cubicBezTo>
                  <a:lnTo>
                    <a:pt x="651" y="1250"/>
                  </a:lnTo>
                  <a:cubicBezTo>
                    <a:pt x="667" y="1273"/>
                    <a:pt x="693" y="1283"/>
                    <a:pt x="719" y="1283"/>
                  </a:cubicBezTo>
                  <a:cubicBezTo>
                    <a:pt x="756" y="1283"/>
                    <a:pt x="795" y="1262"/>
                    <a:pt x="810" y="1224"/>
                  </a:cubicBezTo>
                  <a:lnTo>
                    <a:pt x="903" y="945"/>
                  </a:lnTo>
                  <a:cubicBezTo>
                    <a:pt x="903" y="918"/>
                    <a:pt x="929" y="892"/>
                    <a:pt x="956" y="879"/>
                  </a:cubicBezTo>
                  <a:lnTo>
                    <a:pt x="1248" y="799"/>
                  </a:lnTo>
                  <a:cubicBezTo>
                    <a:pt x="1315" y="773"/>
                    <a:pt x="1327" y="679"/>
                    <a:pt x="1261" y="640"/>
                  </a:cubicBezTo>
                  <a:lnTo>
                    <a:pt x="1023" y="467"/>
                  </a:lnTo>
                  <a:cubicBezTo>
                    <a:pt x="996" y="454"/>
                    <a:pt x="982" y="428"/>
                    <a:pt x="982" y="401"/>
                  </a:cubicBezTo>
                  <a:lnTo>
                    <a:pt x="982" y="95"/>
                  </a:lnTo>
                  <a:cubicBezTo>
                    <a:pt x="992" y="37"/>
                    <a:pt x="945" y="0"/>
                    <a:pt x="898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70"/>
            <p:cNvSpPr/>
            <p:nvPr/>
          </p:nvSpPr>
          <p:spPr>
            <a:xfrm>
              <a:off x="4662197" y="592870"/>
              <a:ext cx="190159" cy="178079"/>
            </a:xfrm>
            <a:custGeom>
              <a:avLst/>
              <a:gdLst/>
              <a:ahLst/>
              <a:cxnLst/>
              <a:rect l="l" t="t" r="r" b="b"/>
              <a:pathLst>
                <a:path w="1952" h="1828" extrusionOk="0">
                  <a:moveTo>
                    <a:pt x="1521" y="0"/>
                  </a:moveTo>
                  <a:cubicBezTo>
                    <a:pt x="1473" y="0"/>
                    <a:pt x="1426" y="8"/>
                    <a:pt x="1381" y="23"/>
                  </a:cubicBezTo>
                  <a:cubicBezTo>
                    <a:pt x="1168" y="103"/>
                    <a:pt x="1036" y="302"/>
                    <a:pt x="970" y="515"/>
                  </a:cubicBezTo>
                  <a:cubicBezTo>
                    <a:pt x="903" y="302"/>
                    <a:pt x="770" y="103"/>
                    <a:pt x="558" y="37"/>
                  </a:cubicBezTo>
                  <a:cubicBezTo>
                    <a:pt x="507" y="16"/>
                    <a:pt x="454" y="5"/>
                    <a:pt x="401" y="5"/>
                  </a:cubicBezTo>
                  <a:cubicBezTo>
                    <a:pt x="290" y="5"/>
                    <a:pt x="183" y="53"/>
                    <a:pt x="120" y="143"/>
                  </a:cubicBezTo>
                  <a:cubicBezTo>
                    <a:pt x="67" y="209"/>
                    <a:pt x="54" y="288"/>
                    <a:pt x="41" y="355"/>
                  </a:cubicBezTo>
                  <a:cubicBezTo>
                    <a:pt x="0" y="700"/>
                    <a:pt x="94" y="1032"/>
                    <a:pt x="292" y="1297"/>
                  </a:cubicBezTo>
                  <a:cubicBezTo>
                    <a:pt x="465" y="1536"/>
                    <a:pt x="704" y="1722"/>
                    <a:pt x="982" y="1828"/>
                  </a:cubicBezTo>
                  <a:cubicBezTo>
                    <a:pt x="1248" y="1722"/>
                    <a:pt x="1501" y="1523"/>
                    <a:pt x="1660" y="1284"/>
                  </a:cubicBezTo>
                  <a:cubicBezTo>
                    <a:pt x="1858" y="1019"/>
                    <a:pt x="1952" y="687"/>
                    <a:pt x="1899" y="355"/>
                  </a:cubicBezTo>
                  <a:cubicBezTo>
                    <a:pt x="1885" y="276"/>
                    <a:pt x="1872" y="196"/>
                    <a:pt x="1832" y="143"/>
                  </a:cubicBezTo>
                  <a:cubicBezTo>
                    <a:pt x="1756" y="48"/>
                    <a:pt x="1639" y="0"/>
                    <a:pt x="1521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70"/>
            <p:cNvSpPr/>
            <p:nvPr/>
          </p:nvSpPr>
          <p:spPr>
            <a:xfrm>
              <a:off x="6852083" y="1567600"/>
              <a:ext cx="190256" cy="178079"/>
            </a:xfrm>
            <a:custGeom>
              <a:avLst/>
              <a:gdLst/>
              <a:ahLst/>
              <a:cxnLst/>
              <a:rect l="l" t="t" r="r" b="b"/>
              <a:pathLst>
                <a:path w="1953" h="1828" extrusionOk="0">
                  <a:moveTo>
                    <a:pt x="1521" y="0"/>
                  </a:moveTo>
                  <a:cubicBezTo>
                    <a:pt x="1474" y="0"/>
                    <a:pt x="1426" y="8"/>
                    <a:pt x="1381" y="23"/>
                  </a:cubicBezTo>
                  <a:cubicBezTo>
                    <a:pt x="1169" y="103"/>
                    <a:pt x="1036" y="302"/>
                    <a:pt x="970" y="515"/>
                  </a:cubicBezTo>
                  <a:cubicBezTo>
                    <a:pt x="903" y="302"/>
                    <a:pt x="771" y="117"/>
                    <a:pt x="558" y="37"/>
                  </a:cubicBezTo>
                  <a:cubicBezTo>
                    <a:pt x="513" y="22"/>
                    <a:pt x="465" y="14"/>
                    <a:pt x="418" y="14"/>
                  </a:cubicBezTo>
                  <a:cubicBezTo>
                    <a:pt x="300" y="14"/>
                    <a:pt x="187" y="61"/>
                    <a:pt x="121" y="156"/>
                  </a:cubicBezTo>
                  <a:cubicBezTo>
                    <a:pt x="68" y="209"/>
                    <a:pt x="54" y="289"/>
                    <a:pt x="41" y="368"/>
                  </a:cubicBezTo>
                  <a:cubicBezTo>
                    <a:pt x="1" y="700"/>
                    <a:pt x="94" y="1032"/>
                    <a:pt x="293" y="1297"/>
                  </a:cubicBezTo>
                  <a:cubicBezTo>
                    <a:pt x="466" y="1536"/>
                    <a:pt x="705" y="1722"/>
                    <a:pt x="983" y="1828"/>
                  </a:cubicBezTo>
                  <a:cubicBezTo>
                    <a:pt x="1248" y="1722"/>
                    <a:pt x="1501" y="1523"/>
                    <a:pt x="1660" y="1284"/>
                  </a:cubicBezTo>
                  <a:cubicBezTo>
                    <a:pt x="1859" y="1019"/>
                    <a:pt x="1952" y="687"/>
                    <a:pt x="1899" y="355"/>
                  </a:cubicBezTo>
                  <a:cubicBezTo>
                    <a:pt x="1885" y="276"/>
                    <a:pt x="1873" y="209"/>
                    <a:pt x="1832" y="143"/>
                  </a:cubicBezTo>
                  <a:cubicBezTo>
                    <a:pt x="1756" y="48"/>
                    <a:pt x="1640" y="0"/>
                    <a:pt x="1521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70"/>
            <p:cNvSpPr/>
            <p:nvPr/>
          </p:nvSpPr>
          <p:spPr>
            <a:xfrm>
              <a:off x="592595" y="2856882"/>
              <a:ext cx="190159" cy="177787"/>
            </a:xfrm>
            <a:custGeom>
              <a:avLst/>
              <a:gdLst/>
              <a:ahLst/>
              <a:cxnLst/>
              <a:rect l="l" t="t" r="r" b="b"/>
              <a:pathLst>
                <a:path w="1952" h="1825" extrusionOk="0">
                  <a:moveTo>
                    <a:pt x="1545" y="1"/>
                  </a:moveTo>
                  <a:cubicBezTo>
                    <a:pt x="1493" y="1"/>
                    <a:pt x="1441" y="11"/>
                    <a:pt x="1394" y="32"/>
                  </a:cubicBezTo>
                  <a:cubicBezTo>
                    <a:pt x="1182" y="112"/>
                    <a:pt x="1049" y="298"/>
                    <a:pt x="982" y="524"/>
                  </a:cubicBezTo>
                  <a:cubicBezTo>
                    <a:pt x="903" y="311"/>
                    <a:pt x="770" y="112"/>
                    <a:pt x="558" y="32"/>
                  </a:cubicBezTo>
                  <a:cubicBezTo>
                    <a:pt x="516" y="17"/>
                    <a:pt x="471" y="10"/>
                    <a:pt x="424" y="10"/>
                  </a:cubicBezTo>
                  <a:cubicBezTo>
                    <a:pt x="307" y="10"/>
                    <a:pt x="186" y="57"/>
                    <a:pt x="120" y="152"/>
                  </a:cubicBezTo>
                  <a:cubicBezTo>
                    <a:pt x="80" y="218"/>
                    <a:pt x="54" y="285"/>
                    <a:pt x="54" y="365"/>
                  </a:cubicBezTo>
                  <a:cubicBezTo>
                    <a:pt x="0" y="696"/>
                    <a:pt x="107" y="1028"/>
                    <a:pt x="292" y="1293"/>
                  </a:cubicBezTo>
                  <a:cubicBezTo>
                    <a:pt x="465" y="1532"/>
                    <a:pt x="717" y="1718"/>
                    <a:pt x="982" y="1824"/>
                  </a:cubicBezTo>
                  <a:cubicBezTo>
                    <a:pt x="1262" y="1718"/>
                    <a:pt x="1501" y="1532"/>
                    <a:pt x="1673" y="1280"/>
                  </a:cubicBezTo>
                  <a:cubicBezTo>
                    <a:pt x="1858" y="1014"/>
                    <a:pt x="1952" y="683"/>
                    <a:pt x="1911" y="351"/>
                  </a:cubicBezTo>
                  <a:cubicBezTo>
                    <a:pt x="1899" y="271"/>
                    <a:pt x="1872" y="205"/>
                    <a:pt x="1832" y="138"/>
                  </a:cubicBezTo>
                  <a:cubicBezTo>
                    <a:pt x="1769" y="48"/>
                    <a:pt x="1656" y="1"/>
                    <a:pt x="1545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70"/>
            <p:cNvSpPr/>
            <p:nvPr/>
          </p:nvSpPr>
          <p:spPr>
            <a:xfrm>
              <a:off x="3140675" y="2101919"/>
              <a:ext cx="191425" cy="177787"/>
            </a:xfrm>
            <a:custGeom>
              <a:avLst/>
              <a:gdLst/>
              <a:ahLst/>
              <a:cxnLst/>
              <a:rect l="l" t="t" r="r" b="b"/>
              <a:pathLst>
                <a:path w="1965" h="1825" extrusionOk="0">
                  <a:moveTo>
                    <a:pt x="1550" y="1"/>
                  </a:moveTo>
                  <a:cubicBezTo>
                    <a:pt x="1498" y="1"/>
                    <a:pt x="1444" y="11"/>
                    <a:pt x="1393" y="32"/>
                  </a:cubicBezTo>
                  <a:cubicBezTo>
                    <a:pt x="1181" y="112"/>
                    <a:pt x="1048" y="311"/>
                    <a:pt x="982" y="524"/>
                  </a:cubicBezTo>
                  <a:cubicBezTo>
                    <a:pt x="916" y="311"/>
                    <a:pt x="783" y="112"/>
                    <a:pt x="571" y="32"/>
                  </a:cubicBezTo>
                  <a:cubicBezTo>
                    <a:pt x="525" y="17"/>
                    <a:pt x="477" y="10"/>
                    <a:pt x="428" y="10"/>
                  </a:cubicBezTo>
                  <a:cubicBezTo>
                    <a:pt x="307" y="10"/>
                    <a:pt x="186" y="57"/>
                    <a:pt x="119" y="152"/>
                  </a:cubicBezTo>
                  <a:cubicBezTo>
                    <a:pt x="80" y="218"/>
                    <a:pt x="66" y="285"/>
                    <a:pt x="53" y="364"/>
                  </a:cubicBezTo>
                  <a:cubicBezTo>
                    <a:pt x="0" y="696"/>
                    <a:pt x="107" y="1028"/>
                    <a:pt x="305" y="1293"/>
                  </a:cubicBezTo>
                  <a:cubicBezTo>
                    <a:pt x="478" y="1532"/>
                    <a:pt x="717" y="1731"/>
                    <a:pt x="982" y="1824"/>
                  </a:cubicBezTo>
                  <a:lnTo>
                    <a:pt x="995" y="1824"/>
                  </a:lnTo>
                  <a:cubicBezTo>
                    <a:pt x="1261" y="1718"/>
                    <a:pt x="1499" y="1532"/>
                    <a:pt x="1673" y="1280"/>
                  </a:cubicBezTo>
                  <a:cubicBezTo>
                    <a:pt x="1858" y="1014"/>
                    <a:pt x="1964" y="683"/>
                    <a:pt x="1911" y="351"/>
                  </a:cubicBezTo>
                  <a:cubicBezTo>
                    <a:pt x="1898" y="271"/>
                    <a:pt x="1885" y="205"/>
                    <a:pt x="1832" y="138"/>
                  </a:cubicBezTo>
                  <a:cubicBezTo>
                    <a:pt x="1768" y="48"/>
                    <a:pt x="1662" y="1"/>
                    <a:pt x="1550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498;p52">
            <a:extLst>
              <a:ext uri="{FF2B5EF4-FFF2-40B4-BE49-F238E27FC236}">
                <a16:creationId xmlns:a16="http://schemas.microsoft.com/office/drawing/2014/main" id="{DCB844C3-A78B-CE43-8B38-D4964931CA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10094" y="1485687"/>
            <a:ext cx="6410821" cy="68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 Em bé 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 lang thang trên đường.</a:t>
            </a:r>
            <a:endParaRPr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Google Shape;498;p52">
            <a:extLst>
              <a:ext uri="{FF2B5EF4-FFF2-40B4-BE49-F238E27FC236}">
                <a16:creationId xmlns:a16="http://schemas.microsoft.com/office/drawing/2014/main" id="{CD04581D-648D-834D-B765-304E237446A3}"/>
              </a:ext>
            </a:extLst>
          </p:cNvPr>
          <p:cNvSpPr txBox="1">
            <a:spLocks/>
          </p:cNvSpPr>
          <p:nvPr/>
        </p:nvSpPr>
        <p:spPr>
          <a:xfrm>
            <a:off x="561847" y="2912246"/>
            <a:ext cx="6410821" cy="1532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bé đáng thương, bụng đói rét 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lang thang trên đường.</a:t>
            </a:r>
            <a:endParaRPr lang="vi-VN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14D5DC-B26E-EE41-9234-DE96114DE2A1}"/>
              </a:ext>
            </a:extLst>
          </p:cNvPr>
          <p:cNvCxnSpPr/>
          <p:nvPr/>
        </p:nvCxnSpPr>
        <p:spPr>
          <a:xfrm>
            <a:off x="1044497" y="2131197"/>
            <a:ext cx="90085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B5D6A82-487F-E049-8BD1-EAA0E75CA5C3}"/>
              </a:ext>
            </a:extLst>
          </p:cNvPr>
          <p:cNvCxnSpPr>
            <a:cxnSpLocks/>
          </p:cNvCxnSpPr>
          <p:nvPr/>
        </p:nvCxnSpPr>
        <p:spPr>
          <a:xfrm>
            <a:off x="691330" y="3564683"/>
            <a:ext cx="48250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H="1">
            <a:off x="2025441" y="1849903"/>
            <a:ext cx="96036" cy="2110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64027" y="2173888"/>
            <a:ext cx="1068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CN - DT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27009" y="2173460"/>
            <a:ext cx="12309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VN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5598942" y="3228535"/>
            <a:ext cx="75058" cy="2461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32370" y="3713871"/>
            <a:ext cx="2203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CN – </a:t>
            </a:r>
            <a:r>
              <a:rPr lang="en-US" sz="1800" b="1" dirty="0" err="1">
                <a:solidFill>
                  <a:srgbClr val="FF0000"/>
                </a:solidFill>
              </a:rPr>
              <a:t>Cụm</a:t>
            </a:r>
            <a:r>
              <a:rPr lang="en-US" sz="1800" b="1" dirty="0">
                <a:solidFill>
                  <a:srgbClr val="FF0000"/>
                </a:solidFill>
              </a:rPr>
              <a:t> DT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41143" y="3671667"/>
            <a:ext cx="526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VN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121477" y="139745"/>
            <a:ext cx="5438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tx1"/>
                </a:solidFill>
              </a:rPr>
              <a:t>BT3/66: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So </a:t>
            </a:r>
            <a:r>
              <a:rPr lang="en-US" sz="2000" b="1" dirty="0" err="1">
                <a:solidFill>
                  <a:srgbClr val="FF0000"/>
                </a:solidFill>
              </a:rPr>
              <a:t>sánh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những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câu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văn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và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rút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nhận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xét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về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tác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dụng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của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việc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dùng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cụm</a:t>
            </a:r>
            <a:r>
              <a:rPr lang="en-US" sz="2000" b="1" dirty="0">
                <a:solidFill>
                  <a:srgbClr val="FF0000"/>
                </a:solidFill>
              </a:rPr>
              <a:t> DT </a:t>
            </a:r>
            <a:r>
              <a:rPr lang="en-US" sz="2000" b="1" dirty="0" err="1">
                <a:solidFill>
                  <a:srgbClr val="FF0000"/>
                </a:solidFill>
              </a:rPr>
              <a:t>làm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thành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phần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chính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của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câu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5" name="Google Shape;1365;p70"/>
          <p:cNvGrpSpPr/>
          <p:nvPr/>
        </p:nvGrpSpPr>
        <p:grpSpPr>
          <a:xfrm>
            <a:off x="286514" y="336694"/>
            <a:ext cx="2981342" cy="1402166"/>
            <a:chOff x="406435" y="366673"/>
            <a:chExt cx="6635904" cy="3081621"/>
          </a:xfrm>
        </p:grpSpPr>
        <p:sp>
          <p:nvSpPr>
            <p:cNvPr id="1366" name="Google Shape;1366;p70"/>
            <p:cNvSpPr/>
            <p:nvPr/>
          </p:nvSpPr>
          <p:spPr>
            <a:xfrm>
              <a:off x="1633278" y="370570"/>
              <a:ext cx="2561106" cy="1556147"/>
            </a:xfrm>
            <a:custGeom>
              <a:avLst/>
              <a:gdLst/>
              <a:ahLst/>
              <a:cxnLst/>
              <a:rect l="l" t="t" r="r" b="b"/>
              <a:pathLst>
                <a:path w="26290" h="15974" extrusionOk="0">
                  <a:moveTo>
                    <a:pt x="13688" y="0"/>
                  </a:moveTo>
                  <a:cubicBezTo>
                    <a:pt x="10147" y="0"/>
                    <a:pt x="6918" y="1383"/>
                    <a:pt x="4473" y="3977"/>
                  </a:cubicBezTo>
                  <a:cubicBezTo>
                    <a:pt x="1420" y="7202"/>
                    <a:pt x="1" y="12019"/>
                    <a:pt x="930" y="15974"/>
                  </a:cubicBezTo>
                  <a:lnTo>
                    <a:pt x="3145" y="15496"/>
                  </a:lnTo>
                  <a:cubicBezTo>
                    <a:pt x="2376" y="12219"/>
                    <a:pt x="3584" y="8171"/>
                    <a:pt x="6158" y="5451"/>
                  </a:cubicBezTo>
                  <a:cubicBezTo>
                    <a:pt x="7620" y="3895"/>
                    <a:pt x="10067" y="2181"/>
                    <a:pt x="13683" y="2181"/>
                  </a:cubicBezTo>
                  <a:cubicBezTo>
                    <a:pt x="14138" y="2181"/>
                    <a:pt x="14611" y="2208"/>
                    <a:pt x="15103" y="2266"/>
                  </a:cubicBezTo>
                  <a:cubicBezTo>
                    <a:pt x="19270" y="2770"/>
                    <a:pt x="22694" y="5251"/>
                    <a:pt x="23623" y="8450"/>
                  </a:cubicBezTo>
                  <a:cubicBezTo>
                    <a:pt x="23915" y="9445"/>
                    <a:pt x="24021" y="10559"/>
                    <a:pt x="23980" y="12033"/>
                  </a:cubicBezTo>
                  <a:lnTo>
                    <a:pt x="26263" y="12099"/>
                  </a:lnTo>
                  <a:cubicBezTo>
                    <a:pt x="26289" y="11051"/>
                    <a:pt x="26277" y="9458"/>
                    <a:pt x="25812" y="7879"/>
                  </a:cubicBezTo>
                  <a:cubicBezTo>
                    <a:pt x="24644" y="3844"/>
                    <a:pt x="20450" y="713"/>
                    <a:pt x="15368" y="102"/>
                  </a:cubicBezTo>
                  <a:cubicBezTo>
                    <a:pt x="14802" y="34"/>
                    <a:pt x="14241" y="0"/>
                    <a:pt x="13688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70"/>
            <p:cNvSpPr/>
            <p:nvPr/>
          </p:nvSpPr>
          <p:spPr>
            <a:xfrm>
              <a:off x="1628115" y="366673"/>
              <a:ext cx="2570166" cy="1564038"/>
            </a:xfrm>
            <a:custGeom>
              <a:avLst/>
              <a:gdLst/>
              <a:ahLst/>
              <a:cxnLst/>
              <a:rect l="l" t="t" r="r" b="b"/>
              <a:pathLst>
                <a:path w="26383" h="16055" extrusionOk="0">
                  <a:moveTo>
                    <a:pt x="13735" y="89"/>
                  </a:moveTo>
                  <a:cubicBezTo>
                    <a:pt x="14293" y="89"/>
                    <a:pt x="14850" y="129"/>
                    <a:pt x="15421" y="195"/>
                  </a:cubicBezTo>
                  <a:cubicBezTo>
                    <a:pt x="20477" y="806"/>
                    <a:pt x="24658" y="3911"/>
                    <a:pt x="25825" y="7933"/>
                  </a:cubicBezTo>
                  <a:cubicBezTo>
                    <a:pt x="26277" y="9485"/>
                    <a:pt x="26289" y="11038"/>
                    <a:pt x="26263" y="12099"/>
                  </a:cubicBezTo>
                  <a:lnTo>
                    <a:pt x="24086" y="12020"/>
                  </a:lnTo>
                  <a:cubicBezTo>
                    <a:pt x="24127" y="10573"/>
                    <a:pt x="24007" y="9472"/>
                    <a:pt x="23715" y="8476"/>
                  </a:cubicBezTo>
                  <a:cubicBezTo>
                    <a:pt x="22786" y="5265"/>
                    <a:pt x="19349" y="2770"/>
                    <a:pt x="15169" y="2265"/>
                  </a:cubicBezTo>
                  <a:cubicBezTo>
                    <a:pt x="14667" y="2206"/>
                    <a:pt x="14186" y="2178"/>
                    <a:pt x="13724" y="2178"/>
                  </a:cubicBezTo>
                  <a:cubicBezTo>
                    <a:pt x="10087" y="2178"/>
                    <a:pt x="7645" y="3908"/>
                    <a:pt x="6185" y="5450"/>
                  </a:cubicBezTo>
                  <a:cubicBezTo>
                    <a:pt x="3610" y="8184"/>
                    <a:pt x="2389" y="12218"/>
                    <a:pt x="3145" y="15510"/>
                  </a:cubicBezTo>
                  <a:lnTo>
                    <a:pt x="1009" y="15961"/>
                  </a:lnTo>
                  <a:cubicBezTo>
                    <a:pt x="107" y="12033"/>
                    <a:pt x="1526" y="7255"/>
                    <a:pt x="4566" y="4044"/>
                  </a:cubicBezTo>
                  <a:cubicBezTo>
                    <a:pt x="6994" y="1456"/>
                    <a:pt x="10205" y="89"/>
                    <a:pt x="13735" y="89"/>
                  </a:cubicBezTo>
                  <a:close/>
                  <a:moveTo>
                    <a:pt x="13744" y="1"/>
                  </a:moveTo>
                  <a:cubicBezTo>
                    <a:pt x="10186" y="1"/>
                    <a:pt x="6955" y="1384"/>
                    <a:pt x="4499" y="3978"/>
                  </a:cubicBezTo>
                  <a:cubicBezTo>
                    <a:pt x="1434" y="7229"/>
                    <a:pt x="1" y="12059"/>
                    <a:pt x="942" y="16014"/>
                  </a:cubicBezTo>
                  <a:cubicBezTo>
                    <a:pt x="942" y="16040"/>
                    <a:pt x="956" y="16054"/>
                    <a:pt x="983" y="16054"/>
                  </a:cubicBezTo>
                  <a:lnTo>
                    <a:pt x="996" y="16054"/>
                  </a:lnTo>
                  <a:lnTo>
                    <a:pt x="3212" y="15589"/>
                  </a:lnTo>
                  <a:cubicBezTo>
                    <a:pt x="3225" y="15589"/>
                    <a:pt x="3225" y="15576"/>
                    <a:pt x="3239" y="15563"/>
                  </a:cubicBezTo>
                  <a:cubicBezTo>
                    <a:pt x="3239" y="15550"/>
                    <a:pt x="3252" y="15550"/>
                    <a:pt x="3239" y="15536"/>
                  </a:cubicBezTo>
                  <a:cubicBezTo>
                    <a:pt x="2469" y="12259"/>
                    <a:pt x="3676" y="8237"/>
                    <a:pt x="6251" y="5517"/>
                  </a:cubicBezTo>
                  <a:cubicBezTo>
                    <a:pt x="7697" y="3977"/>
                    <a:pt x="10112" y="2270"/>
                    <a:pt x="13708" y="2270"/>
                  </a:cubicBezTo>
                  <a:cubicBezTo>
                    <a:pt x="14171" y="2270"/>
                    <a:pt x="14653" y="2298"/>
                    <a:pt x="15156" y="2359"/>
                  </a:cubicBezTo>
                  <a:cubicBezTo>
                    <a:pt x="19309" y="2849"/>
                    <a:pt x="22720" y="5331"/>
                    <a:pt x="23635" y="8503"/>
                  </a:cubicBezTo>
                  <a:cubicBezTo>
                    <a:pt x="23927" y="9498"/>
                    <a:pt x="24033" y="10599"/>
                    <a:pt x="23994" y="12073"/>
                  </a:cubicBezTo>
                  <a:cubicBezTo>
                    <a:pt x="23994" y="12086"/>
                    <a:pt x="24007" y="12112"/>
                    <a:pt x="24033" y="12112"/>
                  </a:cubicBezTo>
                  <a:lnTo>
                    <a:pt x="26303" y="12192"/>
                  </a:lnTo>
                  <a:cubicBezTo>
                    <a:pt x="26316" y="12192"/>
                    <a:pt x="26330" y="12179"/>
                    <a:pt x="26342" y="12179"/>
                  </a:cubicBezTo>
                  <a:cubicBezTo>
                    <a:pt x="26356" y="12165"/>
                    <a:pt x="26356" y="12153"/>
                    <a:pt x="26356" y="12139"/>
                  </a:cubicBezTo>
                  <a:cubicBezTo>
                    <a:pt x="26383" y="11077"/>
                    <a:pt x="26369" y="9498"/>
                    <a:pt x="25905" y="7906"/>
                  </a:cubicBezTo>
                  <a:cubicBezTo>
                    <a:pt x="24737" y="3845"/>
                    <a:pt x="20530" y="713"/>
                    <a:pt x="15434" y="103"/>
                  </a:cubicBezTo>
                  <a:cubicBezTo>
                    <a:pt x="14864" y="35"/>
                    <a:pt x="14300" y="1"/>
                    <a:pt x="1374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70"/>
            <p:cNvSpPr/>
            <p:nvPr/>
          </p:nvSpPr>
          <p:spPr>
            <a:xfrm>
              <a:off x="1855676" y="577576"/>
              <a:ext cx="2126721" cy="1301400"/>
            </a:xfrm>
            <a:custGeom>
              <a:avLst/>
              <a:gdLst/>
              <a:ahLst/>
              <a:cxnLst/>
              <a:rect l="l" t="t" r="r" b="b"/>
              <a:pathLst>
                <a:path w="21831" h="13359" extrusionOk="0">
                  <a:moveTo>
                    <a:pt x="11351" y="1"/>
                  </a:moveTo>
                  <a:cubicBezTo>
                    <a:pt x="8413" y="1"/>
                    <a:pt x="5741" y="1146"/>
                    <a:pt x="3702" y="3299"/>
                  </a:cubicBezTo>
                  <a:cubicBezTo>
                    <a:pt x="1181" y="5980"/>
                    <a:pt x="0" y="9974"/>
                    <a:pt x="770" y="13252"/>
                  </a:cubicBezTo>
                  <a:lnTo>
                    <a:pt x="797" y="13358"/>
                  </a:lnTo>
                  <a:lnTo>
                    <a:pt x="2853" y="12934"/>
                  </a:lnTo>
                  <a:lnTo>
                    <a:pt x="2827" y="12814"/>
                  </a:lnTo>
                  <a:cubicBezTo>
                    <a:pt x="2190" y="10160"/>
                    <a:pt x="3172" y="6882"/>
                    <a:pt x="5268" y="4666"/>
                  </a:cubicBezTo>
                  <a:cubicBezTo>
                    <a:pt x="6446" y="3406"/>
                    <a:pt x="8417" y="2021"/>
                    <a:pt x="11349" y="2021"/>
                  </a:cubicBezTo>
                  <a:cubicBezTo>
                    <a:pt x="11722" y="2021"/>
                    <a:pt x="12110" y="2043"/>
                    <a:pt x="12514" y="2091"/>
                  </a:cubicBezTo>
                  <a:cubicBezTo>
                    <a:pt x="15885" y="2489"/>
                    <a:pt x="18659" y="4506"/>
                    <a:pt x="19415" y="7081"/>
                  </a:cubicBezTo>
                  <a:cubicBezTo>
                    <a:pt x="19641" y="7891"/>
                    <a:pt x="19733" y="8793"/>
                    <a:pt x="19707" y="9988"/>
                  </a:cubicBezTo>
                  <a:lnTo>
                    <a:pt x="19694" y="10106"/>
                  </a:lnTo>
                  <a:lnTo>
                    <a:pt x="21804" y="10173"/>
                  </a:lnTo>
                  <a:lnTo>
                    <a:pt x="21804" y="10053"/>
                  </a:lnTo>
                  <a:cubicBezTo>
                    <a:pt x="21830" y="9178"/>
                    <a:pt x="21817" y="7864"/>
                    <a:pt x="21432" y="6550"/>
                  </a:cubicBezTo>
                  <a:cubicBezTo>
                    <a:pt x="20464" y="3193"/>
                    <a:pt x="16973" y="592"/>
                    <a:pt x="12767" y="88"/>
                  </a:cubicBezTo>
                  <a:cubicBezTo>
                    <a:pt x="12289" y="30"/>
                    <a:pt x="11816" y="1"/>
                    <a:pt x="11351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70"/>
            <p:cNvSpPr/>
            <p:nvPr/>
          </p:nvSpPr>
          <p:spPr>
            <a:xfrm>
              <a:off x="1850513" y="572900"/>
              <a:ext cx="2135781" cy="1311240"/>
            </a:xfrm>
            <a:custGeom>
              <a:avLst/>
              <a:gdLst/>
              <a:ahLst/>
              <a:cxnLst/>
              <a:rect l="l" t="t" r="r" b="b"/>
              <a:pathLst>
                <a:path w="21924" h="13460" extrusionOk="0">
                  <a:moveTo>
                    <a:pt x="11413" y="95"/>
                  </a:moveTo>
                  <a:cubicBezTo>
                    <a:pt x="11877" y="95"/>
                    <a:pt x="12342" y="122"/>
                    <a:pt x="12806" y="175"/>
                  </a:cubicBezTo>
                  <a:cubicBezTo>
                    <a:pt x="17013" y="679"/>
                    <a:pt x="20476" y="3268"/>
                    <a:pt x="21446" y="6612"/>
                  </a:cubicBezTo>
                  <a:cubicBezTo>
                    <a:pt x="21830" y="7925"/>
                    <a:pt x="21844" y="9226"/>
                    <a:pt x="21817" y="10101"/>
                  </a:cubicBezTo>
                  <a:lnTo>
                    <a:pt x="21817" y="10168"/>
                  </a:lnTo>
                  <a:lnTo>
                    <a:pt x="19800" y="10101"/>
                  </a:lnTo>
                  <a:lnTo>
                    <a:pt x="19800" y="10036"/>
                  </a:lnTo>
                  <a:cubicBezTo>
                    <a:pt x="19827" y="8827"/>
                    <a:pt x="19747" y="7925"/>
                    <a:pt x="19508" y="7116"/>
                  </a:cubicBezTo>
                  <a:cubicBezTo>
                    <a:pt x="18751" y="4515"/>
                    <a:pt x="15964" y="2498"/>
                    <a:pt x="12567" y="2100"/>
                  </a:cubicBezTo>
                  <a:cubicBezTo>
                    <a:pt x="12156" y="2050"/>
                    <a:pt x="11761" y="2026"/>
                    <a:pt x="11382" y="2026"/>
                  </a:cubicBezTo>
                  <a:cubicBezTo>
                    <a:pt x="8447" y="2026"/>
                    <a:pt x="6470" y="3428"/>
                    <a:pt x="5295" y="4674"/>
                  </a:cubicBezTo>
                  <a:cubicBezTo>
                    <a:pt x="3185" y="6904"/>
                    <a:pt x="2203" y="10195"/>
                    <a:pt x="2826" y="12875"/>
                  </a:cubicBezTo>
                  <a:lnTo>
                    <a:pt x="2840" y="12941"/>
                  </a:lnTo>
                  <a:lnTo>
                    <a:pt x="876" y="13353"/>
                  </a:lnTo>
                  <a:lnTo>
                    <a:pt x="862" y="13286"/>
                  </a:lnTo>
                  <a:cubicBezTo>
                    <a:pt x="93" y="10036"/>
                    <a:pt x="1274" y="6041"/>
                    <a:pt x="3796" y="3374"/>
                  </a:cubicBezTo>
                  <a:cubicBezTo>
                    <a:pt x="5813" y="1237"/>
                    <a:pt x="8480" y="95"/>
                    <a:pt x="11413" y="95"/>
                  </a:cubicBezTo>
                  <a:close/>
                  <a:moveTo>
                    <a:pt x="11431" y="0"/>
                  </a:moveTo>
                  <a:cubicBezTo>
                    <a:pt x="8469" y="0"/>
                    <a:pt x="5775" y="1147"/>
                    <a:pt x="3729" y="3321"/>
                  </a:cubicBezTo>
                  <a:cubicBezTo>
                    <a:pt x="1195" y="6001"/>
                    <a:pt x="0" y="10022"/>
                    <a:pt x="783" y="13313"/>
                  </a:cubicBezTo>
                  <a:lnTo>
                    <a:pt x="809" y="13419"/>
                  </a:lnTo>
                  <a:cubicBezTo>
                    <a:pt x="809" y="13446"/>
                    <a:pt x="823" y="13459"/>
                    <a:pt x="850" y="13459"/>
                  </a:cubicBezTo>
                  <a:lnTo>
                    <a:pt x="862" y="13459"/>
                  </a:lnTo>
                  <a:lnTo>
                    <a:pt x="2906" y="13021"/>
                  </a:lnTo>
                  <a:cubicBezTo>
                    <a:pt x="2920" y="13021"/>
                    <a:pt x="2933" y="13008"/>
                    <a:pt x="2933" y="13008"/>
                  </a:cubicBezTo>
                  <a:cubicBezTo>
                    <a:pt x="2946" y="12994"/>
                    <a:pt x="2946" y="12982"/>
                    <a:pt x="2946" y="12968"/>
                  </a:cubicBezTo>
                  <a:lnTo>
                    <a:pt x="2920" y="12862"/>
                  </a:lnTo>
                  <a:cubicBezTo>
                    <a:pt x="2296" y="10208"/>
                    <a:pt x="3278" y="6943"/>
                    <a:pt x="5362" y="4740"/>
                  </a:cubicBezTo>
                  <a:cubicBezTo>
                    <a:pt x="6527" y="3492"/>
                    <a:pt x="8486" y="2109"/>
                    <a:pt x="11405" y="2109"/>
                  </a:cubicBezTo>
                  <a:cubicBezTo>
                    <a:pt x="11777" y="2109"/>
                    <a:pt x="12164" y="2131"/>
                    <a:pt x="12567" y="2179"/>
                  </a:cubicBezTo>
                  <a:cubicBezTo>
                    <a:pt x="15925" y="2590"/>
                    <a:pt x="18672" y="4581"/>
                    <a:pt x="19415" y="7143"/>
                  </a:cubicBezTo>
                  <a:cubicBezTo>
                    <a:pt x="19654" y="7952"/>
                    <a:pt x="19747" y="8841"/>
                    <a:pt x="19707" y="10036"/>
                  </a:cubicBezTo>
                  <a:lnTo>
                    <a:pt x="19707" y="10142"/>
                  </a:lnTo>
                  <a:cubicBezTo>
                    <a:pt x="19707" y="10168"/>
                    <a:pt x="19720" y="10195"/>
                    <a:pt x="19747" y="10195"/>
                  </a:cubicBezTo>
                  <a:lnTo>
                    <a:pt x="21857" y="10261"/>
                  </a:lnTo>
                  <a:cubicBezTo>
                    <a:pt x="21870" y="10261"/>
                    <a:pt x="21883" y="10261"/>
                    <a:pt x="21883" y="10248"/>
                  </a:cubicBezTo>
                  <a:cubicBezTo>
                    <a:pt x="21897" y="10234"/>
                    <a:pt x="21897" y="10234"/>
                    <a:pt x="21897" y="10221"/>
                  </a:cubicBezTo>
                  <a:lnTo>
                    <a:pt x="21910" y="10101"/>
                  </a:lnTo>
                  <a:cubicBezTo>
                    <a:pt x="21923" y="9226"/>
                    <a:pt x="21910" y="7912"/>
                    <a:pt x="21538" y="6585"/>
                  </a:cubicBezTo>
                  <a:cubicBezTo>
                    <a:pt x="20556" y="3214"/>
                    <a:pt x="17053" y="600"/>
                    <a:pt x="12820" y="83"/>
                  </a:cubicBezTo>
                  <a:cubicBezTo>
                    <a:pt x="12351" y="28"/>
                    <a:pt x="11888" y="0"/>
                    <a:pt x="1143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70"/>
            <p:cNvSpPr/>
            <p:nvPr/>
          </p:nvSpPr>
          <p:spPr>
            <a:xfrm>
              <a:off x="2070281" y="750974"/>
              <a:ext cx="1712989" cy="1261070"/>
            </a:xfrm>
            <a:custGeom>
              <a:avLst/>
              <a:gdLst/>
              <a:ahLst/>
              <a:cxnLst/>
              <a:rect l="l" t="t" r="r" b="b"/>
              <a:pathLst>
                <a:path w="17584" h="12945" extrusionOk="0">
                  <a:moveTo>
                    <a:pt x="9121" y="1"/>
                  </a:moveTo>
                  <a:cubicBezTo>
                    <a:pt x="6757" y="1"/>
                    <a:pt x="4608" y="922"/>
                    <a:pt x="2973" y="2660"/>
                  </a:cubicBezTo>
                  <a:cubicBezTo>
                    <a:pt x="942" y="4810"/>
                    <a:pt x="0" y="8022"/>
                    <a:pt x="624" y="10649"/>
                  </a:cubicBezTo>
                  <a:lnTo>
                    <a:pt x="703" y="11021"/>
                  </a:lnTo>
                  <a:lnTo>
                    <a:pt x="3159" y="12945"/>
                  </a:lnTo>
                  <a:lnTo>
                    <a:pt x="3065" y="12587"/>
                  </a:lnTo>
                  <a:cubicBezTo>
                    <a:pt x="2800" y="11472"/>
                    <a:pt x="2508" y="9335"/>
                    <a:pt x="2853" y="7504"/>
                  </a:cubicBezTo>
                  <a:cubicBezTo>
                    <a:pt x="3132" y="6044"/>
                    <a:pt x="3941" y="4837"/>
                    <a:pt x="4631" y="4106"/>
                  </a:cubicBezTo>
                  <a:cubicBezTo>
                    <a:pt x="5514" y="3177"/>
                    <a:pt x="6971" y="2143"/>
                    <a:pt x="9141" y="2143"/>
                  </a:cubicBezTo>
                  <a:cubicBezTo>
                    <a:pt x="9418" y="2143"/>
                    <a:pt x="9706" y="2159"/>
                    <a:pt x="10006" y="2195"/>
                  </a:cubicBezTo>
                  <a:cubicBezTo>
                    <a:pt x="12514" y="2501"/>
                    <a:pt x="14571" y="3974"/>
                    <a:pt x="15115" y="5858"/>
                  </a:cubicBezTo>
                  <a:cubicBezTo>
                    <a:pt x="15288" y="6469"/>
                    <a:pt x="15354" y="7132"/>
                    <a:pt x="15327" y="8035"/>
                  </a:cubicBezTo>
                  <a:lnTo>
                    <a:pt x="15327" y="8420"/>
                  </a:lnTo>
                  <a:lnTo>
                    <a:pt x="17557" y="8486"/>
                  </a:lnTo>
                  <a:lnTo>
                    <a:pt x="17557" y="8194"/>
                  </a:lnTo>
                  <a:lnTo>
                    <a:pt x="17571" y="8114"/>
                  </a:lnTo>
                  <a:cubicBezTo>
                    <a:pt x="17583" y="7411"/>
                    <a:pt x="17571" y="6362"/>
                    <a:pt x="17265" y="5301"/>
                  </a:cubicBezTo>
                  <a:cubicBezTo>
                    <a:pt x="16482" y="2581"/>
                    <a:pt x="13669" y="470"/>
                    <a:pt x="10272" y="72"/>
                  </a:cubicBezTo>
                  <a:cubicBezTo>
                    <a:pt x="9884" y="25"/>
                    <a:pt x="9500" y="1"/>
                    <a:pt x="9121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70"/>
            <p:cNvSpPr/>
            <p:nvPr/>
          </p:nvSpPr>
          <p:spPr>
            <a:xfrm>
              <a:off x="2065118" y="746298"/>
              <a:ext cx="1722049" cy="1270909"/>
            </a:xfrm>
            <a:custGeom>
              <a:avLst/>
              <a:gdLst/>
              <a:ahLst/>
              <a:cxnLst/>
              <a:rect l="l" t="t" r="r" b="b"/>
              <a:pathLst>
                <a:path w="17677" h="13046" extrusionOk="0">
                  <a:moveTo>
                    <a:pt x="9209" y="94"/>
                  </a:moveTo>
                  <a:cubicBezTo>
                    <a:pt x="9576" y="94"/>
                    <a:pt x="9949" y="116"/>
                    <a:pt x="10325" y="160"/>
                  </a:cubicBezTo>
                  <a:cubicBezTo>
                    <a:pt x="13696" y="571"/>
                    <a:pt x="16495" y="2655"/>
                    <a:pt x="17279" y="5363"/>
                  </a:cubicBezTo>
                  <a:cubicBezTo>
                    <a:pt x="17583" y="6410"/>
                    <a:pt x="17597" y="7459"/>
                    <a:pt x="17571" y="8162"/>
                  </a:cubicBezTo>
                  <a:lnTo>
                    <a:pt x="17571" y="8481"/>
                  </a:lnTo>
                  <a:lnTo>
                    <a:pt x="15421" y="8415"/>
                  </a:lnTo>
                  <a:lnTo>
                    <a:pt x="15433" y="8083"/>
                  </a:lnTo>
                  <a:cubicBezTo>
                    <a:pt x="15460" y="7180"/>
                    <a:pt x="15394" y="6504"/>
                    <a:pt x="15208" y="5906"/>
                  </a:cubicBezTo>
                  <a:cubicBezTo>
                    <a:pt x="14664" y="3982"/>
                    <a:pt x="12594" y="2496"/>
                    <a:pt x="10072" y="2204"/>
                  </a:cubicBezTo>
                  <a:cubicBezTo>
                    <a:pt x="9761" y="2166"/>
                    <a:pt x="9462" y="2148"/>
                    <a:pt x="9175" y="2148"/>
                  </a:cubicBezTo>
                  <a:cubicBezTo>
                    <a:pt x="6997" y="2148"/>
                    <a:pt x="5538" y="3188"/>
                    <a:pt x="4658" y="4115"/>
                  </a:cubicBezTo>
                  <a:cubicBezTo>
                    <a:pt x="4233" y="4566"/>
                    <a:pt x="3198" y="5814"/>
                    <a:pt x="2867" y="7539"/>
                  </a:cubicBezTo>
                  <a:cubicBezTo>
                    <a:pt x="2442" y="9755"/>
                    <a:pt x="2973" y="12184"/>
                    <a:pt x="3079" y="12648"/>
                  </a:cubicBezTo>
                  <a:lnTo>
                    <a:pt x="3132" y="12887"/>
                  </a:lnTo>
                  <a:lnTo>
                    <a:pt x="796" y="11042"/>
                  </a:lnTo>
                  <a:lnTo>
                    <a:pt x="717" y="10684"/>
                  </a:lnTo>
                  <a:cubicBezTo>
                    <a:pt x="106" y="8070"/>
                    <a:pt x="1048" y="4871"/>
                    <a:pt x="3065" y="2735"/>
                  </a:cubicBezTo>
                  <a:cubicBezTo>
                    <a:pt x="4697" y="1012"/>
                    <a:pt x="6845" y="94"/>
                    <a:pt x="9209" y="94"/>
                  </a:cubicBezTo>
                  <a:close/>
                  <a:moveTo>
                    <a:pt x="9202" y="1"/>
                  </a:moveTo>
                  <a:cubicBezTo>
                    <a:pt x="6814" y="1"/>
                    <a:pt x="4643" y="921"/>
                    <a:pt x="2999" y="2668"/>
                  </a:cubicBezTo>
                  <a:cubicBezTo>
                    <a:pt x="956" y="4832"/>
                    <a:pt x="0" y="8056"/>
                    <a:pt x="623" y="10710"/>
                  </a:cubicBezTo>
                  <a:lnTo>
                    <a:pt x="717" y="11069"/>
                  </a:lnTo>
                  <a:cubicBezTo>
                    <a:pt x="717" y="11082"/>
                    <a:pt x="730" y="11095"/>
                    <a:pt x="730" y="11095"/>
                  </a:cubicBezTo>
                  <a:lnTo>
                    <a:pt x="3171" y="13033"/>
                  </a:lnTo>
                  <a:cubicBezTo>
                    <a:pt x="3185" y="13046"/>
                    <a:pt x="3198" y="13046"/>
                    <a:pt x="3212" y="13046"/>
                  </a:cubicBezTo>
                  <a:cubicBezTo>
                    <a:pt x="3212" y="13046"/>
                    <a:pt x="3224" y="13046"/>
                    <a:pt x="3224" y="13033"/>
                  </a:cubicBezTo>
                  <a:cubicBezTo>
                    <a:pt x="3251" y="13033"/>
                    <a:pt x="3251" y="13006"/>
                    <a:pt x="3251" y="12993"/>
                  </a:cubicBezTo>
                  <a:lnTo>
                    <a:pt x="3159" y="12621"/>
                  </a:lnTo>
                  <a:cubicBezTo>
                    <a:pt x="3052" y="12157"/>
                    <a:pt x="2534" y="9755"/>
                    <a:pt x="2959" y="7552"/>
                  </a:cubicBezTo>
                  <a:cubicBezTo>
                    <a:pt x="3278" y="5853"/>
                    <a:pt x="4300" y="4632"/>
                    <a:pt x="4725" y="4181"/>
                  </a:cubicBezTo>
                  <a:cubicBezTo>
                    <a:pt x="5595" y="3263"/>
                    <a:pt x="7040" y="2231"/>
                    <a:pt x="9197" y="2231"/>
                  </a:cubicBezTo>
                  <a:cubicBezTo>
                    <a:pt x="9473" y="2231"/>
                    <a:pt x="9760" y="2248"/>
                    <a:pt x="10059" y="2284"/>
                  </a:cubicBezTo>
                  <a:cubicBezTo>
                    <a:pt x="12540" y="2588"/>
                    <a:pt x="14584" y="4048"/>
                    <a:pt x="15129" y="5920"/>
                  </a:cubicBezTo>
                  <a:cubicBezTo>
                    <a:pt x="15301" y="6517"/>
                    <a:pt x="15368" y="7194"/>
                    <a:pt x="15341" y="8083"/>
                  </a:cubicBezTo>
                  <a:lnTo>
                    <a:pt x="15327" y="8468"/>
                  </a:lnTo>
                  <a:cubicBezTo>
                    <a:pt x="15327" y="8481"/>
                    <a:pt x="15354" y="8507"/>
                    <a:pt x="15368" y="8507"/>
                  </a:cubicBezTo>
                  <a:lnTo>
                    <a:pt x="17610" y="8574"/>
                  </a:lnTo>
                  <a:cubicBezTo>
                    <a:pt x="17624" y="8574"/>
                    <a:pt x="17636" y="8574"/>
                    <a:pt x="17636" y="8560"/>
                  </a:cubicBezTo>
                  <a:cubicBezTo>
                    <a:pt x="17650" y="8560"/>
                    <a:pt x="17650" y="8548"/>
                    <a:pt x="17650" y="8534"/>
                  </a:cubicBezTo>
                  <a:lnTo>
                    <a:pt x="17663" y="8242"/>
                  </a:lnTo>
                  <a:lnTo>
                    <a:pt x="17663" y="8162"/>
                  </a:lnTo>
                  <a:cubicBezTo>
                    <a:pt x="17677" y="7459"/>
                    <a:pt x="17677" y="6398"/>
                    <a:pt x="17371" y="5336"/>
                  </a:cubicBezTo>
                  <a:cubicBezTo>
                    <a:pt x="16575" y="2602"/>
                    <a:pt x="13749" y="479"/>
                    <a:pt x="10325" y="67"/>
                  </a:cubicBezTo>
                  <a:cubicBezTo>
                    <a:pt x="9946" y="23"/>
                    <a:pt x="9572" y="1"/>
                    <a:pt x="920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70"/>
            <p:cNvSpPr/>
            <p:nvPr/>
          </p:nvSpPr>
          <p:spPr>
            <a:xfrm>
              <a:off x="2235691" y="2644129"/>
              <a:ext cx="258741" cy="283193"/>
            </a:xfrm>
            <a:custGeom>
              <a:avLst/>
              <a:gdLst/>
              <a:ahLst/>
              <a:cxnLst/>
              <a:rect l="l" t="t" r="r" b="b"/>
              <a:pathLst>
                <a:path w="2656" h="2907" extrusionOk="0">
                  <a:moveTo>
                    <a:pt x="824" y="1"/>
                  </a:moveTo>
                  <a:lnTo>
                    <a:pt x="1" y="2906"/>
                  </a:lnTo>
                  <a:lnTo>
                    <a:pt x="2655" y="1606"/>
                  </a:lnTo>
                  <a:lnTo>
                    <a:pt x="824" y="1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70"/>
            <p:cNvSpPr/>
            <p:nvPr/>
          </p:nvSpPr>
          <p:spPr>
            <a:xfrm>
              <a:off x="2230528" y="2638966"/>
              <a:ext cx="269067" cy="293519"/>
            </a:xfrm>
            <a:custGeom>
              <a:avLst/>
              <a:gdLst/>
              <a:ahLst/>
              <a:cxnLst/>
              <a:rect l="l" t="t" r="r" b="b"/>
              <a:pathLst>
                <a:path w="2762" h="3013" extrusionOk="0">
                  <a:moveTo>
                    <a:pt x="903" y="133"/>
                  </a:moveTo>
                  <a:lnTo>
                    <a:pt x="2628" y="1646"/>
                  </a:lnTo>
                  <a:lnTo>
                    <a:pt x="120" y="2880"/>
                  </a:lnTo>
                  <a:lnTo>
                    <a:pt x="903" y="133"/>
                  </a:lnTo>
                  <a:close/>
                  <a:moveTo>
                    <a:pt x="877" y="0"/>
                  </a:moveTo>
                  <a:cubicBezTo>
                    <a:pt x="850" y="13"/>
                    <a:pt x="850" y="13"/>
                    <a:pt x="836" y="40"/>
                  </a:cubicBezTo>
                  <a:lnTo>
                    <a:pt x="14" y="2947"/>
                  </a:lnTo>
                  <a:cubicBezTo>
                    <a:pt x="1" y="2973"/>
                    <a:pt x="14" y="2986"/>
                    <a:pt x="27" y="3000"/>
                  </a:cubicBezTo>
                  <a:cubicBezTo>
                    <a:pt x="40" y="3012"/>
                    <a:pt x="40" y="3012"/>
                    <a:pt x="54" y="3012"/>
                  </a:cubicBezTo>
                  <a:cubicBezTo>
                    <a:pt x="67" y="3012"/>
                    <a:pt x="67" y="3012"/>
                    <a:pt x="80" y="3000"/>
                  </a:cubicBezTo>
                  <a:lnTo>
                    <a:pt x="2735" y="1699"/>
                  </a:lnTo>
                  <a:cubicBezTo>
                    <a:pt x="2747" y="1699"/>
                    <a:pt x="2761" y="1685"/>
                    <a:pt x="2761" y="1673"/>
                  </a:cubicBezTo>
                  <a:cubicBezTo>
                    <a:pt x="2761" y="1646"/>
                    <a:pt x="2747" y="1632"/>
                    <a:pt x="2747" y="1632"/>
                  </a:cubicBezTo>
                  <a:lnTo>
                    <a:pt x="916" y="13"/>
                  </a:lnTo>
                  <a:cubicBezTo>
                    <a:pt x="903" y="0"/>
                    <a:pt x="889" y="0"/>
                    <a:pt x="87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70"/>
            <p:cNvSpPr/>
            <p:nvPr/>
          </p:nvSpPr>
          <p:spPr>
            <a:xfrm>
              <a:off x="2615804" y="2866526"/>
              <a:ext cx="228834" cy="281926"/>
            </a:xfrm>
            <a:custGeom>
              <a:avLst/>
              <a:gdLst/>
              <a:ahLst/>
              <a:cxnLst/>
              <a:rect l="l" t="t" r="r" b="b"/>
              <a:pathLst>
                <a:path w="2349" h="2894" extrusionOk="0">
                  <a:moveTo>
                    <a:pt x="1" y="0"/>
                  </a:moveTo>
                  <a:lnTo>
                    <a:pt x="544" y="2893"/>
                  </a:lnTo>
                  <a:lnTo>
                    <a:pt x="2349" y="66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70"/>
            <p:cNvSpPr/>
            <p:nvPr/>
          </p:nvSpPr>
          <p:spPr>
            <a:xfrm>
              <a:off x="2611907" y="2861363"/>
              <a:ext cx="237894" cy="292253"/>
            </a:xfrm>
            <a:custGeom>
              <a:avLst/>
              <a:gdLst/>
              <a:ahLst/>
              <a:cxnLst/>
              <a:rect l="l" t="t" r="r" b="b"/>
              <a:pathLst>
                <a:path w="2442" h="3000" extrusionOk="0">
                  <a:moveTo>
                    <a:pt x="94" y="106"/>
                  </a:moveTo>
                  <a:lnTo>
                    <a:pt x="2309" y="743"/>
                  </a:lnTo>
                  <a:lnTo>
                    <a:pt x="611" y="2853"/>
                  </a:lnTo>
                  <a:lnTo>
                    <a:pt x="94" y="106"/>
                  </a:lnTo>
                  <a:close/>
                  <a:moveTo>
                    <a:pt x="53" y="0"/>
                  </a:moveTo>
                  <a:cubicBezTo>
                    <a:pt x="41" y="0"/>
                    <a:pt x="27" y="0"/>
                    <a:pt x="14" y="13"/>
                  </a:cubicBezTo>
                  <a:cubicBezTo>
                    <a:pt x="0" y="27"/>
                    <a:pt x="0" y="39"/>
                    <a:pt x="0" y="53"/>
                  </a:cubicBezTo>
                  <a:lnTo>
                    <a:pt x="545" y="2959"/>
                  </a:lnTo>
                  <a:cubicBezTo>
                    <a:pt x="545" y="2973"/>
                    <a:pt x="558" y="2985"/>
                    <a:pt x="571" y="2999"/>
                  </a:cubicBezTo>
                  <a:lnTo>
                    <a:pt x="584" y="2999"/>
                  </a:lnTo>
                  <a:cubicBezTo>
                    <a:pt x="598" y="2999"/>
                    <a:pt x="611" y="2985"/>
                    <a:pt x="624" y="2985"/>
                  </a:cubicBezTo>
                  <a:lnTo>
                    <a:pt x="2429" y="743"/>
                  </a:lnTo>
                  <a:cubicBezTo>
                    <a:pt x="2429" y="729"/>
                    <a:pt x="2442" y="717"/>
                    <a:pt x="2429" y="703"/>
                  </a:cubicBezTo>
                  <a:cubicBezTo>
                    <a:pt x="2429" y="690"/>
                    <a:pt x="2415" y="676"/>
                    <a:pt x="2403" y="676"/>
                  </a:cubicBezTo>
                  <a:lnTo>
                    <a:pt x="53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70"/>
            <p:cNvSpPr/>
            <p:nvPr/>
          </p:nvSpPr>
          <p:spPr>
            <a:xfrm>
              <a:off x="3078622" y="2892341"/>
              <a:ext cx="233997" cy="276763"/>
            </a:xfrm>
            <a:custGeom>
              <a:avLst/>
              <a:gdLst/>
              <a:ahLst/>
              <a:cxnLst/>
              <a:rect l="l" t="t" r="r" b="b"/>
              <a:pathLst>
                <a:path w="2402" h="2841" extrusionOk="0">
                  <a:moveTo>
                    <a:pt x="2402" y="1"/>
                  </a:moveTo>
                  <a:lnTo>
                    <a:pt x="0" y="464"/>
                  </a:lnTo>
                  <a:lnTo>
                    <a:pt x="1858" y="2840"/>
                  </a:lnTo>
                  <a:lnTo>
                    <a:pt x="2402" y="1"/>
                  </a:ln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70"/>
            <p:cNvSpPr/>
            <p:nvPr/>
          </p:nvSpPr>
          <p:spPr>
            <a:xfrm>
              <a:off x="3073459" y="2887178"/>
              <a:ext cx="243154" cy="285726"/>
            </a:xfrm>
            <a:custGeom>
              <a:avLst/>
              <a:gdLst/>
              <a:ahLst/>
              <a:cxnLst/>
              <a:rect l="l" t="t" r="r" b="b"/>
              <a:pathLst>
                <a:path w="2496" h="2933" extrusionOk="0">
                  <a:moveTo>
                    <a:pt x="2389" y="107"/>
                  </a:moveTo>
                  <a:lnTo>
                    <a:pt x="1898" y="2787"/>
                  </a:lnTo>
                  <a:lnTo>
                    <a:pt x="133" y="544"/>
                  </a:lnTo>
                  <a:lnTo>
                    <a:pt x="2389" y="107"/>
                  </a:lnTo>
                  <a:close/>
                  <a:moveTo>
                    <a:pt x="2442" y="0"/>
                  </a:moveTo>
                  <a:lnTo>
                    <a:pt x="40" y="464"/>
                  </a:lnTo>
                  <a:cubicBezTo>
                    <a:pt x="27" y="464"/>
                    <a:pt x="13" y="478"/>
                    <a:pt x="13" y="491"/>
                  </a:cubicBezTo>
                  <a:cubicBezTo>
                    <a:pt x="0" y="505"/>
                    <a:pt x="13" y="531"/>
                    <a:pt x="13" y="544"/>
                  </a:cubicBezTo>
                  <a:lnTo>
                    <a:pt x="1885" y="2920"/>
                  </a:lnTo>
                  <a:cubicBezTo>
                    <a:pt x="1885" y="2933"/>
                    <a:pt x="1898" y="2933"/>
                    <a:pt x="1911" y="2933"/>
                  </a:cubicBezTo>
                  <a:lnTo>
                    <a:pt x="1924" y="2933"/>
                  </a:lnTo>
                  <a:cubicBezTo>
                    <a:pt x="1951" y="2933"/>
                    <a:pt x="1964" y="2920"/>
                    <a:pt x="1964" y="2893"/>
                  </a:cubicBezTo>
                  <a:lnTo>
                    <a:pt x="2495" y="54"/>
                  </a:lnTo>
                  <a:cubicBezTo>
                    <a:pt x="2495" y="40"/>
                    <a:pt x="2495" y="27"/>
                    <a:pt x="2481" y="13"/>
                  </a:cubicBezTo>
                  <a:cubicBezTo>
                    <a:pt x="2469" y="13"/>
                    <a:pt x="2455" y="0"/>
                    <a:pt x="244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70"/>
            <p:cNvSpPr/>
            <p:nvPr/>
          </p:nvSpPr>
          <p:spPr>
            <a:xfrm>
              <a:off x="3500038" y="2688063"/>
              <a:ext cx="259910" cy="279393"/>
            </a:xfrm>
            <a:custGeom>
              <a:avLst/>
              <a:gdLst/>
              <a:ahLst/>
              <a:cxnLst/>
              <a:rect l="l" t="t" r="r" b="b"/>
              <a:pathLst>
                <a:path w="2668" h="2868" extrusionOk="0">
                  <a:moveTo>
                    <a:pt x="2018" y="1"/>
                  </a:moveTo>
                  <a:lnTo>
                    <a:pt x="1" y="1367"/>
                  </a:lnTo>
                  <a:lnTo>
                    <a:pt x="2668" y="2867"/>
                  </a:lnTo>
                  <a:lnTo>
                    <a:pt x="2018" y="1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70"/>
            <p:cNvSpPr/>
            <p:nvPr/>
          </p:nvSpPr>
          <p:spPr>
            <a:xfrm>
              <a:off x="3496142" y="2682900"/>
              <a:ext cx="267703" cy="289720"/>
            </a:xfrm>
            <a:custGeom>
              <a:avLst/>
              <a:gdLst/>
              <a:ahLst/>
              <a:cxnLst/>
              <a:rect l="l" t="t" r="r" b="b"/>
              <a:pathLst>
                <a:path w="2748" h="2974" extrusionOk="0">
                  <a:moveTo>
                    <a:pt x="2031" y="120"/>
                  </a:moveTo>
                  <a:lnTo>
                    <a:pt x="2642" y="2841"/>
                  </a:lnTo>
                  <a:lnTo>
                    <a:pt x="133" y="1420"/>
                  </a:lnTo>
                  <a:lnTo>
                    <a:pt x="2031" y="120"/>
                  </a:lnTo>
                  <a:close/>
                  <a:moveTo>
                    <a:pt x="2071" y="1"/>
                  </a:moveTo>
                  <a:cubicBezTo>
                    <a:pt x="2058" y="1"/>
                    <a:pt x="2044" y="1"/>
                    <a:pt x="2031" y="13"/>
                  </a:cubicBezTo>
                  <a:lnTo>
                    <a:pt x="14" y="1381"/>
                  </a:lnTo>
                  <a:cubicBezTo>
                    <a:pt x="0" y="1394"/>
                    <a:pt x="0" y="1407"/>
                    <a:pt x="0" y="1420"/>
                  </a:cubicBezTo>
                  <a:cubicBezTo>
                    <a:pt x="0" y="1434"/>
                    <a:pt x="0" y="1447"/>
                    <a:pt x="14" y="1460"/>
                  </a:cubicBezTo>
                  <a:lnTo>
                    <a:pt x="2681" y="2959"/>
                  </a:lnTo>
                  <a:cubicBezTo>
                    <a:pt x="2695" y="2973"/>
                    <a:pt x="2695" y="2973"/>
                    <a:pt x="2708" y="2973"/>
                  </a:cubicBezTo>
                  <a:cubicBezTo>
                    <a:pt x="2721" y="2973"/>
                    <a:pt x="2721" y="2973"/>
                    <a:pt x="2734" y="2959"/>
                  </a:cubicBezTo>
                  <a:cubicBezTo>
                    <a:pt x="2748" y="2947"/>
                    <a:pt x="2748" y="2933"/>
                    <a:pt x="2748" y="2920"/>
                  </a:cubicBezTo>
                  <a:lnTo>
                    <a:pt x="2111" y="40"/>
                  </a:lnTo>
                  <a:cubicBezTo>
                    <a:pt x="2097" y="27"/>
                    <a:pt x="2097" y="13"/>
                    <a:pt x="207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70"/>
            <p:cNvSpPr/>
            <p:nvPr/>
          </p:nvSpPr>
          <p:spPr>
            <a:xfrm>
              <a:off x="3830956" y="2359678"/>
              <a:ext cx="292350" cy="227665"/>
            </a:xfrm>
            <a:custGeom>
              <a:avLst/>
              <a:gdLst/>
              <a:ahLst/>
              <a:cxnLst/>
              <a:rect l="l" t="t" r="r" b="b"/>
              <a:pathLst>
                <a:path w="3001" h="2337" extrusionOk="0">
                  <a:moveTo>
                    <a:pt x="1314" y="1"/>
                  </a:moveTo>
                  <a:lnTo>
                    <a:pt x="1" y="2057"/>
                  </a:lnTo>
                  <a:lnTo>
                    <a:pt x="3000" y="2337"/>
                  </a:lnTo>
                  <a:lnTo>
                    <a:pt x="3000" y="2337"/>
                  </a:lnTo>
                  <a:lnTo>
                    <a:pt x="1314" y="1"/>
                  </a:ln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70"/>
            <p:cNvSpPr/>
            <p:nvPr/>
          </p:nvSpPr>
          <p:spPr>
            <a:xfrm>
              <a:off x="3827060" y="2354515"/>
              <a:ext cx="301410" cy="237991"/>
            </a:xfrm>
            <a:custGeom>
              <a:avLst/>
              <a:gdLst/>
              <a:ahLst/>
              <a:cxnLst/>
              <a:rect l="l" t="t" r="r" b="b"/>
              <a:pathLst>
                <a:path w="3094" h="2443" extrusionOk="0">
                  <a:moveTo>
                    <a:pt x="1354" y="134"/>
                  </a:moveTo>
                  <a:lnTo>
                    <a:pt x="2947" y="2337"/>
                  </a:lnTo>
                  <a:lnTo>
                    <a:pt x="121" y="2071"/>
                  </a:lnTo>
                  <a:lnTo>
                    <a:pt x="1354" y="134"/>
                  </a:lnTo>
                  <a:close/>
                  <a:moveTo>
                    <a:pt x="1354" y="1"/>
                  </a:moveTo>
                  <a:cubicBezTo>
                    <a:pt x="1341" y="1"/>
                    <a:pt x="1328" y="14"/>
                    <a:pt x="1315" y="27"/>
                  </a:cubicBezTo>
                  <a:lnTo>
                    <a:pt x="1" y="2084"/>
                  </a:lnTo>
                  <a:lnTo>
                    <a:pt x="1" y="2124"/>
                  </a:lnTo>
                  <a:cubicBezTo>
                    <a:pt x="14" y="2137"/>
                    <a:pt x="27" y="2151"/>
                    <a:pt x="41" y="2151"/>
                  </a:cubicBezTo>
                  <a:lnTo>
                    <a:pt x="3040" y="2443"/>
                  </a:lnTo>
                  <a:cubicBezTo>
                    <a:pt x="3053" y="2443"/>
                    <a:pt x="3067" y="2429"/>
                    <a:pt x="3079" y="2416"/>
                  </a:cubicBezTo>
                  <a:cubicBezTo>
                    <a:pt x="3093" y="2402"/>
                    <a:pt x="3079" y="2376"/>
                    <a:pt x="3079" y="2363"/>
                  </a:cubicBezTo>
                  <a:lnTo>
                    <a:pt x="1395" y="27"/>
                  </a:lnTo>
                  <a:cubicBezTo>
                    <a:pt x="1381" y="14"/>
                    <a:pt x="1368" y="1"/>
                    <a:pt x="135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70"/>
            <p:cNvSpPr/>
            <p:nvPr/>
          </p:nvSpPr>
          <p:spPr>
            <a:xfrm>
              <a:off x="4018383" y="1992620"/>
              <a:ext cx="274230" cy="230198"/>
            </a:xfrm>
            <a:custGeom>
              <a:avLst/>
              <a:gdLst/>
              <a:ahLst/>
              <a:cxnLst/>
              <a:rect l="l" t="t" r="r" b="b"/>
              <a:pathLst>
                <a:path w="2815" h="2363" extrusionOk="0">
                  <a:moveTo>
                    <a:pt x="585" y="0"/>
                  </a:moveTo>
                  <a:lnTo>
                    <a:pt x="1" y="2362"/>
                  </a:lnTo>
                  <a:lnTo>
                    <a:pt x="2814" y="1699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70"/>
            <p:cNvSpPr/>
            <p:nvPr/>
          </p:nvSpPr>
          <p:spPr>
            <a:xfrm>
              <a:off x="4013220" y="1987457"/>
              <a:ext cx="284557" cy="240524"/>
            </a:xfrm>
            <a:custGeom>
              <a:avLst/>
              <a:gdLst/>
              <a:ahLst/>
              <a:cxnLst/>
              <a:rect l="l" t="t" r="r" b="b"/>
              <a:pathLst>
                <a:path w="2921" h="2469" extrusionOk="0">
                  <a:moveTo>
                    <a:pt x="664" y="119"/>
                  </a:moveTo>
                  <a:lnTo>
                    <a:pt x="2761" y="1738"/>
                  </a:lnTo>
                  <a:lnTo>
                    <a:pt x="121" y="2362"/>
                  </a:lnTo>
                  <a:lnTo>
                    <a:pt x="664" y="119"/>
                  </a:lnTo>
                  <a:close/>
                  <a:moveTo>
                    <a:pt x="625" y="0"/>
                  </a:moveTo>
                  <a:cubicBezTo>
                    <a:pt x="598" y="13"/>
                    <a:pt x="598" y="27"/>
                    <a:pt x="584" y="39"/>
                  </a:cubicBezTo>
                  <a:lnTo>
                    <a:pt x="14" y="2402"/>
                  </a:lnTo>
                  <a:cubicBezTo>
                    <a:pt x="1" y="2415"/>
                    <a:pt x="14" y="2442"/>
                    <a:pt x="27" y="2455"/>
                  </a:cubicBezTo>
                  <a:cubicBezTo>
                    <a:pt x="27" y="2455"/>
                    <a:pt x="41" y="2468"/>
                    <a:pt x="54" y="2468"/>
                  </a:cubicBezTo>
                  <a:lnTo>
                    <a:pt x="67" y="2455"/>
                  </a:lnTo>
                  <a:lnTo>
                    <a:pt x="2881" y="1805"/>
                  </a:lnTo>
                  <a:cubicBezTo>
                    <a:pt x="2894" y="1791"/>
                    <a:pt x="2907" y="1778"/>
                    <a:pt x="2907" y="1765"/>
                  </a:cubicBezTo>
                  <a:cubicBezTo>
                    <a:pt x="2920" y="1752"/>
                    <a:pt x="2907" y="1725"/>
                    <a:pt x="2894" y="1725"/>
                  </a:cubicBezTo>
                  <a:lnTo>
                    <a:pt x="664" y="13"/>
                  </a:lnTo>
                  <a:cubicBezTo>
                    <a:pt x="651" y="0"/>
                    <a:pt x="638" y="0"/>
                    <a:pt x="62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70"/>
            <p:cNvSpPr/>
            <p:nvPr/>
          </p:nvSpPr>
          <p:spPr>
            <a:xfrm>
              <a:off x="2251277" y="1811624"/>
              <a:ext cx="1847425" cy="1134329"/>
            </a:xfrm>
            <a:custGeom>
              <a:avLst/>
              <a:gdLst/>
              <a:ahLst/>
              <a:cxnLst/>
              <a:rect l="l" t="t" r="r" b="b"/>
              <a:pathLst>
                <a:path w="18964" h="11644" extrusionOk="0">
                  <a:moveTo>
                    <a:pt x="18645" y="0"/>
                  </a:moveTo>
                  <a:cubicBezTo>
                    <a:pt x="18765" y="2269"/>
                    <a:pt x="18154" y="4552"/>
                    <a:pt x="16934" y="6463"/>
                  </a:cubicBezTo>
                  <a:cubicBezTo>
                    <a:pt x="15049" y="9396"/>
                    <a:pt x="11850" y="11213"/>
                    <a:pt x="8148" y="11440"/>
                  </a:cubicBezTo>
                  <a:cubicBezTo>
                    <a:pt x="7977" y="11450"/>
                    <a:pt x="7804" y="11454"/>
                    <a:pt x="7631" y="11454"/>
                  </a:cubicBezTo>
                  <a:cubicBezTo>
                    <a:pt x="4359" y="11454"/>
                    <a:pt x="967" y="9705"/>
                    <a:pt x="186" y="7524"/>
                  </a:cubicBezTo>
                  <a:lnTo>
                    <a:pt x="0" y="7591"/>
                  </a:lnTo>
                  <a:cubicBezTo>
                    <a:pt x="717" y="9568"/>
                    <a:pt x="3490" y="11213"/>
                    <a:pt x="6436" y="11572"/>
                  </a:cubicBezTo>
                  <a:cubicBezTo>
                    <a:pt x="6825" y="11617"/>
                    <a:pt x="7220" y="11644"/>
                    <a:pt x="7612" y="11644"/>
                  </a:cubicBezTo>
                  <a:cubicBezTo>
                    <a:pt x="7796" y="11644"/>
                    <a:pt x="7979" y="11638"/>
                    <a:pt x="8161" y="11625"/>
                  </a:cubicBezTo>
                  <a:cubicBezTo>
                    <a:pt x="11917" y="11399"/>
                    <a:pt x="15182" y="9555"/>
                    <a:pt x="17093" y="6569"/>
                  </a:cubicBezTo>
                  <a:cubicBezTo>
                    <a:pt x="18340" y="4631"/>
                    <a:pt x="18963" y="2296"/>
                    <a:pt x="1883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70"/>
            <p:cNvSpPr/>
            <p:nvPr/>
          </p:nvSpPr>
          <p:spPr>
            <a:xfrm>
              <a:off x="2246114" y="1806461"/>
              <a:ext cx="1856485" cy="1144169"/>
            </a:xfrm>
            <a:custGeom>
              <a:avLst/>
              <a:gdLst/>
              <a:ahLst/>
              <a:cxnLst/>
              <a:rect l="l" t="t" r="r" b="b"/>
              <a:pathLst>
                <a:path w="19057" h="11745" extrusionOk="0">
                  <a:moveTo>
                    <a:pt x="18844" y="93"/>
                  </a:moveTo>
                  <a:lnTo>
                    <a:pt x="18844" y="93"/>
                  </a:lnTo>
                  <a:cubicBezTo>
                    <a:pt x="18963" y="2375"/>
                    <a:pt x="18353" y="4684"/>
                    <a:pt x="17119" y="6595"/>
                  </a:cubicBezTo>
                  <a:cubicBezTo>
                    <a:pt x="15194" y="9568"/>
                    <a:pt x="11956" y="11413"/>
                    <a:pt x="8214" y="11638"/>
                  </a:cubicBezTo>
                  <a:cubicBezTo>
                    <a:pt x="8037" y="11646"/>
                    <a:pt x="7856" y="11651"/>
                    <a:pt x="7674" y="11651"/>
                  </a:cubicBezTo>
                  <a:cubicBezTo>
                    <a:pt x="7285" y="11651"/>
                    <a:pt x="6887" y="11630"/>
                    <a:pt x="6489" y="11585"/>
                  </a:cubicBezTo>
                  <a:cubicBezTo>
                    <a:pt x="3504" y="11213"/>
                    <a:pt x="823" y="9568"/>
                    <a:pt x="119" y="7671"/>
                  </a:cubicBezTo>
                  <a:lnTo>
                    <a:pt x="212" y="7630"/>
                  </a:lnTo>
                  <a:cubicBezTo>
                    <a:pt x="1028" y="9804"/>
                    <a:pt x="4402" y="11549"/>
                    <a:pt x="7653" y="11549"/>
                  </a:cubicBezTo>
                  <a:cubicBezTo>
                    <a:pt x="7836" y="11549"/>
                    <a:pt x="8019" y="11543"/>
                    <a:pt x="8201" y="11532"/>
                  </a:cubicBezTo>
                  <a:cubicBezTo>
                    <a:pt x="11917" y="11307"/>
                    <a:pt x="15129" y="9488"/>
                    <a:pt x="17026" y="6542"/>
                  </a:cubicBezTo>
                  <a:cubicBezTo>
                    <a:pt x="18247" y="4645"/>
                    <a:pt x="18857" y="2362"/>
                    <a:pt x="18738" y="106"/>
                  </a:cubicBezTo>
                  <a:lnTo>
                    <a:pt x="18844" y="93"/>
                  </a:lnTo>
                  <a:close/>
                  <a:moveTo>
                    <a:pt x="18884" y="0"/>
                  </a:moveTo>
                  <a:lnTo>
                    <a:pt x="18698" y="13"/>
                  </a:lnTo>
                  <a:cubicBezTo>
                    <a:pt x="18685" y="13"/>
                    <a:pt x="18671" y="13"/>
                    <a:pt x="18659" y="27"/>
                  </a:cubicBezTo>
                  <a:cubicBezTo>
                    <a:pt x="18659" y="39"/>
                    <a:pt x="18645" y="53"/>
                    <a:pt x="18645" y="66"/>
                  </a:cubicBezTo>
                  <a:cubicBezTo>
                    <a:pt x="18778" y="2309"/>
                    <a:pt x="18167" y="4592"/>
                    <a:pt x="16946" y="6489"/>
                  </a:cubicBezTo>
                  <a:cubicBezTo>
                    <a:pt x="15076" y="9409"/>
                    <a:pt x="11877" y="11213"/>
                    <a:pt x="8201" y="11439"/>
                  </a:cubicBezTo>
                  <a:cubicBezTo>
                    <a:pt x="8019" y="11451"/>
                    <a:pt x="7836" y="11456"/>
                    <a:pt x="7653" y="11456"/>
                  </a:cubicBezTo>
                  <a:cubicBezTo>
                    <a:pt x="4405" y="11456"/>
                    <a:pt x="1057" y="9712"/>
                    <a:pt x="278" y="7564"/>
                  </a:cubicBezTo>
                  <a:cubicBezTo>
                    <a:pt x="278" y="7551"/>
                    <a:pt x="266" y="7538"/>
                    <a:pt x="252" y="7538"/>
                  </a:cubicBezTo>
                  <a:lnTo>
                    <a:pt x="225" y="7538"/>
                  </a:lnTo>
                  <a:lnTo>
                    <a:pt x="39" y="7604"/>
                  </a:lnTo>
                  <a:cubicBezTo>
                    <a:pt x="13" y="7604"/>
                    <a:pt x="0" y="7630"/>
                    <a:pt x="13" y="7657"/>
                  </a:cubicBezTo>
                  <a:cubicBezTo>
                    <a:pt x="717" y="9608"/>
                    <a:pt x="3437" y="11293"/>
                    <a:pt x="6476" y="11665"/>
                  </a:cubicBezTo>
                  <a:cubicBezTo>
                    <a:pt x="6887" y="11718"/>
                    <a:pt x="7285" y="11744"/>
                    <a:pt x="7671" y="11744"/>
                  </a:cubicBezTo>
                  <a:cubicBezTo>
                    <a:pt x="7856" y="11744"/>
                    <a:pt x="8042" y="11744"/>
                    <a:pt x="8214" y="11731"/>
                  </a:cubicBezTo>
                  <a:cubicBezTo>
                    <a:pt x="11983" y="11493"/>
                    <a:pt x="15261" y="9647"/>
                    <a:pt x="17185" y="6648"/>
                  </a:cubicBezTo>
                  <a:cubicBezTo>
                    <a:pt x="18446" y="4698"/>
                    <a:pt x="19057" y="2349"/>
                    <a:pt x="18937" y="39"/>
                  </a:cubicBezTo>
                  <a:cubicBezTo>
                    <a:pt x="18937" y="27"/>
                    <a:pt x="18910" y="0"/>
                    <a:pt x="1888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70"/>
            <p:cNvSpPr/>
            <p:nvPr/>
          </p:nvSpPr>
          <p:spPr>
            <a:xfrm>
              <a:off x="3284070" y="1028995"/>
              <a:ext cx="1329164" cy="902963"/>
            </a:xfrm>
            <a:custGeom>
              <a:avLst/>
              <a:gdLst/>
              <a:ahLst/>
              <a:cxnLst/>
              <a:rect l="l" t="t" r="r" b="b"/>
              <a:pathLst>
                <a:path w="13644" h="9269" extrusionOk="0">
                  <a:moveTo>
                    <a:pt x="8475" y="1"/>
                  </a:moveTo>
                  <a:cubicBezTo>
                    <a:pt x="8077" y="1"/>
                    <a:pt x="7679" y="93"/>
                    <a:pt x="7326" y="284"/>
                  </a:cubicBezTo>
                  <a:cubicBezTo>
                    <a:pt x="6517" y="709"/>
                    <a:pt x="5987" y="1624"/>
                    <a:pt x="6013" y="2526"/>
                  </a:cubicBezTo>
                  <a:cubicBezTo>
                    <a:pt x="5681" y="1863"/>
                    <a:pt x="5058" y="1306"/>
                    <a:pt x="4314" y="1146"/>
                  </a:cubicBezTo>
                  <a:cubicBezTo>
                    <a:pt x="4169" y="1113"/>
                    <a:pt x="4020" y="1096"/>
                    <a:pt x="3872" y="1096"/>
                  </a:cubicBezTo>
                  <a:cubicBezTo>
                    <a:pt x="3260" y="1096"/>
                    <a:pt x="2652" y="1374"/>
                    <a:pt x="2310" y="1877"/>
                  </a:cubicBezTo>
                  <a:cubicBezTo>
                    <a:pt x="1793" y="2633"/>
                    <a:pt x="2058" y="3721"/>
                    <a:pt x="2775" y="4239"/>
                  </a:cubicBezTo>
                  <a:cubicBezTo>
                    <a:pt x="2520" y="4182"/>
                    <a:pt x="2308" y="4149"/>
                    <a:pt x="2116" y="4149"/>
                  </a:cubicBezTo>
                  <a:cubicBezTo>
                    <a:pt x="1768" y="4149"/>
                    <a:pt x="1483" y="4257"/>
                    <a:pt x="1116" y="4531"/>
                  </a:cubicBezTo>
                  <a:cubicBezTo>
                    <a:pt x="519" y="4982"/>
                    <a:pt x="81" y="5460"/>
                    <a:pt x="41" y="6256"/>
                  </a:cubicBezTo>
                  <a:cubicBezTo>
                    <a:pt x="1" y="7105"/>
                    <a:pt x="426" y="7981"/>
                    <a:pt x="1156" y="8419"/>
                  </a:cubicBezTo>
                  <a:cubicBezTo>
                    <a:pt x="1548" y="8661"/>
                    <a:pt x="2002" y="8774"/>
                    <a:pt x="2460" y="8774"/>
                  </a:cubicBezTo>
                  <a:cubicBezTo>
                    <a:pt x="3132" y="8774"/>
                    <a:pt x="3814" y="8529"/>
                    <a:pt x="4327" y="8087"/>
                  </a:cubicBezTo>
                  <a:cubicBezTo>
                    <a:pt x="4921" y="8810"/>
                    <a:pt x="6055" y="9269"/>
                    <a:pt x="6984" y="9269"/>
                  </a:cubicBezTo>
                  <a:cubicBezTo>
                    <a:pt x="7009" y="9269"/>
                    <a:pt x="7035" y="9269"/>
                    <a:pt x="7061" y="9268"/>
                  </a:cubicBezTo>
                  <a:cubicBezTo>
                    <a:pt x="8243" y="9241"/>
                    <a:pt x="9768" y="8751"/>
                    <a:pt x="10113" y="7503"/>
                  </a:cubicBezTo>
                  <a:cubicBezTo>
                    <a:pt x="10113" y="7516"/>
                    <a:pt x="10671" y="7902"/>
                    <a:pt x="10750" y="7941"/>
                  </a:cubicBezTo>
                  <a:cubicBezTo>
                    <a:pt x="10870" y="7994"/>
                    <a:pt x="11016" y="8014"/>
                    <a:pt x="11163" y="8014"/>
                  </a:cubicBezTo>
                  <a:cubicBezTo>
                    <a:pt x="11311" y="8014"/>
                    <a:pt x="11460" y="7994"/>
                    <a:pt x="11587" y="7967"/>
                  </a:cubicBezTo>
                  <a:cubicBezTo>
                    <a:pt x="12171" y="7875"/>
                    <a:pt x="12701" y="7543"/>
                    <a:pt x="13046" y="7065"/>
                  </a:cubicBezTo>
                  <a:cubicBezTo>
                    <a:pt x="13590" y="6309"/>
                    <a:pt x="13643" y="5274"/>
                    <a:pt x="13285" y="4425"/>
                  </a:cubicBezTo>
                  <a:cubicBezTo>
                    <a:pt x="13046" y="3853"/>
                    <a:pt x="12635" y="3363"/>
                    <a:pt x="12091" y="3084"/>
                  </a:cubicBezTo>
                  <a:cubicBezTo>
                    <a:pt x="11795" y="2930"/>
                    <a:pt x="11472" y="2831"/>
                    <a:pt x="11144" y="2831"/>
                  </a:cubicBezTo>
                  <a:cubicBezTo>
                    <a:pt x="11075" y="2831"/>
                    <a:pt x="11005" y="2836"/>
                    <a:pt x="10936" y="2845"/>
                  </a:cubicBezTo>
                  <a:cubicBezTo>
                    <a:pt x="10989" y="1916"/>
                    <a:pt x="10711" y="1014"/>
                    <a:pt x="9927" y="456"/>
                  </a:cubicBezTo>
                  <a:cubicBezTo>
                    <a:pt x="9508" y="156"/>
                    <a:pt x="8991" y="1"/>
                    <a:pt x="84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70"/>
            <p:cNvSpPr/>
            <p:nvPr/>
          </p:nvSpPr>
          <p:spPr>
            <a:xfrm>
              <a:off x="3278907" y="1024709"/>
              <a:ext cx="1340854" cy="911146"/>
            </a:xfrm>
            <a:custGeom>
              <a:avLst/>
              <a:gdLst/>
              <a:ahLst/>
              <a:cxnLst/>
              <a:rect l="l" t="t" r="r" b="b"/>
              <a:pathLst>
                <a:path w="13764" h="9353" extrusionOk="0">
                  <a:moveTo>
                    <a:pt x="8532" y="90"/>
                  </a:moveTo>
                  <a:cubicBezTo>
                    <a:pt x="9036" y="90"/>
                    <a:pt x="9543" y="242"/>
                    <a:pt x="9954" y="541"/>
                  </a:cubicBezTo>
                  <a:cubicBezTo>
                    <a:pt x="10644" y="1031"/>
                    <a:pt x="11003" y="1868"/>
                    <a:pt x="10936" y="2889"/>
                  </a:cubicBezTo>
                  <a:cubicBezTo>
                    <a:pt x="10936" y="2903"/>
                    <a:pt x="10950" y="2915"/>
                    <a:pt x="10962" y="2929"/>
                  </a:cubicBezTo>
                  <a:cubicBezTo>
                    <a:pt x="10962" y="2929"/>
                    <a:pt x="10976" y="2942"/>
                    <a:pt x="10989" y="2942"/>
                  </a:cubicBezTo>
                  <a:cubicBezTo>
                    <a:pt x="11061" y="2931"/>
                    <a:pt x="11134" y="2926"/>
                    <a:pt x="11208" y="2926"/>
                  </a:cubicBezTo>
                  <a:cubicBezTo>
                    <a:pt x="11499" y="2926"/>
                    <a:pt x="11800" y="3009"/>
                    <a:pt x="12117" y="3168"/>
                  </a:cubicBezTo>
                  <a:cubicBezTo>
                    <a:pt x="12634" y="3434"/>
                    <a:pt x="13059" y="3897"/>
                    <a:pt x="13298" y="4481"/>
                  </a:cubicBezTo>
                  <a:cubicBezTo>
                    <a:pt x="13670" y="5344"/>
                    <a:pt x="13577" y="6366"/>
                    <a:pt x="13059" y="7082"/>
                  </a:cubicBezTo>
                  <a:cubicBezTo>
                    <a:pt x="12728" y="7547"/>
                    <a:pt x="12210" y="7866"/>
                    <a:pt x="11626" y="7972"/>
                  </a:cubicBezTo>
                  <a:cubicBezTo>
                    <a:pt x="11477" y="8001"/>
                    <a:pt x="11340" y="8014"/>
                    <a:pt x="11218" y="8014"/>
                  </a:cubicBezTo>
                  <a:cubicBezTo>
                    <a:pt x="11057" y="8014"/>
                    <a:pt x="10922" y="7991"/>
                    <a:pt x="10817" y="7946"/>
                  </a:cubicBezTo>
                  <a:cubicBezTo>
                    <a:pt x="10750" y="7905"/>
                    <a:pt x="10260" y="7574"/>
                    <a:pt x="10206" y="7521"/>
                  </a:cubicBezTo>
                  <a:cubicBezTo>
                    <a:pt x="10206" y="7521"/>
                    <a:pt x="10193" y="7507"/>
                    <a:pt x="10180" y="7507"/>
                  </a:cubicBezTo>
                  <a:cubicBezTo>
                    <a:pt x="10173" y="7504"/>
                    <a:pt x="10167" y="7502"/>
                    <a:pt x="10161" y="7502"/>
                  </a:cubicBezTo>
                  <a:cubicBezTo>
                    <a:pt x="10146" y="7502"/>
                    <a:pt x="10136" y="7514"/>
                    <a:pt x="10127" y="7534"/>
                  </a:cubicBezTo>
                  <a:cubicBezTo>
                    <a:pt x="9808" y="8689"/>
                    <a:pt x="8388" y="9232"/>
                    <a:pt x="7114" y="9273"/>
                  </a:cubicBezTo>
                  <a:cubicBezTo>
                    <a:pt x="7088" y="9273"/>
                    <a:pt x="7062" y="9274"/>
                    <a:pt x="7037" y="9274"/>
                  </a:cubicBezTo>
                  <a:cubicBezTo>
                    <a:pt x="6061" y="9274"/>
                    <a:pt x="4976" y="8789"/>
                    <a:pt x="4420" y="8105"/>
                  </a:cubicBezTo>
                  <a:cubicBezTo>
                    <a:pt x="4407" y="8091"/>
                    <a:pt x="4407" y="8091"/>
                    <a:pt x="4394" y="8091"/>
                  </a:cubicBezTo>
                  <a:lnTo>
                    <a:pt x="4380" y="8091"/>
                  </a:lnTo>
                  <a:cubicBezTo>
                    <a:pt x="4380" y="8091"/>
                    <a:pt x="4367" y="8091"/>
                    <a:pt x="4354" y="8105"/>
                  </a:cubicBezTo>
                  <a:cubicBezTo>
                    <a:pt x="3836" y="8544"/>
                    <a:pt x="3166" y="8774"/>
                    <a:pt x="2512" y="8774"/>
                  </a:cubicBezTo>
                  <a:cubicBezTo>
                    <a:pt x="2060" y="8774"/>
                    <a:pt x="1616" y="8664"/>
                    <a:pt x="1236" y="8436"/>
                  </a:cubicBezTo>
                  <a:cubicBezTo>
                    <a:pt x="532" y="8011"/>
                    <a:pt x="94" y="7149"/>
                    <a:pt x="134" y="6300"/>
                  </a:cubicBezTo>
                  <a:cubicBezTo>
                    <a:pt x="174" y="5530"/>
                    <a:pt x="585" y="5065"/>
                    <a:pt x="1195" y="4614"/>
                  </a:cubicBezTo>
                  <a:cubicBezTo>
                    <a:pt x="1566" y="4337"/>
                    <a:pt x="1850" y="4235"/>
                    <a:pt x="2182" y="4235"/>
                  </a:cubicBezTo>
                  <a:cubicBezTo>
                    <a:pt x="2373" y="4235"/>
                    <a:pt x="2580" y="4269"/>
                    <a:pt x="2828" y="4322"/>
                  </a:cubicBezTo>
                  <a:cubicBezTo>
                    <a:pt x="2832" y="4326"/>
                    <a:pt x="2837" y="4328"/>
                    <a:pt x="2842" y="4328"/>
                  </a:cubicBezTo>
                  <a:cubicBezTo>
                    <a:pt x="2854" y="4328"/>
                    <a:pt x="2867" y="4318"/>
                    <a:pt x="2867" y="4309"/>
                  </a:cubicBezTo>
                  <a:cubicBezTo>
                    <a:pt x="2881" y="4283"/>
                    <a:pt x="2881" y="4256"/>
                    <a:pt x="2855" y="4243"/>
                  </a:cubicBezTo>
                  <a:cubicBezTo>
                    <a:pt x="2138" y="3725"/>
                    <a:pt x="1912" y="2664"/>
                    <a:pt x="2403" y="1947"/>
                  </a:cubicBezTo>
                  <a:cubicBezTo>
                    <a:pt x="2727" y="1473"/>
                    <a:pt x="3321" y="1182"/>
                    <a:pt x="3930" y="1182"/>
                  </a:cubicBezTo>
                  <a:cubicBezTo>
                    <a:pt x="4072" y="1182"/>
                    <a:pt x="4214" y="1198"/>
                    <a:pt x="4354" y="1231"/>
                  </a:cubicBezTo>
                  <a:cubicBezTo>
                    <a:pt x="5044" y="1376"/>
                    <a:pt x="5668" y="1894"/>
                    <a:pt x="6026" y="2597"/>
                  </a:cubicBezTo>
                  <a:cubicBezTo>
                    <a:pt x="6040" y="2611"/>
                    <a:pt x="6066" y="2623"/>
                    <a:pt x="6079" y="2623"/>
                  </a:cubicBezTo>
                  <a:cubicBezTo>
                    <a:pt x="6105" y="2611"/>
                    <a:pt x="6119" y="2597"/>
                    <a:pt x="6119" y="2570"/>
                  </a:cubicBezTo>
                  <a:cubicBezTo>
                    <a:pt x="6093" y="1682"/>
                    <a:pt x="6610" y="792"/>
                    <a:pt x="7406" y="367"/>
                  </a:cubicBezTo>
                  <a:cubicBezTo>
                    <a:pt x="7749" y="182"/>
                    <a:pt x="8139" y="90"/>
                    <a:pt x="8532" y="90"/>
                  </a:cubicBezTo>
                  <a:close/>
                  <a:moveTo>
                    <a:pt x="8535" y="1"/>
                  </a:moveTo>
                  <a:cubicBezTo>
                    <a:pt x="8124" y="1"/>
                    <a:pt x="7714" y="96"/>
                    <a:pt x="7353" y="288"/>
                  </a:cubicBezTo>
                  <a:cubicBezTo>
                    <a:pt x="6583" y="700"/>
                    <a:pt x="6066" y="1535"/>
                    <a:pt x="6026" y="2398"/>
                  </a:cubicBezTo>
                  <a:cubicBezTo>
                    <a:pt x="5641" y="1761"/>
                    <a:pt x="5044" y="1284"/>
                    <a:pt x="4380" y="1137"/>
                  </a:cubicBezTo>
                  <a:cubicBezTo>
                    <a:pt x="4235" y="1106"/>
                    <a:pt x="4089" y="1091"/>
                    <a:pt x="3944" y="1091"/>
                  </a:cubicBezTo>
                  <a:cubicBezTo>
                    <a:pt x="3293" y="1091"/>
                    <a:pt x="2671" y="1395"/>
                    <a:pt x="2324" y="1894"/>
                  </a:cubicBezTo>
                  <a:cubicBezTo>
                    <a:pt x="1846" y="2611"/>
                    <a:pt x="2005" y="3619"/>
                    <a:pt x="2655" y="4203"/>
                  </a:cubicBezTo>
                  <a:cubicBezTo>
                    <a:pt x="2481" y="4167"/>
                    <a:pt x="2324" y="4147"/>
                    <a:pt x="2176" y="4147"/>
                  </a:cubicBezTo>
                  <a:cubicBezTo>
                    <a:pt x="1827" y="4147"/>
                    <a:pt x="1524" y="4259"/>
                    <a:pt x="1142" y="4548"/>
                  </a:cubicBezTo>
                  <a:cubicBezTo>
                    <a:pt x="599" y="4946"/>
                    <a:pt x="94" y="5437"/>
                    <a:pt x="54" y="6300"/>
                  </a:cubicBezTo>
                  <a:cubicBezTo>
                    <a:pt x="1" y="7176"/>
                    <a:pt x="466" y="8064"/>
                    <a:pt x="1182" y="8503"/>
                  </a:cubicBezTo>
                  <a:cubicBezTo>
                    <a:pt x="1583" y="8747"/>
                    <a:pt x="2050" y="8866"/>
                    <a:pt x="2524" y="8866"/>
                  </a:cubicBezTo>
                  <a:cubicBezTo>
                    <a:pt x="3183" y="8866"/>
                    <a:pt x="3856" y="8637"/>
                    <a:pt x="4380" y="8197"/>
                  </a:cubicBezTo>
                  <a:cubicBezTo>
                    <a:pt x="4964" y="8874"/>
                    <a:pt x="6066" y="9352"/>
                    <a:pt x="7048" y="9352"/>
                  </a:cubicBezTo>
                  <a:lnTo>
                    <a:pt x="7114" y="9352"/>
                  </a:lnTo>
                  <a:cubicBezTo>
                    <a:pt x="8402" y="9326"/>
                    <a:pt x="9821" y="8768"/>
                    <a:pt x="10193" y="7627"/>
                  </a:cubicBezTo>
                  <a:cubicBezTo>
                    <a:pt x="10366" y="7772"/>
                    <a:pt x="10777" y="8025"/>
                    <a:pt x="10777" y="8025"/>
                  </a:cubicBezTo>
                  <a:cubicBezTo>
                    <a:pt x="10900" y="8079"/>
                    <a:pt x="11047" y="8106"/>
                    <a:pt x="11224" y="8106"/>
                  </a:cubicBezTo>
                  <a:cubicBezTo>
                    <a:pt x="11350" y="8106"/>
                    <a:pt x="11492" y="8092"/>
                    <a:pt x="11652" y="8064"/>
                  </a:cubicBezTo>
                  <a:cubicBezTo>
                    <a:pt x="12250" y="7958"/>
                    <a:pt x="12794" y="7613"/>
                    <a:pt x="13139" y="7136"/>
                  </a:cubicBezTo>
                  <a:cubicBezTo>
                    <a:pt x="13670" y="6392"/>
                    <a:pt x="13763" y="5344"/>
                    <a:pt x="13378" y="4442"/>
                  </a:cubicBezTo>
                  <a:cubicBezTo>
                    <a:pt x="13126" y="3844"/>
                    <a:pt x="12688" y="3354"/>
                    <a:pt x="12157" y="3088"/>
                  </a:cubicBezTo>
                  <a:cubicBezTo>
                    <a:pt x="11820" y="2914"/>
                    <a:pt x="11483" y="2831"/>
                    <a:pt x="11164" y="2831"/>
                  </a:cubicBezTo>
                  <a:cubicBezTo>
                    <a:pt x="11118" y="2831"/>
                    <a:pt x="11074" y="2833"/>
                    <a:pt x="11029" y="2836"/>
                  </a:cubicBezTo>
                  <a:cubicBezTo>
                    <a:pt x="11082" y="1815"/>
                    <a:pt x="10711" y="978"/>
                    <a:pt x="10007" y="461"/>
                  </a:cubicBezTo>
                  <a:cubicBezTo>
                    <a:pt x="9583" y="156"/>
                    <a:pt x="9059" y="1"/>
                    <a:pt x="8535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70"/>
            <p:cNvSpPr/>
            <p:nvPr/>
          </p:nvSpPr>
          <p:spPr>
            <a:xfrm>
              <a:off x="1279077" y="2865162"/>
              <a:ext cx="109984" cy="360834"/>
            </a:xfrm>
            <a:custGeom>
              <a:avLst/>
              <a:gdLst/>
              <a:ahLst/>
              <a:cxnLst/>
              <a:rect l="l" t="t" r="r" b="b"/>
              <a:pathLst>
                <a:path w="1129" h="3704" extrusionOk="0">
                  <a:moveTo>
                    <a:pt x="571" y="0"/>
                  </a:moveTo>
                  <a:cubicBezTo>
                    <a:pt x="399" y="0"/>
                    <a:pt x="1" y="1593"/>
                    <a:pt x="1" y="2615"/>
                  </a:cubicBezTo>
                  <a:cubicBezTo>
                    <a:pt x="1" y="3636"/>
                    <a:pt x="425" y="3703"/>
                    <a:pt x="571" y="3703"/>
                  </a:cubicBezTo>
                  <a:cubicBezTo>
                    <a:pt x="744" y="3703"/>
                    <a:pt x="1128" y="3636"/>
                    <a:pt x="1128" y="2615"/>
                  </a:cubicBezTo>
                  <a:cubicBezTo>
                    <a:pt x="1128" y="1593"/>
                    <a:pt x="730" y="0"/>
                    <a:pt x="57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70"/>
            <p:cNvSpPr/>
            <p:nvPr/>
          </p:nvSpPr>
          <p:spPr>
            <a:xfrm>
              <a:off x="1275181" y="2861363"/>
              <a:ext cx="117778" cy="369797"/>
            </a:xfrm>
            <a:custGeom>
              <a:avLst/>
              <a:gdLst/>
              <a:ahLst/>
              <a:cxnLst/>
              <a:rect l="l" t="t" r="r" b="b"/>
              <a:pathLst>
                <a:path w="1209" h="3796" extrusionOk="0">
                  <a:moveTo>
                    <a:pt x="598" y="80"/>
                  </a:moveTo>
                  <a:cubicBezTo>
                    <a:pt x="717" y="145"/>
                    <a:pt x="1115" y="1592"/>
                    <a:pt x="1115" y="2654"/>
                  </a:cubicBezTo>
                  <a:cubicBezTo>
                    <a:pt x="1115" y="3344"/>
                    <a:pt x="943" y="3702"/>
                    <a:pt x="611" y="3702"/>
                  </a:cubicBezTo>
                  <a:cubicBezTo>
                    <a:pt x="452" y="3702"/>
                    <a:pt x="94" y="3596"/>
                    <a:pt x="94" y="2654"/>
                  </a:cubicBezTo>
                  <a:cubicBezTo>
                    <a:pt x="94" y="1605"/>
                    <a:pt x="465" y="145"/>
                    <a:pt x="598" y="80"/>
                  </a:cubicBezTo>
                  <a:close/>
                  <a:moveTo>
                    <a:pt x="611" y="0"/>
                  </a:moveTo>
                  <a:cubicBezTo>
                    <a:pt x="359" y="0"/>
                    <a:pt x="0" y="1738"/>
                    <a:pt x="0" y="2654"/>
                  </a:cubicBezTo>
                  <a:cubicBezTo>
                    <a:pt x="0" y="3675"/>
                    <a:pt x="425" y="3795"/>
                    <a:pt x="611" y="3795"/>
                  </a:cubicBezTo>
                  <a:cubicBezTo>
                    <a:pt x="876" y="3795"/>
                    <a:pt x="1208" y="3596"/>
                    <a:pt x="1208" y="2654"/>
                  </a:cubicBezTo>
                  <a:cubicBezTo>
                    <a:pt x="1208" y="1764"/>
                    <a:pt x="850" y="0"/>
                    <a:pt x="61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70"/>
            <p:cNvSpPr/>
            <p:nvPr/>
          </p:nvSpPr>
          <p:spPr>
            <a:xfrm>
              <a:off x="1717249" y="2865162"/>
              <a:ext cx="108718" cy="360834"/>
            </a:xfrm>
            <a:custGeom>
              <a:avLst/>
              <a:gdLst/>
              <a:ahLst/>
              <a:cxnLst/>
              <a:rect l="l" t="t" r="r" b="b"/>
              <a:pathLst>
                <a:path w="1116" h="3704" extrusionOk="0">
                  <a:moveTo>
                    <a:pt x="558" y="0"/>
                  </a:moveTo>
                  <a:cubicBezTo>
                    <a:pt x="386" y="0"/>
                    <a:pt x="1" y="1593"/>
                    <a:pt x="1" y="2615"/>
                  </a:cubicBezTo>
                  <a:cubicBezTo>
                    <a:pt x="1" y="3636"/>
                    <a:pt x="426" y="3703"/>
                    <a:pt x="558" y="3703"/>
                  </a:cubicBezTo>
                  <a:cubicBezTo>
                    <a:pt x="731" y="3703"/>
                    <a:pt x="1116" y="3636"/>
                    <a:pt x="1116" y="2615"/>
                  </a:cubicBezTo>
                  <a:cubicBezTo>
                    <a:pt x="1116" y="1593"/>
                    <a:pt x="718" y="0"/>
                    <a:pt x="558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70"/>
            <p:cNvSpPr/>
            <p:nvPr/>
          </p:nvSpPr>
          <p:spPr>
            <a:xfrm>
              <a:off x="1712086" y="2861363"/>
              <a:ext cx="119044" cy="369797"/>
            </a:xfrm>
            <a:custGeom>
              <a:avLst/>
              <a:gdLst/>
              <a:ahLst/>
              <a:cxnLst/>
              <a:rect l="l" t="t" r="r" b="b"/>
              <a:pathLst>
                <a:path w="1222" h="3796" extrusionOk="0">
                  <a:moveTo>
                    <a:pt x="611" y="80"/>
                  </a:moveTo>
                  <a:cubicBezTo>
                    <a:pt x="731" y="145"/>
                    <a:pt x="1129" y="1592"/>
                    <a:pt x="1129" y="2654"/>
                  </a:cubicBezTo>
                  <a:cubicBezTo>
                    <a:pt x="1129" y="3344"/>
                    <a:pt x="956" y="3702"/>
                    <a:pt x="611" y="3702"/>
                  </a:cubicBezTo>
                  <a:cubicBezTo>
                    <a:pt x="452" y="3702"/>
                    <a:pt x="94" y="3596"/>
                    <a:pt x="94" y="2654"/>
                  </a:cubicBezTo>
                  <a:cubicBezTo>
                    <a:pt x="94" y="1605"/>
                    <a:pt x="479" y="145"/>
                    <a:pt x="611" y="80"/>
                  </a:cubicBezTo>
                  <a:close/>
                  <a:moveTo>
                    <a:pt x="611" y="0"/>
                  </a:moveTo>
                  <a:cubicBezTo>
                    <a:pt x="372" y="0"/>
                    <a:pt x="1" y="1738"/>
                    <a:pt x="1" y="2654"/>
                  </a:cubicBezTo>
                  <a:cubicBezTo>
                    <a:pt x="1" y="3675"/>
                    <a:pt x="425" y="3795"/>
                    <a:pt x="611" y="3795"/>
                  </a:cubicBezTo>
                  <a:cubicBezTo>
                    <a:pt x="890" y="3795"/>
                    <a:pt x="1222" y="3596"/>
                    <a:pt x="1222" y="2654"/>
                  </a:cubicBezTo>
                  <a:cubicBezTo>
                    <a:pt x="1222" y="1764"/>
                    <a:pt x="850" y="0"/>
                    <a:pt x="61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70"/>
            <p:cNvSpPr/>
            <p:nvPr/>
          </p:nvSpPr>
          <p:spPr>
            <a:xfrm>
              <a:off x="2097362" y="2865162"/>
              <a:ext cx="109984" cy="360834"/>
            </a:xfrm>
            <a:custGeom>
              <a:avLst/>
              <a:gdLst/>
              <a:ahLst/>
              <a:cxnLst/>
              <a:rect l="l" t="t" r="r" b="b"/>
              <a:pathLst>
                <a:path w="1129" h="3704" extrusionOk="0">
                  <a:moveTo>
                    <a:pt x="572" y="0"/>
                  </a:moveTo>
                  <a:cubicBezTo>
                    <a:pt x="386" y="0"/>
                    <a:pt x="0" y="1593"/>
                    <a:pt x="0" y="2615"/>
                  </a:cubicBezTo>
                  <a:cubicBezTo>
                    <a:pt x="0" y="3636"/>
                    <a:pt x="425" y="3703"/>
                    <a:pt x="572" y="3703"/>
                  </a:cubicBezTo>
                  <a:cubicBezTo>
                    <a:pt x="744" y="3703"/>
                    <a:pt x="1129" y="3636"/>
                    <a:pt x="1129" y="2615"/>
                  </a:cubicBezTo>
                  <a:cubicBezTo>
                    <a:pt x="1129" y="1593"/>
                    <a:pt x="731" y="0"/>
                    <a:pt x="572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70"/>
            <p:cNvSpPr/>
            <p:nvPr/>
          </p:nvSpPr>
          <p:spPr>
            <a:xfrm>
              <a:off x="2093563" y="2861363"/>
              <a:ext cx="117680" cy="369797"/>
            </a:xfrm>
            <a:custGeom>
              <a:avLst/>
              <a:gdLst/>
              <a:ahLst/>
              <a:cxnLst/>
              <a:rect l="l" t="t" r="r" b="b"/>
              <a:pathLst>
                <a:path w="1208" h="3796" extrusionOk="0">
                  <a:moveTo>
                    <a:pt x="597" y="80"/>
                  </a:moveTo>
                  <a:cubicBezTo>
                    <a:pt x="717" y="145"/>
                    <a:pt x="1115" y="1592"/>
                    <a:pt x="1115" y="2654"/>
                  </a:cubicBezTo>
                  <a:cubicBezTo>
                    <a:pt x="1115" y="3344"/>
                    <a:pt x="942" y="3702"/>
                    <a:pt x="611" y="3702"/>
                  </a:cubicBezTo>
                  <a:cubicBezTo>
                    <a:pt x="451" y="3702"/>
                    <a:pt x="93" y="3596"/>
                    <a:pt x="93" y="2654"/>
                  </a:cubicBezTo>
                  <a:cubicBezTo>
                    <a:pt x="93" y="1605"/>
                    <a:pt x="464" y="145"/>
                    <a:pt x="597" y="80"/>
                  </a:cubicBezTo>
                  <a:close/>
                  <a:moveTo>
                    <a:pt x="611" y="0"/>
                  </a:moveTo>
                  <a:cubicBezTo>
                    <a:pt x="358" y="0"/>
                    <a:pt x="0" y="1738"/>
                    <a:pt x="0" y="2654"/>
                  </a:cubicBezTo>
                  <a:cubicBezTo>
                    <a:pt x="0" y="3675"/>
                    <a:pt x="425" y="3795"/>
                    <a:pt x="611" y="3795"/>
                  </a:cubicBezTo>
                  <a:cubicBezTo>
                    <a:pt x="876" y="3795"/>
                    <a:pt x="1207" y="3596"/>
                    <a:pt x="1207" y="2654"/>
                  </a:cubicBezTo>
                  <a:cubicBezTo>
                    <a:pt x="1207" y="1764"/>
                    <a:pt x="836" y="0"/>
                    <a:pt x="61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70"/>
            <p:cNvSpPr/>
            <p:nvPr/>
          </p:nvSpPr>
          <p:spPr>
            <a:xfrm>
              <a:off x="1488519" y="3194813"/>
              <a:ext cx="76278" cy="249584"/>
            </a:xfrm>
            <a:custGeom>
              <a:avLst/>
              <a:gdLst/>
              <a:ahLst/>
              <a:cxnLst/>
              <a:rect l="l" t="t" r="r" b="b"/>
              <a:pathLst>
                <a:path w="783" h="2562" extrusionOk="0">
                  <a:moveTo>
                    <a:pt x="385" y="1"/>
                  </a:moveTo>
                  <a:cubicBezTo>
                    <a:pt x="266" y="1"/>
                    <a:pt x="1" y="1102"/>
                    <a:pt x="1" y="1806"/>
                  </a:cubicBezTo>
                  <a:cubicBezTo>
                    <a:pt x="1" y="2508"/>
                    <a:pt x="292" y="2562"/>
                    <a:pt x="385" y="2562"/>
                  </a:cubicBezTo>
                  <a:cubicBezTo>
                    <a:pt x="518" y="2562"/>
                    <a:pt x="783" y="2508"/>
                    <a:pt x="783" y="1806"/>
                  </a:cubicBezTo>
                  <a:cubicBezTo>
                    <a:pt x="783" y="1102"/>
                    <a:pt x="505" y="1"/>
                    <a:pt x="385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70"/>
            <p:cNvSpPr/>
            <p:nvPr/>
          </p:nvSpPr>
          <p:spPr>
            <a:xfrm>
              <a:off x="1484623" y="3190917"/>
              <a:ext cx="84169" cy="257377"/>
            </a:xfrm>
            <a:custGeom>
              <a:avLst/>
              <a:gdLst/>
              <a:ahLst/>
              <a:cxnLst/>
              <a:rect l="l" t="t" r="r" b="b"/>
              <a:pathLst>
                <a:path w="864" h="2642" extrusionOk="0">
                  <a:moveTo>
                    <a:pt x="425" y="94"/>
                  </a:moveTo>
                  <a:cubicBezTo>
                    <a:pt x="518" y="200"/>
                    <a:pt x="770" y="1156"/>
                    <a:pt x="770" y="1846"/>
                  </a:cubicBezTo>
                  <a:cubicBezTo>
                    <a:pt x="770" y="2323"/>
                    <a:pt x="664" y="2562"/>
                    <a:pt x="425" y="2562"/>
                  </a:cubicBezTo>
                  <a:cubicBezTo>
                    <a:pt x="345" y="2562"/>
                    <a:pt x="94" y="2509"/>
                    <a:pt x="94" y="1846"/>
                  </a:cubicBezTo>
                  <a:cubicBezTo>
                    <a:pt x="94" y="1156"/>
                    <a:pt x="332" y="186"/>
                    <a:pt x="425" y="94"/>
                  </a:cubicBezTo>
                  <a:close/>
                  <a:moveTo>
                    <a:pt x="425" y="0"/>
                  </a:moveTo>
                  <a:cubicBezTo>
                    <a:pt x="239" y="0"/>
                    <a:pt x="0" y="1235"/>
                    <a:pt x="0" y="1846"/>
                  </a:cubicBezTo>
                  <a:cubicBezTo>
                    <a:pt x="0" y="2562"/>
                    <a:pt x="306" y="2642"/>
                    <a:pt x="425" y="2642"/>
                  </a:cubicBezTo>
                  <a:cubicBezTo>
                    <a:pt x="624" y="2642"/>
                    <a:pt x="863" y="2509"/>
                    <a:pt x="863" y="1846"/>
                  </a:cubicBezTo>
                  <a:cubicBezTo>
                    <a:pt x="863" y="1527"/>
                    <a:pt x="810" y="1089"/>
                    <a:pt x="704" y="664"/>
                  </a:cubicBezTo>
                  <a:cubicBezTo>
                    <a:pt x="558" y="0"/>
                    <a:pt x="465" y="0"/>
                    <a:pt x="42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70"/>
            <p:cNvSpPr/>
            <p:nvPr/>
          </p:nvSpPr>
          <p:spPr>
            <a:xfrm>
              <a:off x="1930685" y="3194813"/>
              <a:ext cx="75011" cy="249584"/>
            </a:xfrm>
            <a:custGeom>
              <a:avLst/>
              <a:gdLst/>
              <a:ahLst/>
              <a:cxnLst/>
              <a:rect l="l" t="t" r="r" b="b"/>
              <a:pathLst>
                <a:path w="770" h="2562" extrusionOk="0">
                  <a:moveTo>
                    <a:pt x="384" y="1"/>
                  </a:moveTo>
                  <a:cubicBezTo>
                    <a:pt x="265" y="1"/>
                    <a:pt x="0" y="1102"/>
                    <a:pt x="0" y="1806"/>
                  </a:cubicBezTo>
                  <a:cubicBezTo>
                    <a:pt x="0" y="2508"/>
                    <a:pt x="292" y="2562"/>
                    <a:pt x="384" y="2562"/>
                  </a:cubicBezTo>
                  <a:cubicBezTo>
                    <a:pt x="504" y="2562"/>
                    <a:pt x="770" y="2508"/>
                    <a:pt x="770" y="1806"/>
                  </a:cubicBezTo>
                  <a:cubicBezTo>
                    <a:pt x="770" y="1102"/>
                    <a:pt x="491" y="1"/>
                    <a:pt x="384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70"/>
            <p:cNvSpPr/>
            <p:nvPr/>
          </p:nvSpPr>
          <p:spPr>
            <a:xfrm>
              <a:off x="1925425" y="3190917"/>
              <a:ext cx="84169" cy="257377"/>
            </a:xfrm>
            <a:custGeom>
              <a:avLst/>
              <a:gdLst/>
              <a:ahLst/>
              <a:cxnLst/>
              <a:rect l="l" t="t" r="r" b="b"/>
              <a:pathLst>
                <a:path w="864" h="2642" extrusionOk="0">
                  <a:moveTo>
                    <a:pt x="426" y="94"/>
                  </a:moveTo>
                  <a:cubicBezTo>
                    <a:pt x="518" y="200"/>
                    <a:pt x="771" y="1156"/>
                    <a:pt x="771" y="1846"/>
                  </a:cubicBezTo>
                  <a:cubicBezTo>
                    <a:pt x="771" y="2323"/>
                    <a:pt x="665" y="2562"/>
                    <a:pt x="438" y="2562"/>
                  </a:cubicBezTo>
                  <a:cubicBezTo>
                    <a:pt x="359" y="2562"/>
                    <a:pt x="93" y="2509"/>
                    <a:pt x="93" y="1846"/>
                  </a:cubicBezTo>
                  <a:cubicBezTo>
                    <a:pt x="93" y="1156"/>
                    <a:pt x="332" y="186"/>
                    <a:pt x="426" y="94"/>
                  </a:cubicBezTo>
                  <a:close/>
                  <a:moveTo>
                    <a:pt x="438" y="0"/>
                  </a:moveTo>
                  <a:cubicBezTo>
                    <a:pt x="240" y="0"/>
                    <a:pt x="1" y="1235"/>
                    <a:pt x="1" y="1846"/>
                  </a:cubicBezTo>
                  <a:cubicBezTo>
                    <a:pt x="1" y="2562"/>
                    <a:pt x="306" y="2642"/>
                    <a:pt x="438" y="2642"/>
                  </a:cubicBezTo>
                  <a:cubicBezTo>
                    <a:pt x="638" y="2642"/>
                    <a:pt x="863" y="2509"/>
                    <a:pt x="863" y="1846"/>
                  </a:cubicBezTo>
                  <a:cubicBezTo>
                    <a:pt x="863" y="1527"/>
                    <a:pt x="810" y="1089"/>
                    <a:pt x="718" y="664"/>
                  </a:cubicBezTo>
                  <a:cubicBezTo>
                    <a:pt x="558" y="0"/>
                    <a:pt x="465" y="0"/>
                    <a:pt x="43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70"/>
            <p:cNvSpPr/>
            <p:nvPr/>
          </p:nvSpPr>
          <p:spPr>
            <a:xfrm>
              <a:off x="588796" y="1306042"/>
              <a:ext cx="2325745" cy="1503834"/>
            </a:xfrm>
            <a:custGeom>
              <a:avLst/>
              <a:gdLst/>
              <a:ahLst/>
              <a:cxnLst/>
              <a:rect l="l" t="t" r="r" b="b"/>
              <a:pathLst>
                <a:path w="23874" h="15437" extrusionOk="0">
                  <a:moveTo>
                    <a:pt x="8513" y="1"/>
                  </a:moveTo>
                  <a:cubicBezTo>
                    <a:pt x="6813" y="1"/>
                    <a:pt x="5147" y="979"/>
                    <a:pt x="4339" y="2469"/>
                  </a:cubicBezTo>
                  <a:cubicBezTo>
                    <a:pt x="3622" y="3810"/>
                    <a:pt x="3663" y="5641"/>
                    <a:pt x="4764" y="6703"/>
                  </a:cubicBezTo>
                  <a:cubicBezTo>
                    <a:pt x="4586" y="6599"/>
                    <a:pt x="4353" y="6558"/>
                    <a:pt x="4102" y="6558"/>
                  </a:cubicBezTo>
                  <a:cubicBezTo>
                    <a:pt x="3587" y="6558"/>
                    <a:pt x="2993" y="6728"/>
                    <a:pt x="2628" y="6862"/>
                  </a:cubicBezTo>
                  <a:cubicBezTo>
                    <a:pt x="1950" y="7101"/>
                    <a:pt x="1313" y="7512"/>
                    <a:pt x="849" y="8069"/>
                  </a:cubicBezTo>
                  <a:cubicBezTo>
                    <a:pt x="345" y="8667"/>
                    <a:pt x="106" y="9397"/>
                    <a:pt x="66" y="10153"/>
                  </a:cubicBezTo>
                  <a:cubicBezTo>
                    <a:pt x="0" y="11640"/>
                    <a:pt x="743" y="13192"/>
                    <a:pt x="2017" y="13962"/>
                  </a:cubicBezTo>
                  <a:cubicBezTo>
                    <a:pt x="2707" y="14374"/>
                    <a:pt x="3498" y="14568"/>
                    <a:pt x="4296" y="14568"/>
                  </a:cubicBezTo>
                  <a:cubicBezTo>
                    <a:pt x="5477" y="14568"/>
                    <a:pt x="6674" y="14141"/>
                    <a:pt x="7577" y="13365"/>
                  </a:cubicBezTo>
                  <a:cubicBezTo>
                    <a:pt x="8614" y="14647"/>
                    <a:pt x="10612" y="15437"/>
                    <a:pt x="12237" y="15437"/>
                  </a:cubicBezTo>
                  <a:cubicBezTo>
                    <a:pt x="12277" y="15437"/>
                    <a:pt x="12316" y="15436"/>
                    <a:pt x="12355" y="15435"/>
                  </a:cubicBezTo>
                  <a:cubicBezTo>
                    <a:pt x="14306" y="15382"/>
                    <a:pt x="16217" y="14572"/>
                    <a:pt x="17597" y="13206"/>
                  </a:cubicBezTo>
                  <a:cubicBezTo>
                    <a:pt x="17677" y="13112"/>
                    <a:pt x="17769" y="13020"/>
                    <a:pt x="17875" y="12980"/>
                  </a:cubicBezTo>
                  <a:cubicBezTo>
                    <a:pt x="17937" y="12958"/>
                    <a:pt x="18000" y="12949"/>
                    <a:pt x="18063" y="12949"/>
                  </a:cubicBezTo>
                  <a:cubicBezTo>
                    <a:pt x="18230" y="12949"/>
                    <a:pt x="18398" y="13011"/>
                    <a:pt x="18553" y="13059"/>
                  </a:cubicBezTo>
                  <a:cubicBezTo>
                    <a:pt x="18896" y="13172"/>
                    <a:pt x="19252" y="13225"/>
                    <a:pt x="19608" y="13225"/>
                  </a:cubicBezTo>
                  <a:cubicBezTo>
                    <a:pt x="20849" y="13225"/>
                    <a:pt x="22093" y="12581"/>
                    <a:pt x="22826" y="11560"/>
                  </a:cubicBezTo>
                  <a:cubicBezTo>
                    <a:pt x="23767" y="10260"/>
                    <a:pt x="23874" y="8441"/>
                    <a:pt x="23250" y="6955"/>
                  </a:cubicBezTo>
                  <a:cubicBezTo>
                    <a:pt x="22838" y="5960"/>
                    <a:pt x="22095" y="5097"/>
                    <a:pt x="21140" y="4619"/>
                  </a:cubicBezTo>
                  <a:cubicBezTo>
                    <a:pt x="20704" y="4389"/>
                    <a:pt x="20158" y="4220"/>
                    <a:pt x="19655" y="4220"/>
                  </a:cubicBezTo>
                  <a:cubicBezTo>
                    <a:pt x="19637" y="4220"/>
                    <a:pt x="19618" y="4221"/>
                    <a:pt x="19600" y="4221"/>
                  </a:cubicBezTo>
                  <a:cubicBezTo>
                    <a:pt x="19430" y="4221"/>
                    <a:pt x="18246" y="4468"/>
                    <a:pt x="18221" y="4614"/>
                  </a:cubicBezTo>
                  <a:lnTo>
                    <a:pt x="18221" y="4614"/>
                  </a:lnTo>
                  <a:cubicBezTo>
                    <a:pt x="18312" y="3554"/>
                    <a:pt x="17768" y="2468"/>
                    <a:pt x="16880" y="1899"/>
                  </a:cubicBezTo>
                  <a:cubicBezTo>
                    <a:pt x="16465" y="1629"/>
                    <a:pt x="15966" y="1471"/>
                    <a:pt x="15475" y="1471"/>
                  </a:cubicBezTo>
                  <a:cubicBezTo>
                    <a:pt x="15290" y="1471"/>
                    <a:pt x="15107" y="1493"/>
                    <a:pt x="14929" y="1540"/>
                  </a:cubicBezTo>
                  <a:cubicBezTo>
                    <a:pt x="14518" y="1634"/>
                    <a:pt x="14094" y="1873"/>
                    <a:pt x="13749" y="2111"/>
                  </a:cubicBezTo>
                  <a:cubicBezTo>
                    <a:pt x="13629" y="2204"/>
                    <a:pt x="12779" y="2894"/>
                    <a:pt x="12873" y="3067"/>
                  </a:cubicBezTo>
                  <a:cubicBezTo>
                    <a:pt x="11997" y="1461"/>
                    <a:pt x="10789" y="174"/>
                    <a:pt x="8865" y="15"/>
                  </a:cubicBezTo>
                  <a:cubicBezTo>
                    <a:pt x="8748" y="5"/>
                    <a:pt x="8630" y="1"/>
                    <a:pt x="85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70"/>
            <p:cNvSpPr/>
            <p:nvPr/>
          </p:nvSpPr>
          <p:spPr>
            <a:xfrm>
              <a:off x="583633" y="1302145"/>
              <a:ext cx="2338702" cy="1511433"/>
            </a:xfrm>
            <a:custGeom>
              <a:avLst/>
              <a:gdLst/>
              <a:ahLst/>
              <a:cxnLst/>
              <a:rect l="l" t="t" r="r" b="b"/>
              <a:pathLst>
                <a:path w="24007" h="15515" extrusionOk="0">
                  <a:moveTo>
                    <a:pt x="8556" y="94"/>
                  </a:moveTo>
                  <a:cubicBezTo>
                    <a:pt x="8672" y="94"/>
                    <a:pt x="8788" y="98"/>
                    <a:pt x="8904" y="108"/>
                  </a:cubicBezTo>
                  <a:cubicBezTo>
                    <a:pt x="10563" y="227"/>
                    <a:pt x="11824" y="1196"/>
                    <a:pt x="12885" y="3133"/>
                  </a:cubicBezTo>
                  <a:cubicBezTo>
                    <a:pt x="12895" y="3142"/>
                    <a:pt x="12911" y="3152"/>
                    <a:pt x="12929" y="3152"/>
                  </a:cubicBezTo>
                  <a:cubicBezTo>
                    <a:pt x="12937" y="3152"/>
                    <a:pt x="12944" y="3150"/>
                    <a:pt x="12952" y="3146"/>
                  </a:cubicBezTo>
                  <a:cubicBezTo>
                    <a:pt x="12965" y="3133"/>
                    <a:pt x="12979" y="3107"/>
                    <a:pt x="12965" y="3080"/>
                  </a:cubicBezTo>
                  <a:cubicBezTo>
                    <a:pt x="12912" y="2974"/>
                    <a:pt x="13563" y="2377"/>
                    <a:pt x="13828" y="2191"/>
                  </a:cubicBezTo>
                  <a:cubicBezTo>
                    <a:pt x="14212" y="1913"/>
                    <a:pt x="14624" y="1713"/>
                    <a:pt x="14982" y="1621"/>
                  </a:cubicBezTo>
                  <a:cubicBezTo>
                    <a:pt x="15156" y="1576"/>
                    <a:pt x="15336" y="1555"/>
                    <a:pt x="15519" y="1555"/>
                  </a:cubicBezTo>
                  <a:cubicBezTo>
                    <a:pt x="15995" y="1555"/>
                    <a:pt x="16485" y="1701"/>
                    <a:pt x="16907" y="1978"/>
                  </a:cubicBezTo>
                  <a:cubicBezTo>
                    <a:pt x="17783" y="2536"/>
                    <a:pt x="18314" y="3611"/>
                    <a:pt x="18234" y="4646"/>
                  </a:cubicBezTo>
                  <a:lnTo>
                    <a:pt x="18234" y="4659"/>
                  </a:lnTo>
                  <a:cubicBezTo>
                    <a:pt x="18234" y="4673"/>
                    <a:pt x="18247" y="4699"/>
                    <a:pt x="18273" y="4699"/>
                  </a:cubicBezTo>
                  <a:cubicBezTo>
                    <a:pt x="18300" y="4699"/>
                    <a:pt x="18326" y="4686"/>
                    <a:pt x="18326" y="4659"/>
                  </a:cubicBezTo>
                  <a:cubicBezTo>
                    <a:pt x="18393" y="4540"/>
                    <a:pt x="19441" y="4301"/>
                    <a:pt x="19653" y="4301"/>
                  </a:cubicBezTo>
                  <a:cubicBezTo>
                    <a:pt x="19673" y="4301"/>
                    <a:pt x="19694" y="4300"/>
                    <a:pt x="19714" y="4300"/>
                  </a:cubicBezTo>
                  <a:cubicBezTo>
                    <a:pt x="20165" y="4300"/>
                    <a:pt x="20684" y="4445"/>
                    <a:pt x="21180" y="4699"/>
                  </a:cubicBezTo>
                  <a:cubicBezTo>
                    <a:pt x="22082" y="5151"/>
                    <a:pt x="22826" y="5973"/>
                    <a:pt x="23263" y="7009"/>
                  </a:cubicBezTo>
                  <a:cubicBezTo>
                    <a:pt x="23900" y="8534"/>
                    <a:pt x="23741" y="10326"/>
                    <a:pt x="22838" y="11574"/>
                  </a:cubicBezTo>
                  <a:cubicBezTo>
                    <a:pt x="22100" y="12619"/>
                    <a:pt x="20872" y="13221"/>
                    <a:pt x="19666" y="13221"/>
                  </a:cubicBezTo>
                  <a:cubicBezTo>
                    <a:pt x="19310" y="13221"/>
                    <a:pt x="18957" y="13169"/>
                    <a:pt x="18618" y="13060"/>
                  </a:cubicBezTo>
                  <a:lnTo>
                    <a:pt x="18565" y="13033"/>
                  </a:lnTo>
                  <a:cubicBezTo>
                    <a:pt x="18432" y="12988"/>
                    <a:pt x="18280" y="12938"/>
                    <a:pt x="18130" y="12938"/>
                  </a:cubicBezTo>
                  <a:cubicBezTo>
                    <a:pt x="18057" y="12938"/>
                    <a:pt x="17985" y="12950"/>
                    <a:pt x="17915" y="12980"/>
                  </a:cubicBezTo>
                  <a:cubicBezTo>
                    <a:pt x="17795" y="13020"/>
                    <a:pt x="17716" y="13113"/>
                    <a:pt x="17623" y="13193"/>
                  </a:cubicBezTo>
                  <a:lnTo>
                    <a:pt x="17610" y="13205"/>
                  </a:lnTo>
                  <a:cubicBezTo>
                    <a:pt x="16243" y="14573"/>
                    <a:pt x="14345" y="15369"/>
                    <a:pt x="12408" y="15422"/>
                  </a:cubicBezTo>
                  <a:cubicBezTo>
                    <a:pt x="12357" y="15424"/>
                    <a:pt x="12306" y="15424"/>
                    <a:pt x="12255" y="15424"/>
                  </a:cubicBezTo>
                  <a:cubicBezTo>
                    <a:pt x="10553" y="15424"/>
                    <a:pt x="8636" y="14576"/>
                    <a:pt x="7670" y="13378"/>
                  </a:cubicBezTo>
                  <a:cubicBezTo>
                    <a:pt x="7657" y="13365"/>
                    <a:pt x="7644" y="13365"/>
                    <a:pt x="7630" y="13365"/>
                  </a:cubicBezTo>
                  <a:cubicBezTo>
                    <a:pt x="7617" y="13365"/>
                    <a:pt x="7604" y="13365"/>
                    <a:pt x="7604" y="13378"/>
                  </a:cubicBezTo>
                  <a:cubicBezTo>
                    <a:pt x="6690" y="14160"/>
                    <a:pt x="5509" y="14564"/>
                    <a:pt x="4360" y="14564"/>
                  </a:cubicBezTo>
                  <a:cubicBezTo>
                    <a:pt x="3556" y="14564"/>
                    <a:pt x="2768" y="14366"/>
                    <a:pt x="2097" y="13962"/>
                  </a:cubicBezTo>
                  <a:cubicBezTo>
                    <a:pt x="862" y="13219"/>
                    <a:pt x="92" y="11706"/>
                    <a:pt x="159" y="10193"/>
                  </a:cubicBezTo>
                  <a:cubicBezTo>
                    <a:pt x="199" y="9410"/>
                    <a:pt x="464" y="8707"/>
                    <a:pt x="942" y="8136"/>
                  </a:cubicBezTo>
                  <a:cubicBezTo>
                    <a:pt x="1366" y="7619"/>
                    <a:pt x="1991" y="7207"/>
                    <a:pt x="2693" y="6942"/>
                  </a:cubicBezTo>
                  <a:cubicBezTo>
                    <a:pt x="2937" y="6858"/>
                    <a:pt x="3596" y="6648"/>
                    <a:pt x="4164" y="6648"/>
                  </a:cubicBezTo>
                  <a:cubicBezTo>
                    <a:pt x="4401" y="6648"/>
                    <a:pt x="4622" y="6685"/>
                    <a:pt x="4790" y="6782"/>
                  </a:cubicBezTo>
                  <a:cubicBezTo>
                    <a:pt x="4796" y="6788"/>
                    <a:pt x="4804" y="6792"/>
                    <a:pt x="4812" y="6792"/>
                  </a:cubicBezTo>
                  <a:cubicBezTo>
                    <a:pt x="4824" y="6792"/>
                    <a:pt x="4836" y="6785"/>
                    <a:pt x="4843" y="6770"/>
                  </a:cubicBezTo>
                  <a:cubicBezTo>
                    <a:pt x="4857" y="6756"/>
                    <a:pt x="4857" y="6729"/>
                    <a:pt x="4843" y="6717"/>
                  </a:cubicBezTo>
                  <a:cubicBezTo>
                    <a:pt x="3967" y="5867"/>
                    <a:pt x="3557" y="4169"/>
                    <a:pt x="4432" y="2536"/>
                  </a:cubicBezTo>
                  <a:cubicBezTo>
                    <a:pt x="5226" y="1060"/>
                    <a:pt x="6890" y="94"/>
                    <a:pt x="8556" y="94"/>
                  </a:cubicBezTo>
                  <a:close/>
                  <a:moveTo>
                    <a:pt x="8572" y="1"/>
                  </a:moveTo>
                  <a:cubicBezTo>
                    <a:pt x="6866" y="1"/>
                    <a:pt x="5173" y="992"/>
                    <a:pt x="4353" y="2496"/>
                  </a:cubicBezTo>
                  <a:cubicBezTo>
                    <a:pt x="3504" y="4062"/>
                    <a:pt x="3835" y="5708"/>
                    <a:pt x="4631" y="6610"/>
                  </a:cubicBezTo>
                  <a:cubicBezTo>
                    <a:pt x="4489" y="6568"/>
                    <a:pt x="4330" y="6550"/>
                    <a:pt x="4166" y="6550"/>
                  </a:cubicBezTo>
                  <a:cubicBezTo>
                    <a:pt x="3610" y="6550"/>
                    <a:pt x="2985" y="6750"/>
                    <a:pt x="2667" y="6862"/>
                  </a:cubicBezTo>
                  <a:cubicBezTo>
                    <a:pt x="1938" y="7127"/>
                    <a:pt x="1301" y="7552"/>
                    <a:pt x="862" y="8083"/>
                  </a:cubicBezTo>
                  <a:cubicBezTo>
                    <a:pt x="384" y="8654"/>
                    <a:pt x="106" y="9383"/>
                    <a:pt x="80" y="10193"/>
                  </a:cubicBezTo>
                  <a:cubicBezTo>
                    <a:pt x="0" y="11733"/>
                    <a:pt x="796" y="13272"/>
                    <a:pt x="2044" y="14028"/>
                  </a:cubicBezTo>
                  <a:cubicBezTo>
                    <a:pt x="2732" y="14447"/>
                    <a:pt x="3540" y="14651"/>
                    <a:pt x="4362" y="14651"/>
                  </a:cubicBezTo>
                  <a:cubicBezTo>
                    <a:pt x="5520" y="14651"/>
                    <a:pt x="6707" y="14247"/>
                    <a:pt x="7630" y="13471"/>
                  </a:cubicBezTo>
                  <a:cubicBezTo>
                    <a:pt x="8626" y="14665"/>
                    <a:pt x="10550" y="15514"/>
                    <a:pt x="12275" y="15514"/>
                  </a:cubicBezTo>
                  <a:lnTo>
                    <a:pt x="12408" y="15514"/>
                  </a:lnTo>
                  <a:cubicBezTo>
                    <a:pt x="14372" y="15461"/>
                    <a:pt x="16283" y="14652"/>
                    <a:pt x="17677" y="13272"/>
                  </a:cubicBezTo>
                  <a:lnTo>
                    <a:pt x="17689" y="13258"/>
                  </a:lnTo>
                  <a:cubicBezTo>
                    <a:pt x="17769" y="13179"/>
                    <a:pt x="17849" y="13099"/>
                    <a:pt x="17955" y="13060"/>
                  </a:cubicBezTo>
                  <a:cubicBezTo>
                    <a:pt x="18005" y="13040"/>
                    <a:pt x="18060" y="13032"/>
                    <a:pt x="18116" y="13032"/>
                  </a:cubicBezTo>
                  <a:cubicBezTo>
                    <a:pt x="18251" y="13032"/>
                    <a:pt x="18398" y="13079"/>
                    <a:pt x="18539" y="13126"/>
                  </a:cubicBezTo>
                  <a:lnTo>
                    <a:pt x="18592" y="13140"/>
                  </a:lnTo>
                  <a:cubicBezTo>
                    <a:pt x="18943" y="13256"/>
                    <a:pt x="19310" y="13311"/>
                    <a:pt x="19678" y="13311"/>
                  </a:cubicBezTo>
                  <a:cubicBezTo>
                    <a:pt x="20911" y="13311"/>
                    <a:pt x="22162" y="12689"/>
                    <a:pt x="22918" y="11627"/>
                  </a:cubicBezTo>
                  <a:cubicBezTo>
                    <a:pt x="23834" y="10353"/>
                    <a:pt x="24006" y="8521"/>
                    <a:pt x="23343" y="6968"/>
                  </a:cubicBezTo>
                  <a:cubicBezTo>
                    <a:pt x="22905" y="5920"/>
                    <a:pt x="22148" y="5084"/>
                    <a:pt x="21219" y="4606"/>
                  </a:cubicBezTo>
                  <a:cubicBezTo>
                    <a:pt x="20710" y="4351"/>
                    <a:pt x="20176" y="4207"/>
                    <a:pt x="19712" y="4207"/>
                  </a:cubicBezTo>
                  <a:cubicBezTo>
                    <a:pt x="19692" y="4207"/>
                    <a:pt x="19673" y="4207"/>
                    <a:pt x="19653" y="4208"/>
                  </a:cubicBezTo>
                  <a:cubicBezTo>
                    <a:pt x="19600" y="4208"/>
                    <a:pt x="18645" y="4367"/>
                    <a:pt x="18326" y="4553"/>
                  </a:cubicBezTo>
                  <a:cubicBezTo>
                    <a:pt x="18367" y="3518"/>
                    <a:pt x="17836" y="2456"/>
                    <a:pt x="16960" y="1899"/>
                  </a:cubicBezTo>
                  <a:cubicBezTo>
                    <a:pt x="16518" y="1611"/>
                    <a:pt x="16007" y="1462"/>
                    <a:pt x="15516" y="1462"/>
                  </a:cubicBezTo>
                  <a:cubicBezTo>
                    <a:pt x="15329" y="1462"/>
                    <a:pt x="15145" y="1483"/>
                    <a:pt x="14969" y="1527"/>
                  </a:cubicBezTo>
                  <a:cubicBezTo>
                    <a:pt x="14465" y="1660"/>
                    <a:pt x="14000" y="1952"/>
                    <a:pt x="13775" y="2111"/>
                  </a:cubicBezTo>
                  <a:cubicBezTo>
                    <a:pt x="13775" y="2125"/>
                    <a:pt x="13058" y="2668"/>
                    <a:pt x="12899" y="2974"/>
                  </a:cubicBezTo>
                  <a:cubicBezTo>
                    <a:pt x="11837" y="1090"/>
                    <a:pt x="10576" y="147"/>
                    <a:pt x="8918" y="14"/>
                  </a:cubicBezTo>
                  <a:cubicBezTo>
                    <a:pt x="8803" y="5"/>
                    <a:pt x="8687" y="1"/>
                    <a:pt x="857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70"/>
            <p:cNvSpPr/>
            <p:nvPr/>
          </p:nvSpPr>
          <p:spPr>
            <a:xfrm>
              <a:off x="1348924" y="2124227"/>
              <a:ext cx="294785" cy="133462"/>
            </a:xfrm>
            <a:custGeom>
              <a:avLst/>
              <a:gdLst/>
              <a:ahLst/>
              <a:cxnLst/>
              <a:rect l="l" t="t" r="r" b="b"/>
              <a:pathLst>
                <a:path w="3026" h="1370" extrusionOk="0">
                  <a:moveTo>
                    <a:pt x="185" y="0"/>
                  </a:moveTo>
                  <a:cubicBezTo>
                    <a:pt x="163" y="0"/>
                    <a:pt x="140" y="5"/>
                    <a:pt x="119" y="15"/>
                  </a:cubicBezTo>
                  <a:cubicBezTo>
                    <a:pt x="40" y="42"/>
                    <a:pt x="0" y="135"/>
                    <a:pt x="27" y="228"/>
                  </a:cubicBezTo>
                  <a:cubicBezTo>
                    <a:pt x="199" y="640"/>
                    <a:pt x="505" y="985"/>
                    <a:pt x="876" y="1183"/>
                  </a:cubicBezTo>
                  <a:cubicBezTo>
                    <a:pt x="1101" y="1303"/>
                    <a:pt x="1354" y="1369"/>
                    <a:pt x="1593" y="1369"/>
                  </a:cubicBezTo>
                  <a:cubicBezTo>
                    <a:pt x="1752" y="1369"/>
                    <a:pt x="1911" y="1343"/>
                    <a:pt x="2057" y="1289"/>
                  </a:cubicBezTo>
                  <a:cubicBezTo>
                    <a:pt x="2455" y="1130"/>
                    <a:pt x="2787" y="746"/>
                    <a:pt x="2986" y="242"/>
                  </a:cubicBezTo>
                  <a:cubicBezTo>
                    <a:pt x="3026" y="162"/>
                    <a:pt x="2986" y="69"/>
                    <a:pt x="2893" y="42"/>
                  </a:cubicBezTo>
                  <a:cubicBezTo>
                    <a:pt x="2873" y="32"/>
                    <a:pt x="2851" y="27"/>
                    <a:pt x="2830" y="27"/>
                  </a:cubicBezTo>
                  <a:cubicBezTo>
                    <a:pt x="2770" y="27"/>
                    <a:pt x="2713" y="66"/>
                    <a:pt x="2694" y="135"/>
                  </a:cubicBezTo>
                  <a:cubicBezTo>
                    <a:pt x="2522" y="546"/>
                    <a:pt x="2256" y="865"/>
                    <a:pt x="1938" y="985"/>
                  </a:cubicBezTo>
                  <a:cubicBezTo>
                    <a:pt x="1828" y="1032"/>
                    <a:pt x="1709" y="1054"/>
                    <a:pt x="1589" y="1054"/>
                  </a:cubicBezTo>
                  <a:cubicBezTo>
                    <a:pt x="1403" y="1054"/>
                    <a:pt x="1212" y="1002"/>
                    <a:pt x="1035" y="905"/>
                  </a:cubicBezTo>
                  <a:cubicBezTo>
                    <a:pt x="717" y="732"/>
                    <a:pt x="464" y="440"/>
                    <a:pt x="332" y="95"/>
                  </a:cubicBezTo>
                  <a:cubicBezTo>
                    <a:pt x="303" y="37"/>
                    <a:pt x="245" y="0"/>
                    <a:pt x="18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70"/>
            <p:cNvSpPr/>
            <p:nvPr/>
          </p:nvSpPr>
          <p:spPr>
            <a:xfrm>
              <a:off x="1843986" y="2124909"/>
              <a:ext cx="293616" cy="132780"/>
            </a:xfrm>
            <a:custGeom>
              <a:avLst/>
              <a:gdLst/>
              <a:ahLst/>
              <a:cxnLst/>
              <a:rect l="l" t="t" r="r" b="b"/>
              <a:pathLst>
                <a:path w="3014" h="1363" extrusionOk="0">
                  <a:moveTo>
                    <a:pt x="171" y="0"/>
                  </a:moveTo>
                  <a:cubicBezTo>
                    <a:pt x="154" y="0"/>
                    <a:pt x="137" y="3"/>
                    <a:pt x="120" y="8"/>
                  </a:cubicBezTo>
                  <a:cubicBezTo>
                    <a:pt x="27" y="49"/>
                    <a:pt x="0" y="141"/>
                    <a:pt x="27" y="221"/>
                  </a:cubicBezTo>
                  <a:cubicBezTo>
                    <a:pt x="200" y="645"/>
                    <a:pt x="505" y="978"/>
                    <a:pt x="876" y="1176"/>
                  </a:cubicBezTo>
                  <a:cubicBezTo>
                    <a:pt x="1102" y="1309"/>
                    <a:pt x="1354" y="1362"/>
                    <a:pt x="1593" y="1362"/>
                  </a:cubicBezTo>
                  <a:cubicBezTo>
                    <a:pt x="1752" y="1362"/>
                    <a:pt x="1911" y="1336"/>
                    <a:pt x="2058" y="1270"/>
                  </a:cubicBezTo>
                  <a:cubicBezTo>
                    <a:pt x="2456" y="1123"/>
                    <a:pt x="2787" y="739"/>
                    <a:pt x="2987" y="235"/>
                  </a:cubicBezTo>
                  <a:cubicBezTo>
                    <a:pt x="3013" y="141"/>
                    <a:pt x="2973" y="49"/>
                    <a:pt x="2893" y="22"/>
                  </a:cubicBezTo>
                  <a:cubicBezTo>
                    <a:pt x="2877" y="17"/>
                    <a:pt x="2859" y="14"/>
                    <a:pt x="2842" y="14"/>
                  </a:cubicBezTo>
                  <a:cubicBezTo>
                    <a:pt x="2777" y="14"/>
                    <a:pt x="2713" y="52"/>
                    <a:pt x="2681" y="115"/>
                  </a:cubicBezTo>
                  <a:cubicBezTo>
                    <a:pt x="2522" y="539"/>
                    <a:pt x="2256" y="858"/>
                    <a:pt x="1938" y="978"/>
                  </a:cubicBezTo>
                  <a:cubicBezTo>
                    <a:pt x="1832" y="1020"/>
                    <a:pt x="1713" y="1041"/>
                    <a:pt x="1590" y="1041"/>
                  </a:cubicBezTo>
                  <a:cubicBezTo>
                    <a:pt x="1405" y="1041"/>
                    <a:pt x="1211" y="994"/>
                    <a:pt x="1036" y="898"/>
                  </a:cubicBezTo>
                  <a:cubicBezTo>
                    <a:pt x="717" y="739"/>
                    <a:pt x="465" y="447"/>
                    <a:pt x="319" y="102"/>
                  </a:cubicBezTo>
                  <a:cubicBezTo>
                    <a:pt x="298" y="39"/>
                    <a:pt x="235" y="0"/>
                    <a:pt x="17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70"/>
            <p:cNvSpPr/>
            <p:nvPr/>
          </p:nvSpPr>
          <p:spPr>
            <a:xfrm>
              <a:off x="1670782" y="2301327"/>
              <a:ext cx="157816" cy="142522"/>
            </a:xfrm>
            <a:custGeom>
              <a:avLst/>
              <a:gdLst/>
              <a:ahLst/>
              <a:cxnLst/>
              <a:rect l="l" t="t" r="r" b="b"/>
              <a:pathLst>
                <a:path w="1620" h="1463" extrusionOk="0">
                  <a:moveTo>
                    <a:pt x="1351" y="0"/>
                  </a:moveTo>
                  <a:cubicBezTo>
                    <a:pt x="1343" y="0"/>
                    <a:pt x="1335" y="1"/>
                    <a:pt x="1327" y="2"/>
                  </a:cubicBezTo>
                  <a:cubicBezTo>
                    <a:pt x="1235" y="29"/>
                    <a:pt x="1182" y="108"/>
                    <a:pt x="1208" y="202"/>
                  </a:cubicBezTo>
                  <a:cubicBezTo>
                    <a:pt x="1288" y="494"/>
                    <a:pt x="1274" y="878"/>
                    <a:pt x="1035" y="1064"/>
                  </a:cubicBezTo>
                  <a:cubicBezTo>
                    <a:pt x="962" y="1119"/>
                    <a:pt x="869" y="1149"/>
                    <a:pt x="784" y="1149"/>
                  </a:cubicBezTo>
                  <a:cubicBezTo>
                    <a:pt x="746" y="1149"/>
                    <a:pt x="710" y="1143"/>
                    <a:pt x="677" y="1131"/>
                  </a:cubicBezTo>
                  <a:cubicBezTo>
                    <a:pt x="531" y="1064"/>
                    <a:pt x="451" y="905"/>
                    <a:pt x="412" y="825"/>
                  </a:cubicBezTo>
                  <a:cubicBezTo>
                    <a:pt x="345" y="639"/>
                    <a:pt x="319" y="427"/>
                    <a:pt x="359" y="241"/>
                  </a:cubicBezTo>
                  <a:cubicBezTo>
                    <a:pt x="372" y="149"/>
                    <a:pt x="319" y="69"/>
                    <a:pt x="226" y="55"/>
                  </a:cubicBezTo>
                  <a:cubicBezTo>
                    <a:pt x="218" y="54"/>
                    <a:pt x="210" y="53"/>
                    <a:pt x="202" y="53"/>
                  </a:cubicBezTo>
                  <a:cubicBezTo>
                    <a:pt x="129" y="53"/>
                    <a:pt x="52" y="105"/>
                    <a:pt x="40" y="188"/>
                  </a:cubicBezTo>
                  <a:cubicBezTo>
                    <a:pt x="0" y="441"/>
                    <a:pt x="27" y="706"/>
                    <a:pt x="120" y="945"/>
                  </a:cubicBezTo>
                  <a:cubicBezTo>
                    <a:pt x="212" y="1184"/>
                    <a:pt x="372" y="1343"/>
                    <a:pt x="558" y="1423"/>
                  </a:cubicBezTo>
                  <a:cubicBezTo>
                    <a:pt x="637" y="1449"/>
                    <a:pt x="717" y="1462"/>
                    <a:pt x="796" y="1462"/>
                  </a:cubicBezTo>
                  <a:cubicBezTo>
                    <a:pt x="943" y="1462"/>
                    <a:pt x="1102" y="1423"/>
                    <a:pt x="1221" y="1317"/>
                  </a:cubicBezTo>
                  <a:cubicBezTo>
                    <a:pt x="1593" y="1037"/>
                    <a:pt x="1619" y="520"/>
                    <a:pt x="1527" y="122"/>
                  </a:cubicBezTo>
                  <a:cubicBezTo>
                    <a:pt x="1503" y="51"/>
                    <a:pt x="1425" y="0"/>
                    <a:pt x="135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70"/>
            <p:cNvSpPr/>
            <p:nvPr/>
          </p:nvSpPr>
          <p:spPr>
            <a:xfrm>
              <a:off x="1229980" y="2283403"/>
              <a:ext cx="228834" cy="228931"/>
            </a:xfrm>
            <a:custGeom>
              <a:avLst/>
              <a:gdLst/>
              <a:ahLst/>
              <a:cxnLst/>
              <a:rect l="l" t="t" r="r" b="b"/>
              <a:pathLst>
                <a:path w="2349" h="2350" extrusionOk="0">
                  <a:moveTo>
                    <a:pt x="1181" y="1"/>
                  </a:moveTo>
                  <a:cubicBezTo>
                    <a:pt x="531" y="1"/>
                    <a:pt x="0" y="531"/>
                    <a:pt x="0" y="1168"/>
                  </a:cubicBezTo>
                  <a:cubicBezTo>
                    <a:pt x="0" y="1819"/>
                    <a:pt x="531" y="2350"/>
                    <a:pt x="1181" y="2350"/>
                  </a:cubicBezTo>
                  <a:cubicBezTo>
                    <a:pt x="1818" y="2350"/>
                    <a:pt x="2349" y="1819"/>
                    <a:pt x="2349" y="1168"/>
                  </a:cubicBezTo>
                  <a:cubicBezTo>
                    <a:pt x="2349" y="531"/>
                    <a:pt x="1818" y="1"/>
                    <a:pt x="1181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70"/>
            <p:cNvSpPr/>
            <p:nvPr/>
          </p:nvSpPr>
          <p:spPr>
            <a:xfrm>
              <a:off x="2027516" y="2283403"/>
              <a:ext cx="229029" cy="228931"/>
            </a:xfrm>
            <a:custGeom>
              <a:avLst/>
              <a:gdLst/>
              <a:ahLst/>
              <a:cxnLst/>
              <a:rect l="l" t="t" r="r" b="b"/>
              <a:pathLst>
                <a:path w="2351" h="2350" extrusionOk="0">
                  <a:moveTo>
                    <a:pt x="1182" y="1"/>
                  </a:moveTo>
                  <a:cubicBezTo>
                    <a:pt x="532" y="1"/>
                    <a:pt x="1" y="531"/>
                    <a:pt x="1" y="1168"/>
                  </a:cubicBezTo>
                  <a:cubicBezTo>
                    <a:pt x="1" y="1819"/>
                    <a:pt x="532" y="2350"/>
                    <a:pt x="1182" y="2350"/>
                  </a:cubicBezTo>
                  <a:cubicBezTo>
                    <a:pt x="1819" y="2350"/>
                    <a:pt x="2350" y="1819"/>
                    <a:pt x="2350" y="1168"/>
                  </a:cubicBezTo>
                  <a:cubicBezTo>
                    <a:pt x="2350" y="531"/>
                    <a:pt x="1819" y="1"/>
                    <a:pt x="118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70"/>
            <p:cNvSpPr/>
            <p:nvPr/>
          </p:nvSpPr>
          <p:spPr>
            <a:xfrm>
              <a:off x="5484378" y="1010973"/>
              <a:ext cx="200583" cy="193081"/>
            </a:xfrm>
            <a:custGeom>
              <a:avLst/>
              <a:gdLst/>
              <a:ahLst/>
              <a:cxnLst/>
              <a:rect l="l" t="t" r="r" b="b"/>
              <a:pathLst>
                <a:path w="2059" h="1982" extrusionOk="0">
                  <a:moveTo>
                    <a:pt x="1133" y="1"/>
                  </a:moveTo>
                  <a:cubicBezTo>
                    <a:pt x="1092" y="1"/>
                    <a:pt x="1050" y="19"/>
                    <a:pt x="1023" y="57"/>
                  </a:cubicBezTo>
                  <a:lnTo>
                    <a:pt x="758" y="429"/>
                  </a:lnTo>
                  <a:cubicBezTo>
                    <a:pt x="736" y="462"/>
                    <a:pt x="705" y="486"/>
                    <a:pt x="665" y="486"/>
                  </a:cubicBezTo>
                  <a:cubicBezTo>
                    <a:pt x="656" y="486"/>
                    <a:pt x="647" y="484"/>
                    <a:pt x="638" y="482"/>
                  </a:cubicBezTo>
                  <a:lnTo>
                    <a:pt x="174" y="482"/>
                  </a:lnTo>
                  <a:cubicBezTo>
                    <a:pt x="67" y="482"/>
                    <a:pt x="1" y="602"/>
                    <a:pt x="67" y="694"/>
                  </a:cubicBezTo>
                  <a:lnTo>
                    <a:pt x="346" y="1066"/>
                  </a:lnTo>
                  <a:cubicBezTo>
                    <a:pt x="372" y="1106"/>
                    <a:pt x="372" y="1145"/>
                    <a:pt x="359" y="1186"/>
                  </a:cubicBezTo>
                  <a:lnTo>
                    <a:pt x="213" y="1623"/>
                  </a:lnTo>
                  <a:cubicBezTo>
                    <a:pt x="179" y="1714"/>
                    <a:pt x="242" y="1805"/>
                    <a:pt x="327" y="1805"/>
                  </a:cubicBezTo>
                  <a:cubicBezTo>
                    <a:pt x="342" y="1805"/>
                    <a:pt x="357" y="1802"/>
                    <a:pt x="372" y="1796"/>
                  </a:cubicBezTo>
                  <a:lnTo>
                    <a:pt x="823" y="1650"/>
                  </a:lnTo>
                  <a:cubicBezTo>
                    <a:pt x="834" y="1646"/>
                    <a:pt x="845" y="1645"/>
                    <a:pt x="855" y="1645"/>
                  </a:cubicBezTo>
                  <a:cubicBezTo>
                    <a:pt x="885" y="1645"/>
                    <a:pt x="914" y="1657"/>
                    <a:pt x="943" y="1676"/>
                  </a:cubicBezTo>
                  <a:lnTo>
                    <a:pt x="1315" y="1956"/>
                  </a:lnTo>
                  <a:cubicBezTo>
                    <a:pt x="1337" y="1974"/>
                    <a:pt x="1363" y="1982"/>
                    <a:pt x="1389" y="1982"/>
                  </a:cubicBezTo>
                  <a:cubicBezTo>
                    <a:pt x="1458" y="1982"/>
                    <a:pt x="1527" y="1926"/>
                    <a:pt x="1527" y="1849"/>
                  </a:cubicBezTo>
                  <a:lnTo>
                    <a:pt x="1527" y="1384"/>
                  </a:lnTo>
                  <a:cubicBezTo>
                    <a:pt x="1527" y="1331"/>
                    <a:pt x="1540" y="1292"/>
                    <a:pt x="1580" y="1265"/>
                  </a:cubicBezTo>
                  <a:lnTo>
                    <a:pt x="1965" y="1000"/>
                  </a:lnTo>
                  <a:cubicBezTo>
                    <a:pt x="2058" y="947"/>
                    <a:pt x="2032" y="800"/>
                    <a:pt x="1925" y="774"/>
                  </a:cubicBezTo>
                  <a:lnTo>
                    <a:pt x="1487" y="628"/>
                  </a:lnTo>
                  <a:cubicBezTo>
                    <a:pt x="1434" y="615"/>
                    <a:pt x="1407" y="575"/>
                    <a:pt x="1395" y="535"/>
                  </a:cubicBezTo>
                  <a:lnTo>
                    <a:pt x="1262" y="98"/>
                  </a:lnTo>
                  <a:cubicBezTo>
                    <a:pt x="1246" y="36"/>
                    <a:pt x="1190" y="1"/>
                    <a:pt x="1133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70"/>
            <p:cNvSpPr/>
            <p:nvPr/>
          </p:nvSpPr>
          <p:spPr>
            <a:xfrm>
              <a:off x="805934" y="509483"/>
              <a:ext cx="196296" cy="194543"/>
            </a:xfrm>
            <a:custGeom>
              <a:avLst/>
              <a:gdLst/>
              <a:ahLst/>
              <a:cxnLst/>
              <a:rect l="l" t="t" r="r" b="b"/>
              <a:pathLst>
                <a:path w="2015" h="1997" extrusionOk="0">
                  <a:moveTo>
                    <a:pt x="722" y="1"/>
                  </a:moveTo>
                  <a:cubicBezTo>
                    <a:pt x="655" y="1"/>
                    <a:pt x="593" y="49"/>
                    <a:pt x="585" y="123"/>
                  </a:cubicBezTo>
                  <a:lnTo>
                    <a:pt x="558" y="587"/>
                  </a:lnTo>
                  <a:cubicBezTo>
                    <a:pt x="558" y="640"/>
                    <a:pt x="531" y="681"/>
                    <a:pt x="491" y="693"/>
                  </a:cubicBezTo>
                  <a:lnTo>
                    <a:pt x="93" y="932"/>
                  </a:lnTo>
                  <a:cubicBezTo>
                    <a:pt x="1" y="985"/>
                    <a:pt x="13" y="1132"/>
                    <a:pt x="107" y="1171"/>
                  </a:cubicBezTo>
                  <a:lnTo>
                    <a:pt x="544" y="1344"/>
                  </a:lnTo>
                  <a:cubicBezTo>
                    <a:pt x="585" y="1357"/>
                    <a:pt x="611" y="1397"/>
                    <a:pt x="624" y="1436"/>
                  </a:cubicBezTo>
                  <a:lnTo>
                    <a:pt x="730" y="1888"/>
                  </a:lnTo>
                  <a:cubicBezTo>
                    <a:pt x="747" y="1955"/>
                    <a:pt x="807" y="1996"/>
                    <a:pt x="866" y="1996"/>
                  </a:cubicBezTo>
                  <a:cubicBezTo>
                    <a:pt x="899" y="1996"/>
                    <a:pt x="932" y="1983"/>
                    <a:pt x="956" y="1954"/>
                  </a:cubicBezTo>
                  <a:lnTo>
                    <a:pt x="1261" y="1596"/>
                  </a:lnTo>
                  <a:cubicBezTo>
                    <a:pt x="1287" y="1556"/>
                    <a:pt x="1328" y="1543"/>
                    <a:pt x="1367" y="1543"/>
                  </a:cubicBezTo>
                  <a:lnTo>
                    <a:pt x="1832" y="1583"/>
                  </a:lnTo>
                  <a:cubicBezTo>
                    <a:pt x="1837" y="1584"/>
                    <a:pt x="1842" y="1584"/>
                    <a:pt x="1848" y="1584"/>
                  </a:cubicBezTo>
                  <a:cubicBezTo>
                    <a:pt x="1946" y="1584"/>
                    <a:pt x="2014" y="1472"/>
                    <a:pt x="1951" y="1383"/>
                  </a:cubicBezTo>
                  <a:lnTo>
                    <a:pt x="1712" y="985"/>
                  </a:lnTo>
                  <a:cubicBezTo>
                    <a:pt x="1685" y="946"/>
                    <a:pt x="1685" y="906"/>
                    <a:pt x="1699" y="866"/>
                  </a:cubicBezTo>
                  <a:lnTo>
                    <a:pt x="1885" y="442"/>
                  </a:lnTo>
                  <a:cubicBezTo>
                    <a:pt x="1920" y="347"/>
                    <a:pt x="1850" y="252"/>
                    <a:pt x="1759" y="252"/>
                  </a:cubicBezTo>
                  <a:cubicBezTo>
                    <a:pt x="1748" y="252"/>
                    <a:pt x="1737" y="253"/>
                    <a:pt x="1726" y="256"/>
                  </a:cubicBezTo>
                  <a:lnTo>
                    <a:pt x="1275" y="375"/>
                  </a:lnTo>
                  <a:cubicBezTo>
                    <a:pt x="1264" y="378"/>
                    <a:pt x="1253" y="380"/>
                    <a:pt x="1242" y="380"/>
                  </a:cubicBezTo>
                  <a:cubicBezTo>
                    <a:pt x="1213" y="380"/>
                    <a:pt x="1184" y="368"/>
                    <a:pt x="1155" y="348"/>
                  </a:cubicBezTo>
                  <a:lnTo>
                    <a:pt x="810" y="30"/>
                  </a:lnTo>
                  <a:cubicBezTo>
                    <a:pt x="782" y="10"/>
                    <a:pt x="751" y="1"/>
                    <a:pt x="722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70"/>
            <p:cNvSpPr/>
            <p:nvPr/>
          </p:nvSpPr>
          <p:spPr>
            <a:xfrm>
              <a:off x="406435" y="1745577"/>
              <a:ext cx="287089" cy="267606"/>
            </a:xfrm>
            <a:custGeom>
              <a:avLst/>
              <a:gdLst/>
              <a:ahLst/>
              <a:cxnLst/>
              <a:rect l="l" t="t" r="r" b="b"/>
              <a:pathLst>
                <a:path w="2947" h="2747" extrusionOk="0">
                  <a:moveTo>
                    <a:pt x="780" y="0"/>
                  </a:moveTo>
                  <a:cubicBezTo>
                    <a:pt x="674" y="0"/>
                    <a:pt x="578" y="91"/>
                    <a:pt x="598" y="213"/>
                  </a:cubicBezTo>
                  <a:lnTo>
                    <a:pt x="678" y="864"/>
                  </a:lnTo>
                  <a:cubicBezTo>
                    <a:pt x="691" y="930"/>
                    <a:pt x="664" y="983"/>
                    <a:pt x="611" y="1036"/>
                  </a:cubicBezTo>
                  <a:lnTo>
                    <a:pt x="120" y="1474"/>
                  </a:lnTo>
                  <a:cubicBezTo>
                    <a:pt x="0" y="1567"/>
                    <a:pt x="54" y="1766"/>
                    <a:pt x="213" y="1793"/>
                  </a:cubicBezTo>
                  <a:lnTo>
                    <a:pt x="864" y="1912"/>
                  </a:lnTo>
                  <a:cubicBezTo>
                    <a:pt x="917" y="1926"/>
                    <a:pt x="970" y="1965"/>
                    <a:pt x="996" y="2032"/>
                  </a:cubicBezTo>
                  <a:lnTo>
                    <a:pt x="1262" y="2629"/>
                  </a:lnTo>
                  <a:cubicBezTo>
                    <a:pt x="1297" y="2707"/>
                    <a:pt x="1370" y="2747"/>
                    <a:pt x="1441" y="2747"/>
                  </a:cubicBezTo>
                  <a:cubicBezTo>
                    <a:pt x="1503" y="2747"/>
                    <a:pt x="1562" y="2717"/>
                    <a:pt x="1593" y="2655"/>
                  </a:cubicBezTo>
                  <a:lnTo>
                    <a:pt x="1911" y="2071"/>
                  </a:lnTo>
                  <a:cubicBezTo>
                    <a:pt x="1952" y="2018"/>
                    <a:pt x="2005" y="1979"/>
                    <a:pt x="2058" y="1979"/>
                  </a:cubicBezTo>
                  <a:lnTo>
                    <a:pt x="2721" y="1912"/>
                  </a:lnTo>
                  <a:cubicBezTo>
                    <a:pt x="2881" y="1899"/>
                    <a:pt x="2947" y="1713"/>
                    <a:pt x="2840" y="1593"/>
                  </a:cubicBezTo>
                  <a:lnTo>
                    <a:pt x="2389" y="1116"/>
                  </a:lnTo>
                  <a:cubicBezTo>
                    <a:pt x="2350" y="1063"/>
                    <a:pt x="2323" y="1009"/>
                    <a:pt x="2336" y="944"/>
                  </a:cubicBezTo>
                  <a:lnTo>
                    <a:pt x="2483" y="293"/>
                  </a:lnTo>
                  <a:cubicBezTo>
                    <a:pt x="2514" y="176"/>
                    <a:pt x="2417" y="75"/>
                    <a:pt x="2302" y="75"/>
                  </a:cubicBezTo>
                  <a:cubicBezTo>
                    <a:pt x="2275" y="75"/>
                    <a:pt x="2246" y="81"/>
                    <a:pt x="2217" y="94"/>
                  </a:cubicBezTo>
                  <a:lnTo>
                    <a:pt x="1619" y="372"/>
                  </a:lnTo>
                  <a:cubicBezTo>
                    <a:pt x="1599" y="383"/>
                    <a:pt x="1577" y="387"/>
                    <a:pt x="1554" y="387"/>
                  </a:cubicBezTo>
                  <a:cubicBezTo>
                    <a:pt x="1517" y="387"/>
                    <a:pt x="1480" y="376"/>
                    <a:pt x="1447" y="360"/>
                  </a:cubicBezTo>
                  <a:lnTo>
                    <a:pt x="876" y="27"/>
                  </a:lnTo>
                  <a:cubicBezTo>
                    <a:pt x="845" y="9"/>
                    <a:pt x="812" y="0"/>
                    <a:pt x="780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70"/>
            <p:cNvSpPr/>
            <p:nvPr/>
          </p:nvSpPr>
          <p:spPr>
            <a:xfrm>
              <a:off x="954589" y="3216537"/>
              <a:ext cx="129370" cy="125084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910" y="1"/>
                  </a:moveTo>
                  <a:cubicBezTo>
                    <a:pt x="894" y="1"/>
                    <a:pt x="878" y="6"/>
                    <a:pt x="863" y="17"/>
                  </a:cubicBezTo>
                  <a:lnTo>
                    <a:pt x="611" y="202"/>
                  </a:lnTo>
                  <a:cubicBezTo>
                    <a:pt x="602" y="211"/>
                    <a:pt x="579" y="221"/>
                    <a:pt x="557" y="221"/>
                  </a:cubicBezTo>
                  <a:cubicBezTo>
                    <a:pt x="548" y="221"/>
                    <a:pt x="539" y="219"/>
                    <a:pt x="531" y="215"/>
                  </a:cubicBezTo>
                  <a:lnTo>
                    <a:pt x="253" y="109"/>
                  </a:lnTo>
                  <a:cubicBezTo>
                    <a:pt x="247" y="108"/>
                    <a:pt x="242" y="107"/>
                    <a:pt x="236" y="107"/>
                  </a:cubicBezTo>
                  <a:cubicBezTo>
                    <a:pt x="176" y="107"/>
                    <a:pt x="122" y="168"/>
                    <a:pt x="147" y="229"/>
                  </a:cubicBezTo>
                  <a:lnTo>
                    <a:pt x="239" y="507"/>
                  </a:lnTo>
                  <a:cubicBezTo>
                    <a:pt x="253" y="534"/>
                    <a:pt x="239" y="574"/>
                    <a:pt x="226" y="587"/>
                  </a:cubicBezTo>
                  <a:lnTo>
                    <a:pt x="41" y="826"/>
                  </a:lnTo>
                  <a:cubicBezTo>
                    <a:pt x="0" y="893"/>
                    <a:pt x="41" y="972"/>
                    <a:pt x="106" y="972"/>
                  </a:cubicBezTo>
                  <a:lnTo>
                    <a:pt x="412" y="972"/>
                  </a:lnTo>
                  <a:cubicBezTo>
                    <a:pt x="439" y="972"/>
                    <a:pt x="465" y="985"/>
                    <a:pt x="492" y="999"/>
                  </a:cubicBezTo>
                  <a:lnTo>
                    <a:pt x="664" y="1250"/>
                  </a:lnTo>
                  <a:cubicBezTo>
                    <a:pt x="681" y="1273"/>
                    <a:pt x="707" y="1283"/>
                    <a:pt x="732" y="1283"/>
                  </a:cubicBezTo>
                  <a:cubicBezTo>
                    <a:pt x="768" y="1283"/>
                    <a:pt x="802" y="1263"/>
                    <a:pt x="810" y="1224"/>
                  </a:cubicBezTo>
                  <a:lnTo>
                    <a:pt x="903" y="932"/>
                  </a:lnTo>
                  <a:cubicBezTo>
                    <a:pt x="916" y="905"/>
                    <a:pt x="929" y="893"/>
                    <a:pt x="956" y="879"/>
                  </a:cubicBezTo>
                  <a:lnTo>
                    <a:pt x="1248" y="786"/>
                  </a:lnTo>
                  <a:cubicBezTo>
                    <a:pt x="1315" y="773"/>
                    <a:pt x="1327" y="680"/>
                    <a:pt x="1274" y="640"/>
                  </a:cubicBezTo>
                  <a:lnTo>
                    <a:pt x="1023" y="468"/>
                  </a:lnTo>
                  <a:cubicBezTo>
                    <a:pt x="1009" y="454"/>
                    <a:pt x="996" y="428"/>
                    <a:pt x="996" y="388"/>
                  </a:cubicBezTo>
                  <a:lnTo>
                    <a:pt x="996" y="96"/>
                  </a:lnTo>
                  <a:cubicBezTo>
                    <a:pt x="996" y="38"/>
                    <a:pt x="953" y="1"/>
                    <a:pt x="910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70"/>
            <p:cNvSpPr/>
            <p:nvPr/>
          </p:nvSpPr>
          <p:spPr>
            <a:xfrm>
              <a:off x="6619456" y="640116"/>
              <a:ext cx="129370" cy="125084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898" y="0"/>
                  </a:moveTo>
                  <a:cubicBezTo>
                    <a:pt x="881" y="0"/>
                    <a:pt x="864" y="5"/>
                    <a:pt x="850" y="16"/>
                  </a:cubicBezTo>
                  <a:lnTo>
                    <a:pt x="611" y="202"/>
                  </a:lnTo>
                  <a:cubicBezTo>
                    <a:pt x="592" y="211"/>
                    <a:pt x="573" y="221"/>
                    <a:pt x="554" y="221"/>
                  </a:cubicBezTo>
                  <a:cubicBezTo>
                    <a:pt x="546" y="221"/>
                    <a:pt x="539" y="219"/>
                    <a:pt x="531" y="215"/>
                  </a:cubicBezTo>
                  <a:lnTo>
                    <a:pt x="239" y="122"/>
                  </a:lnTo>
                  <a:cubicBezTo>
                    <a:pt x="229" y="118"/>
                    <a:pt x="219" y="116"/>
                    <a:pt x="209" y="116"/>
                  </a:cubicBezTo>
                  <a:cubicBezTo>
                    <a:pt x="155" y="116"/>
                    <a:pt x="110" y="172"/>
                    <a:pt x="133" y="228"/>
                  </a:cubicBezTo>
                  <a:lnTo>
                    <a:pt x="226" y="507"/>
                  </a:lnTo>
                  <a:cubicBezTo>
                    <a:pt x="239" y="534"/>
                    <a:pt x="239" y="573"/>
                    <a:pt x="213" y="587"/>
                  </a:cubicBezTo>
                  <a:lnTo>
                    <a:pt x="41" y="839"/>
                  </a:lnTo>
                  <a:cubicBezTo>
                    <a:pt x="0" y="892"/>
                    <a:pt x="41" y="971"/>
                    <a:pt x="106" y="971"/>
                  </a:cubicBezTo>
                  <a:lnTo>
                    <a:pt x="412" y="971"/>
                  </a:lnTo>
                  <a:cubicBezTo>
                    <a:pt x="439" y="971"/>
                    <a:pt x="465" y="985"/>
                    <a:pt x="478" y="998"/>
                  </a:cubicBezTo>
                  <a:lnTo>
                    <a:pt x="651" y="1250"/>
                  </a:lnTo>
                  <a:cubicBezTo>
                    <a:pt x="667" y="1273"/>
                    <a:pt x="693" y="1283"/>
                    <a:pt x="719" y="1283"/>
                  </a:cubicBezTo>
                  <a:cubicBezTo>
                    <a:pt x="756" y="1283"/>
                    <a:pt x="795" y="1262"/>
                    <a:pt x="810" y="1224"/>
                  </a:cubicBezTo>
                  <a:lnTo>
                    <a:pt x="903" y="945"/>
                  </a:lnTo>
                  <a:cubicBezTo>
                    <a:pt x="903" y="918"/>
                    <a:pt x="929" y="892"/>
                    <a:pt x="956" y="879"/>
                  </a:cubicBezTo>
                  <a:lnTo>
                    <a:pt x="1248" y="799"/>
                  </a:lnTo>
                  <a:cubicBezTo>
                    <a:pt x="1315" y="773"/>
                    <a:pt x="1327" y="679"/>
                    <a:pt x="1261" y="640"/>
                  </a:cubicBezTo>
                  <a:lnTo>
                    <a:pt x="1023" y="467"/>
                  </a:lnTo>
                  <a:cubicBezTo>
                    <a:pt x="996" y="454"/>
                    <a:pt x="982" y="428"/>
                    <a:pt x="982" y="401"/>
                  </a:cubicBezTo>
                  <a:lnTo>
                    <a:pt x="982" y="95"/>
                  </a:lnTo>
                  <a:cubicBezTo>
                    <a:pt x="992" y="37"/>
                    <a:pt x="945" y="0"/>
                    <a:pt x="898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70"/>
            <p:cNvSpPr/>
            <p:nvPr/>
          </p:nvSpPr>
          <p:spPr>
            <a:xfrm>
              <a:off x="4662197" y="592870"/>
              <a:ext cx="190159" cy="178079"/>
            </a:xfrm>
            <a:custGeom>
              <a:avLst/>
              <a:gdLst/>
              <a:ahLst/>
              <a:cxnLst/>
              <a:rect l="l" t="t" r="r" b="b"/>
              <a:pathLst>
                <a:path w="1952" h="1828" extrusionOk="0">
                  <a:moveTo>
                    <a:pt x="1521" y="0"/>
                  </a:moveTo>
                  <a:cubicBezTo>
                    <a:pt x="1473" y="0"/>
                    <a:pt x="1426" y="8"/>
                    <a:pt x="1381" y="23"/>
                  </a:cubicBezTo>
                  <a:cubicBezTo>
                    <a:pt x="1168" y="103"/>
                    <a:pt x="1036" y="302"/>
                    <a:pt x="970" y="515"/>
                  </a:cubicBezTo>
                  <a:cubicBezTo>
                    <a:pt x="903" y="302"/>
                    <a:pt x="770" y="103"/>
                    <a:pt x="558" y="37"/>
                  </a:cubicBezTo>
                  <a:cubicBezTo>
                    <a:pt x="507" y="16"/>
                    <a:pt x="454" y="5"/>
                    <a:pt x="401" y="5"/>
                  </a:cubicBezTo>
                  <a:cubicBezTo>
                    <a:pt x="290" y="5"/>
                    <a:pt x="183" y="53"/>
                    <a:pt x="120" y="143"/>
                  </a:cubicBezTo>
                  <a:cubicBezTo>
                    <a:pt x="67" y="209"/>
                    <a:pt x="54" y="288"/>
                    <a:pt x="41" y="355"/>
                  </a:cubicBezTo>
                  <a:cubicBezTo>
                    <a:pt x="0" y="700"/>
                    <a:pt x="94" y="1032"/>
                    <a:pt x="292" y="1297"/>
                  </a:cubicBezTo>
                  <a:cubicBezTo>
                    <a:pt x="465" y="1536"/>
                    <a:pt x="704" y="1722"/>
                    <a:pt x="982" y="1828"/>
                  </a:cubicBezTo>
                  <a:cubicBezTo>
                    <a:pt x="1248" y="1722"/>
                    <a:pt x="1501" y="1523"/>
                    <a:pt x="1660" y="1284"/>
                  </a:cubicBezTo>
                  <a:cubicBezTo>
                    <a:pt x="1858" y="1019"/>
                    <a:pt x="1952" y="687"/>
                    <a:pt x="1899" y="355"/>
                  </a:cubicBezTo>
                  <a:cubicBezTo>
                    <a:pt x="1885" y="276"/>
                    <a:pt x="1872" y="196"/>
                    <a:pt x="1832" y="143"/>
                  </a:cubicBezTo>
                  <a:cubicBezTo>
                    <a:pt x="1756" y="48"/>
                    <a:pt x="1639" y="0"/>
                    <a:pt x="1521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70"/>
            <p:cNvSpPr/>
            <p:nvPr/>
          </p:nvSpPr>
          <p:spPr>
            <a:xfrm>
              <a:off x="6852083" y="1567600"/>
              <a:ext cx="190256" cy="178079"/>
            </a:xfrm>
            <a:custGeom>
              <a:avLst/>
              <a:gdLst/>
              <a:ahLst/>
              <a:cxnLst/>
              <a:rect l="l" t="t" r="r" b="b"/>
              <a:pathLst>
                <a:path w="1953" h="1828" extrusionOk="0">
                  <a:moveTo>
                    <a:pt x="1521" y="0"/>
                  </a:moveTo>
                  <a:cubicBezTo>
                    <a:pt x="1474" y="0"/>
                    <a:pt x="1426" y="8"/>
                    <a:pt x="1381" y="23"/>
                  </a:cubicBezTo>
                  <a:cubicBezTo>
                    <a:pt x="1169" y="103"/>
                    <a:pt x="1036" y="302"/>
                    <a:pt x="970" y="515"/>
                  </a:cubicBezTo>
                  <a:cubicBezTo>
                    <a:pt x="903" y="302"/>
                    <a:pt x="771" y="117"/>
                    <a:pt x="558" y="37"/>
                  </a:cubicBezTo>
                  <a:cubicBezTo>
                    <a:pt x="513" y="22"/>
                    <a:pt x="465" y="14"/>
                    <a:pt x="418" y="14"/>
                  </a:cubicBezTo>
                  <a:cubicBezTo>
                    <a:pt x="300" y="14"/>
                    <a:pt x="187" y="61"/>
                    <a:pt x="121" y="156"/>
                  </a:cubicBezTo>
                  <a:cubicBezTo>
                    <a:pt x="68" y="209"/>
                    <a:pt x="54" y="289"/>
                    <a:pt x="41" y="368"/>
                  </a:cubicBezTo>
                  <a:cubicBezTo>
                    <a:pt x="1" y="700"/>
                    <a:pt x="94" y="1032"/>
                    <a:pt x="293" y="1297"/>
                  </a:cubicBezTo>
                  <a:cubicBezTo>
                    <a:pt x="466" y="1536"/>
                    <a:pt x="705" y="1722"/>
                    <a:pt x="983" y="1828"/>
                  </a:cubicBezTo>
                  <a:cubicBezTo>
                    <a:pt x="1248" y="1722"/>
                    <a:pt x="1501" y="1523"/>
                    <a:pt x="1660" y="1284"/>
                  </a:cubicBezTo>
                  <a:cubicBezTo>
                    <a:pt x="1859" y="1019"/>
                    <a:pt x="1952" y="687"/>
                    <a:pt x="1899" y="355"/>
                  </a:cubicBezTo>
                  <a:cubicBezTo>
                    <a:pt x="1885" y="276"/>
                    <a:pt x="1873" y="209"/>
                    <a:pt x="1832" y="143"/>
                  </a:cubicBezTo>
                  <a:cubicBezTo>
                    <a:pt x="1756" y="48"/>
                    <a:pt x="1640" y="0"/>
                    <a:pt x="1521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70"/>
            <p:cNvSpPr/>
            <p:nvPr/>
          </p:nvSpPr>
          <p:spPr>
            <a:xfrm>
              <a:off x="592595" y="2856882"/>
              <a:ext cx="190159" cy="177787"/>
            </a:xfrm>
            <a:custGeom>
              <a:avLst/>
              <a:gdLst/>
              <a:ahLst/>
              <a:cxnLst/>
              <a:rect l="l" t="t" r="r" b="b"/>
              <a:pathLst>
                <a:path w="1952" h="1825" extrusionOk="0">
                  <a:moveTo>
                    <a:pt x="1545" y="1"/>
                  </a:moveTo>
                  <a:cubicBezTo>
                    <a:pt x="1493" y="1"/>
                    <a:pt x="1441" y="11"/>
                    <a:pt x="1394" y="32"/>
                  </a:cubicBezTo>
                  <a:cubicBezTo>
                    <a:pt x="1182" y="112"/>
                    <a:pt x="1049" y="298"/>
                    <a:pt x="982" y="524"/>
                  </a:cubicBezTo>
                  <a:cubicBezTo>
                    <a:pt x="903" y="311"/>
                    <a:pt x="770" y="112"/>
                    <a:pt x="558" y="32"/>
                  </a:cubicBezTo>
                  <a:cubicBezTo>
                    <a:pt x="516" y="17"/>
                    <a:pt x="471" y="10"/>
                    <a:pt x="424" y="10"/>
                  </a:cubicBezTo>
                  <a:cubicBezTo>
                    <a:pt x="307" y="10"/>
                    <a:pt x="186" y="57"/>
                    <a:pt x="120" y="152"/>
                  </a:cubicBezTo>
                  <a:cubicBezTo>
                    <a:pt x="80" y="218"/>
                    <a:pt x="54" y="285"/>
                    <a:pt x="54" y="365"/>
                  </a:cubicBezTo>
                  <a:cubicBezTo>
                    <a:pt x="0" y="696"/>
                    <a:pt x="107" y="1028"/>
                    <a:pt x="292" y="1293"/>
                  </a:cubicBezTo>
                  <a:cubicBezTo>
                    <a:pt x="465" y="1532"/>
                    <a:pt x="717" y="1718"/>
                    <a:pt x="982" y="1824"/>
                  </a:cubicBezTo>
                  <a:cubicBezTo>
                    <a:pt x="1262" y="1718"/>
                    <a:pt x="1501" y="1532"/>
                    <a:pt x="1673" y="1280"/>
                  </a:cubicBezTo>
                  <a:cubicBezTo>
                    <a:pt x="1858" y="1014"/>
                    <a:pt x="1952" y="683"/>
                    <a:pt x="1911" y="351"/>
                  </a:cubicBezTo>
                  <a:cubicBezTo>
                    <a:pt x="1899" y="271"/>
                    <a:pt x="1872" y="205"/>
                    <a:pt x="1832" y="138"/>
                  </a:cubicBezTo>
                  <a:cubicBezTo>
                    <a:pt x="1769" y="48"/>
                    <a:pt x="1656" y="1"/>
                    <a:pt x="1545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70"/>
            <p:cNvSpPr/>
            <p:nvPr/>
          </p:nvSpPr>
          <p:spPr>
            <a:xfrm>
              <a:off x="3140675" y="2101919"/>
              <a:ext cx="191425" cy="177787"/>
            </a:xfrm>
            <a:custGeom>
              <a:avLst/>
              <a:gdLst/>
              <a:ahLst/>
              <a:cxnLst/>
              <a:rect l="l" t="t" r="r" b="b"/>
              <a:pathLst>
                <a:path w="1965" h="1825" extrusionOk="0">
                  <a:moveTo>
                    <a:pt x="1550" y="1"/>
                  </a:moveTo>
                  <a:cubicBezTo>
                    <a:pt x="1498" y="1"/>
                    <a:pt x="1444" y="11"/>
                    <a:pt x="1393" y="32"/>
                  </a:cubicBezTo>
                  <a:cubicBezTo>
                    <a:pt x="1181" y="112"/>
                    <a:pt x="1048" y="311"/>
                    <a:pt x="982" y="524"/>
                  </a:cubicBezTo>
                  <a:cubicBezTo>
                    <a:pt x="916" y="311"/>
                    <a:pt x="783" y="112"/>
                    <a:pt x="571" y="32"/>
                  </a:cubicBezTo>
                  <a:cubicBezTo>
                    <a:pt x="525" y="17"/>
                    <a:pt x="477" y="10"/>
                    <a:pt x="428" y="10"/>
                  </a:cubicBezTo>
                  <a:cubicBezTo>
                    <a:pt x="307" y="10"/>
                    <a:pt x="186" y="57"/>
                    <a:pt x="119" y="152"/>
                  </a:cubicBezTo>
                  <a:cubicBezTo>
                    <a:pt x="80" y="218"/>
                    <a:pt x="66" y="285"/>
                    <a:pt x="53" y="364"/>
                  </a:cubicBezTo>
                  <a:cubicBezTo>
                    <a:pt x="0" y="696"/>
                    <a:pt x="107" y="1028"/>
                    <a:pt x="305" y="1293"/>
                  </a:cubicBezTo>
                  <a:cubicBezTo>
                    <a:pt x="478" y="1532"/>
                    <a:pt x="717" y="1731"/>
                    <a:pt x="982" y="1824"/>
                  </a:cubicBezTo>
                  <a:lnTo>
                    <a:pt x="995" y="1824"/>
                  </a:lnTo>
                  <a:cubicBezTo>
                    <a:pt x="1261" y="1718"/>
                    <a:pt x="1499" y="1532"/>
                    <a:pt x="1673" y="1280"/>
                  </a:cubicBezTo>
                  <a:cubicBezTo>
                    <a:pt x="1858" y="1014"/>
                    <a:pt x="1964" y="683"/>
                    <a:pt x="1911" y="351"/>
                  </a:cubicBezTo>
                  <a:cubicBezTo>
                    <a:pt x="1898" y="271"/>
                    <a:pt x="1885" y="205"/>
                    <a:pt x="1832" y="138"/>
                  </a:cubicBezTo>
                  <a:cubicBezTo>
                    <a:pt x="1768" y="48"/>
                    <a:pt x="1662" y="1"/>
                    <a:pt x="1550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498;p52">
            <a:extLst>
              <a:ext uri="{FF2B5EF4-FFF2-40B4-BE49-F238E27FC236}">
                <a16:creationId xmlns:a16="http://schemas.microsoft.com/office/drawing/2014/main" id="{CD04581D-648D-834D-B765-304E237446A3}"/>
              </a:ext>
            </a:extLst>
          </p:cNvPr>
          <p:cNvSpPr txBox="1">
            <a:spLocks/>
          </p:cNvSpPr>
          <p:nvPr/>
        </p:nvSpPr>
        <p:spPr>
          <a:xfrm>
            <a:off x="532786" y="1577287"/>
            <a:ext cx="6410821" cy="68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Em gái 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 dò dẫm trong đêm tối</a:t>
            </a:r>
            <a:endParaRPr lang="vi-VN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Google Shape;498;p52">
            <a:extLst>
              <a:ext uri="{FF2B5EF4-FFF2-40B4-BE49-F238E27FC236}">
                <a16:creationId xmlns:a16="http://schemas.microsoft.com/office/drawing/2014/main" id="{B89898C9-D4E3-7843-9030-EA22778C7B60}"/>
              </a:ext>
            </a:extLst>
          </p:cNvPr>
          <p:cNvSpPr txBox="1">
            <a:spLocks/>
          </p:cNvSpPr>
          <p:nvPr/>
        </p:nvSpPr>
        <p:spPr>
          <a:xfrm>
            <a:off x="510094" y="2725251"/>
            <a:ext cx="6410821" cy="1788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em gái nhỏ đầu trần, chân đi đất,</a:t>
            </a:r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endParaRPr lang="en-US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50000"/>
              </a:lnSpc>
            </a:pP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đang dò dẫm trong đêm tối.</a:t>
            </a:r>
            <a:endParaRPr lang="vi-VN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2984E08-E687-5D47-A37B-70CC95C5E515}"/>
              </a:ext>
            </a:extLst>
          </p:cNvPr>
          <p:cNvCxnSpPr/>
          <p:nvPr/>
        </p:nvCxnSpPr>
        <p:spPr>
          <a:xfrm>
            <a:off x="992244" y="2059591"/>
            <a:ext cx="964165" cy="1248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FABFFA9E-76B5-1F45-9296-125B37D7F928}"/>
              </a:ext>
            </a:extLst>
          </p:cNvPr>
          <p:cNvCxnSpPr>
            <a:cxnSpLocks/>
          </p:cNvCxnSpPr>
          <p:nvPr/>
        </p:nvCxnSpPr>
        <p:spPr>
          <a:xfrm>
            <a:off x="656512" y="3341077"/>
            <a:ext cx="5372143" cy="555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 flipH="1">
            <a:off x="2096086" y="1807698"/>
            <a:ext cx="80435" cy="1688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73111" y="2089153"/>
            <a:ext cx="1159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CN - DT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38196" y="2078369"/>
            <a:ext cx="647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VN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6175074" y="3108960"/>
            <a:ext cx="85049" cy="232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224598" y="3404382"/>
            <a:ext cx="2939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CN – </a:t>
            </a:r>
            <a:r>
              <a:rPr lang="en-US" sz="1800" b="1" dirty="0" err="1">
                <a:solidFill>
                  <a:srgbClr val="FF0000"/>
                </a:solidFill>
              </a:rPr>
              <a:t>Cụm</a:t>
            </a:r>
            <a:r>
              <a:rPr lang="en-US" sz="1800" b="1" dirty="0">
                <a:solidFill>
                  <a:srgbClr val="FF0000"/>
                </a:solidFill>
              </a:rPr>
              <a:t> DT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77042" y="4593098"/>
            <a:ext cx="1159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VN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435461" y="106246"/>
            <a:ext cx="49993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tx1"/>
                </a:solidFill>
              </a:rPr>
              <a:t>BT3/66: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>
                <a:solidFill>
                  <a:srgbClr val="FF0000"/>
                </a:solidFill>
              </a:rPr>
              <a:t>So </a:t>
            </a:r>
            <a:r>
              <a:rPr lang="en-US" sz="2000" b="1" dirty="0" err="1">
                <a:solidFill>
                  <a:srgbClr val="FF0000"/>
                </a:solidFill>
              </a:rPr>
              <a:t>sánh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những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câu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văn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và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rút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ra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nhận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xét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về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tác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dụng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của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việc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dùng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cụm</a:t>
            </a:r>
            <a:r>
              <a:rPr lang="en-US" sz="2000" b="1" dirty="0">
                <a:solidFill>
                  <a:srgbClr val="FF0000"/>
                </a:solidFill>
              </a:rPr>
              <a:t> DT </a:t>
            </a:r>
            <a:r>
              <a:rPr lang="en-US" sz="2000" b="1" dirty="0" err="1">
                <a:solidFill>
                  <a:srgbClr val="FF0000"/>
                </a:solidFill>
              </a:rPr>
              <a:t>làm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thành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phần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chính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của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câu</a:t>
            </a:r>
            <a:endParaRPr lang="en-US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95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64"/>
          <p:cNvSpPr/>
          <p:nvPr/>
        </p:nvSpPr>
        <p:spPr>
          <a:xfrm>
            <a:off x="2090295" y="1632247"/>
            <a:ext cx="672001" cy="6908420"/>
          </a:xfrm>
          <a:custGeom>
            <a:avLst/>
            <a:gdLst/>
            <a:ahLst/>
            <a:cxnLst/>
            <a:rect l="l" t="t" r="r" b="b"/>
            <a:pathLst>
              <a:path w="5236" h="53828" extrusionOk="0">
                <a:moveTo>
                  <a:pt x="1637" y="0"/>
                </a:moveTo>
                <a:cubicBezTo>
                  <a:pt x="1119" y="1566"/>
                  <a:pt x="1" y="2135"/>
                  <a:pt x="1" y="4564"/>
                </a:cubicBezTo>
                <a:cubicBezTo>
                  <a:pt x="1" y="7736"/>
                  <a:pt x="1902" y="7736"/>
                  <a:pt x="1902" y="10908"/>
                </a:cubicBezTo>
                <a:cubicBezTo>
                  <a:pt x="1902" y="14079"/>
                  <a:pt x="1" y="14079"/>
                  <a:pt x="1" y="17251"/>
                </a:cubicBezTo>
                <a:cubicBezTo>
                  <a:pt x="1" y="20423"/>
                  <a:pt x="1902" y="20423"/>
                  <a:pt x="1902" y="23595"/>
                </a:cubicBezTo>
                <a:cubicBezTo>
                  <a:pt x="1902" y="24317"/>
                  <a:pt x="1800" y="24886"/>
                  <a:pt x="1648" y="25354"/>
                </a:cubicBezTo>
                <a:lnTo>
                  <a:pt x="1637" y="25354"/>
                </a:lnTo>
                <a:cubicBezTo>
                  <a:pt x="1119" y="26919"/>
                  <a:pt x="1" y="27489"/>
                  <a:pt x="1" y="29918"/>
                </a:cubicBezTo>
                <a:cubicBezTo>
                  <a:pt x="1" y="33089"/>
                  <a:pt x="1902" y="33089"/>
                  <a:pt x="1902" y="36261"/>
                </a:cubicBezTo>
                <a:cubicBezTo>
                  <a:pt x="1902" y="39433"/>
                  <a:pt x="1" y="39433"/>
                  <a:pt x="1" y="42605"/>
                </a:cubicBezTo>
                <a:cubicBezTo>
                  <a:pt x="1" y="45776"/>
                  <a:pt x="1902" y="45776"/>
                  <a:pt x="1902" y="48948"/>
                </a:cubicBezTo>
                <a:cubicBezTo>
                  <a:pt x="1902" y="51541"/>
                  <a:pt x="631" y="52008"/>
                  <a:pt x="164" y="53828"/>
                </a:cubicBezTo>
                <a:lnTo>
                  <a:pt x="3498" y="53828"/>
                </a:lnTo>
                <a:cubicBezTo>
                  <a:pt x="3966" y="52008"/>
                  <a:pt x="5236" y="51541"/>
                  <a:pt x="5236" y="48948"/>
                </a:cubicBezTo>
                <a:cubicBezTo>
                  <a:pt x="5236" y="45776"/>
                  <a:pt x="3335" y="45776"/>
                  <a:pt x="3335" y="42605"/>
                </a:cubicBezTo>
                <a:cubicBezTo>
                  <a:pt x="3335" y="39433"/>
                  <a:pt x="5236" y="39433"/>
                  <a:pt x="5236" y="36261"/>
                </a:cubicBezTo>
                <a:cubicBezTo>
                  <a:pt x="5236" y="33089"/>
                  <a:pt x="3335" y="33089"/>
                  <a:pt x="3335" y="29918"/>
                </a:cubicBezTo>
                <a:cubicBezTo>
                  <a:pt x="3335" y="29348"/>
                  <a:pt x="3396" y="28881"/>
                  <a:pt x="3498" y="28474"/>
                </a:cubicBezTo>
                <a:cubicBezTo>
                  <a:pt x="3966" y="26655"/>
                  <a:pt x="5236" y="26187"/>
                  <a:pt x="5236" y="23595"/>
                </a:cubicBezTo>
                <a:cubicBezTo>
                  <a:pt x="5236" y="20423"/>
                  <a:pt x="3335" y="20423"/>
                  <a:pt x="3335" y="17251"/>
                </a:cubicBezTo>
                <a:cubicBezTo>
                  <a:pt x="3335" y="14079"/>
                  <a:pt x="5236" y="14079"/>
                  <a:pt x="5236" y="10908"/>
                </a:cubicBezTo>
                <a:cubicBezTo>
                  <a:pt x="5236" y="7736"/>
                  <a:pt x="3335" y="7736"/>
                  <a:pt x="3335" y="4564"/>
                </a:cubicBezTo>
                <a:cubicBezTo>
                  <a:pt x="3335" y="2135"/>
                  <a:pt x="4454" y="1566"/>
                  <a:pt x="4972" y="0"/>
                </a:cubicBezTo>
                <a:close/>
              </a:path>
            </a:pathLst>
          </a:custGeom>
          <a:solidFill>
            <a:srgbClr val="F6C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64"/>
          <p:cNvSpPr/>
          <p:nvPr/>
        </p:nvSpPr>
        <p:spPr>
          <a:xfrm>
            <a:off x="2086445" y="1628269"/>
            <a:ext cx="679830" cy="6917661"/>
          </a:xfrm>
          <a:custGeom>
            <a:avLst/>
            <a:gdLst/>
            <a:ahLst/>
            <a:cxnLst/>
            <a:rect l="l" t="t" r="r" b="b"/>
            <a:pathLst>
              <a:path w="5297" h="53900" extrusionOk="0">
                <a:moveTo>
                  <a:pt x="4961" y="61"/>
                </a:moveTo>
                <a:cubicBezTo>
                  <a:pt x="4778" y="590"/>
                  <a:pt x="4524" y="1007"/>
                  <a:pt x="4290" y="1403"/>
                </a:cubicBezTo>
                <a:cubicBezTo>
                  <a:pt x="3813" y="2196"/>
                  <a:pt x="3334" y="3000"/>
                  <a:pt x="3334" y="4595"/>
                </a:cubicBezTo>
                <a:cubicBezTo>
                  <a:pt x="3334" y="6192"/>
                  <a:pt x="3813" y="7005"/>
                  <a:pt x="4290" y="7787"/>
                </a:cubicBezTo>
                <a:cubicBezTo>
                  <a:pt x="4748" y="8560"/>
                  <a:pt x="5236" y="9363"/>
                  <a:pt x="5236" y="10939"/>
                </a:cubicBezTo>
                <a:cubicBezTo>
                  <a:pt x="5236" y="12515"/>
                  <a:pt x="4748" y="13318"/>
                  <a:pt x="4290" y="14090"/>
                </a:cubicBezTo>
                <a:cubicBezTo>
                  <a:pt x="3813" y="14873"/>
                  <a:pt x="3334" y="15687"/>
                  <a:pt x="3334" y="17282"/>
                </a:cubicBezTo>
                <a:cubicBezTo>
                  <a:pt x="3334" y="18879"/>
                  <a:pt x="3813" y="19681"/>
                  <a:pt x="4290" y="20464"/>
                </a:cubicBezTo>
                <a:cubicBezTo>
                  <a:pt x="4748" y="21247"/>
                  <a:pt x="5236" y="22050"/>
                  <a:pt x="5236" y="23626"/>
                </a:cubicBezTo>
                <a:cubicBezTo>
                  <a:pt x="5236" y="25202"/>
                  <a:pt x="4748" y="25995"/>
                  <a:pt x="4290" y="26777"/>
                </a:cubicBezTo>
                <a:cubicBezTo>
                  <a:pt x="3996" y="27265"/>
                  <a:pt x="3691" y="27773"/>
                  <a:pt x="3508" y="28475"/>
                </a:cubicBezTo>
                <a:lnTo>
                  <a:pt x="3497" y="28505"/>
                </a:lnTo>
                <a:cubicBezTo>
                  <a:pt x="3386" y="28943"/>
                  <a:pt x="3334" y="29420"/>
                  <a:pt x="3334" y="29949"/>
                </a:cubicBezTo>
                <a:cubicBezTo>
                  <a:pt x="3334" y="31545"/>
                  <a:pt x="3813" y="32358"/>
                  <a:pt x="4290" y="33141"/>
                </a:cubicBezTo>
                <a:cubicBezTo>
                  <a:pt x="4748" y="33913"/>
                  <a:pt x="5236" y="34717"/>
                  <a:pt x="5236" y="36292"/>
                </a:cubicBezTo>
                <a:cubicBezTo>
                  <a:pt x="5236" y="37868"/>
                  <a:pt x="4748" y="38671"/>
                  <a:pt x="4290" y="39444"/>
                </a:cubicBezTo>
                <a:cubicBezTo>
                  <a:pt x="3813" y="40227"/>
                  <a:pt x="3334" y="41040"/>
                  <a:pt x="3334" y="42636"/>
                </a:cubicBezTo>
                <a:cubicBezTo>
                  <a:pt x="3334" y="44232"/>
                  <a:pt x="3813" y="45035"/>
                  <a:pt x="4290" y="45818"/>
                </a:cubicBezTo>
                <a:cubicBezTo>
                  <a:pt x="4748" y="46600"/>
                  <a:pt x="5236" y="47404"/>
                  <a:pt x="5236" y="48979"/>
                </a:cubicBezTo>
                <a:cubicBezTo>
                  <a:pt x="5236" y="50555"/>
                  <a:pt x="4748" y="51348"/>
                  <a:pt x="4290" y="52130"/>
                </a:cubicBezTo>
                <a:cubicBezTo>
                  <a:pt x="3996" y="52618"/>
                  <a:pt x="3691" y="53127"/>
                  <a:pt x="3508" y="53829"/>
                </a:cubicBezTo>
                <a:lnTo>
                  <a:pt x="244" y="53829"/>
                </a:lnTo>
                <a:cubicBezTo>
                  <a:pt x="427" y="53147"/>
                  <a:pt x="722" y="52649"/>
                  <a:pt x="1017" y="52161"/>
                </a:cubicBezTo>
                <a:cubicBezTo>
                  <a:pt x="1484" y="51378"/>
                  <a:pt x="1972" y="50565"/>
                  <a:pt x="1972" y="48979"/>
                </a:cubicBezTo>
                <a:cubicBezTo>
                  <a:pt x="1972" y="47383"/>
                  <a:pt x="1484" y="46570"/>
                  <a:pt x="1017" y="45787"/>
                </a:cubicBezTo>
                <a:cubicBezTo>
                  <a:pt x="549" y="45014"/>
                  <a:pt x="61" y="44212"/>
                  <a:pt x="61" y="42636"/>
                </a:cubicBezTo>
                <a:cubicBezTo>
                  <a:pt x="61" y="41060"/>
                  <a:pt x="549" y="40257"/>
                  <a:pt x="1017" y="39484"/>
                </a:cubicBezTo>
                <a:cubicBezTo>
                  <a:pt x="1484" y="38702"/>
                  <a:pt x="1972" y="37889"/>
                  <a:pt x="1972" y="36292"/>
                </a:cubicBezTo>
                <a:cubicBezTo>
                  <a:pt x="1972" y="34697"/>
                  <a:pt x="1484" y="33883"/>
                  <a:pt x="1017" y="33100"/>
                </a:cubicBezTo>
                <a:cubicBezTo>
                  <a:pt x="549" y="32328"/>
                  <a:pt x="61" y="31525"/>
                  <a:pt x="61" y="29949"/>
                </a:cubicBezTo>
                <a:cubicBezTo>
                  <a:pt x="61" y="28373"/>
                  <a:pt x="549" y="27570"/>
                  <a:pt x="1007" y="26797"/>
                </a:cubicBezTo>
                <a:cubicBezTo>
                  <a:pt x="1261" y="26381"/>
                  <a:pt x="1515" y="25954"/>
                  <a:pt x="1698" y="25415"/>
                </a:cubicBezTo>
                <a:lnTo>
                  <a:pt x="1708" y="25394"/>
                </a:lnTo>
                <a:cubicBezTo>
                  <a:pt x="1881" y="24866"/>
                  <a:pt x="1972" y="24287"/>
                  <a:pt x="1972" y="23626"/>
                </a:cubicBezTo>
                <a:cubicBezTo>
                  <a:pt x="1972" y="22030"/>
                  <a:pt x="1484" y="21217"/>
                  <a:pt x="1017" y="20434"/>
                </a:cubicBezTo>
                <a:cubicBezTo>
                  <a:pt x="549" y="19661"/>
                  <a:pt x="61" y="18858"/>
                  <a:pt x="61" y="17282"/>
                </a:cubicBezTo>
                <a:cubicBezTo>
                  <a:pt x="61" y="15707"/>
                  <a:pt x="549" y="14903"/>
                  <a:pt x="1017" y="14131"/>
                </a:cubicBezTo>
                <a:cubicBezTo>
                  <a:pt x="1484" y="13348"/>
                  <a:pt x="1972" y="12535"/>
                  <a:pt x="1972" y="10939"/>
                </a:cubicBezTo>
                <a:cubicBezTo>
                  <a:pt x="1972" y="9343"/>
                  <a:pt x="1484" y="8530"/>
                  <a:pt x="1017" y="7747"/>
                </a:cubicBezTo>
                <a:cubicBezTo>
                  <a:pt x="549" y="6974"/>
                  <a:pt x="61" y="6171"/>
                  <a:pt x="61" y="4595"/>
                </a:cubicBezTo>
                <a:cubicBezTo>
                  <a:pt x="61" y="3020"/>
                  <a:pt x="549" y="2216"/>
                  <a:pt x="1007" y="1444"/>
                </a:cubicBezTo>
                <a:cubicBezTo>
                  <a:pt x="1261" y="1028"/>
                  <a:pt x="1515" y="601"/>
                  <a:pt x="1698" y="61"/>
                </a:cubicBezTo>
                <a:close/>
                <a:moveTo>
                  <a:pt x="1647" y="0"/>
                </a:moveTo>
                <a:lnTo>
                  <a:pt x="1637" y="21"/>
                </a:lnTo>
                <a:cubicBezTo>
                  <a:pt x="1464" y="560"/>
                  <a:pt x="1200" y="997"/>
                  <a:pt x="956" y="1403"/>
                </a:cubicBezTo>
                <a:cubicBezTo>
                  <a:pt x="478" y="2196"/>
                  <a:pt x="0" y="3000"/>
                  <a:pt x="0" y="4595"/>
                </a:cubicBezTo>
                <a:cubicBezTo>
                  <a:pt x="0" y="6192"/>
                  <a:pt x="478" y="7005"/>
                  <a:pt x="956" y="7787"/>
                </a:cubicBezTo>
                <a:cubicBezTo>
                  <a:pt x="1413" y="8560"/>
                  <a:pt x="1901" y="9363"/>
                  <a:pt x="1901" y="10939"/>
                </a:cubicBezTo>
                <a:cubicBezTo>
                  <a:pt x="1901" y="12515"/>
                  <a:pt x="1413" y="13318"/>
                  <a:pt x="956" y="14090"/>
                </a:cubicBezTo>
                <a:cubicBezTo>
                  <a:pt x="478" y="14873"/>
                  <a:pt x="0" y="15687"/>
                  <a:pt x="0" y="17282"/>
                </a:cubicBezTo>
                <a:cubicBezTo>
                  <a:pt x="0" y="18879"/>
                  <a:pt x="478" y="19681"/>
                  <a:pt x="956" y="20464"/>
                </a:cubicBezTo>
                <a:cubicBezTo>
                  <a:pt x="1413" y="21247"/>
                  <a:pt x="1901" y="22050"/>
                  <a:pt x="1901" y="23626"/>
                </a:cubicBezTo>
                <a:cubicBezTo>
                  <a:pt x="1901" y="24266"/>
                  <a:pt x="1820" y="24836"/>
                  <a:pt x="1657" y="25354"/>
                </a:cubicBezTo>
                <a:lnTo>
                  <a:pt x="1647" y="25354"/>
                </a:lnTo>
                <a:lnTo>
                  <a:pt x="1637" y="25374"/>
                </a:lnTo>
                <a:cubicBezTo>
                  <a:pt x="1464" y="25913"/>
                  <a:pt x="1200" y="26350"/>
                  <a:pt x="956" y="26757"/>
                </a:cubicBezTo>
                <a:cubicBezTo>
                  <a:pt x="478" y="27550"/>
                  <a:pt x="0" y="28353"/>
                  <a:pt x="0" y="29949"/>
                </a:cubicBezTo>
                <a:cubicBezTo>
                  <a:pt x="0" y="31545"/>
                  <a:pt x="478" y="32358"/>
                  <a:pt x="956" y="33141"/>
                </a:cubicBezTo>
                <a:cubicBezTo>
                  <a:pt x="1413" y="33913"/>
                  <a:pt x="1901" y="34717"/>
                  <a:pt x="1901" y="36292"/>
                </a:cubicBezTo>
                <a:cubicBezTo>
                  <a:pt x="1901" y="37868"/>
                  <a:pt x="1413" y="38671"/>
                  <a:pt x="956" y="39444"/>
                </a:cubicBezTo>
                <a:cubicBezTo>
                  <a:pt x="478" y="40227"/>
                  <a:pt x="0" y="41040"/>
                  <a:pt x="0" y="42636"/>
                </a:cubicBezTo>
                <a:cubicBezTo>
                  <a:pt x="0" y="44232"/>
                  <a:pt x="478" y="45035"/>
                  <a:pt x="956" y="45818"/>
                </a:cubicBezTo>
                <a:cubicBezTo>
                  <a:pt x="1413" y="46600"/>
                  <a:pt x="1901" y="47404"/>
                  <a:pt x="1901" y="48979"/>
                </a:cubicBezTo>
                <a:cubicBezTo>
                  <a:pt x="1901" y="50555"/>
                  <a:pt x="1413" y="51348"/>
                  <a:pt x="956" y="52130"/>
                </a:cubicBezTo>
                <a:cubicBezTo>
                  <a:pt x="651" y="52629"/>
                  <a:pt x="346" y="53137"/>
                  <a:pt x="163" y="53859"/>
                </a:cubicBezTo>
                <a:lnTo>
                  <a:pt x="153" y="53899"/>
                </a:lnTo>
                <a:lnTo>
                  <a:pt x="3558" y="53899"/>
                </a:lnTo>
                <a:lnTo>
                  <a:pt x="3569" y="53869"/>
                </a:lnTo>
                <a:cubicBezTo>
                  <a:pt x="3741" y="53167"/>
                  <a:pt x="4046" y="52659"/>
                  <a:pt x="4341" y="52161"/>
                </a:cubicBezTo>
                <a:cubicBezTo>
                  <a:pt x="4819" y="51378"/>
                  <a:pt x="5297" y="50565"/>
                  <a:pt x="5297" y="48979"/>
                </a:cubicBezTo>
                <a:cubicBezTo>
                  <a:pt x="5297" y="47383"/>
                  <a:pt x="4819" y="46570"/>
                  <a:pt x="4341" y="45787"/>
                </a:cubicBezTo>
                <a:cubicBezTo>
                  <a:pt x="3883" y="45014"/>
                  <a:pt x="3395" y="44212"/>
                  <a:pt x="3395" y="42636"/>
                </a:cubicBezTo>
                <a:cubicBezTo>
                  <a:pt x="3395" y="41060"/>
                  <a:pt x="3883" y="40257"/>
                  <a:pt x="4341" y="39484"/>
                </a:cubicBezTo>
                <a:cubicBezTo>
                  <a:pt x="4819" y="38702"/>
                  <a:pt x="5297" y="37889"/>
                  <a:pt x="5297" y="36292"/>
                </a:cubicBezTo>
                <a:cubicBezTo>
                  <a:pt x="5297" y="34697"/>
                  <a:pt x="4819" y="33883"/>
                  <a:pt x="4341" y="33100"/>
                </a:cubicBezTo>
                <a:cubicBezTo>
                  <a:pt x="3883" y="32328"/>
                  <a:pt x="3395" y="31525"/>
                  <a:pt x="3395" y="29949"/>
                </a:cubicBezTo>
                <a:cubicBezTo>
                  <a:pt x="3395" y="29431"/>
                  <a:pt x="3447" y="28973"/>
                  <a:pt x="3558" y="28546"/>
                </a:cubicBezTo>
                <a:lnTo>
                  <a:pt x="3569" y="28516"/>
                </a:lnTo>
                <a:cubicBezTo>
                  <a:pt x="3741" y="27814"/>
                  <a:pt x="4046" y="27306"/>
                  <a:pt x="4341" y="26808"/>
                </a:cubicBezTo>
                <a:cubicBezTo>
                  <a:pt x="4819" y="26025"/>
                  <a:pt x="5297" y="25211"/>
                  <a:pt x="5297" y="23626"/>
                </a:cubicBezTo>
                <a:cubicBezTo>
                  <a:pt x="5297" y="22030"/>
                  <a:pt x="4819" y="21217"/>
                  <a:pt x="4341" y="20434"/>
                </a:cubicBezTo>
                <a:cubicBezTo>
                  <a:pt x="3883" y="19661"/>
                  <a:pt x="3395" y="18858"/>
                  <a:pt x="3395" y="17282"/>
                </a:cubicBezTo>
                <a:cubicBezTo>
                  <a:pt x="3395" y="15707"/>
                  <a:pt x="3883" y="14903"/>
                  <a:pt x="4341" y="14131"/>
                </a:cubicBezTo>
                <a:cubicBezTo>
                  <a:pt x="4819" y="13348"/>
                  <a:pt x="5297" y="12535"/>
                  <a:pt x="5297" y="10939"/>
                </a:cubicBezTo>
                <a:cubicBezTo>
                  <a:pt x="5297" y="9343"/>
                  <a:pt x="4819" y="8530"/>
                  <a:pt x="4341" y="7747"/>
                </a:cubicBezTo>
                <a:cubicBezTo>
                  <a:pt x="3883" y="6974"/>
                  <a:pt x="3395" y="6171"/>
                  <a:pt x="3395" y="4595"/>
                </a:cubicBezTo>
                <a:cubicBezTo>
                  <a:pt x="3395" y="3020"/>
                  <a:pt x="3883" y="2216"/>
                  <a:pt x="4341" y="1444"/>
                </a:cubicBezTo>
                <a:cubicBezTo>
                  <a:pt x="4595" y="1028"/>
                  <a:pt x="4859" y="590"/>
                  <a:pt x="5042" y="41"/>
                </a:cubicBezTo>
                <a:lnTo>
                  <a:pt x="5053" y="0"/>
                </a:ln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64"/>
          <p:cNvSpPr/>
          <p:nvPr/>
        </p:nvSpPr>
        <p:spPr>
          <a:xfrm>
            <a:off x="1662404" y="1632247"/>
            <a:ext cx="672001" cy="6908420"/>
          </a:xfrm>
          <a:custGeom>
            <a:avLst/>
            <a:gdLst/>
            <a:ahLst/>
            <a:cxnLst/>
            <a:rect l="l" t="t" r="r" b="b"/>
            <a:pathLst>
              <a:path w="5236" h="53828" extrusionOk="0">
                <a:moveTo>
                  <a:pt x="1647" y="0"/>
                </a:moveTo>
                <a:cubicBezTo>
                  <a:pt x="1119" y="1566"/>
                  <a:pt x="1" y="2135"/>
                  <a:pt x="1" y="4564"/>
                </a:cubicBezTo>
                <a:cubicBezTo>
                  <a:pt x="1" y="7736"/>
                  <a:pt x="1901" y="7736"/>
                  <a:pt x="1901" y="10908"/>
                </a:cubicBezTo>
                <a:cubicBezTo>
                  <a:pt x="1901" y="14079"/>
                  <a:pt x="1" y="14079"/>
                  <a:pt x="1" y="17251"/>
                </a:cubicBezTo>
                <a:cubicBezTo>
                  <a:pt x="1" y="20423"/>
                  <a:pt x="1901" y="20423"/>
                  <a:pt x="1901" y="23595"/>
                </a:cubicBezTo>
                <a:cubicBezTo>
                  <a:pt x="1901" y="24317"/>
                  <a:pt x="1799" y="24886"/>
                  <a:pt x="1647" y="25354"/>
                </a:cubicBezTo>
                <a:cubicBezTo>
                  <a:pt x="1119" y="26919"/>
                  <a:pt x="1" y="27489"/>
                  <a:pt x="1" y="29918"/>
                </a:cubicBezTo>
                <a:cubicBezTo>
                  <a:pt x="1" y="33089"/>
                  <a:pt x="1901" y="33089"/>
                  <a:pt x="1901" y="36261"/>
                </a:cubicBezTo>
                <a:cubicBezTo>
                  <a:pt x="1901" y="39433"/>
                  <a:pt x="1" y="39433"/>
                  <a:pt x="1" y="42605"/>
                </a:cubicBezTo>
                <a:cubicBezTo>
                  <a:pt x="1" y="45776"/>
                  <a:pt x="1901" y="45776"/>
                  <a:pt x="1901" y="48948"/>
                </a:cubicBezTo>
                <a:cubicBezTo>
                  <a:pt x="1901" y="51541"/>
                  <a:pt x="631" y="52008"/>
                  <a:pt x="163" y="53828"/>
                </a:cubicBezTo>
                <a:lnTo>
                  <a:pt x="3498" y="53828"/>
                </a:lnTo>
                <a:cubicBezTo>
                  <a:pt x="3965" y="52008"/>
                  <a:pt x="5236" y="51541"/>
                  <a:pt x="5236" y="48948"/>
                </a:cubicBezTo>
                <a:cubicBezTo>
                  <a:pt x="5236" y="45776"/>
                  <a:pt x="3335" y="45776"/>
                  <a:pt x="3335" y="42605"/>
                </a:cubicBezTo>
                <a:cubicBezTo>
                  <a:pt x="3335" y="39433"/>
                  <a:pt x="5236" y="39433"/>
                  <a:pt x="5236" y="36261"/>
                </a:cubicBezTo>
                <a:cubicBezTo>
                  <a:pt x="5236" y="33089"/>
                  <a:pt x="3335" y="33089"/>
                  <a:pt x="3335" y="29918"/>
                </a:cubicBezTo>
                <a:cubicBezTo>
                  <a:pt x="3335" y="27489"/>
                  <a:pt x="4453" y="26919"/>
                  <a:pt x="4971" y="25354"/>
                </a:cubicBezTo>
                <a:lnTo>
                  <a:pt x="4982" y="25354"/>
                </a:lnTo>
                <a:cubicBezTo>
                  <a:pt x="5134" y="24886"/>
                  <a:pt x="5236" y="24317"/>
                  <a:pt x="5236" y="23595"/>
                </a:cubicBezTo>
                <a:cubicBezTo>
                  <a:pt x="5236" y="20423"/>
                  <a:pt x="3335" y="20423"/>
                  <a:pt x="3335" y="17251"/>
                </a:cubicBezTo>
                <a:cubicBezTo>
                  <a:pt x="3335" y="14079"/>
                  <a:pt x="5236" y="14079"/>
                  <a:pt x="5236" y="10908"/>
                </a:cubicBezTo>
                <a:cubicBezTo>
                  <a:pt x="5236" y="7736"/>
                  <a:pt x="3335" y="7736"/>
                  <a:pt x="3335" y="4564"/>
                </a:cubicBezTo>
                <a:cubicBezTo>
                  <a:pt x="3335" y="2135"/>
                  <a:pt x="4453" y="1566"/>
                  <a:pt x="4971" y="0"/>
                </a:cubicBezTo>
                <a:close/>
              </a:path>
            </a:pathLst>
          </a:custGeom>
          <a:solidFill>
            <a:srgbClr val="EF89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64"/>
          <p:cNvSpPr/>
          <p:nvPr/>
        </p:nvSpPr>
        <p:spPr>
          <a:xfrm>
            <a:off x="1658425" y="1628269"/>
            <a:ext cx="681242" cy="6917661"/>
          </a:xfrm>
          <a:custGeom>
            <a:avLst/>
            <a:gdLst/>
            <a:ahLst/>
            <a:cxnLst/>
            <a:rect l="l" t="t" r="r" b="b"/>
            <a:pathLst>
              <a:path w="5308" h="53900" extrusionOk="0">
                <a:moveTo>
                  <a:pt x="4962" y="61"/>
                </a:moveTo>
                <a:cubicBezTo>
                  <a:pt x="4779" y="590"/>
                  <a:pt x="4525" y="1007"/>
                  <a:pt x="4291" y="1403"/>
                </a:cubicBezTo>
                <a:cubicBezTo>
                  <a:pt x="3813" y="2196"/>
                  <a:pt x="3335" y="3000"/>
                  <a:pt x="3335" y="4595"/>
                </a:cubicBezTo>
                <a:cubicBezTo>
                  <a:pt x="3335" y="6192"/>
                  <a:pt x="3813" y="7005"/>
                  <a:pt x="4291" y="7787"/>
                </a:cubicBezTo>
                <a:cubicBezTo>
                  <a:pt x="4748" y="8560"/>
                  <a:pt x="5236" y="9363"/>
                  <a:pt x="5236" y="10939"/>
                </a:cubicBezTo>
                <a:cubicBezTo>
                  <a:pt x="5236" y="12515"/>
                  <a:pt x="4748" y="13318"/>
                  <a:pt x="4291" y="14090"/>
                </a:cubicBezTo>
                <a:cubicBezTo>
                  <a:pt x="3813" y="14873"/>
                  <a:pt x="3335" y="15687"/>
                  <a:pt x="3335" y="17282"/>
                </a:cubicBezTo>
                <a:cubicBezTo>
                  <a:pt x="3335" y="18879"/>
                  <a:pt x="3813" y="19681"/>
                  <a:pt x="4291" y="20464"/>
                </a:cubicBezTo>
                <a:cubicBezTo>
                  <a:pt x="4748" y="21247"/>
                  <a:pt x="5236" y="22050"/>
                  <a:pt x="5236" y="23626"/>
                </a:cubicBezTo>
                <a:cubicBezTo>
                  <a:pt x="5236" y="24266"/>
                  <a:pt x="5155" y="24836"/>
                  <a:pt x="4992" y="25354"/>
                </a:cubicBezTo>
                <a:lnTo>
                  <a:pt x="4982" y="25354"/>
                </a:lnTo>
                <a:lnTo>
                  <a:pt x="4972" y="25374"/>
                </a:lnTo>
                <a:cubicBezTo>
                  <a:pt x="4799" y="25913"/>
                  <a:pt x="4535" y="26350"/>
                  <a:pt x="4291" y="26757"/>
                </a:cubicBezTo>
                <a:cubicBezTo>
                  <a:pt x="3813" y="27550"/>
                  <a:pt x="3335" y="28353"/>
                  <a:pt x="3335" y="29949"/>
                </a:cubicBezTo>
                <a:cubicBezTo>
                  <a:pt x="3335" y="31545"/>
                  <a:pt x="3813" y="32358"/>
                  <a:pt x="4291" y="33141"/>
                </a:cubicBezTo>
                <a:cubicBezTo>
                  <a:pt x="4748" y="33913"/>
                  <a:pt x="5236" y="34717"/>
                  <a:pt x="5236" y="36292"/>
                </a:cubicBezTo>
                <a:cubicBezTo>
                  <a:pt x="5236" y="37868"/>
                  <a:pt x="4748" y="38671"/>
                  <a:pt x="4291" y="39444"/>
                </a:cubicBezTo>
                <a:cubicBezTo>
                  <a:pt x="3813" y="40227"/>
                  <a:pt x="3335" y="41040"/>
                  <a:pt x="3335" y="42636"/>
                </a:cubicBezTo>
                <a:cubicBezTo>
                  <a:pt x="3335" y="44232"/>
                  <a:pt x="3813" y="45035"/>
                  <a:pt x="4291" y="45818"/>
                </a:cubicBezTo>
                <a:cubicBezTo>
                  <a:pt x="4748" y="46600"/>
                  <a:pt x="5236" y="47404"/>
                  <a:pt x="5236" y="48979"/>
                </a:cubicBezTo>
                <a:cubicBezTo>
                  <a:pt x="5236" y="50555"/>
                  <a:pt x="4748" y="51348"/>
                  <a:pt x="4291" y="52130"/>
                </a:cubicBezTo>
                <a:cubicBezTo>
                  <a:pt x="3996" y="52618"/>
                  <a:pt x="3691" y="53127"/>
                  <a:pt x="3508" y="53829"/>
                </a:cubicBezTo>
                <a:lnTo>
                  <a:pt x="245" y="53829"/>
                </a:lnTo>
                <a:cubicBezTo>
                  <a:pt x="428" y="53147"/>
                  <a:pt x="723" y="52649"/>
                  <a:pt x="1017" y="52161"/>
                </a:cubicBezTo>
                <a:cubicBezTo>
                  <a:pt x="1485" y="51378"/>
                  <a:pt x="1973" y="50565"/>
                  <a:pt x="1973" y="48979"/>
                </a:cubicBezTo>
                <a:cubicBezTo>
                  <a:pt x="1973" y="47383"/>
                  <a:pt x="1485" y="46570"/>
                  <a:pt x="1017" y="45787"/>
                </a:cubicBezTo>
                <a:cubicBezTo>
                  <a:pt x="550" y="45014"/>
                  <a:pt x="72" y="44212"/>
                  <a:pt x="72" y="42636"/>
                </a:cubicBezTo>
                <a:cubicBezTo>
                  <a:pt x="72" y="41060"/>
                  <a:pt x="550" y="40257"/>
                  <a:pt x="1017" y="39484"/>
                </a:cubicBezTo>
                <a:cubicBezTo>
                  <a:pt x="1485" y="38702"/>
                  <a:pt x="1973" y="37889"/>
                  <a:pt x="1973" y="36292"/>
                </a:cubicBezTo>
                <a:cubicBezTo>
                  <a:pt x="1973" y="34697"/>
                  <a:pt x="1485" y="33883"/>
                  <a:pt x="1017" y="33100"/>
                </a:cubicBezTo>
                <a:cubicBezTo>
                  <a:pt x="550" y="32328"/>
                  <a:pt x="72" y="31525"/>
                  <a:pt x="72" y="29949"/>
                </a:cubicBezTo>
                <a:cubicBezTo>
                  <a:pt x="72" y="28373"/>
                  <a:pt x="550" y="27570"/>
                  <a:pt x="1017" y="26797"/>
                </a:cubicBezTo>
                <a:cubicBezTo>
                  <a:pt x="1261" y="26381"/>
                  <a:pt x="1516" y="25954"/>
                  <a:pt x="1699" y="25415"/>
                </a:cubicBezTo>
                <a:lnTo>
                  <a:pt x="1709" y="25415"/>
                </a:lnTo>
                <a:lnTo>
                  <a:pt x="1709" y="25394"/>
                </a:lnTo>
                <a:cubicBezTo>
                  <a:pt x="1882" y="24866"/>
                  <a:pt x="1973" y="24287"/>
                  <a:pt x="1973" y="23626"/>
                </a:cubicBezTo>
                <a:cubicBezTo>
                  <a:pt x="1973" y="22030"/>
                  <a:pt x="1485" y="21217"/>
                  <a:pt x="1017" y="20434"/>
                </a:cubicBezTo>
                <a:cubicBezTo>
                  <a:pt x="550" y="19661"/>
                  <a:pt x="72" y="18858"/>
                  <a:pt x="72" y="17282"/>
                </a:cubicBezTo>
                <a:cubicBezTo>
                  <a:pt x="72" y="15707"/>
                  <a:pt x="550" y="14903"/>
                  <a:pt x="1017" y="14131"/>
                </a:cubicBezTo>
                <a:cubicBezTo>
                  <a:pt x="1485" y="13348"/>
                  <a:pt x="1973" y="12535"/>
                  <a:pt x="1973" y="10939"/>
                </a:cubicBezTo>
                <a:cubicBezTo>
                  <a:pt x="1973" y="9343"/>
                  <a:pt x="1485" y="8530"/>
                  <a:pt x="1017" y="7747"/>
                </a:cubicBezTo>
                <a:cubicBezTo>
                  <a:pt x="550" y="6974"/>
                  <a:pt x="72" y="6171"/>
                  <a:pt x="72" y="4595"/>
                </a:cubicBezTo>
                <a:cubicBezTo>
                  <a:pt x="72" y="3020"/>
                  <a:pt x="550" y="2216"/>
                  <a:pt x="1017" y="1444"/>
                </a:cubicBezTo>
                <a:cubicBezTo>
                  <a:pt x="1261" y="1028"/>
                  <a:pt x="1516" y="601"/>
                  <a:pt x="1699" y="61"/>
                </a:cubicBezTo>
                <a:close/>
                <a:moveTo>
                  <a:pt x="1648" y="0"/>
                </a:moveTo>
                <a:lnTo>
                  <a:pt x="1638" y="21"/>
                </a:lnTo>
                <a:cubicBezTo>
                  <a:pt x="1465" y="560"/>
                  <a:pt x="1200" y="997"/>
                  <a:pt x="956" y="1403"/>
                </a:cubicBezTo>
                <a:cubicBezTo>
                  <a:pt x="489" y="2196"/>
                  <a:pt x="1" y="3000"/>
                  <a:pt x="1" y="4595"/>
                </a:cubicBezTo>
                <a:cubicBezTo>
                  <a:pt x="1" y="6192"/>
                  <a:pt x="489" y="7005"/>
                  <a:pt x="956" y="7787"/>
                </a:cubicBezTo>
                <a:cubicBezTo>
                  <a:pt x="1424" y="8560"/>
                  <a:pt x="1902" y="9363"/>
                  <a:pt x="1902" y="10939"/>
                </a:cubicBezTo>
                <a:cubicBezTo>
                  <a:pt x="1902" y="12515"/>
                  <a:pt x="1424" y="13318"/>
                  <a:pt x="956" y="14090"/>
                </a:cubicBezTo>
                <a:cubicBezTo>
                  <a:pt x="489" y="14873"/>
                  <a:pt x="1" y="15687"/>
                  <a:pt x="1" y="17282"/>
                </a:cubicBezTo>
                <a:cubicBezTo>
                  <a:pt x="1" y="18879"/>
                  <a:pt x="489" y="19681"/>
                  <a:pt x="956" y="20464"/>
                </a:cubicBezTo>
                <a:cubicBezTo>
                  <a:pt x="1424" y="21247"/>
                  <a:pt x="1902" y="22050"/>
                  <a:pt x="1902" y="23626"/>
                </a:cubicBezTo>
                <a:cubicBezTo>
                  <a:pt x="1902" y="24266"/>
                  <a:pt x="1821" y="24836"/>
                  <a:pt x="1658" y="25354"/>
                </a:cubicBezTo>
                <a:lnTo>
                  <a:pt x="1648" y="25354"/>
                </a:lnTo>
                <a:lnTo>
                  <a:pt x="1638" y="25374"/>
                </a:lnTo>
                <a:cubicBezTo>
                  <a:pt x="1465" y="25913"/>
                  <a:pt x="1200" y="26350"/>
                  <a:pt x="956" y="26757"/>
                </a:cubicBezTo>
                <a:cubicBezTo>
                  <a:pt x="489" y="27550"/>
                  <a:pt x="1" y="28353"/>
                  <a:pt x="1" y="29949"/>
                </a:cubicBezTo>
                <a:cubicBezTo>
                  <a:pt x="1" y="31545"/>
                  <a:pt x="489" y="32358"/>
                  <a:pt x="956" y="33141"/>
                </a:cubicBezTo>
                <a:cubicBezTo>
                  <a:pt x="1424" y="33913"/>
                  <a:pt x="1902" y="34717"/>
                  <a:pt x="1902" y="36292"/>
                </a:cubicBezTo>
                <a:cubicBezTo>
                  <a:pt x="1902" y="37868"/>
                  <a:pt x="1424" y="38671"/>
                  <a:pt x="956" y="39444"/>
                </a:cubicBezTo>
                <a:cubicBezTo>
                  <a:pt x="489" y="40227"/>
                  <a:pt x="1" y="41040"/>
                  <a:pt x="1" y="42636"/>
                </a:cubicBezTo>
                <a:cubicBezTo>
                  <a:pt x="1" y="44232"/>
                  <a:pt x="489" y="45035"/>
                  <a:pt x="956" y="45818"/>
                </a:cubicBezTo>
                <a:cubicBezTo>
                  <a:pt x="1424" y="46600"/>
                  <a:pt x="1902" y="47404"/>
                  <a:pt x="1902" y="48979"/>
                </a:cubicBezTo>
                <a:cubicBezTo>
                  <a:pt x="1902" y="50555"/>
                  <a:pt x="1424" y="51348"/>
                  <a:pt x="956" y="52130"/>
                </a:cubicBezTo>
                <a:cubicBezTo>
                  <a:pt x="651" y="52629"/>
                  <a:pt x="346" y="53137"/>
                  <a:pt x="163" y="53859"/>
                </a:cubicBezTo>
                <a:lnTo>
                  <a:pt x="154" y="53899"/>
                </a:lnTo>
                <a:lnTo>
                  <a:pt x="3559" y="53899"/>
                </a:lnTo>
                <a:lnTo>
                  <a:pt x="3569" y="53869"/>
                </a:lnTo>
                <a:cubicBezTo>
                  <a:pt x="3742" y="53167"/>
                  <a:pt x="4047" y="52659"/>
                  <a:pt x="4352" y="52161"/>
                </a:cubicBezTo>
                <a:cubicBezTo>
                  <a:pt x="4819" y="51378"/>
                  <a:pt x="5307" y="50565"/>
                  <a:pt x="5307" y="48979"/>
                </a:cubicBezTo>
                <a:cubicBezTo>
                  <a:pt x="5307" y="47383"/>
                  <a:pt x="4819" y="46570"/>
                  <a:pt x="4352" y="45787"/>
                </a:cubicBezTo>
                <a:cubicBezTo>
                  <a:pt x="3884" y="45014"/>
                  <a:pt x="3396" y="44212"/>
                  <a:pt x="3396" y="42636"/>
                </a:cubicBezTo>
                <a:cubicBezTo>
                  <a:pt x="3396" y="41060"/>
                  <a:pt x="3884" y="40257"/>
                  <a:pt x="4352" y="39484"/>
                </a:cubicBezTo>
                <a:cubicBezTo>
                  <a:pt x="4819" y="38702"/>
                  <a:pt x="5307" y="37889"/>
                  <a:pt x="5307" y="36292"/>
                </a:cubicBezTo>
                <a:cubicBezTo>
                  <a:pt x="5307" y="34697"/>
                  <a:pt x="4819" y="33883"/>
                  <a:pt x="4352" y="33100"/>
                </a:cubicBezTo>
                <a:cubicBezTo>
                  <a:pt x="3884" y="32328"/>
                  <a:pt x="3396" y="31525"/>
                  <a:pt x="3396" y="29949"/>
                </a:cubicBezTo>
                <a:cubicBezTo>
                  <a:pt x="3396" y="28373"/>
                  <a:pt x="3884" y="27570"/>
                  <a:pt x="4342" y="26797"/>
                </a:cubicBezTo>
                <a:cubicBezTo>
                  <a:pt x="4596" y="26381"/>
                  <a:pt x="4850" y="25954"/>
                  <a:pt x="5033" y="25415"/>
                </a:cubicBezTo>
                <a:lnTo>
                  <a:pt x="5043" y="25394"/>
                </a:lnTo>
                <a:cubicBezTo>
                  <a:pt x="5216" y="24866"/>
                  <a:pt x="5307" y="24287"/>
                  <a:pt x="5307" y="23626"/>
                </a:cubicBezTo>
                <a:cubicBezTo>
                  <a:pt x="5307" y="22030"/>
                  <a:pt x="4819" y="21217"/>
                  <a:pt x="4352" y="20434"/>
                </a:cubicBezTo>
                <a:cubicBezTo>
                  <a:pt x="3884" y="19661"/>
                  <a:pt x="3396" y="18858"/>
                  <a:pt x="3396" y="17282"/>
                </a:cubicBezTo>
                <a:cubicBezTo>
                  <a:pt x="3396" y="15707"/>
                  <a:pt x="3884" y="14903"/>
                  <a:pt x="4352" y="14131"/>
                </a:cubicBezTo>
                <a:cubicBezTo>
                  <a:pt x="4819" y="13348"/>
                  <a:pt x="5307" y="12535"/>
                  <a:pt x="5307" y="10939"/>
                </a:cubicBezTo>
                <a:cubicBezTo>
                  <a:pt x="5307" y="9343"/>
                  <a:pt x="4819" y="8530"/>
                  <a:pt x="4352" y="7747"/>
                </a:cubicBezTo>
                <a:cubicBezTo>
                  <a:pt x="3884" y="6974"/>
                  <a:pt x="3396" y="6171"/>
                  <a:pt x="3396" y="4595"/>
                </a:cubicBezTo>
                <a:cubicBezTo>
                  <a:pt x="3396" y="3020"/>
                  <a:pt x="3884" y="2216"/>
                  <a:pt x="4342" y="1444"/>
                </a:cubicBezTo>
                <a:cubicBezTo>
                  <a:pt x="4596" y="1028"/>
                  <a:pt x="4860" y="590"/>
                  <a:pt x="5043" y="41"/>
                </a:cubicBezTo>
                <a:lnTo>
                  <a:pt x="5053" y="0"/>
                </a:ln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64"/>
          <p:cNvSpPr/>
          <p:nvPr/>
        </p:nvSpPr>
        <p:spPr>
          <a:xfrm>
            <a:off x="1234513" y="1632247"/>
            <a:ext cx="672001" cy="6908420"/>
          </a:xfrm>
          <a:custGeom>
            <a:avLst/>
            <a:gdLst/>
            <a:ahLst/>
            <a:cxnLst/>
            <a:rect l="l" t="t" r="r" b="b"/>
            <a:pathLst>
              <a:path w="5236" h="53828" extrusionOk="0">
                <a:moveTo>
                  <a:pt x="1647" y="0"/>
                </a:moveTo>
                <a:cubicBezTo>
                  <a:pt x="1118" y="1566"/>
                  <a:pt x="0" y="2135"/>
                  <a:pt x="0" y="4564"/>
                </a:cubicBezTo>
                <a:cubicBezTo>
                  <a:pt x="0" y="7736"/>
                  <a:pt x="1901" y="7736"/>
                  <a:pt x="1901" y="10908"/>
                </a:cubicBezTo>
                <a:cubicBezTo>
                  <a:pt x="1901" y="14079"/>
                  <a:pt x="0" y="14079"/>
                  <a:pt x="0" y="17251"/>
                </a:cubicBezTo>
                <a:cubicBezTo>
                  <a:pt x="0" y="20423"/>
                  <a:pt x="1901" y="20423"/>
                  <a:pt x="1901" y="23595"/>
                </a:cubicBezTo>
                <a:cubicBezTo>
                  <a:pt x="1901" y="24317"/>
                  <a:pt x="1799" y="24886"/>
                  <a:pt x="1647" y="25354"/>
                </a:cubicBezTo>
                <a:cubicBezTo>
                  <a:pt x="1118" y="26919"/>
                  <a:pt x="0" y="27489"/>
                  <a:pt x="0" y="29918"/>
                </a:cubicBezTo>
                <a:cubicBezTo>
                  <a:pt x="0" y="33089"/>
                  <a:pt x="1901" y="33089"/>
                  <a:pt x="1901" y="36261"/>
                </a:cubicBezTo>
                <a:cubicBezTo>
                  <a:pt x="1901" y="39433"/>
                  <a:pt x="0" y="39433"/>
                  <a:pt x="0" y="42605"/>
                </a:cubicBezTo>
                <a:cubicBezTo>
                  <a:pt x="0" y="45776"/>
                  <a:pt x="1901" y="45776"/>
                  <a:pt x="1901" y="48948"/>
                </a:cubicBezTo>
                <a:cubicBezTo>
                  <a:pt x="1901" y="51541"/>
                  <a:pt x="630" y="52008"/>
                  <a:pt x="173" y="53828"/>
                </a:cubicBezTo>
                <a:lnTo>
                  <a:pt x="3497" y="53828"/>
                </a:lnTo>
                <a:cubicBezTo>
                  <a:pt x="3965" y="52008"/>
                  <a:pt x="5235" y="51541"/>
                  <a:pt x="5235" y="48948"/>
                </a:cubicBezTo>
                <a:cubicBezTo>
                  <a:pt x="5235" y="45776"/>
                  <a:pt x="3335" y="45776"/>
                  <a:pt x="3335" y="42605"/>
                </a:cubicBezTo>
                <a:cubicBezTo>
                  <a:pt x="3335" y="39433"/>
                  <a:pt x="5235" y="39433"/>
                  <a:pt x="5235" y="36261"/>
                </a:cubicBezTo>
                <a:cubicBezTo>
                  <a:pt x="5235" y="33089"/>
                  <a:pt x="3335" y="33089"/>
                  <a:pt x="3335" y="29918"/>
                </a:cubicBezTo>
                <a:cubicBezTo>
                  <a:pt x="3335" y="27489"/>
                  <a:pt x="4453" y="26919"/>
                  <a:pt x="4981" y="25354"/>
                </a:cubicBezTo>
                <a:cubicBezTo>
                  <a:pt x="5133" y="24886"/>
                  <a:pt x="5235" y="24317"/>
                  <a:pt x="5235" y="23595"/>
                </a:cubicBezTo>
                <a:cubicBezTo>
                  <a:pt x="5235" y="20423"/>
                  <a:pt x="3335" y="20423"/>
                  <a:pt x="3335" y="17251"/>
                </a:cubicBezTo>
                <a:cubicBezTo>
                  <a:pt x="3335" y="14079"/>
                  <a:pt x="5235" y="14079"/>
                  <a:pt x="5235" y="10908"/>
                </a:cubicBezTo>
                <a:cubicBezTo>
                  <a:pt x="5235" y="7736"/>
                  <a:pt x="3335" y="7736"/>
                  <a:pt x="3335" y="4564"/>
                </a:cubicBezTo>
                <a:cubicBezTo>
                  <a:pt x="3335" y="2135"/>
                  <a:pt x="4453" y="1566"/>
                  <a:pt x="4981" y="0"/>
                </a:cubicBezTo>
                <a:close/>
              </a:path>
            </a:pathLst>
          </a:custGeom>
          <a:solidFill>
            <a:srgbClr val="8A9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64"/>
          <p:cNvSpPr/>
          <p:nvPr/>
        </p:nvSpPr>
        <p:spPr>
          <a:xfrm>
            <a:off x="1230535" y="1628269"/>
            <a:ext cx="681114" cy="6917661"/>
          </a:xfrm>
          <a:custGeom>
            <a:avLst/>
            <a:gdLst/>
            <a:ahLst/>
            <a:cxnLst/>
            <a:rect l="l" t="t" r="r" b="b"/>
            <a:pathLst>
              <a:path w="5307" h="53900" extrusionOk="0">
                <a:moveTo>
                  <a:pt x="4961" y="61"/>
                </a:moveTo>
                <a:cubicBezTo>
                  <a:pt x="4778" y="590"/>
                  <a:pt x="4534" y="1007"/>
                  <a:pt x="4290" y="1403"/>
                </a:cubicBezTo>
                <a:cubicBezTo>
                  <a:pt x="3823" y="2196"/>
                  <a:pt x="3335" y="3000"/>
                  <a:pt x="3335" y="4595"/>
                </a:cubicBezTo>
                <a:cubicBezTo>
                  <a:pt x="3335" y="6192"/>
                  <a:pt x="3823" y="7005"/>
                  <a:pt x="4290" y="7787"/>
                </a:cubicBezTo>
                <a:cubicBezTo>
                  <a:pt x="4758" y="8560"/>
                  <a:pt x="5236" y="9363"/>
                  <a:pt x="5236" y="10939"/>
                </a:cubicBezTo>
                <a:cubicBezTo>
                  <a:pt x="5236" y="12515"/>
                  <a:pt x="4758" y="13318"/>
                  <a:pt x="4290" y="14090"/>
                </a:cubicBezTo>
                <a:cubicBezTo>
                  <a:pt x="3823" y="14873"/>
                  <a:pt x="3335" y="15687"/>
                  <a:pt x="3335" y="17282"/>
                </a:cubicBezTo>
                <a:cubicBezTo>
                  <a:pt x="3335" y="18879"/>
                  <a:pt x="3823" y="19681"/>
                  <a:pt x="4290" y="20464"/>
                </a:cubicBezTo>
                <a:cubicBezTo>
                  <a:pt x="4758" y="21247"/>
                  <a:pt x="5236" y="22050"/>
                  <a:pt x="5236" y="23626"/>
                </a:cubicBezTo>
                <a:cubicBezTo>
                  <a:pt x="5236" y="24266"/>
                  <a:pt x="5155" y="24836"/>
                  <a:pt x="4992" y="25354"/>
                </a:cubicBezTo>
                <a:lnTo>
                  <a:pt x="4982" y="25354"/>
                </a:lnTo>
                <a:lnTo>
                  <a:pt x="4972" y="25374"/>
                </a:lnTo>
                <a:cubicBezTo>
                  <a:pt x="4799" y="25913"/>
                  <a:pt x="4534" y="26350"/>
                  <a:pt x="4290" y="26757"/>
                </a:cubicBezTo>
                <a:cubicBezTo>
                  <a:pt x="3823" y="27550"/>
                  <a:pt x="3335" y="28353"/>
                  <a:pt x="3335" y="29949"/>
                </a:cubicBezTo>
                <a:cubicBezTo>
                  <a:pt x="3335" y="31545"/>
                  <a:pt x="3823" y="32358"/>
                  <a:pt x="4290" y="33141"/>
                </a:cubicBezTo>
                <a:cubicBezTo>
                  <a:pt x="4758" y="33913"/>
                  <a:pt x="5236" y="34717"/>
                  <a:pt x="5236" y="36292"/>
                </a:cubicBezTo>
                <a:cubicBezTo>
                  <a:pt x="5236" y="37868"/>
                  <a:pt x="4758" y="38671"/>
                  <a:pt x="4290" y="39444"/>
                </a:cubicBezTo>
                <a:cubicBezTo>
                  <a:pt x="3823" y="40227"/>
                  <a:pt x="3335" y="41040"/>
                  <a:pt x="3335" y="42636"/>
                </a:cubicBezTo>
                <a:cubicBezTo>
                  <a:pt x="3335" y="44232"/>
                  <a:pt x="3823" y="45035"/>
                  <a:pt x="4290" y="45818"/>
                </a:cubicBezTo>
                <a:cubicBezTo>
                  <a:pt x="4758" y="46600"/>
                  <a:pt x="5236" y="47404"/>
                  <a:pt x="5236" y="48979"/>
                </a:cubicBezTo>
                <a:cubicBezTo>
                  <a:pt x="5236" y="50555"/>
                  <a:pt x="4758" y="51348"/>
                  <a:pt x="4290" y="52130"/>
                </a:cubicBezTo>
                <a:cubicBezTo>
                  <a:pt x="3996" y="52618"/>
                  <a:pt x="3691" y="53127"/>
                  <a:pt x="3508" y="53829"/>
                </a:cubicBezTo>
                <a:lnTo>
                  <a:pt x="244" y="53829"/>
                </a:lnTo>
                <a:cubicBezTo>
                  <a:pt x="427" y="53147"/>
                  <a:pt x="722" y="52649"/>
                  <a:pt x="1017" y="52161"/>
                </a:cubicBezTo>
                <a:cubicBezTo>
                  <a:pt x="1484" y="51378"/>
                  <a:pt x="1972" y="50565"/>
                  <a:pt x="1972" y="48979"/>
                </a:cubicBezTo>
                <a:cubicBezTo>
                  <a:pt x="1972" y="47383"/>
                  <a:pt x="1484" y="46570"/>
                  <a:pt x="1017" y="45787"/>
                </a:cubicBezTo>
                <a:cubicBezTo>
                  <a:pt x="549" y="45014"/>
                  <a:pt x="72" y="44212"/>
                  <a:pt x="72" y="42636"/>
                </a:cubicBezTo>
                <a:cubicBezTo>
                  <a:pt x="72" y="41060"/>
                  <a:pt x="549" y="40257"/>
                  <a:pt x="1017" y="39484"/>
                </a:cubicBezTo>
                <a:cubicBezTo>
                  <a:pt x="1484" y="38702"/>
                  <a:pt x="1972" y="37889"/>
                  <a:pt x="1972" y="36292"/>
                </a:cubicBezTo>
                <a:cubicBezTo>
                  <a:pt x="1972" y="34697"/>
                  <a:pt x="1484" y="33883"/>
                  <a:pt x="1017" y="33100"/>
                </a:cubicBezTo>
                <a:cubicBezTo>
                  <a:pt x="549" y="32328"/>
                  <a:pt x="72" y="31525"/>
                  <a:pt x="72" y="29949"/>
                </a:cubicBezTo>
                <a:cubicBezTo>
                  <a:pt x="72" y="28373"/>
                  <a:pt x="549" y="27570"/>
                  <a:pt x="1017" y="26797"/>
                </a:cubicBezTo>
                <a:cubicBezTo>
                  <a:pt x="1261" y="26381"/>
                  <a:pt x="1515" y="25954"/>
                  <a:pt x="1698" y="25415"/>
                </a:cubicBezTo>
                <a:lnTo>
                  <a:pt x="1708" y="25415"/>
                </a:lnTo>
                <a:lnTo>
                  <a:pt x="1708" y="25394"/>
                </a:lnTo>
                <a:cubicBezTo>
                  <a:pt x="1881" y="24866"/>
                  <a:pt x="1972" y="24287"/>
                  <a:pt x="1972" y="23626"/>
                </a:cubicBezTo>
                <a:cubicBezTo>
                  <a:pt x="1972" y="22030"/>
                  <a:pt x="1484" y="21217"/>
                  <a:pt x="1017" y="20434"/>
                </a:cubicBezTo>
                <a:cubicBezTo>
                  <a:pt x="549" y="19661"/>
                  <a:pt x="72" y="18858"/>
                  <a:pt x="72" y="17282"/>
                </a:cubicBezTo>
                <a:cubicBezTo>
                  <a:pt x="72" y="15707"/>
                  <a:pt x="549" y="14903"/>
                  <a:pt x="1017" y="14131"/>
                </a:cubicBezTo>
                <a:cubicBezTo>
                  <a:pt x="1484" y="13348"/>
                  <a:pt x="1972" y="12535"/>
                  <a:pt x="1972" y="10939"/>
                </a:cubicBezTo>
                <a:cubicBezTo>
                  <a:pt x="1972" y="9343"/>
                  <a:pt x="1484" y="8530"/>
                  <a:pt x="1017" y="7747"/>
                </a:cubicBezTo>
                <a:cubicBezTo>
                  <a:pt x="549" y="6974"/>
                  <a:pt x="72" y="6171"/>
                  <a:pt x="72" y="4595"/>
                </a:cubicBezTo>
                <a:cubicBezTo>
                  <a:pt x="72" y="3020"/>
                  <a:pt x="549" y="2216"/>
                  <a:pt x="1017" y="1444"/>
                </a:cubicBezTo>
                <a:cubicBezTo>
                  <a:pt x="1261" y="1028"/>
                  <a:pt x="1515" y="601"/>
                  <a:pt x="1698" y="61"/>
                </a:cubicBezTo>
                <a:close/>
                <a:moveTo>
                  <a:pt x="1647" y="0"/>
                </a:moveTo>
                <a:lnTo>
                  <a:pt x="1637" y="21"/>
                </a:lnTo>
                <a:cubicBezTo>
                  <a:pt x="1464" y="560"/>
                  <a:pt x="1200" y="997"/>
                  <a:pt x="956" y="1403"/>
                </a:cubicBezTo>
                <a:cubicBezTo>
                  <a:pt x="488" y="2196"/>
                  <a:pt x="0" y="3000"/>
                  <a:pt x="0" y="4595"/>
                </a:cubicBezTo>
                <a:cubicBezTo>
                  <a:pt x="0" y="6192"/>
                  <a:pt x="488" y="7005"/>
                  <a:pt x="956" y="7787"/>
                </a:cubicBezTo>
                <a:cubicBezTo>
                  <a:pt x="1423" y="8560"/>
                  <a:pt x="1902" y="9363"/>
                  <a:pt x="1902" y="10939"/>
                </a:cubicBezTo>
                <a:cubicBezTo>
                  <a:pt x="1902" y="12515"/>
                  <a:pt x="1423" y="13318"/>
                  <a:pt x="956" y="14090"/>
                </a:cubicBezTo>
                <a:cubicBezTo>
                  <a:pt x="488" y="14873"/>
                  <a:pt x="0" y="15687"/>
                  <a:pt x="0" y="17282"/>
                </a:cubicBezTo>
                <a:cubicBezTo>
                  <a:pt x="0" y="18879"/>
                  <a:pt x="488" y="19681"/>
                  <a:pt x="956" y="20464"/>
                </a:cubicBezTo>
                <a:cubicBezTo>
                  <a:pt x="1423" y="21247"/>
                  <a:pt x="1902" y="22050"/>
                  <a:pt x="1902" y="23626"/>
                </a:cubicBezTo>
                <a:cubicBezTo>
                  <a:pt x="1902" y="24266"/>
                  <a:pt x="1820" y="24836"/>
                  <a:pt x="1658" y="25354"/>
                </a:cubicBezTo>
                <a:lnTo>
                  <a:pt x="1647" y="25354"/>
                </a:lnTo>
                <a:lnTo>
                  <a:pt x="1637" y="25374"/>
                </a:lnTo>
                <a:cubicBezTo>
                  <a:pt x="1464" y="25913"/>
                  <a:pt x="1200" y="26350"/>
                  <a:pt x="956" y="26757"/>
                </a:cubicBezTo>
                <a:cubicBezTo>
                  <a:pt x="488" y="27550"/>
                  <a:pt x="0" y="28353"/>
                  <a:pt x="0" y="29949"/>
                </a:cubicBezTo>
                <a:cubicBezTo>
                  <a:pt x="0" y="31545"/>
                  <a:pt x="488" y="32358"/>
                  <a:pt x="956" y="33141"/>
                </a:cubicBezTo>
                <a:cubicBezTo>
                  <a:pt x="1423" y="33913"/>
                  <a:pt x="1902" y="34717"/>
                  <a:pt x="1902" y="36292"/>
                </a:cubicBezTo>
                <a:cubicBezTo>
                  <a:pt x="1902" y="37868"/>
                  <a:pt x="1423" y="38671"/>
                  <a:pt x="956" y="39444"/>
                </a:cubicBezTo>
                <a:cubicBezTo>
                  <a:pt x="488" y="40227"/>
                  <a:pt x="0" y="41040"/>
                  <a:pt x="0" y="42636"/>
                </a:cubicBezTo>
                <a:cubicBezTo>
                  <a:pt x="0" y="44232"/>
                  <a:pt x="488" y="45035"/>
                  <a:pt x="956" y="45818"/>
                </a:cubicBezTo>
                <a:cubicBezTo>
                  <a:pt x="1423" y="46600"/>
                  <a:pt x="1902" y="47404"/>
                  <a:pt x="1902" y="48979"/>
                </a:cubicBezTo>
                <a:cubicBezTo>
                  <a:pt x="1902" y="50555"/>
                  <a:pt x="1423" y="51348"/>
                  <a:pt x="956" y="52130"/>
                </a:cubicBezTo>
                <a:cubicBezTo>
                  <a:pt x="651" y="52629"/>
                  <a:pt x="346" y="53137"/>
                  <a:pt x="163" y="53859"/>
                </a:cubicBezTo>
                <a:lnTo>
                  <a:pt x="153" y="53899"/>
                </a:lnTo>
                <a:lnTo>
                  <a:pt x="3558" y="53899"/>
                </a:lnTo>
                <a:lnTo>
                  <a:pt x="3569" y="53869"/>
                </a:lnTo>
                <a:cubicBezTo>
                  <a:pt x="3741" y="53167"/>
                  <a:pt x="4046" y="52659"/>
                  <a:pt x="4351" y="52161"/>
                </a:cubicBezTo>
                <a:cubicBezTo>
                  <a:pt x="4819" y="51378"/>
                  <a:pt x="5307" y="50565"/>
                  <a:pt x="5307" y="48979"/>
                </a:cubicBezTo>
                <a:cubicBezTo>
                  <a:pt x="5307" y="47383"/>
                  <a:pt x="4819" y="46570"/>
                  <a:pt x="4351" y="45787"/>
                </a:cubicBezTo>
                <a:cubicBezTo>
                  <a:pt x="3884" y="45014"/>
                  <a:pt x="3406" y="44212"/>
                  <a:pt x="3406" y="42636"/>
                </a:cubicBezTo>
                <a:cubicBezTo>
                  <a:pt x="3406" y="41060"/>
                  <a:pt x="3884" y="40257"/>
                  <a:pt x="4351" y="39484"/>
                </a:cubicBezTo>
                <a:cubicBezTo>
                  <a:pt x="4819" y="38702"/>
                  <a:pt x="5307" y="37889"/>
                  <a:pt x="5307" y="36292"/>
                </a:cubicBezTo>
                <a:cubicBezTo>
                  <a:pt x="5307" y="34697"/>
                  <a:pt x="4819" y="33883"/>
                  <a:pt x="4351" y="33100"/>
                </a:cubicBezTo>
                <a:cubicBezTo>
                  <a:pt x="3884" y="32328"/>
                  <a:pt x="3406" y="31525"/>
                  <a:pt x="3406" y="29949"/>
                </a:cubicBezTo>
                <a:cubicBezTo>
                  <a:pt x="3406" y="28373"/>
                  <a:pt x="3884" y="27570"/>
                  <a:pt x="4351" y="26797"/>
                </a:cubicBezTo>
                <a:cubicBezTo>
                  <a:pt x="4595" y="26381"/>
                  <a:pt x="4850" y="25954"/>
                  <a:pt x="5033" y="25415"/>
                </a:cubicBezTo>
                <a:lnTo>
                  <a:pt x="5043" y="25415"/>
                </a:lnTo>
                <a:lnTo>
                  <a:pt x="5043" y="25394"/>
                </a:lnTo>
                <a:cubicBezTo>
                  <a:pt x="5216" y="24866"/>
                  <a:pt x="5307" y="24287"/>
                  <a:pt x="5307" y="23626"/>
                </a:cubicBezTo>
                <a:cubicBezTo>
                  <a:pt x="5307" y="22030"/>
                  <a:pt x="4819" y="21217"/>
                  <a:pt x="4351" y="20434"/>
                </a:cubicBezTo>
                <a:cubicBezTo>
                  <a:pt x="3884" y="19661"/>
                  <a:pt x="3406" y="18858"/>
                  <a:pt x="3406" y="17282"/>
                </a:cubicBezTo>
                <a:cubicBezTo>
                  <a:pt x="3406" y="15707"/>
                  <a:pt x="3884" y="14903"/>
                  <a:pt x="4351" y="14131"/>
                </a:cubicBezTo>
                <a:cubicBezTo>
                  <a:pt x="4819" y="13348"/>
                  <a:pt x="5307" y="12535"/>
                  <a:pt x="5307" y="10939"/>
                </a:cubicBezTo>
                <a:cubicBezTo>
                  <a:pt x="5307" y="9343"/>
                  <a:pt x="4819" y="8530"/>
                  <a:pt x="4351" y="7747"/>
                </a:cubicBezTo>
                <a:cubicBezTo>
                  <a:pt x="3884" y="6974"/>
                  <a:pt x="3406" y="6171"/>
                  <a:pt x="3406" y="4595"/>
                </a:cubicBezTo>
                <a:cubicBezTo>
                  <a:pt x="3406" y="3020"/>
                  <a:pt x="3884" y="2216"/>
                  <a:pt x="4351" y="1444"/>
                </a:cubicBezTo>
                <a:cubicBezTo>
                  <a:pt x="4595" y="1028"/>
                  <a:pt x="4860" y="590"/>
                  <a:pt x="5043" y="41"/>
                </a:cubicBezTo>
                <a:lnTo>
                  <a:pt x="5053" y="0"/>
                </a:ln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64"/>
          <p:cNvSpPr/>
          <p:nvPr/>
        </p:nvSpPr>
        <p:spPr>
          <a:xfrm>
            <a:off x="806494" y="1632247"/>
            <a:ext cx="672001" cy="6908420"/>
          </a:xfrm>
          <a:custGeom>
            <a:avLst/>
            <a:gdLst/>
            <a:ahLst/>
            <a:cxnLst/>
            <a:rect l="l" t="t" r="r" b="b"/>
            <a:pathLst>
              <a:path w="5236" h="53828" extrusionOk="0">
                <a:moveTo>
                  <a:pt x="1648" y="0"/>
                </a:moveTo>
                <a:cubicBezTo>
                  <a:pt x="1119" y="1566"/>
                  <a:pt x="1" y="2135"/>
                  <a:pt x="1" y="4564"/>
                </a:cubicBezTo>
                <a:cubicBezTo>
                  <a:pt x="1" y="7736"/>
                  <a:pt x="1901" y="7736"/>
                  <a:pt x="1901" y="10908"/>
                </a:cubicBezTo>
                <a:cubicBezTo>
                  <a:pt x="1901" y="14079"/>
                  <a:pt x="1" y="14079"/>
                  <a:pt x="1" y="17251"/>
                </a:cubicBezTo>
                <a:cubicBezTo>
                  <a:pt x="1" y="20423"/>
                  <a:pt x="1901" y="20423"/>
                  <a:pt x="1901" y="23595"/>
                </a:cubicBezTo>
                <a:cubicBezTo>
                  <a:pt x="1901" y="24317"/>
                  <a:pt x="1800" y="24886"/>
                  <a:pt x="1648" y="25354"/>
                </a:cubicBezTo>
                <a:cubicBezTo>
                  <a:pt x="1119" y="26919"/>
                  <a:pt x="1" y="27489"/>
                  <a:pt x="1" y="29918"/>
                </a:cubicBezTo>
                <a:cubicBezTo>
                  <a:pt x="1" y="33089"/>
                  <a:pt x="1901" y="33089"/>
                  <a:pt x="1901" y="36261"/>
                </a:cubicBezTo>
                <a:cubicBezTo>
                  <a:pt x="1901" y="39433"/>
                  <a:pt x="1" y="39433"/>
                  <a:pt x="1" y="42605"/>
                </a:cubicBezTo>
                <a:cubicBezTo>
                  <a:pt x="1" y="45776"/>
                  <a:pt x="1901" y="45776"/>
                  <a:pt x="1901" y="48948"/>
                </a:cubicBezTo>
                <a:cubicBezTo>
                  <a:pt x="1901" y="51541"/>
                  <a:pt x="631" y="52008"/>
                  <a:pt x="173" y="53828"/>
                </a:cubicBezTo>
                <a:lnTo>
                  <a:pt x="3508" y="53828"/>
                </a:lnTo>
                <a:cubicBezTo>
                  <a:pt x="3965" y="52008"/>
                  <a:pt x="5236" y="51541"/>
                  <a:pt x="5236" y="48948"/>
                </a:cubicBezTo>
                <a:cubicBezTo>
                  <a:pt x="5236" y="45776"/>
                  <a:pt x="3335" y="45776"/>
                  <a:pt x="3335" y="42605"/>
                </a:cubicBezTo>
                <a:cubicBezTo>
                  <a:pt x="3335" y="39433"/>
                  <a:pt x="5236" y="39433"/>
                  <a:pt x="5236" y="36261"/>
                </a:cubicBezTo>
                <a:cubicBezTo>
                  <a:pt x="5236" y="33089"/>
                  <a:pt x="3335" y="33089"/>
                  <a:pt x="3335" y="29918"/>
                </a:cubicBezTo>
                <a:cubicBezTo>
                  <a:pt x="3335" y="27489"/>
                  <a:pt x="4453" y="26919"/>
                  <a:pt x="4982" y="25354"/>
                </a:cubicBezTo>
                <a:cubicBezTo>
                  <a:pt x="5134" y="24886"/>
                  <a:pt x="5236" y="24317"/>
                  <a:pt x="5236" y="23595"/>
                </a:cubicBezTo>
                <a:cubicBezTo>
                  <a:pt x="5236" y="20423"/>
                  <a:pt x="3335" y="20423"/>
                  <a:pt x="3335" y="17251"/>
                </a:cubicBezTo>
                <a:cubicBezTo>
                  <a:pt x="3335" y="14079"/>
                  <a:pt x="5236" y="14079"/>
                  <a:pt x="5236" y="10908"/>
                </a:cubicBezTo>
                <a:cubicBezTo>
                  <a:pt x="5236" y="7736"/>
                  <a:pt x="3335" y="7736"/>
                  <a:pt x="3335" y="4564"/>
                </a:cubicBezTo>
                <a:cubicBezTo>
                  <a:pt x="3335" y="2135"/>
                  <a:pt x="4453" y="1566"/>
                  <a:pt x="4982" y="0"/>
                </a:cubicBezTo>
                <a:close/>
              </a:path>
            </a:pathLst>
          </a:custGeom>
          <a:solidFill>
            <a:srgbClr val="94D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64"/>
          <p:cNvSpPr/>
          <p:nvPr/>
        </p:nvSpPr>
        <p:spPr>
          <a:xfrm>
            <a:off x="802515" y="1628269"/>
            <a:ext cx="681242" cy="6917661"/>
          </a:xfrm>
          <a:custGeom>
            <a:avLst/>
            <a:gdLst/>
            <a:ahLst/>
            <a:cxnLst/>
            <a:rect l="l" t="t" r="r" b="b"/>
            <a:pathLst>
              <a:path w="5308" h="53900" extrusionOk="0">
                <a:moveTo>
                  <a:pt x="4962" y="61"/>
                </a:moveTo>
                <a:cubicBezTo>
                  <a:pt x="4779" y="590"/>
                  <a:pt x="4535" y="1007"/>
                  <a:pt x="4291" y="1403"/>
                </a:cubicBezTo>
                <a:cubicBezTo>
                  <a:pt x="3823" y="2196"/>
                  <a:pt x="3335" y="3000"/>
                  <a:pt x="3335" y="4595"/>
                </a:cubicBezTo>
                <a:cubicBezTo>
                  <a:pt x="3335" y="6192"/>
                  <a:pt x="3823" y="7005"/>
                  <a:pt x="4291" y="7787"/>
                </a:cubicBezTo>
                <a:cubicBezTo>
                  <a:pt x="4758" y="8560"/>
                  <a:pt x="5237" y="9363"/>
                  <a:pt x="5237" y="10939"/>
                </a:cubicBezTo>
                <a:cubicBezTo>
                  <a:pt x="5237" y="12515"/>
                  <a:pt x="4758" y="13318"/>
                  <a:pt x="4291" y="14090"/>
                </a:cubicBezTo>
                <a:cubicBezTo>
                  <a:pt x="3823" y="14873"/>
                  <a:pt x="3335" y="15687"/>
                  <a:pt x="3335" y="17282"/>
                </a:cubicBezTo>
                <a:cubicBezTo>
                  <a:pt x="3335" y="18879"/>
                  <a:pt x="3823" y="19681"/>
                  <a:pt x="4291" y="20464"/>
                </a:cubicBezTo>
                <a:cubicBezTo>
                  <a:pt x="4758" y="21247"/>
                  <a:pt x="5237" y="22050"/>
                  <a:pt x="5237" y="23626"/>
                </a:cubicBezTo>
                <a:cubicBezTo>
                  <a:pt x="5237" y="24266"/>
                  <a:pt x="5155" y="24836"/>
                  <a:pt x="4993" y="25354"/>
                </a:cubicBezTo>
                <a:lnTo>
                  <a:pt x="4982" y="25354"/>
                </a:lnTo>
                <a:lnTo>
                  <a:pt x="4972" y="25374"/>
                </a:lnTo>
                <a:cubicBezTo>
                  <a:pt x="4799" y="25913"/>
                  <a:pt x="4535" y="26350"/>
                  <a:pt x="4291" y="26757"/>
                </a:cubicBezTo>
                <a:cubicBezTo>
                  <a:pt x="3823" y="27550"/>
                  <a:pt x="3335" y="28353"/>
                  <a:pt x="3335" y="29949"/>
                </a:cubicBezTo>
                <a:cubicBezTo>
                  <a:pt x="3335" y="31545"/>
                  <a:pt x="3823" y="32358"/>
                  <a:pt x="4291" y="33141"/>
                </a:cubicBezTo>
                <a:cubicBezTo>
                  <a:pt x="4758" y="33913"/>
                  <a:pt x="5237" y="34717"/>
                  <a:pt x="5237" y="36292"/>
                </a:cubicBezTo>
                <a:cubicBezTo>
                  <a:pt x="5237" y="37868"/>
                  <a:pt x="4758" y="38671"/>
                  <a:pt x="4291" y="39444"/>
                </a:cubicBezTo>
                <a:cubicBezTo>
                  <a:pt x="3823" y="40227"/>
                  <a:pt x="3335" y="41040"/>
                  <a:pt x="3335" y="42636"/>
                </a:cubicBezTo>
                <a:cubicBezTo>
                  <a:pt x="3335" y="44232"/>
                  <a:pt x="3823" y="45035"/>
                  <a:pt x="4291" y="45818"/>
                </a:cubicBezTo>
                <a:cubicBezTo>
                  <a:pt x="4758" y="46600"/>
                  <a:pt x="5237" y="47404"/>
                  <a:pt x="5237" y="48979"/>
                </a:cubicBezTo>
                <a:cubicBezTo>
                  <a:pt x="5237" y="50555"/>
                  <a:pt x="4758" y="51348"/>
                  <a:pt x="4291" y="52130"/>
                </a:cubicBezTo>
                <a:cubicBezTo>
                  <a:pt x="3996" y="52618"/>
                  <a:pt x="3692" y="53127"/>
                  <a:pt x="3509" y="53829"/>
                </a:cubicBezTo>
                <a:lnTo>
                  <a:pt x="245" y="53829"/>
                </a:lnTo>
                <a:cubicBezTo>
                  <a:pt x="428" y="53147"/>
                  <a:pt x="723" y="52649"/>
                  <a:pt x="1018" y="52161"/>
                </a:cubicBezTo>
                <a:cubicBezTo>
                  <a:pt x="1485" y="51378"/>
                  <a:pt x="1973" y="50565"/>
                  <a:pt x="1973" y="48979"/>
                </a:cubicBezTo>
                <a:cubicBezTo>
                  <a:pt x="1973" y="47383"/>
                  <a:pt x="1485" y="46570"/>
                  <a:pt x="1018" y="45787"/>
                </a:cubicBezTo>
                <a:cubicBezTo>
                  <a:pt x="550" y="45014"/>
                  <a:pt x="72" y="44212"/>
                  <a:pt x="72" y="42636"/>
                </a:cubicBezTo>
                <a:cubicBezTo>
                  <a:pt x="72" y="41060"/>
                  <a:pt x="550" y="40257"/>
                  <a:pt x="1018" y="39484"/>
                </a:cubicBezTo>
                <a:cubicBezTo>
                  <a:pt x="1485" y="38702"/>
                  <a:pt x="1973" y="37889"/>
                  <a:pt x="1973" y="36292"/>
                </a:cubicBezTo>
                <a:cubicBezTo>
                  <a:pt x="1973" y="34697"/>
                  <a:pt x="1485" y="33883"/>
                  <a:pt x="1018" y="33100"/>
                </a:cubicBezTo>
                <a:cubicBezTo>
                  <a:pt x="550" y="32328"/>
                  <a:pt x="72" y="31525"/>
                  <a:pt x="72" y="29949"/>
                </a:cubicBezTo>
                <a:cubicBezTo>
                  <a:pt x="72" y="28373"/>
                  <a:pt x="550" y="27570"/>
                  <a:pt x="1018" y="26797"/>
                </a:cubicBezTo>
                <a:cubicBezTo>
                  <a:pt x="1261" y="26381"/>
                  <a:pt x="1516" y="25954"/>
                  <a:pt x="1699" y="25415"/>
                </a:cubicBezTo>
                <a:lnTo>
                  <a:pt x="1709" y="25415"/>
                </a:lnTo>
                <a:lnTo>
                  <a:pt x="1709" y="25394"/>
                </a:lnTo>
                <a:cubicBezTo>
                  <a:pt x="1892" y="24866"/>
                  <a:pt x="1973" y="24287"/>
                  <a:pt x="1973" y="23626"/>
                </a:cubicBezTo>
                <a:cubicBezTo>
                  <a:pt x="1973" y="22030"/>
                  <a:pt x="1485" y="21217"/>
                  <a:pt x="1018" y="20434"/>
                </a:cubicBezTo>
                <a:cubicBezTo>
                  <a:pt x="550" y="19661"/>
                  <a:pt x="72" y="18858"/>
                  <a:pt x="72" y="17282"/>
                </a:cubicBezTo>
                <a:cubicBezTo>
                  <a:pt x="72" y="15707"/>
                  <a:pt x="550" y="14903"/>
                  <a:pt x="1018" y="14131"/>
                </a:cubicBezTo>
                <a:cubicBezTo>
                  <a:pt x="1485" y="13348"/>
                  <a:pt x="1973" y="12535"/>
                  <a:pt x="1973" y="10939"/>
                </a:cubicBezTo>
                <a:cubicBezTo>
                  <a:pt x="1973" y="9343"/>
                  <a:pt x="1485" y="8530"/>
                  <a:pt x="1018" y="7747"/>
                </a:cubicBezTo>
                <a:cubicBezTo>
                  <a:pt x="550" y="6974"/>
                  <a:pt x="72" y="6171"/>
                  <a:pt x="72" y="4595"/>
                </a:cubicBezTo>
                <a:cubicBezTo>
                  <a:pt x="72" y="3020"/>
                  <a:pt x="550" y="2216"/>
                  <a:pt x="1018" y="1444"/>
                </a:cubicBezTo>
                <a:cubicBezTo>
                  <a:pt x="1261" y="1028"/>
                  <a:pt x="1516" y="601"/>
                  <a:pt x="1699" y="61"/>
                </a:cubicBezTo>
                <a:close/>
                <a:moveTo>
                  <a:pt x="1648" y="0"/>
                </a:moveTo>
                <a:lnTo>
                  <a:pt x="1638" y="21"/>
                </a:lnTo>
                <a:cubicBezTo>
                  <a:pt x="1465" y="560"/>
                  <a:pt x="1200" y="997"/>
                  <a:pt x="957" y="1403"/>
                </a:cubicBezTo>
                <a:cubicBezTo>
                  <a:pt x="489" y="2196"/>
                  <a:pt x="1" y="3000"/>
                  <a:pt x="1" y="4595"/>
                </a:cubicBezTo>
                <a:cubicBezTo>
                  <a:pt x="1" y="6192"/>
                  <a:pt x="489" y="7005"/>
                  <a:pt x="957" y="7787"/>
                </a:cubicBezTo>
                <a:cubicBezTo>
                  <a:pt x="1424" y="8560"/>
                  <a:pt x="1902" y="9363"/>
                  <a:pt x="1902" y="10939"/>
                </a:cubicBezTo>
                <a:cubicBezTo>
                  <a:pt x="1902" y="12515"/>
                  <a:pt x="1424" y="13318"/>
                  <a:pt x="957" y="14090"/>
                </a:cubicBezTo>
                <a:cubicBezTo>
                  <a:pt x="489" y="14873"/>
                  <a:pt x="1" y="15687"/>
                  <a:pt x="1" y="17282"/>
                </a:cubicBezTo>
                <a:cubicBezTo>
                  <a:pt x="1" y="18879"/>
                  <a:pt x="489" y="19681"/>
                  <a:pt x="957" y="20464"/>
                </a:cubicBezTo>
                <a:cubicBezTo>
                  <a:pt x="1424" y="21247"/>
                  <a:pt x="1902" y="22050"/>
                  <a:pt x="1902" y="23626"/>
                </a:cubicBezTo>
                <a:cubicBezTo>
                  <a:pt x="1902" y="24266"/>
                  <a:pt x="1821" y="24836"/>
                  <a:pt x="1658" y="25354"/>
                </a:cubicBezTo>
                <a:lnTo>
                  <a:pt x="1648" y="25354"/>
                </a:lnTo>
                <a:lnTo>
                  <a:pt x="1638" y="25374"/>
                </a:lnTo>
                <a:cubicBezTo>
                  <a:pt x="1465" y="25913"/>
                  <a:pt x="1200" y="26350"/>
                  <a:pt x="957" y="26757"/>
                </a:cubicBezTo>
                <a:cubicBezTo>
                  <a:pt x="489" y="27550"/>
                  <a:pt x="1" y="28353"/>
                  <a:pt x="1" y="29949"/>
                </a:cubicBezTo>
                <a:cubicBezTo>
                  <a:pt x="1" y="31545"/>
                  <a:pt x="489" y="32358"/>
                  <a:pt x="957" y="33141"/>
                </a:cubicBezTo>
                <a:cubicBezTo>
                  <a:pt x="1424" y="33913"/>
                  <a:pt x="1902" y="34717"/>
                  <a:pt x="1902" y="36292"/>
                </a:cubicBezTo>
                <a:cubicBezTo>
                  <a:pt x="1902" y="37868"/>
                  <a:pt x="1424" y="38671"/>
                  <a:pt x="957" y="39444"/>
                </a:cubicBezTo>
                <a:cubicBezTo>
                  <a:pt x="489" y="40227"/>
                  <a:pt x="1" y="41040"/>
                  <a:pt x="1" y="42636"/>
                </a:cubicBezTo>
                <a:cubicBezTo>
                  <a:pt x="1" y="44232"/>
                  <a:pt x="489" y="45035"/>
                  <a:pt x="957" y="45818"/>
                </a:cubicBezTo>
                <a:cubicBezTo>
                  <a:pt x="1424" y="46600"/>
                  <a:pt x="1902" y="47404"/>
                  <a:pt x="1902" y="48979"/>
                </a:cubicBezTo>
                <a:cubicBezTo>
                  <a:pt x="1902" y="50555"/>
                  <a:pt x="1424" y="51348"/>
                  <a:pt x="957" y="52130"/>
                </a:cubicBezTo>
                <a:cubicBezTo>
                  <a:pt x="662" y="52629"/>
                  <a:pt x="347" y="53137"/>
                  <a:pt x="164" y="53859"/>
                </a:cubicBezTo>
                <a:lnTo>
                  <a:pt x="154" y="53899"/>
                </a:lnTo>
                <a:lnTo>
                  <a:pt x="3559" y="53899"/>
                </a:lnTo>
                <a:lnTo>
                  <a:pt x="3570" y="53869"/>
                </a:lnTo>
                <a:cubicBezTo>
                  <a:pt x="3742" y="53167"/>
                  <a:pt x="4057" y="52659"/>
                  <a:pt x="4352" y="52161"/>
                </a:cubicBezTo>
                <a:cubicBezTo>
                  <a:pt x="4819" y="51378"/>
                  <a:pt x="5307" y="50565"/>
                  <a:pt x="5307" y="48979"/>
                </a:cubicBezTo>
                <a:cubicBezTo>
                  <a:pt x="5307" y="47383"/>
                  <a:pt x="4819" y="46570"/>
                  <a:pt x="4352" y="45787"/>
                </a:cubicBezTo>
                <a:cubicBezTo>
                  <a:pt x="3884" y="45014"/>
                  <a:pt x="3407" y="44212"/>
                  <a:pt x="3407" y="42636"/>
                </a:cubicBezTo>
                <a:cubicBezTo>
                  <a:pt x="3407" y="41060"/>
                  <a:pt x="3884" y="40257"/>
                  <a:pt x="4352" y="39484"/>
                </a:cubicBezTo>
                <a:cubicBezTo>
                  <a:pt x="4819" y="38702"/>
                  <a:pt x="5307" y="37889"/>
                  <a:pt x="5307" y="36292"/>
                </a:cubicBezTo>
                <a:cubicBezTo>
                  <a:pt x="5307" y="34697"/>
                  <a:pt x="4819" y="33883"/>
                  <a:pt x="4352" y="33100"/>
                </a:cubicBezTo>
                <a:cubicBezTo>
                  <a:pt x="3884" y="32328"/>
                  <a:pt x="3407" y="31525"/>
                  <a:pt x="3407" y="29949"/>
                </a:cubicBezTo>
                <a:cubicBezTo>
                  <a:pt x="3407" y="28373"/>
                  <a:pt x="3884" y="27570"/>
                  <a:pt x="4352" y="26797"/>
                </a:cubicBezTo>
                <a:cubicBezTo>
                  <a:pt x="4596" y="26381"/>
                  <a:pt x="4850" y="25954"/>
                  <a:pt x="5033" y="25415"/>
                </a:cubicBezTo>
                <a:lnTo>
                  <a:pt x="5043" y="25415"/>
                </a:lnTo>
                <a:lnTo>
                  <a:pt x="5043" y="25394"/>
                </a:lnTo>
                <a:cubicBezTo>
                  <a:pt x="5216" y="24866"/>
                  <a:pt x="5307" y="24287"/>
                  <a:pt x="5307" y="23626"/>
                </a:cubicBezTo>
                <a:cubicBezTo>
                  <a:pt x="5307" y="22030"/>
                  <a:pt x="4819" y="21217"/>
                  <a:pt x="4352" y="20434"/>
                </a:cubicBezTo>
                <a:cubicBezTo>
                  <a:pt x="3884" y="19661"/>
                  <a:pt x="3407" y="18858"/>
                  <a:pt x="3407" y="17282"/>
                </a:cubicBezTo>
                <a:cubicBezTo>
                  <a:pt x="3407" y="15707"/>
                  <a:pt x="3884" y="14903"/>
                  <a:pt x="4352" y="14131"/>
                </a:cubicBezTo>
                <a:cubicBezTo>
                  <a:pt x="4819" y="13348"/>
                  <a:pt x="5307" y="12535"/>
                  <a:pt x="5307" y="10939"/>
                </a:cubicBezTo>
                <a:cubicBezTo>
                  <a:pt x="5307" y="9343"/>
                  <a:pt x="4819" y="8530"/>
                  <a:pt x="4352" y="7747"/>
                </a:cubicBezTo>
                <a:cubicBezTo>
                  <a:pt x="3884" y="6974"/>
                  <a:pt x="3407" y="6171"/>
                  <a:pt x="3407" y="4595"/>
                </a:cubicBezTo>
                <a:cubicBezTo>
                  <a:pt x="3407" y="3020"/>
                  <a:pt x="3884" y="2216"/>
                  <a:pt x="4352" y="1444"/>
                </a:cubicBezTo>
                <a:cubicBezTo>
                  <a:pt x="4596" y="1028"/>
                  <a:pt x="4860" y="590"/>
                  <a:pt x="5043" y="41"/>
                </a:cubicBezTo>
                <a:lnTo>
                  <a:pt x="5054" y="0"/>
                </a:ln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64"/>
          <p:cNvSpPr/>
          <p:nvPr/>
        </p:nvSpPr>
        <p:spPr>
          <a:xfrm>
            <a:off x="378603" y="1632247"/>
            <a:ext cx="672001" cy="6908420"/>
          </a:xfrm>
          <a:custGeom>
            <a:avLst/>
            <a:gdLst/>
            <a:ahLst/>
            <a:cxnLst/>
            <a:rect l="l" t="t" r="r" b="b"/>
            <a:pathLst>
              <a:path w="5236" h="53828" extrusionOk="0">
                <a:moveTo>
                  <a:pt x="1647" y="0"/>
                </a:moveTo>
                <a:cubicBezTo>
                  <a:pt x="1128" y="1566"/>
                  <a:pt x="0" y="2135"/>
                  <a:pt x="0" y="4564"/>
                </a:cubicBezTo>
                <a:cubicBezTo>
                  <a:pt x="0" y="7736"/>
                  <a:pt x="1901" y="7736"/>
                  <a:pt x="1901" y="10908"/>
                </a:cubicBezTo>
                <a:cubicBezTo>
                  <a:pt x="1901" y="14079"/>
                  <a:pt x="0" y="14079"/>
                  <a:pt x="0" y="17251"/>
                </a:cubicBezTo>
                <a:cubicBezTo>
                  <a:pt x="0" y="20423"/>
                  <a:pt x="1901" y="20423"/>
                  <a:pt x="1901" y="23595"/>
                </a:cubicBezTo>
                <a:cubicBezTo>
                  <a:pt x="1901" y="24317"/>
                  <a:pt x="1810" y="24886"/>
                  <a:pt x="1647" y="25354"/>
                </a:cubicBezTo>
                <a:cubicBezTo>
                  <a:pt x="1128" y="26919"/>
                  <a:pt x="0" y="27489"/>
                  <a:pt x="0" y="29918"/>
                </a:cubicBezTo>
                <a:cubicBezTo>
                  <a:pt x="0" y="33089"/>
                  <a:pt x="1901" y="33089"/>
                  <a:pt x="1901" y="36261"/>
                </a:cubicBezTo>
                <a:cubicBezTo>
                  <a:pt x="1901" y="39433"/>
                  <a:pt x="0" y="39433"/>
                  <a:pt x="0" y="42605"/>
                </a:cubicBezTo>
                <a:cubicBezTo>
                  <a:pt x="0" y="45776"/>
                  <a:pt x="1901" y="45776"/>
                  <a:pt x="1901" y="48948"/>
                </a:cubicBezTo>
                <a:cubicBezTo>
                  <a:pt x="1901" y="51541"/>
                  <a:pt x="631" y="52008"/>
                  <a:pt x="173" y="53828"/>
                </a:cubicBezTo>
                <a:lnTo>
                  <a:pt x="3507" y="53828"/>
                </a:lnTo>
                <a:cubicBezTo>
                  <a:pt x="3965" y="52008"/>
                  <a:pt x="5235" y="51541"/>
                  <a:pt x="5235" y="48948"/>
                </a:cubicBezTo>
                <a:cubicBezTo>
                  <a:pt x="5235" y="45776"/>
                  <a:pt x="3335" y="45776"/>
                  <a:pt x="3335" y="42605"/>
                </a:cubicBezTo>
                <a:cubicBezTo>
                  <a:pt x="3335" y="39433"/>
                  <a:pt x="5235" y="39433"/>
                  <a:pt x="5235" y="36261"/>
                </a:cubicBezTo>
                <a:cubicBezTo>
                  <a:pt x="5235" y="33089"/>
                  <a:pt x="3335" y="33089"/>
                  <a:pt x="3335" y="29918"/>
                </a:cubicBezTo>
                <a:cubicBezTo>
                  <a:pt x="3335" y="27489"/>
                  <a:pt x="4453" y="26919"/>
                  <a:pt x="4982" y="25354"/>
                </a:cubicBezTo>
                <a:cubicBezTo>
                  <a:pt x="5134" y="24886"/>
                  <a:pt x="5235" y="24317"/>
                  <a:pt x="5235" y="23595"/>
                </a:cubicBezTo>
                <a:cubicBezTo>
                  <a:pt x="5235" y="20423"/>
                  <a:pt x="3335" y="20423"/>
                  <a:pt x="3335" y="17251"/>
                </a:cubicBezTo>
                <a:cubicBezTo>
                  <a:pt x="3335" y="14079"/>
                  <a:pt x="5235" y="14079"/>
                  <a:pt x="5235" y="10908"/>
                </a:cubicBezTo>
                <a:cubicBezTo>
                  <a:pt x="5235" y="7736"/>
                  <a:pt x="3335" y="7736"/>
                  <a:pt x="3335" y="4564"/>
                </a:cubicBezTo>
                <a:cubicBezTo>
                  <a:pt x="3335" y="2135"/>
                  <a:pt x="4453" y="1566"/>
                  <a:pt x="4982" y="0"/>
                </a:cubicBezTo>
                <a:close/>
              </a:path>
            </a:pathLst>
          </a:custGeom>
          <a:solidFill>
            <a:srgbClr val="FFDA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64"/>
          <p:cNvSpPr/>
          <p:nvPr/>
        </p:nvSpPr>
        <p:spPr>
          <a:xfrm>
            <a:off x="374625" y="1628269"/>
            <a:ext cx="681242" cy="6917661"/>
          </a:xfrm>
          <a:custGeom>
            <a:avLst/>
            <a:gdLst/>
            <a:ahLst/>
            <a:cxnLst/>
            <a:rect l="l" t="t" r="r" b="b"/>
            <a:pathLst>
              <a:path w="5308" h="53900" extrusionOk="0">
                <a:moveTo>
                  <a:pt x="4961" y="61"/>
                </a:moveTo>
                <a:cubicBezTo>
                  <a:pt x="4778" y="590"/>
                  <a:pt x="4534" y="1007"/>
                  <a:pt x="4291" y="1403"/>
                </a:cubicBezTo>
                <a:cubicBezTo>
                  <a:pt x="3823" y="2196"/>
                  <a:pt x="3335" y="3000"/>
                  <a:pt x="3335" y="4595"/>
                </a:cubicBezTo>
                <a:cubicBezTo>
                  <a:pt x="3335" y="6192"/>
                  <a:pt x="3823" y="7005"/>
                  <a:pt x="4291" y="7787"/>
                </a:cubicBezTo>
                <a:cubicBezTo>
                  <a:pt x="4758" y="8560"/>
                  <a:pt x="5236" y="9363"/>
                  <a:pt x="5236" y="10939"/>
                </a:cubicBezTo>
                <a:cubicBezTo>
                  <a:pt x="5236" y="12515"/>
                  <a:pt x="4758" y="13318"/>
                  <a:pt x="4291" y="14090"/>
                </a:cubicBezTo>
                <a:cubicBezTo>
                  <a:pt x="3823" y="14873"/>
                  <a:pt x="3335" y="15687"/>
                  <a:pt x="3335" y="17282"/>
                </a:cubicBezTo>
                <a:cubicBezTo>
                  <a:pt x="3335" y="18879"/>
                  <a:pt x="3823" y="19681"/>
                  <a:pt x="4291" y="20464"/>
                </a:cubicBezTo>
                <a:cubicBezTo>
                  <a:pt x="4758" y="21247"/>
                  <a:pt x="5236" y="22050"/>
                  <a:pt x="5236" y="23626"/>
                </a:cubicBezTo>
                <a:cubicBezTo>
                  <a:pt x="5236" y="24266"/>
                  <a:pt x="5155" y="24836"/>
                  <a:pt x="4992" y="25354"/>
                </a:cubicBezTo>
                <a:lnTo>
                  <a:pt x="4982" y="25354"/>
                </a:lnTo>
                <a:lnTo>
                  <a:pt x="4972" y="25374"/>
                </a:lnTo>
                <a:cubicBezTo>
                  <a:pt x="4799" y="25913"/>
                  <a:pt x="4534" y="26350"/>
                  <a:pt x="4291" y="26757"/>
                </a:cubicBezTo>
                <a:cubicBezTo>
                  <a:pt x="3823" y="27550"/>
                  <a:pt x="3335" y="28353"/>
                  <a:pt x="3335" y="29949"/>
                </a:cubicBezTo>
                <a:cubicBezTo>
                  <a:pt x="3335" y="31545"/>
                  <a:pt x="3823" y="32358"/>
                  <a:pt x="4291" y="33141"/>
                </a:cubicBezTo>
                <a:cubicBezTo>
                  <a:pt x="4758" y="33913"/>
                  <a:pt x="5236" y="34717"/>
                  <a:pt x="5236" y="36292"/>
                </a:cubicBezTo>
                <a:cubicBezTo>
                  <a:pt x="5236" y="37868"/>
                  <a:pt x="4758" y="38671"/>
                  <a:pt x="4291" y="39444"/>
                </a:cubicBezTo>
                <a:cubicBezTo>
                  <a:pt x="3823" y="40227"/>
                  <a:pt x="3335" y="41040"/>
                  <a:pt x="3335" y="42636"/>
                </a:cubicBezTo>
                <a:cubicBezTo>
                  <a:pt x="3335" y="44232"/>
                  <a:pt x="3823" y="45035"/>
                  <a:pt x="4291" y="45818"/>
                </a:cubicBezTo>
                <a:cubicBezTo>
                  <a:pt x="4758" y="46600"/>
                  <a:pt x="5236" y="47404"/>
                  <a:pt x="5236" y="48979"/>
                </a:cubicBezTo>
                <a:cubicBezTo>
                  <a:pt x="5236" y="50555"/>
                  <a:pt x="4758" y="51348"/>
                  <a:pt x="4291" y="52130"/>
                </a:cubicBezTo>
                <a:cubicBezTo>
                  <a:pt x="3996" y="52618"/>
                  <a:pt x="3691" y="53127"/>
                  <a:pt x="3508" y="53829"/>
                </a:cubicBezTo>
                <a:lnTo>
                  <a:pt x="245" y="53829"/>
                </a:lnTo>
                <a:cubicBezTo>
                  <a:pt x="428" y="53147"/>
                  <a:pt x="723" y="52649"/>
                  <a:pt x="1017" y="52161"/>
                </a:cubicBezTo>
                <a:cubicBezTo>
                  <a:pt x="1485" y="51378"/>
                  <a:pt x="1973" y="50565"/>
                  <a:pt x="1973" y="48979"/>
                </a:cubicBezTo>
                <a:cubicBezTo>
                  <a:pt x="1973" y="47383"/>
                  <a:pt x="1485" y="46570"/>
                  <a:pt x="1017" y="45787"/>
                </a:cubicBezTo>
                <a:cubicBezTo>
                  <a:pt x="550" y="45014"/>
                  <a:pt x="72" y="44212"/>
                  <a:pt x="72" y="42636"/>
                </a:cubicBezTo>
                <a:cubicBezTo>
                  <a:pt x="72" y="41060"/>
                  <a:pt x="550" y="40257"/>
                  <a:pt x="1017" y="39484"/>
                </a:cubicBezTo>
                <a:cubicBezTo>
                  <a:pt x="1485" y="38702"/>
                  <a:pt x="1973" y="37889"/>
                  <a:pt x="1973" y="36292"/>
                </a:cubicBezTo>
                <a:cubicBezTo>
                  <a:pt x="1973" y="34697"/>
                  <a:pt x="1485" y="33883"/>
                  <a:pt x="1017" y="33100"/>
                </a:cubicBezTo>
                <a:cubicBezTo>
                  <a:pt x="550" y="32328"/>
                  <a:pt x="72" y="31525"/>
                  <a:pt x="72" y="29949"/>
                </a:cubicBezTo>
                <a:cubicBezTo>
                  <a:pt x="72" y="28373"/>
                  <a:pt x="550" y="27570"/>
                  <a:pt x="1017" y="26797"/>
                </a:cubicBezTo>
                <a:cubicBezTo>
                  <a:pt x="1261" y="26381"/>
                  <a:pt x="1516" y="25954"/>
                  <a:pt x="1699" y="25415"/>
                </a:cubicBezTo>
                <a:lnTo>
                  <a:pt x="1708" y="25415"/>
                </a:lnTo>
                <a:lnTo>
                  <a:pt x="1719" y="25394"/>
                </a:lnTo>
                <a:cubicBezTo>
                  <a:pt x="1891" y="24866"/>
                  <a:pt x="1973" y="24287"/>
                  <a:pt x="1973" y="23626"/>
                </a:cubicBezTo>
                <a:cubicBezTo>
                  <a:pt x="1973" y="22030"/>
                  <a:pt x="1485" y="21217"/>
                  <a:pt x="1017" y="20434"/>
                </a:cubicBezTo>
                <a:cubicBezTo>
                  <a:pt x="550" y="19661"/>
                  <a:pt x="72" y="18858"/>
                  <a:pt x="72" y="17282"/>
                </a:cubicBezTo>
                <a:cubicBezTo>
                  <a:pt x="72" y="15707"/>
                  <a:pt x="550" y="14903"/>
                  <a:pt x="1017" y="14131"/>
                </a:cubicBezTo>
                <a:cubicBezTo>
                  <a:pt x="1485" y="13348"/>
                  <a:pt x="1973" y="12535"/>
                  <a:pt x="1973" y="10939"/>
                </a:cubicBezTo>
                <a:cubicBezTo>
                  <a:pt x="1973" y="9343"/>
                  <a:pt x="1485" y="8530"/>
                  <a:pt x="1017" y="7747"/>
                </a:cubicBezTo>
                <a:cubicBezTo>
                  <a:pt x="550" y="6974"/>
                  <a:pt x="72" y="6171"/>
                  <a:pt x="72" y="4595"/>
                </a:cubicBezTo>
                <a:cubicBezTo>
                  <a:pt x="72" y="3020"/>
                  <a:pt x="550" y="2216"/>
                  <a:pt x="1017" y="1444"/>
                </a:cubicBezTo>
                <a:cubicBezTo>
                  <a:pt x="1261" y="1028"/>
                  <a:pt x="1516" y="601"/>
                  <a:pt x="1699" y="61"/>
                </a:cubicBezTo>
                <a:close/>
                <a:moveTo>
                  <a:pt x="1647" y="0"/>
                </a:moveTo>
                <a:lnTo>
                  <a:pt x="1647" y="21"/>
                </a:lnTo>
                <a:cubicBezTo>
                  <a:pt x="1464" y="560"/>
                  <a:pt x="1200" y="997"/>
                  <a:pt x="956" y="1403"/>
                </a:cubicBezTo>
                <a:cubicBezTo>
                  <a:pt x="489" y="2196"/>
                  <a:pt x="1" y="3000"/>
                  <a:pt x="1" y="4595"/>
                </a:cubicBezTo>
                <a:cubicBezTo>
                  <a:pt x="1" y="6192"/>
                  <a:pt x="489" y="7005"/>
                  <a:pt x="956" y="7787"/>
                </a:cubicBezTo>
                <a:cubicBezTo>
                  <a:pt x="1424" y="8560"/>
                  <a:pt x="1902" y="9363"/>
                  <a:pt x="1902" y="10939"/>
                </a:cubicBezTo>
                <a:cubicBezTo>
                  <a:pt x="1902" y="12515"/>
                  <a:pt x="1424" y="13318"/>
                  <a:pt x="956" y="14090"/>
                </a:cubicBezTo>
                <a:cubicBezTo>
                  <a:pt x="489" y="14873"/>
                  <a:pt x="1" y="15687"/>
                  <a:pt x="1" y="17282"/>
                </a:cubicBezTo>
                <a:cubicBezTo>
                  <a:pt x="1" y="18879"/>
                  <a:pt x="489" y="19681"/>
                  <a:pt x="956" y="20464"/>
                </a:cubicBezTo>
                <a:cubicBezTo>
                  <a:pt x="1424" y="21247"/>
                  <a:pt x="1902" y="22050"/>
                  <a:pt x="1902" y="23626"/>
                </a:cubicBezTo>
                <a:cubicBezTo>
                  <a:pt x="1902" y="24266"/>
                  <a:pt x="1821" y="24836"/>
                  <a:pt x="1658" y="25354"/>
                </a:cubicBezTo>
                <a:lnTo>
                  <a:pt x="1647" y="25354"/>
                </a:lnTo>
                <a:lnTo>
                  <a:pt x="1647" y="25374"/>
                </a:lnTo>
                <a:cubicBezTo>
                  <a:pt x="1464" y="25913"/>
                  <a:pt x="1200" y="26350"/>
                  <a:pt x="956" y="26757"/>
                </a:cubicBezTo>
                <a:cubicBezTo>
                  <a:pt x="489" y="27550"/>
                  <a:pt x="1" y="28353"/>
                  <a:pt x="1" y="29949"/>
                </a:cubicBezTo>
                <a:cubicBezTo>
                  <a:pt x="1" y="31545"/>
                  <a:pt x="489" y="32358"/>
                  <a:pt x="956" y="33141"/>
                </a:cubicBezTo>
                <a:cubicBezTo>
                  <a:pt x="1424" y="33913"/>
                  <a:pt x="1902" y="34717"/>
                  <a:pt x="1902" y="36292"/>
                </a:cubicBezTo>
                <a:cubicBezTo>
                  <a:pt x="1902" y="37868"/>
                  <a:pt x="1424" y="38671"/>
                  <a:pt x="956" y="39444"/>
                </a:cubicBezTo>
                <a:cubicBezTo>
                  <a:pt x="489" y="40227"/>
                  <a:pt x="1" y="41040"/>
                  <a:pt x="1" y="42636"/>
                </a:cubicBezTo>
                <a:cubicBezTo>
                  <a:pt x="1" y="44232"/>
                  <a:pt x="489" y="45035"/>
                  <a:pt x="956" y="45818"/>
                </a:cubicBezTo>
                <a:cubicBezTo>
                  <a:pt x="1424" y="46600"/>
                  <a:pt x="1902" y="47404"/>
                  <a:pt x="1902" y="48979"/>
                </a:cubicBezTo>
                <a:cubicBezTo>
                  <a:pt x="1902" y="50555"/>
                  <a:pt x="1424" y="51348"/>
                  <a:pt x="956" y="52130"/>
                </a:cubicBezTo>
                <a:cubicBezTo>
                  <a:pt x="662" y="52629"/>
                  <a:pt x="346" y="53137"/>
                  <a:pt x="163" y="53859"/>
                </a:cubicBezTo>
                <a:lnTo>
                  <a:pt x="153" y="53899"/>
                </a:lnTo>
                <a:lnTo>
                  <a:pt x="3559" y="53899"/>
                </a:lnTo>
                <a:lnTo>
                  <a:pt x="3569" y="53869"/>
                </a:lnTo>
                <a:cubicBezTo>
                  <a:pt x="3752" y="53167"/>
                  <a:pt x="4057" y="52659"/>
                  <a:pt x="4352" y="52161"/>
                </a:cubicBezTo>
                <a:cubicBezTo>
                  <a:pt x="4819" y="51378"/>
                  <a:pt x="5307" y="50565"/>
                  <a:pt x="5307" y="48979"/>
                </a:cubicBezTo>
                <a:cubicBezTo>
                  <a:pt x="5307" y="47383"/>
                  <a:pt x="4819" y="46570"/>
                  <a:pt x="4352" y="45787"/>
                </a:cubicBezTo>
                <a:cubicBezTo>
                  <a:pt x="3884" y="45014"/>
                  <a:pt x="3406" y="44212"/>
                  <a:pt x="3406" y="42636"/>
                </a:cubicBezTo>
                <a:cubicBezTo>
                  <a:pt x="3406" y="41060"/>
                  <a:pt x="3884" y="40257"/>
                  <a:pt x="4352" y="39484"/>
                </a:cubicBezTo>
                <a:cubicBezTo>
                  <a:pt x="4819" y="38702"/>
                  <a:pt x="5307" y="37889"/>
                  <a:pt x="5307" y="36292"/>
                </a:cubicBezTo>
                <a:cubicBezTo>
                  <a:pt x="5307" y="34697"/>
                  <a:pt x="4819" y="33883"/>
                  <a:pt x="4352" y="33100"/>
                </a:cubicBezTo>
                <a:cubicBezTo>
                  <a:pt x="3884" y="32328"/>
                  <a:pt x="3406" y="31525"/>
                  <a:pt x="3406" y="29949"/>
                </a:cubicBezTo>
                <a:cubicBezTo>
                  <a:pt x="3406" y="28373"/>
                  <a:pt x="3884" y="27570"/>
                  <a:pt x="4352" y="26797"/>
                </a:cubicBezTo>
                <a:cubicBezTo>
                  <a:pt x="4595" y="26381"/>
                  <a:pt x="4850" y="25954"/>
                  <a:pt x="5033" y="25415"/>
                </a:cubicBezTo>
                <a:lnTo>
                  <a:pt x="5043" y="25415"/>
                </a:lnTo>
                <a:lnTo>
                  <a:pt x="5043" y="25394"/>
                </a:lnTo>
                <a:cubicBezTo>
                  <a:pt x="5226" y="24866"/>
                  <a:pt x="5307" y="24287"/>
                  <a:pt x="5307" y="23626"/>
                </a:cubicBezTo>
                <a:cubicBezTo>
                  <a:pt x="5307" y="22030"/>
                  <a:pt x="4819" y="21217"/>
                  <a:pt x="4352" y="20434"/>
                </a:cubicBezTo>
                <a:cubicBezTo>
                  <a:pt x="3884" y="19661"/>
                  <a:pt x="3406" y="18858"/>
                  <a:pt x="3406" y="17282"/>
                </a:cubicBezTo>
                <a:cubicBezTo>
                  <a:pt x="3406" y="15707"/>
                  <a:pt x="3884" y="14903"/>
                  <a:pt x="4352" y="14131"/>
                </a:cubicBezTo>
                <a:cubicBezTo>
                  <a:pt x="4819" y="13348"/>
                  <a:pt x="5307" y="12535"/>
                  <a:pt x="5307" y="10939"/>
                </a:cubicBezTo>
                <a:cubicBezTo>
                  <a:pt x="5307" y="9343"/>
                  <a:pt x="4819" y="8530"/>
                  <a:pt x="4352" y="7747"/>
                </a:cubicBezTo>
                <a:cubicBezTo>
                  <a:pt x="3884" y="6974"/>
                  <a:pt x="3406" y="6171"/>
                  <a:pt x="3406" y="4595"/>
                </a:cubicBezTo>
                <a:cubicBezTo>
                  <a:pt x="3406" y="3020"/>
                  <a:pt x="3884" y="2216"/>
                  <a:pt x="4352" y="1444"/>
                </a:cubicBezTo>
                <a:cubicBezTo>
                  <a:pt x="4595" y="1028"/>
                  <a:pt x="4860" y="590"/>
                  <a:pt x="5043" y="41"/>
                </a:cubicBezTo>
                <a:lnTo>
                  <a:pt x="5053" y="0"/>
                </a:ln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64"/>
          <p:cNvSpPr/>
          <p:nvPr/>
        </p:nvSpPr>
        <p:spPr>
          <a:xfrm>
            <a:off x="502453" y="353581"/>
            <a:ext cx="2630380" cy="1791405"/>
          </a:xfrm>
          <a:custGeom>
            <a:avLst/>
            <a:gdLst/>
            <a:ahLst/>
            <a:cxnLst/>
            <a:rect l="l" t="t" r="r" b="b"/>
            <a:pathLst>
              <a:path w="20495" h="13958" extrusionOk="0">
                <a:moveTo>
                  <a:pt x="10248" y="1"/>
                </a:moveTo>
                <a:cubicBezTo>
                  <a:pt x="8357" y="1"/>
                  <a:pt x="6792" y="1363"/>
                  <a:pt x="6466" y="3162"/>
                </a:cubicBezTo>
                <a:cubicBezTo>
                  <a:pt x="6121" y="3040"/>
                  <a:pt x="5755" y="2969"/>
                  <a:pt x="5368" y="2969"/>
                </a:cubicBezTo>
                <a:cubicBezTo>
                  <a:pt x="3559" y="2969"/>
                  <a:pt x="2095" y="4443"/>
                  <a:pt x="2095" y="6252"/>
                </a:cubicBezTo>
                <a:cubicBezTo>
                  <a:pt x="2095" y="6354"/>
                  <a:pt x="2095" y="6466"/>
                  <a:pt x="2106" y="6568"/>
                </a:cubicBezTo>
                <a:lnTo>
                  <a:pt x="2095" y="6568"/>
                </a:lnTo>
                <a:cubicBezTo>
                  <a:pt x="936" y="6568"/>
                  <a:pt x="1" y="7503"/>
                  <a:pt x="1" y="8662"/>
                </a:cubicBezTo>
                <a:cubicBezTo>
                  <a:pt x="1" y="9821"/>
                  <a:pt x="936" y="10756"/>
                  <a:pt x="2095" y="10756"/>
                </a:cubicBezTo>
                <a:cubicBezTo>
                  <a:pt x="2278" y="10756"/>
                  <a:pt x="2451" y="10725"/>
                  <a:pt x="2624" y="10685"/>
                </a:cubicBezTo>
                <a:cubicBezTo>
                  <a:pt x="3000" y="12078"/>
                  <a:pt x="4270" y="13094"/>
                  <a:pt x="5786" y="13094"/>
                </a:cubicBezTo>
                <a:cubicBezTo>
                  <a:pt x="6365" y="13094"/>
                  <a:pt x="6914" y="12941"/>
                  <a:pt x="7392" y="12677"/>
                </a:cubicBezTo>
                <a:cubicBezTo>
                  <a:pt x="8093" y="13460"/>
                  <a:pt x="9109" y="13958"/>
                  <a:pt x="10248" y="13958"/>
                </a:cubicBezTo>
                <a:cubicBezTo>
                  <a:pt x="11386" y="13958"/>
                  <a:pt x="12403" y="13460"/>
                  <a:pt x="13105" y="12677"/>
                </a:cubicBezTo>
                <a:cubicBezTo>
                  <a:pt x="13582" y="12941"/>
                  <a:pt x="14131" y="13094"/>
                  <a:pt x="14711" y="13094"/>
                </a:cubicBezTo>
                <a:cubicBezTo>
                  <a:pt x="16225" y="13094"/>
                  <a:pt x="17496" y="12078"/>
                  <a:pt x="17872" y="10685"/>
                </a:cubicBezTo>
                <a:cubicBezTo>
                  <a:pt x="18045" y="10725"/>
                  <a:pt x="18218" y="10756"/>
                  <a:pt x="18401" y="10756"/>
                </a:cubicBezTo>
                <a:cubicBezTo>
                  <a:pt x="19560" y="10756"/>
                  <a:pt x="20495" y="9821"/>
                  <a:pt x="20495" y="8662"/>
                </a:cubicBezTo>
                <a:cubicBezTo>
                  <a:pt x="20495" y="7503"/>
                  <a:pt x="19560" y="6568"/>
                  <a:pt x="18401" y="6568"/>
                </a:cubicBezTo>
                <a:lnTo>
                  <a:pt x="18391" y="6568"/>
                </a:lnTo>
                <a:cubicBezTo>
                  <a:pt x="18401" y="6466"/>
                  <a:pt x="18401" y="6354"/>
                  <a:pt x="18401" y="6252"/>
                </a:cubicBezTo>
                <a:cubicBezTo>
                  <a:pt x="18401" y="4443"/>
                  <a:pt x="16937" y="2969"/>
                  <a:pt x="15127" y="2969"/>
                </a:cubicBezTo>
                <a:cubicBezTo>
                  <a:pt x="14741" y="2969"/>
                  <a:pt x="14375" y="3040"/>
                  <a:pt x="14030" y="3162"/>
                </a:cubicBezTo>
                <a:cubicBezTo>
                  <a:pt x="13704" y="1363"/>
                  <a:pt x="12139" y="1"/>
                  <a:pt x="10248" y="1"/>
                </a:cubicBezTo>
                <a:close/>
              </a:path>
            </a:pathLst>
          </a:custGeom>
          <a:solidFill>
            <a:srgbClr val="D9EE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64"/>
          <p:cNvSpPr/>
          <p:nvPr/>
        </p:nvSpPr>
        <p:spPr>
          <a:xfrm>
            <a:off x="497319" y="348447"/>
            <a:ext cx="2640775" cy="1800517"/>
          </a:xfrm>
          <a:custGeom>
            <a:avLst/>
            <a:gdLst/>
            <a:ahLst/>
            <a:cxnLst/>
            <a:rect l="l" t="t" r="r" b="b"/>
            <a:pathLst>
              <a:path w="20576" h="14029" extrusionOk="0">
                <a:moveTo>
                  <a:pt x="10288" y="81"/>
                </a:moveTo>
                <a:cubicBezTo>
                  <a:pt x="12138" y="81"/>
                  <a:pt x="13714" y="1392"/>
                  <a:pt x="14029" y="3213"/>
                </a:cubicBezTo>
                <a:lnTo>
                  <a:pt x="14039" y="3253"/>
                </a:lnTo>
                <a:lnTo>
                  <a:pt x="14080" y="3243"/>
                </a:lnTo>
                <a:cubicBezTo>
                  <a:pt x="14436" y="3111"/>
                  <a:pt x="14801" y="3050"/>
                  <a:pt x="15167" y="3050"/>
                </a:cubicBezTo>
                <a:cubicBezTo>
                  <a:pt x="16957" y="3050"/>
                  <a:pt x="18411" y="4503"/>
                  <a:pt x="18411" y="6292"/>
                </a:cubicBezTo>
                <a:cubicBezTo>
                  <a:pt x="18411" y="6394"/>
                  <a:pt x="18400" y="6496"/>
                  <a:pt x="18390" y="6608"/>
                </a:cubicBezTo>
                <a:lnTo>
                  <a:pt x="18390" y="6649"/>
                </a:lnTo>
                <a:lnTo>
                  <a:pt x="18441" y="6649"/>
                </a:lnTo>
                <a:cubicBezTo>
                  <a:pt x="19579" y="6649"/>
                  <a:pt x="20505" y="7563"/>
                  <a:pt x="20505" y="8702"/>
                </a:cubicBezTo>
                <a:cubicBezTo>
                  <a:pt x="20505" y="9830"/>
                  <a:pt x="19579" y="10756"/>
                  <a:pt x="18441" y="10756"/>
                </a:cubicBezTo>
                <a:cubicBezTo>
                  <a:pt x="18278" y="10756"/>
                  <a:pt x="18095" y="10735"/>
                  <a:pt x="17923" y="10684"/>
                </a:cubicBezTo>
                <a:lnTo>
                  <a:pt x="17892" y="10674"/>
                </a:lnTo>
                <a:lnTo>
                  <a:pt x="17882" y="10715"/>
                </a:lnTo>
                <a:cubicBezTo>
                  <a:pt x="17496" y="12118"/>
                  <a:pt x="16215" y="13103"/>
                  <a:pt x="14751" y="13103"/>
                </a:cubicBezTo>
                <a:cubicBezTo>
                  <a:pt x="14202" y="13103"/>
                  <a:pt x="13653" y="12961"/>
                  <a:pt x="13165" y="12687"/>
                </a:cubicBezTo>
                <a:lnTo>
                  <a:pt x="13134" y="12667"/>
                </a:lnTo>
                <a:lnTo>
                  <a:pt x="13114" y="12687"/>
                </a:lnTo>
                <a:cubicBezTo>
                  <a:pt x="12393" y="13500"/>
                  <a:pt x="11365" y="13957"/>
                  <a:pt x="10288" y="13957"/>
                </a:cubicBezTo>
                <a:cubicBezTo>
                  <a:pt x="9210" y="13957"/>
                  <a:pt x="8184" y="13500"/>
                  <a:pt x="7462" y="12687"/>
                </a:cubicBezTo>
                <a:lnTo>
                  <a:pt x="7441" y="12667"/>
                </a:lnTo>
                <a:lnTo>
                  <a:pt x="7411" y="12687"/>
                </a:lnTo>
                <a:cubicBezTo>
                  <a:pt x="6923" y="12961"/>
                  <a:pt x="6374" y="13103"/>
                  <a:pt x="5826" y="13103"/>
                </a:cubicBezTo>
                <a:cubicBezTo>
                  <a:pt x="4362" y="13103"/>
                  <a:pt x="3081" y="12118"/>
                  <a:pt x="2694" y="10715"/>
                </a:cubicBezTo>
                <a:lnTo>
                  <a:pt x="2684" y="10674"/>
                </a:lnTo>
                <a:lnTo>
                  <a:pt x="2654" y="10684"/>
                </a:lnTo>
                <a:cubicBezTo>
                  <a:pt x="2481" y="10735"/>
                  <a:pt x="2298" y="10756"/>
                  <a:pt x="2135" y="10756"/>
                </a:cubicBezTo>
                <a:cubicBezTo>
                  <a:pt x="996" y="10756"/>
                  <a:pt x="72" y="9830"/>
                  <a:pt x="72" y="8702"/>
                </a:cubicBezTo>
                <a:cubicBezTo>
                  <a:pt x="72" y="7573"/>
                  <a:pt x="996" y="6649"/>
                  <a:pt x="2135" y="6649"/>
                </a:cubicBezTo>
                <a:lnTo>
                  <a:pt x="2186" y="6649"/>
                </a:lnTo>
                <a:lnTo>
                  <a:pt x="2186" y="6608"/>
                </a:lnTo>
                <a:cubicBezTo>
                  <a:pt x="2176" y="6496"/>
                  <a:pt x="2166" y="6394"/>
                  <a:pt x="2166" y="6292"/>
                </a:cubicBezTo>
                <a:cubicBezTo>
                  <a:pt x="2166" y="4503"/>
                  <a:pt x="3619" y="3050"/>
                  <a:pt x="5408" y="3050"/>
                </a:cubicBezTo>
                <a:cubicBezTo>
                  <a:pt x="5774" y="3050"/>
                  <a:pt x="6140" y="3111"/>
                  <a:pt x="6496" y="3243"/>
                </a:cubicBezTo>
                <a:lnTo>
                  <a:pt x="6537" y="3253"/>
                </a:lnTo>
                <a:lnTo>
                  <a:pt x="6547" y="3213"/>
                </a:lnTo>
                <a:cubicBezTo>
                  <a:pt x="6872" y="1392"/>
                  <a:pt x="8438" y="81"/>
                  <a:pt x="10288" y="81"/>
                </a:cubicBezTo>
                <a:close/>
                <a:moveTo>
                  <a:pt x="10288" y="0"/>
                </a:moveTo>
                <a:cubicBezTo>
                  <a:pt x="8417" y="0"/>
                  <a:pt x="6822" y="1331"/>
                  <a:pt x="6476" y="3161"/>
                </a:cubicBezTo>
                <a:cubicBezTo>
                  <a:pt x="6130" y="3039"/>
                  <a:pt x="5765" y="2978"/>
                  <a:pt x="5408" y="2978"/>
                </a:cubicBezTo>
                <a:cubicBezTo>
                  <a:pt x="3578" y="2978"/>
                  <a:pt x="2094" y="4463"/>
                  <a:pt x="2094" y="6292"/>
                </a:cubicBezTo>
                <a:cubicBezTo>
                  <a:pt x="2094" y="6384"/>
                  <a:pt x="2094" y="6475"/>
                  <a:pt x="2105" y="6577"/>
                </a:cubicBezTo>
                <a:cubicBezTo>
                  <a:pt x="946" y="6588"/>
                  <a:pt x="0" y="7533"/>
                  <a:pt x="0" y="8702"/>
                </a:cubicBezTo>
                <a:cubicBezTo>
                  <a:pt x="0" y="9871"/>
                  <a:pt x="956" y="10826"/>
                  <a:pt x="2135" y="10826"/>
                </a:cubicBezTo>
                <a:cubicBezTo>
                  <a:pt x="2298" y="10826"/>
                  <a:pt x="2471" y="10806"/>
                  <a:pt x="2633" y="10765"/>
                </a:cubicBezTo>
                <a:cubicBezTo>
                  <a:pt x="3040" y="12188"/>
                  <a:pt x="4341" y="13175"/>
                  <a:pt x="5826" y="13175"/>
                </a:cubicBezTo>
                <a:cubicBezTo>
                  <a:pt x="6384" y="13175"/>
                  <a:pt x="6933" y="13033"/>
                  <a:pt x="7421" y="12758"/>
                </a:cubicBezTo>
                <a:cubicBezTo>
                  <a:pt x="8164" y="13571"/>
                  <a:pt x="9201" y="14029"/>
                  <a:pt x="10288" y="14029"/>
                </a:cubicBezTo>
                <a:cubicBezTo>
                  <a:pt x="11376" y="14029"/>
                  <a:pt x="12413" y="13571"/>
                  <a:pt x="13155" y="12758"/>
                </a:cubicBezTo>
                <a:cubicBezTo>
                  <a:pt x="13643" y="13033"/>
                  <a:pt x="14192" y="13175"/>
                  <a:pt x="14751" y="13175"/>
                </a:cubicBezTo>
                <a:cubicBezTo>
                  <a:pt x="16235" y="13175"/>
                  <a:pt x="17536" y="12188"/>
                  <a:pt x="17943" y="10765"/>
                </a:cubicBezTo>
                <a:cubicBezTo>
                  <a:pt x="18106" y="10806"/>
                  <a:pt x="18278" y="10826"/>
                  <a:pt x="18441" y="10826"/>
                </a:cubicBezTo>
                <a:cubicBezTo>
                  <a:pt x="19620" y="10826"/>
                  <a:pt x="20576" y="9871"/>
                  <a:pt x="20576" y="8702"/>
                </a:cubicBezTo>
                <a:cubicBezTo>
                  <a:pt x="20576" y="7533"/>
                  <a:pt x="19631" y="6588"/>
                  <a:pt x="18472" y="6577"/>
                </a:cubicBezTo>
                <a:cubicBezTo>
                  <a:pt x="18481" y="6475"/>
                  <a:pt x="18481" y="6384"/>
                  <a:pt x="18481" y="6292"/>
                </a:cubicBezTo>
                <a:cubicBezTo>
                  <a:pt x="18481" y="4463"/>
                  <a:pt x="16997" y="2978"/>
                  <a:pt x="15167" y="2978"/>
                </a:cubicBezTo>
                <a:cubicBezTo>
                  <a:pt x="14812" y="2978"/>
                  <a:pt x="14446" y="3039"/>
                  <a:pt x="14100" y="3161"/>
                </a:cubicBezTo>
                <a:cubicBezTo>
                  <a:pt x="13755" y="1331"/>
                  <a:pt x="12158" y="0"/>
                  <a:pt x="10288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64"/>
          <p:cNvSpPr/>
          <p:nvPr/>
        </p:nvSpPr>
        <p:spPr>
          <a:xfrm>
            <a:off x="1384416" y="1103737"/>
            <a:ext cx="124107" cy="122824"/>
          </a:xfrm>
          <a:custGeom>
            <a:avLst/>
            <a:gdLst/>
            <a:ahLst/>
            <a:cxnLst/>
            <a:rect l="l" t="t" r="r" b="b"/>
            <a:pathLst>
              <a:path w="967" h="957" extrusionOk="0">
                <a:moveTo>
                  <a:pt x="479" y="1"/>
                </a:moveTo>
                <a:cubicBezTo>
                  <a:pt x="215" y="1"/>
                  <a:pt x="1" y="215"/>
                  <a:pt x="1" y="479"/>
                </a:cubicBezTo>
                <a:cubicBezTo>
                  <a:pt x="1" y="743"/>
                  <a:pt x="215" y="956"/>
                  <a:pt x="479" y="956"/>
                </a:cubicBezTo>
                <a:cubicBezTo>
                  <a:pt x="753" y="956"/>
                  <a:pt x="967" y="743"/>
                  <a:pt x="967" y="479"/>
                </a:cubicBezTo>
                <a:cubicBezTo>
                  <a:pt x="967" y="215"/>
                  <a:pt x="753" y="1"/>
                  <a:pt x="479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64"/>
          <p:cNvSpPr/>
          <p:nvPr/>
        </p:nvSpPr>
        <p:spPr>
          <a:xfrm>
            <a:off x="2185524" y="1103737"/>
            <a:ext cx="122824" cy="122824"/>
          </a:xfrm>
          <a:custGeom>
            <a:avLst/>
            <a:gdLst/>
            <a:ahLst/>
            <a:cxnLst/>
            <a:rect l="l" t="t" r="r" b="b"/>
            <a:pathLst>
              <a:path w="957" h="957" extrusionOk="0">
                <a:moveTo>
                  <a:pt x="479" y="1"/>
                </a:moveTo>
                <a:cubicBezTo>
                  <a:pt x="215" y="1"/>
                  <a:pt x="1" y="215"/>
                  <a:pt x="1" y="479"/>
                </a:cubicBezTo>
                <a:cubicBezTo>
                  <a:pt x="1" y="743"/>
                  <a:pt x="215" y="956"/>
                  <a:pt x="479" y="956"/>
                </a:cubicBezTo>
                <a:cubicBezTo>
                  <a:pt x="743" y="956"/>
                  <a:pt x="956" y="743"/>
                  <a:pt x="956" y="479"/>
                </a:cubicBezTo>
                <a:cubicBezTo>
                  <a:pt x="956" y="215"/>
                  <a:pt x="743" y="1"/>
                  <a:pt x="479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64"/>
          <p:cNvSpPr/>
          <p:nvPr/>
        </p:nvSpPr>
        <p:spPr>
          <a:xfrm>
            <a:off x="1765462" y="1222581"/>
            <a:ext cx="163252" cy="60064"/>
          </a:xfrm>
          <a:custGeom>
            <a:avLst/>
            <a:gdLst/>
            <a:ahLst/>
            <a:cxnLst/>
            <a:rect l="l" t="t" r="r" b="b"/>
            <a:pathLst>
              <a:path w="1272" h="468" extrusionOk="0">
                <a:moveTo>
                  <a:pt x="0" y="0"/>
                </a:moveTo>
                <a:cubicBezTo>
                  <a:pt x="82" y="274"/>
                  <a:pt x="336" y="468"/>
                  <a:pt x="631" y="468"/>
                </a:cubicBezTo>
                <a:cubicBezTo>
                  <a:pt x="936" y="468"/>
                  <a:pt x="1179" y="274"/>
                  <a:pt x="1271" y="0"/>
                </a:cubicBezTo>
                <a:close/>
              </a:path>
            </a:pathLst>
          </a:custGeom>
          <a:solidFill>
            <a:srgbClr val="EF89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64"/>
          <p:cNvSpPr/>
          <p:nvPr/>
        </p:nvSpPr>
        <p:spPr>
          <a:xfrm>
            <a:off x="1758917" y="1218603"/>
            <a:ext cx="175059" cy="67893"/>
          </a:xfrm>
          <a:custGeom>
            <a:avLst/>
            <a:gdLst/>
            <a:ahLst/>
            <a:cxnLst/>
            <a:rect l="l" t="t" r="r" b="b"/>
            <a:pathLst>
              <a:path w="1364" h="529" extrusionOk="0">
                <a:moveTo>
                  <a:pt x="1271" y="61"/>
                </a:moveTo>
                <a:cubicBezTo>
                  <a:pt x="1169" y="305"/>
                  <a:pt x="946" y="468"/>
                  <a:pt x="682" y="468"/>
                </a:cubicBezTo>
                <a:cubicBezTo>
                  <a:pt x="428" y="468"/>
                  <a:pt x="194" y="305"/>
                  <a:pt x="102" y="61"/>
                </a:cubicBezTo>
                <a:close/>
                <a:moveTo>
                  <a:pt x="1" y="0"/>
                </a:moveTo>
                <a:lnTo>
                  <a:pt x="21" y="41"/>
                </a:lnTo>
                <a:cubicBezTo>
                  <a:pt x="112" y="336"/>
                  <a:pt x="377" y="529"/>
                  <a:pt x="682" y="529"/>
                </a:cubicBezTo>
                <a:cubicBezTo>
                  <a:pt x="987" y="529"/>
                  <a:pt x="1261" y="336"/>
                  <a:pt x="1352" y="41"/>
                </a:cubicBezTo>
                <a:lnTo>
                  <a:pt x="1363" y="0"/>
                </a:ln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64"/>
          <p:cNvSpPr/>
          <p:nvPr/>
        </p:nvSpPr>
        <p:spPr>
          <a:xfrm>
            <a:off x="1110535" y="1204228"/>
            <a:ext cx="292364" cy="291081"/>
          </a:xfrm>
          <a:custGeom>
            <a:avLst/>
            <a:gdLst/>
            <a:ahLst/>
            <a:cxnLst/>
            <a:rect l="l" t="t" r="r" b="b"/>
            <a:pathLst>
              <a:path w="2278" h="2268" extrusionOk="0">
                <a:moveTo>
                  <a:pt x="1139" y="1"/>
                </a:moveTo>
                <a:cubicBezTo>
                  <a:pt x="508" y="1"/>
                  <a:pt x="0" y="509"/>
                  <a:pt x="0" y="1139"/>
                </a:cubicBezTo>
                <a:cubicBezTo>
                  <a:pt x="0" y="1759"/>
                  <a:pt x="508" y="2267"/>
                  <a:pt x="1139" y="2267"/>
                </a:cubicBezTo>
                <a:cubicBezTo>
                  <a:pt x="1769" y="2267"/>
                  <a:pt x="2277" y="1759"/>
                  <a:pt x="2277" y="1139"/>
                </a:cubicBezTo>
                <a:cubicBezTo>
                  <a:pt x="2277" y="509"/>
                  <a:pt x="1769" y="1"/>
                  <a:pt x="1139" y="1"/>
                </a:cubicBezTo>
                <a:close/>
              </a:path>
            </a:pathLst>
          </a:custGeom>
          <a:solidFill>
            <a:srgbClr val="F6C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64"/>
          <p:cNvSpPr/>
          <p:nvPr/>
        </p:nvSpPr>
        <p:spPr>
          <a:xfrm>
            <a:off x="2291278" y="1204228"/>
            <a:ext cx="290952" cy="291081"/>
          </a:xfrm>
          <a:custGeom>
            <a:avLst/>
            <a:gdLst/>
            <a:ahLst/>
            <a:cxnLst/>
            <a:rect l="l" t="t" r="r" b="b"/>
            <a:pathLst>
              <a:path w="2267" h="2268" extrusionOk="0">
                <a:moveTo>
                  <a:pt x="1139" y="1"/>
                </a:moveTo>
                <a:cubicBezTo>
                  <a:pt x="509" y="1"/>
                  <a:pt x="0" y="509"/>
                  <a:pt x="0" y="1139"/>
                </a:cubicBezTo>
                <a:cubicBezTo>
                  <a:pt x="0" y="1759"/>
                  <a:pt x="509" y="2267"/>
                  <a:pt x="1139" y="2267"/>
                </a:cubicBezTo>
                <a:cubicBezTo>
                  <a:pt x="1759" y="2267"/>
                  <a:pt x="2267" y="1759"/>
                  <a:pt x="2267" y="1139"/>
                </a:cubicBezTo>
                <a:cubicBezTo>
                  <a:pt x="2267" y="509"/>
                  <a:pt x="1759" y="1"/>
                  <a:pt x="1139" y="1"/>
                </a:cubicBezTo>
                <a:close/>
              </a:path>
            </a:pathLst>
          </a:custGeom>
          <a:solidFill>
            <a:srgbClr val="F6C4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64"/>
          <p:cNvSpPr/>
          <p:nvPr/>
        </p:nvSpPr>
        <p:spPr>
          <a:xfrm>
            <a:off x="759521" y="543526"/>
            <a:ext cx="488087" cy="399915"/>
          </a:xfrm>
          <a:custGeom>
            <a:avLst/>
            <a:gdLst/>
            <a:ahLst/>
            <a:cxnLst/>
            <a:rect l="l" t="t" r="r" b="b"/>
            <a:pathLst>
              <a:path w="3803" h="3116" extrusionOk="0">
                <a:moveTo>
                  <a:pt x="2598" y="0"/>
                </a:moveTo>
                <a:cubicBezTo>
                  <a:pt x="2440" y="0"/>
                  <a:pt x="2280" y="41"/>
                  <a:pt x="2136" y="127"/>
                </a:cubicBezTo>
                <a:cubicBezTo>
                  <a:pt x="1718" y="391"/>
                  <a:pt x="1678" y="879"/>
                  <a:pt x="1678" y="879"/>
                </a:cubicBezTo>
                <a:cubicBezTo>
                  <a:pt x="1678" y="879"/>
                  <a:pt x="1398" y="513"/>
                  <a:pt x="923" y="513"/>
                </a:cubicBezTo>
                <a:cubicBezTo>
                  <a:pt x="910" y="513"/>
                  <a:pt x="898" y="513"/>
                  <a:pt x="885" y="513"/>
                </a:cubicBezTo>
                <a:cubicBezTo>
                  <a:pt x="387" y="534"/>
                  <a:pt x="1" y="961"/>
                  <a:pt x="11" y="1458"/>
                </a:cubicBezTo>
                <a:cubicBezTo>
                  <a:pt x="31" y="2241"/>
                  <a:pt x="824" y="3105"/>
                  <a:pt x="2349" y="3116"/>
                </a:cubicBezTo>
                <a:cubicBezTo>
                  <a:pt x="3630" y="2262"/>
                  <a:pt x="3803" y="1092"/>
                  <a:pt x="3386" y="432"/>
                </a:cubicBezTo>
                <a:cubicBezTo>
                  <a:pt x="3211" y="156"/>
                  <a:pt x="2907" y="0"/>
                  <a:pt x="2598" y="0"/>
                </a:cubicBezTo>
                <a:close/>
              </a:path>
            </a:pathLst>
          </a:custGeom>
          <a:solidFill>
            <a:srgbClr val="8A9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64"/>
          <p:cNvSpPr/>
          <p:nvPr/>
        </p:nvSpPr>
        <p:spPr>
          <a:xfrm>
            <a:off x="754387" y="539163"/>
            <a:ext cx="507595" cy="408129"/>
          </a:xfrm>
          <a:custGeom>
            <a:avLst/>
            <a:gdLst/>
            <a:ahLst/>
            <a:cxnLst/>
            <a:rect l="l" t="t" r="r" b="b"/>
            <a:pathLst>
              <a:path w="3955" h="3180" extrusionOk="0">
                <a:moveTo>
                  <a:pt x="2640" y="69"/>
                </a:moveTo>
                <a:cubicBezTo>
                  <a:pt x="2937" y="69"/>
                  <a:pt x="3231" y="218"/>
                  <a:pt x="3405" y="486"/>
                </a:cubicBezTo>
                <a:cubicBezTo>
                  <a:pt x="3954" y="1370"/>
                  <a:pt x="3294" y="2499"/>
                  <a:pt x="2379" y="3109"/>
                </a:cubicBezTo>
                <a:cubicBezTo>
                  <a:pt x="1281" y="3098"/>
                  <a:pt x="112" y="2529"/>
                  <a:pt x="82" y="1492"/>
                </a:cubicBezTo>
                <a:cubicBezTo>
                  <a:pt x="71" y="1004"/>
                  <a:pt x="447" y="598"/>
                  <a:pt x="925" y="577"/>
                </a:cubicBezTo>
                <a:cubicBezTo>
                  <a:pt x="937" y="577"/>
                  <a:pt x="950" y="577"/>
                  <a:pt x="962" y="577"/>
                </a:cubicBezTo>
                <a:cubicBezTo>
                  <a:pt x="1418" y="577"/>
                  <a:pt x="1688" y="934"/>
                  <a:pt x="1688" y="934"/>
                </a:cubicBezTo>
                <a:lnTo>
                  <a:pt x="1749" y="1004"/>
                </a:lnTo>
                <a:lnTo>
                  <a:pt x="1758" y="913"/>
                </a:lnTo>
                <a:cubicBezTo>
                  <a:pt x="1758" y="913"/>
                  <a:pt x="1789" y="446"/>
                  <a:pt x="2196" y="191"/>
                </a:cubicBezTo>
                <a:cubicBezTo>
                  <a:pt x="2334" y="108"/>
                  <a:pt x="2487" y="69"/>
                  <a:pt x="2640" y="69"/>
                </a:cubicBezTo>
                <a:close/>
                <a:moveTo>
                  <a:pt x="2653" y="0"/>
                </a:moveTo>
                <a:cubicBezTo>
                  <a:pt x="2486" y="0"/>
                  <a:pt x="2317" y="45"/>
                  <a:pt x="2165" y="141"/>
                </a:cubicBezTo>
                <a:cubicBezTo>
                  <a:pt x="1819" y="344"/>
                  <a:pt x="1728" y="679"/>
                  <a:pt x="1697" y="832"/>
                </a:cubicBezTo>
                <a:cubicBezTo>
                  <a:pt x="1589" y="722"/>
                  <a:pt x="1324" y="506"/>
                  <a:pt x="951" y="506"/>
                </a:cubicBezTo>
                <a:cubicBezTo>
                  <a:pt x="943" y="506"/>
                  <a:pt x="934" y="506"/>
                  <a:pt x="925" y="507"/>
                </a:cubicBezTo>
                <a:cubicBezTo>
                  <a:pt x="407" y="527"/>
                  <a:pt x="0" y="974"/>
                  <a:pt x="10" y="1492"/>
                </a:cubicBezTo>
                <a:cubicBezTo>
                  <a:pt x="21" y="1910"/>
                  <a:pt x="254" y="2326"/>
                  <a:pt x="630" y="2631"/>
                </a:cubicBezTo>
                <a:cubicBezTo>
                  <a:pt x="935" y="2885"/>
                  <a:pt x="1494" y="3180"/>
                  <a:pt x="2389" y="3180"/>
                </a:cubicBezTo>
                <a:lnTo>
                  <a:pt x="2409" y="3180"/>
                </a:lnTo>
                <a:cubicBezTo>
                  <a:pt x="3161" y="2672"/>
                  <a:pt x="3457" y="2123"/>
                  <a:pt x="3579" y="1747"/>
                </a:cubicBezTo>
                <a:cubicBezTo>
                  <a:pt x="3731" y="1279"/>
                  <a:pt x="3680" y="801"/>
                  <a:pt x="3457" y="446"/>
                </a:cubicBezTo>
                <a:cubicBezTo>
                  <a:pt x="3277" y="160"/>
                  <a:pt x="2968" y="0"/>
                  <a:pt x="2653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64"/>
          <p:cNvSpPr/>
          <p:nvPr/>
        </p:nvSpPr>
        <p:spPr>
          <a:xfrm>
            <a:off x="6729995" y="3062100"/>
            <a:ext cx="493349" cy="414161"/>
          </a:xfrm>
          <a:custGeom>
            <a:avLst/>
            <a:gdLst/>
            <a:ahLst/>
            <a:cxnLst/>
            <a:rect l="l" t="t" r="r" b="b"/>
            <a:pathLst>
              <a:path w="3844" h="3227" extrusionOk="0">
                <a:moveTo>
                  <a:pt x="2501" y="0"/>
                </a:moveTo>
                <a:cubicBezTo>
                  <a:pt x="2258" y="0"/>
                  <a:pt x="2016" y="94"/>
                  <a:pt x="1841" y="286"/>
                </a:cubicBezTo>
                <a:cubicBezTo>
                  <a:pt x="1496" y="652"/>
                  <a:pt x="1597" y="1129"/>
                  <a:pt x="1597" y="1129"/>
                </a:cubicBezTo>
                <a:cubicBezTo>
                  <a:pt x="1597" y="1129"/>
                  <a:pt x="1347" y="943"/>
                  <a:pt x="1009" y="943"/>
                </a:cubicBezTo>
                <a:cubicBezTo>
                  <a:pt x="922" y="943"/>
                  <a:pt x="829" y="955"/>
                  <a:pt x="733" y="987"/>
                </a:cubicBezTo>
                <a:cubicBezTo>
                  <a:pt x="255" y="1140"/>
                  <a:pt x="1" y="1658"/>
                  <a:pt x="143" y="2136"/>
                </a:cubicBezTo>
                <a:cubicBezTo>
                  <a:pt x="327" y="2725"/>
                  <a:pt x="977" y="3226"/>
                  <a:pt x="1957" y="3226"/>
                </a:cubicBezTo>
                <a:cubicBezTo>
                  <a:pt x="2229" y="3226"/>
                  <a:pt x="2527" y="3187"/>
                  <a:pt x="2847" y="3101"/>
                </a:cubicBezTo>
                <a:cubicBezTo>
                  <a:pt x="3844" y="1932"/>
                  <a:pt x="3701" y="763"/>
                  <a:pt x="3122" y="234"/>
                </a:cubicBezTo>
                <a:cubicBezTo>
                  <a:pt x="2947" y="79"/>
                  <a:pt x="2724" y="0"/>
                  <a:pt x="2501" y="0"/>
                </a:cubicBezTo>
                <a:close/>
              </a:path>
            </a:pathLst>
          </a:custGeom>
          <a:solidFill>
            <a:srgbClr val="8A9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64"/>
          <p:cNvSpPr/>
          <p:nvPr/>
        </p:nvSpPr>
        <p:spPr>
          <a:xfrm>
            <a:off x="6724861" y="3057993"/>
            <a:ext cx="502461" cy="423017"/>
          </a:xfrm>
          <a:custGeom>
            <a:avLst/>
            <a:gdLst/>
            <a:ahLst/>
            <a:cxnLst/>
            <a:rect l="l" t="t" r="r" b="b"/>
            <a:pathLst>
              <a:path w="3915" h="3296" extrusionOk="0">
                <a:moveTo>
                  <a:pt x="2541" y="65"/>
                </a:moveTo>
                <a:cubicBezTo>
                  <a:pt x="2756" y="65"/>
                  <a:pt x="2972" y="142"/>
                  <a:pt x="3142" y="297"/>
                </a:cubicBezTo>
                <a:cubicBezTo>
                  <a:pt x="3914" y="998"/>
                  <a:pt x="3579" y="2259"/>
                  <a:pt x="2867" y="3103"/>
                </a:cubicBezTo>
                <a:cubicBezTo>
                  <a:pt x="2594" y="3177"/>
                  <a:pt x="2305" y="3216"/>
                  <a:pt x="2021" y="3216"/>
                </a:cubicBezTo>
                <a:cubicBezTo>
                  <a:pt x="1208" y="3216"/>
                  <a:pt x="440" y="2896"/>
                  <a:pt x="214" y="2157"/>
                </a:cubicBezTo>
                <a:cubicBezTo>
                  <a:pt x="72" y="1690"/>
                  <a:pt x="326" y="1202"/>
                  <a:pt x="783" y="1050"/>
                </a:cubicBezTo>
                <a:cubicBezTo>
                  <a:pt x="875" y="1020"/>
                  <a:pt x="965" y="1009"/>
                  <a:pt x="1048" y="1009"/>
                </a:cubicBezTo>
                <a:cubicBezTo>
                  <a:pt x="1373" y="1009"/>
                  <a:pt x="1617" y="1183"/>
                  <a:pt x="1617" y="1192"/>
                </a:cubicBezTo>
                <a:lnTo>
                  <a:pt x="1688" y="1242"/>
                </a:lnTo>
                <a:lnTo>
                  <a:pt x="1688" y="1242"/>
                </a:lnTo>
                <a:lnTo>
                  <a:pt x="1667" y="1151"/>
                </a:lnTo>
                <a:cubicBezTo>
                  <a:pt x="1667" y="1151"/>
                  <a:pt x="1576" y="684"/>
                  <a:pt x="1902" y="338"/>
                </a:cubicBezTo>
                <a:cubicBezTo>
                  <a:pt x="2072" y="157"/>
                  <a:pt x="2306" y="65"/>
                  <a:pt x="2541" y="65"/>
                </a:cubicBezTo>
                <a:close/>
                <a:moveTo>
                  <a:pt x="2546" y="0"/>
                </a:moveTo>
                <a:cubicBezTo>
                  <a:pt x="2291" y="0"/>
                  <a:pt x="2037" y="100"/>
                  <a:pt x="1850" y="297"/>
                </a:cubicBezTo>
                <a:cubicBezTo>
                  <a:pt x="1586" y="582"/>
                  <a:pt x="1576" y="937"/>
                  <a:pt x="1597" y="1090"/>
                </a:cubicBezTo>
                <a:cubicBezTo>
                  <a:pt x="1500" y="1038"/>
                  <a:pt x="1300" y="943"/>
                  <a:pt x="1053" y="943"/>
                </a:cubicBezTo>
                <a:cubicBezTo>
                  <a:pt x="962" y="943"/>
                  <a:pt x="864" y="956"/>
                  <a:pt x="763" y="989"/>
                </a:cubicBezTo>
                <a:cubicBezTo>
                  <a:pt x="275" y="1141"/>
                  <a:pt x="0" y="1680"/>
                  <a:pt x="153" y="2178"/>
                </a:cubicBezTo>
                <a:cubicBezTo>
                  <a:pt x="275" y="2574"/>
                  <a:pt x="600" y="2920"/>
                  <a:pt x="1058" y="3113"/>
                </a:cubicBezTo>
                <a:cubicBezTo>
                  <a:pt x="1271" y="3205"/>
                  <a:pt x="1586" y="3296"/>
                  <a:pt x="1993" y="3296"/>
                </a:cubicBezTo>
                <a:cubicBezTo>
                  <a:pt x="2257" y="3296"/>
                  <a:pt x="2552" y="3255"/>
                  <a:pt x="2898" y="3164"/>
                </a:cubicBezTo>
                <a:lnTo>
                  <a:pt x="2908" y="3164"/>
                </a:lnTo>
                <a:lnTo>
                  <a:pt x="2918" y="3153"/>
                </a:lnTo>
                <a:cubicBezTo>
                  <a:pt x="3497" y="2462"/>
                  <a:pt x="3640" y="1852"/>
                  <a:pt x="3650" y="1466"/>
                </a:cubicBezTo>
                <a:cubicBezTo>
                  <a:pt x="3671" y="968"/>
                  <a:pt x="3497" y="531"/>
                  <a:pt x="3192" y="246"/>
                </a:cubicBezTo>
                <a:cubicBezTo>
                  <a:pt x="3009" y="82"/>
                  <a:pt x="2777" y="0"/>
                  <a:pt x="2546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64"/>
          <p:cNvSpPr/>
          <p:nvPr/>
        </p:nvSpPr>
        <p:spPr>
          <a:xfrm>
            <a:off x="6650143" y="3698417"/>
            <a:ext cx="681242" cy="559702"/>
          </a:xfrm>
          <a:custGeom>
            <a:avLst/>
            <a:gdLst/>
            <a:ahLst/>
            <a:cxnLst/>
            <a:rect l="l" t="t" r="r" b="b"/>
            <a:pathLst>
              <a:path w="5308" h="4361" extrusionOk="0">
                <a:moveTo>
                  <a:pt x="1693" y="0"/>
                </a:moveTo>
                <a:cubicBezTo>
                  <a:pt x="1298" y="0"/>
                  <a:pt x="904" y="180"/>
                  <a:pt x="651" y="512"/>
                </a:cubicBezTo>
                <a:cubicBezTo>
                  <a:pt x="1" y="1386"/>
                  <a:pt x="123" y="3023"/>
                  <a:pt x="1790" y="4344"/>
                </a:cubicBezTo>
                <a:cubicBezTo>
                  <a:pt x="1931" y="4355"/>
                  <a:pt x="2069" y="4360"/>
                  <a:pt x="2202" y="4360"/>
                </a:cubicBezTo>
                <a:cubicBezTo>
                  <a:pt x="4079" y="4360"/>
                  <a:pt x="5132" y="3327"/>
                  <a:pt x="5237" y="2311"/>
                </a:cubicBezTo>
                <a:cubicBezTo>
                  <a:pt x="5307" y="1630"/>
                  <a:pt x="4819" y="990"/>
                  <a:pt x="4128" y="908"/>
                </a:cubicBezTo>
                <a:cubicBezTo>
                  <a:pt x="4071" y="901"/>
                  <a:pt x="4016" y="897"/>
                  <a:pt x="3962" y="897"/>
                </a:cubicBezTo>
                <a:cubicBezTo>
                  <a:pt x="3365" y="897"/>
                  <a:pt x="2980" y="1325"/>
                  <a:pt x="2980" y="1325"/>
                </a:cubicBezTo>
                <a:cubicBezTo>
                  <a:pt x="2980" y="1325"/>
                  <a:pt x="2990" y="644"/>
                  <a:pt x="2431" y="237"/>
                </a:cubicBezTo>
                <a:cubicBezTo>
                  <a:pt x="2210" y="77"/>
                  <a:pt x="1951" y="0"/>
                  <a:pt x="1693" y="0"/>
                </a:cubicBezTo>
                <a:close/>
              </a:path>
            </a:pathLst>
          </a:custGeom>
          <a:solidFill>
            <a:srgbClr val="EF89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p64"/>
          <p:cNvSpPr/>
          <p:nvPr/>
        </p:nvSpPr>
        <p:spPr>
          <a:xfrm>
            <a:off x="6625501" y="3693668"/>
            <a:ext cx="711017" cy="568942"/>
          </a:xfrm>
          <a:custGeom>
            <a:avLst/>
            <a:gdLst/>
            <a:ahLst/>
            <a:cxnLst/>
            <a:rect l="l" t="t" r="r" b="b"/>
            <a:pathLst>
              <a:path w="5540" h="4433" extrusionOk="0">
                <a:moveTo>
                  <a:pt x="1878" y="71"/>
                </a:moveTo>
                <a:cubicBezTo>
                  <a:pt x="2130" y="71"/>
                  <a:pt x="2384" y="147"/>
                  <a:pt x="2603" y="305"/>
                </a:cubicBezTo>
                <a:cubicBezTo>
                  <a:pt x="3141" y="691"/>
                  <a:pt x="3141" y="1352"/>
                  <a:pt x="3141" y="1362"/>
                </a:cubicBezTo>
                <a:lnTo>
                  <a:pt x="3141" y="1453"/>
                </a:lnTo>
                <a:lnTo>
                  <a:pt x="3202" y="1383"/>
                </a:lnTo>
                <a:cubicBezTo>
                  <a:pt x="3202" y="1383"/>
                  <a:pt x="3583" y="967"/>
                  <a:pt x="4169" y="967"/>
                </a:cubicBezTo>
                <a:cubicBezTo>
                  <a:pt x="4218" y="967"/>
                  <a:pt x="4269" y="970"/>
                  <a:pt x="4320" y="976"/>
                </a:cubicBezTo>
                <a:cubicBezTo>
                  <a:pt x="4981" y="1057"/>
                  <a:pt x="5469" y="1667"/>
                  <a:pt x="5388" y="2348"/>
                </a:cubicBezTo>
                <a:cubicBezTo>
                  <a:pt x="5246" y="3697"/>
                  <a:pt x="3765" y="4363"/>
                  <a:pt x="2334" y="4363"/>
                </a:cubicBezTo>
                <a:cubicBezTo>
                  <a:pt x="2223" y="4363"/>
                  <a:pt x="2112" y="4359"/>
                  <a:pt x="2002" y="4351"/>
                </a:cubicBezTo>
                <a:cubicBezTo>
                  <a:pt x="803" y="3396"/>
                  <a:pt x="0" y="1738"/>
                  <a:pt x="874" y="569"/>
                </a:cubicBezTo>
                <a:cubicBezTo>
                  <a:pt x="1119" y="245"/>
                  <a:pt x="1497" y="71"/>
                  <a:pt x="1878" y="71"/>
                </a:cubicBezTo>
                <a:close/>
                <a:moveTo>
                  <a:pt x="1884" y="0"/>
                </a:moveTo>
                <a:cubicBezTo>
                  <a:pt x="1480" y="0"/>
                  <a:pt x="1081" y="185"/>
                  <a:pt x="823" y="529"/>
                </a:cubicBezTo>
                <a:cubicBezTo>
                  <a:pt x="477" y="996"/>
                  <a:pt x="355" y="1647"/>
                  <a:pt x="508" y="2307"/>
                </a:cubicBezTo>
                <a:cubicBezTo>
                  <a:pt x="640" y="2836"/>
                  <a:pt x="986" y="3629"/>
                  <a:pt x="1962" y="4412"/>
                </a:cubicBezTo>
                <a:lnTo>
                  <a:pt x="1972" y="4422"/>
                </a:lnTo>
                <a:lnTo>
                  <a:pt x="1982" y="4422"/>
                </a:lnTo>
                <a:cubicBezTo>
                  <a:pt x="2124" y="4432"/>
                  <a:pt x="2267" y="4432"/>
                  <a:pt x="2399" y="4432"/>
                </a:cubicBezTo>
                <a:cubicBezTo>
                  <a:pt x="3405" y="4432"/>
                  <a:pt x="4076" y="4137"/>
                  <a:pt x="4483" y="3863"/>
                </a:cubicBezTo>
                <a:cubicBezTo>
                  <a:pt x="5042" y="3487"/>
                  <a:pt x="5398" y="2928"/>
                  <a:pt x="5459" y="2359"/>
                </a:cubicBezTo>
                <a:cubicBezTo>
                  <a:pt x="5540" y="1636"/>
                  <a:pt x="5032" y="986"/>
                  <a:pt x="4320" y="905"/>
                </a:cubicBezTo>
                <a:cubicBezTo>
                  <a:pt x="4265" y="898"/>
                  <a:pt x="4211" y="894"/>
                  <a:pt x="4158" y="894"/>
                </a:cubicBezTo>
                <a:cubicBezTo>
                  <a:pt x="3682" y="894"/>
                  <a:pt x="3330" y="1162"/>
                  <a:pt x="3202" y="1281"/>
                </a:cubicBezTo>
                <a:cubicBezTo>
                  <a:pt x="3192" y="1088"/>
                  <a:pt x="3100" y="579"/>
                  <a:pt x="2643" y="244"/>
                </a:cubicBezTo>
                <a:cubicBezTo>
                  <a:pt x="2414" y="79"/>
                  <a:pt x="2148" y="0"/>
                  <a:pt x="1884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6" name="Google Shape;1106;p64"/>
          <p:cNvSpPr/>
          <p:nvPr/>
        </p:nvSpPr>
        <p:spPr>
          <a:xfrm>
            <a:off x="6780666" y="2705310"/>
            <a:ext cx="257198" cy="199059"/>
          </a:xfrm>
          <a:custGeom>
            <a:avLst/>
            <a:gdLst/>
            <a:ahLst/>
            <a:cxnLst/>
            <a:rect l="l" t="t" r="r" b="b"/>
            <a:pathLst>
              <a:path w="2004" h="1551" extrusionOk="0">
                <a:moveTo>
                  <a:pt x="1413" y="0"/>
                </a:moveTo>
                <a:cubicBezTo>
                  <a:pt x="1356" y="0"/>
                  <a:pt x="1297" y="12"/>
                  <a:pt x="1241" y="36"/>
                </a:cubicBezTo>
                <a:cubicBezTo>
                  <a:pt x="997" y="127"/>
                  <a:pt x="946" y="371"/>
                  <a:pt x="946" y="371"/>
                </a:cubicBezTo>
                <a:cubicBezTo>
                  <a:pt x="946" y="371"/>
                  <a:pt x="824" y="158"/>
                  <a:pt x="570" y="127"/>
                </a:cubicBezTo>
                <a:cubicBezTo>
                  <a:pt x="551" y="125"/>
                  <a:pt x="533" y="124"/>
                  <a:pt x="515" y="124"/>
                </a:cubicBezTo>
                <a:cubicBezTo>
                  <a:pt x="285" y="124"/>
                  <a:pt x="89" y="299"/>
                  <a:pt x="52" y="534"/>
                </a:cubicBezTo>
                <a:cubicBezTo>
                  <a:pt x="0" y="931"/>
                  <a:pt x="336" y="1428"/>
                  <a:pt x="1109" y="1550"/>
                </a:cubicBezTo>
                <a:cubicBezTo>
                  <a:pt x="1820" y="1225"/>
                  <a:pt x="2003" y="656"/>
                  <a:pt x="1841" y="290"/>
                </a:cubicBezTo>
                <a:cubicBezTo>
                  <a:pt x="1764" y="113"/>
                  <a:pt x="1593" y="0"/>
                  <a:pt x="1413" y="0"/>
                </a:cubicBezTo>
                <a:close/>
              </a:path>
            </a:pathLst>
          </a:custGeom>
          <a:solidFill>
            <a:srgbClr val="94D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64"/>
          <p:cNvSpPr/>
          <p:nvPr/>
        </p:nvSpPr>
        <p:spPr>
          <a:xfrm>
            <a:off x="6775404" y="2700562"/>
            <a:ext cx="267722" cy="209070"/>
          </a:xfrm>
          <a:custGeom>
            <a:avLst/>
            <a:gdLst/>
            <a:ahLst/>
            <a:cxnLst/>
            <a:rect l="l" t="t" r="r" b="b"/>
            <a:pathLst>
              <a:path w="2086" h="1629" extrusionOk="0">
                <a:moveTo>
                  <a:pt x="1449" y="71"/>
                </a:moveTo>
                <a:cubicBezTo>
                  <a:pt x="1618" y="71"/>
                  <a:pt x="1782" y="175"/>
                  <a:pt x="1851" y="337"/>
                </a:cubicBezTo>
                <a:cubicBezTo>
                  <a:pt x="2004" y="693"/>
                  <a:pt x="1810" y="1242"/>
                  <a:pt x="1139" y="1557"/>
                </a:cubicBezTo>
                <a:cubicBezTo>
                  <a:pt x="418" y="1435"/>
                  <a:pt x="82" y="957"/>
                  <a:pt x="133" y="571"/>
                </a:cubicBezTo>
                <a:cubicBezTo>
                  <a:pt x="163" y="358"/>
                  <a:pt x="346" y="195"/>
                  <a:pt x="560" y="195"/>
                </a:cubicBezTo>
                <a:lnTo>
                  <a:pt x="611" y="195"/>
                </a:lnTo>
                <a:cubicBezTo>
                  <a:pt x="845" y="225"/>
                  <a:pt x="956" y="429"/>
                  <a:pt x="956" y="429"/>
                </a:cubicBezTo>
                <a:lnTo>
                  <a:pt x="997" y="510"/>
                </a:lnTo>
                <a:lnTo>
                  <a:pt x="1017" y="419"/>
                </a:lnTo>
                <a:cubicBezTo>
                  <a:pt x="1017" y="419"/>
                  <a:pt x="1078" y="195"/>
                  <a:pt x="1292" y="103"/>
                </a:cubicBezTo>
                <a:cubicBezTo>
                  <a:pt x="1343" y="82"/>
                  <a:pt x="1396" y="71"/>
                  <a:pt x="1449" y="71"/>
                </a:cubicBezTo>
                <a:close/>
                <a:moveTo>
                  <a:pt x="1458" y="1"/>
                </a:moveTo>
                <a:cubicBezTo>
                  <a:pt x="1392" y="1"/>
                  <a:pt x="1326" y="14"/>
                  <a:pt x="1261" y="42"/>
                </a:cubicBezTo>
                <a:cubicBezTo>
                  <a:pt x="1089" y="114"/>
                  <a:pt x="1008" y="256"/>
                  <a:pt x="977" y="337"/>
                </a:cubicBezTo>
                <a:cubicBezTo>
                  <a:pt x="916" y="266"/>
                  <a:pt x="804" y="155"/>
                  <a:pt x="621" y="124"/>
                </a:cubicBezTo>
                <a:cubicBezTo>
                  <a:pt x="602" y="122"/>
                  <a:pt x="583" y="121"/>
                  <a:pt x="565" y="121"/>
                </a:cubicBezTo>
                <a:cubicBezTo>
                  <a:pt x="314" y="121"/>
                  <a:pt x="100" y="305"/>
                  <a:pt x="62" y="561"/>
                </a:cubicBezTo>
                <a:cubicBezTo>
                  <a:pt x="1" y="988"/>
                  <a:pt x="367" y="1496"/>
                  <a:pt x="1139" y="1628"/>
                </a:cubicBezTo>
                <a:lnTo>
                  <a:pt x="1160" y="1628"/>
                </a:lnTo>
                <a:cubicBezTo>
                  <a:pt x="1871" y="1293"/>
                  <a:pt x="2085" y="703"/>
                  <a:pt x="1912" y="307"/>
                </a:cubicBezTo>
                <a:cubicBezTo>
                  <a:pt x="1836" y="117"/>
                  <a:pt x="1652" y="1"/>
                  <a:pt x="1458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64"/>
          <p:cNvSpPr/>
          <p:nvPr/>
        </p:nvSpPr>
        <p:spPr>
          <a:xfrm>
            <a:off x="7028494" y="2465954"/>
            <a:ext cx="207658" cy="184557"/>
          </a:xfrm>
          <a:custGeom>
            <a:avLst/>
            <a:gdLst/>
            <a:ahLst/>
            <a:cxnLst/>
            <a:rect l="l" t="t" r="r" b="b"/>
            <a:pathLst>
              <a:path w="1618" h="1438" extrusionOk="0">
                <a:moveTo>
                  <a:pt x="953" y="1"/>
                </a:moveTo>
                <a:cubicBezTo>
                  <a:pt x="810" y="1"/>
                  <a:pt x="673" y="74"/>
                  <a:pt x="601" y="203"/>
                </a:cubicBezTo>
                <a:cubicBezTo>
                  <a:pt x="509" y="397"/>
                  <a:pt x="601" y="580"/>
                  <a:pt x="601" y="580"/>
                </a:cubicBezTo>
                <a:cubicBezTo>
                  <a:pt x="601" y="580"/>
                  <a:pt x="538" y="553"/>
                  <a:pt x="450" y="553"/>
                </a:cubicBezTo>
                <a:cubicBezTo>
                  <a:pt x="383" y="553"/>
                  <a:pt x="303" y="568"/>
                  <a:pt x="225" y="620"/>
                </a:cubicBezTo>
                <a:cubicBezTo>
                  <a:pt x="52" y="732"/>
                  <a:pt x="1" y="976"/>
                  <a:pt x="113" y="1159"/>
                </a:cubicBezTo>
                <a:cubicBezTo>
                  <a:pt x="222" y="1322"/>
                  <a:pt x="433" y="1438"/>
                  <a:pt x="705" y="1438"/>
                </a:cubicBezTo>
                <a:cubicBezTo>
                  <a:pt x="891" y="1438"/>
                  <a:pt x="1105" y="1383"/>
                  <a:pt x="1333" y="1251"/>
                </a:cubicBezTo>
                <a:cubicBezTo>
                  <a:pt x="1618" y="650"/>
                  <a:pt x="1424" y="193"/>
                  <a:pt x="1130" y="40"/>
                </a:cubicBezTo>
                <a:cubicBezTo>
                  <a:pt x="1073" y="14"/>
                  <a:pt x="1012" y="1"/>
                  <a:pt x="953" y="1"/>
                </a:cubicBezTo>
                <a:close/>
              </a:path>
            </a:pathLst>
          </a:custGeom>
          <a:solidFill>
            <a:srgbClr val="FFDA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64"/>
          <p:cNvSpPr/>
          <p:nvPr/>
        </p:nvSpPr>
        <p:spPr>
          <a:xfrm>
            <a:off x="7023360" y="2461590"/>
            <a:ext cx="216642" cy="193669"/>
          </a:xfrm>
          <a:custGeom>
            <a:avLst/>
            <a:gdLst/>
            <a:ahLst/>
            <a:cxnLst/>
            <a:rect l="l" t="t" r="r" b="b"/>
            <a:pathLst>
              <a:path w="1688" h="1509" extrusionOk="0">
                <a:moveTo>
                  <a:pt x="988" y="65"/>
                </a:moveTo>
                <a:cubicBezTo>
                  <a:pt x="1043" y="65"/>
                  <a:pt x="1098" y="78"/>
                  <a:pt x="1149" y="105"/>
                </a:cubicBezTo>
                <a:cubicBezTo>
                  <a:pt x="1444" y="248"/>
                  <a:pt x="1606" y="705"/>
                  <a:pt x="1353" y="1254"/>
                </a:cubicBezTo>
                <a:cubicBezTo>
                  <a:pt x="1131" y="1382"/>
                  <a:pt x="920" y="1436"/>
                  <a:pt x="737" y="1436"/>
                </a:cubicBezTo>
                <a:cubicBezTo>
                  <a:pt x="483" y="1436"/>
                  <a:pt x="284" y="1332"/>
                  <a:pt x="183" y="1172"/>
                </a:cubicBezTo>
                <a:cubicBezTo>
                  <a:pt x="82" y="1010"/>
                  <a:pt x="133" y="786"/>
                  <a:pt x="285" y="684"/>
                </a:cubicBezTo>
                <a:cubicBezTo>
                  <a:pt x="357" y="635"/>
                  <a:pt x="432" y="622"/>
                  <a:pt x="494" y="622"/>
                </a:cubicBezTo>
                <a:cubicBezTo>
                  <a:pt x="573" y="622"/>
                  <a:pt x="631" y="644"/>
                  <a:pt x="631" y="644"/>
                </a:cubicBezTo>
                <a:lnTo>
                  <a:pt x="712" y="675"/>
                </a:lnTo>
                <a:lnTo>
                  <a:pt x="671" y="593"/>
                </a:lnTo>
                <a:cubicBezTo>
                  <a:pt x="671" y="593"/>
                  <a:pt x="590" y="420"/>
                  <a:pt x="671" y="257"/>
                </a:cubicBezTo>
                <a:cubicBezTo>
                  <a:pt x="736" y="136"/>
                  <a:pt x="860" y="65"/>
                  <a:pt x="988" y="65"/>
                </a:cubicBezTo>
                <a:close/>
                <a:moveTo>
                  <a:pt x="993" y="1"/>
                </a:moveTo>
                <a:cubicBezTo>
                  <a:pt x="840" y="1"/>
                  <a:pt x="690" y="83"/>
                  <a:pt x="610" y="227"/>
                </a:cubicBezTo>
                <a:cubicBezTo>
                  <a:pt x="549" y="359"/>
                  <a:pt x="560" y="481"/>
                  <a:pt x="590" y="562"/>
                </a:cubicBezTo>
                <a:cubicBezTo>
                  <a:pt x="563" y="559"/>
                  <a:pt x="530" y="556"/>
                  <a:pt x="494" y="556"/>
                </a:cubicBezTo>
                <a:cubicBezTo>
                  <a:pt x="422" y="556"/>
                  <a:pt x="336" y="569"/>
                  <a:pt x="255" y="623"/>
                </a:cubicBezTo>
                <a:cubicBezTo>
                  <a:pt x="61" y="745"/>
                  <a:pt x="0" y="1010"/>
                  <a:pt x="133" y="1203"/>
                </a:cubicBezTo>
                <a:cubicBezTo>
                  <a:pt x="244" y="1386"/>
                  <a:pt x="468" y="1508"/>
                  <a:pt x="743" y="1508"/>
                </a:cubicBezTo>
                <a:cubicBezTo>
                  <a:pt x="935" y="1508"/>
                  <a:pt x="1159" y="1447"/>
                  <a:pt x="1393" y="1305"/>
                </a:cubicBezTo>
                <a:lnTo>
                  <a:pt x="1403" y="1305"/>
                </a:lnTo>
                <a:lnTo>
                  <a:pt x="1403" y="1294"/>
                </a:lnTo>
                <a:cubicBezTo>
                  <a:pt x="1688" y="695"/>
                  <a:pt x="1505" y="207"/>
                  <a:pt x="1179" y="44"/>
                </a:cubicBezTo>
                <a:cubicBezTo>
                  <a:pt x="1120" y="15"/>
                  <a:pt x="1056" y="1"/>
                  <a:pt x="993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0" name="Google Shape;1110;p64"/>
          <p:cNvSpPr/>
          <p:nvPr/>
        </p:nvSpPr>
        <p:spPr>
          <a:xfrm>
            <a:off x="6946157" y="2109841"/>
            <a:ext cx="142332" cy="123722"/>
          </a:xfrm>
          <a:custGeom>
            <a:avLst/>
            <a:gdLst/>
            <a:ahLst/>
            <a:cxnLst/>
            <a:rect l="l" t="t" r="r" b="b"/>
            <a:pathLst>
              <a:path w="1109" h="964" extrusionOk="0">
                <a:moveTo>
                  <a:pt x="433" y="1"/>
                </a:moveTo>
                <a:cubicBezTo>
                  <a:pt x="382" y="1"/>
                  <a:pt x="331" y="15"/>
                  <a:pt x="285" y="46"/>
                </a:cubicBezTo>
                <a:cubicBezTo>
                  <a:pt x="92" y="168"/>
                  <a:pt x="0" y="493"/>
                  <a:pt x="224" y="870"/>
                </a:cubicBezTo>
                <a:cubicBezTo>
                  <a:pt x="363" y="936"/>
                  <a:pt x="492" y="964"/>
                  <a:pt x="605" y="964"/>
                </a:cubicBezTo>
                <a:cubicBezTo>
                  <a:pt x="822" y="964"/>
                  <a:pt x="981" y="861"/>
                  <a:pt x="1048" y="727"/>
                </a:cubicBezTo>
                <a:cubicBezTo>
                  <a:pt x="1109" y="605"/>
                  <a:pt x="1068" y="443"/>
                  <a:pt x="935" y="371"/>
                </a:cubicBezTo>
                <a:cubicBezTo>
                  <a:pt x="891" y="351"/>
                  <a:pt x="849" y="344"/>
                  <a:pt x="811" y="344"/>
                </a:cubicBezTo>
                <a:cubicBezTo>
                  <a:pt x="736" y="344"/>
                  <a:pt x="682" y="371"/>
                  <a:pt x="682" y="371"/>
                </a:cubicBezTo>
                <a:cubicBezTo>
                  <a:pt x="682" y="371"/>
                  <a:pt x="732" y="240"/>
                  <a:pt x="651" y="118"/>
                </a:cubicBezTo>
                <a:cubicBezTo>
                  <a:pt x="600" y="41"/>
                  <a:pt x="517" y="1"/>
                  <a:pt x="433" y="1"/>
                </a:cubicBezTo>
                <a:close/>
              </a:path>
            </a:pathLst>
          </a:custGeom>
          <a:solidFill>
            <a:srgbClr val="EF89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64"/>
          <p:cNvSpPr/>
          <p:nvPr/>
        </p:nvSpPr>
        <p:spPr>
          <a:xfrm>
            <a:off x="6940895" y="2105477"/>
            <a:ext cx="152856" cy="132963"/>
          </a:xfrm>
          <a:custGeom>
            <a:avLst/>
            <a:gdLst/>
            <a:ahLst/>
            <a:cxnLst/>
            <a:rect l="l" t="t" r="r" b="b"/>
            <a:pathLst>
              <a:path w="1191" h="1036" extrusionOk="0">
                <a:moveTo>
                  <a:pt x="469" y="69"/>
                </a:moveTo>
                <a:cubicBezTo>
                  <a:pt x="547" y="69"/>
                  <a:pt x="622" y="105"/>
                  <a:pt x="662" y="172"/>
                </a:cubicBezTo>
                <a:cubicBezTo>
                  <a:pt x="732" y="274"/>
                  <a:pt x="692" y="396"/>
                  <a:pt x="692" y="396"/>
                </a:cubicBezTo>
                <a:lnTo>
                  <a:pt x="662" y="477"/>
                </a:lnTo>
                <a:lnTo>
                  <a:pt x="662" y="477"/>
                </a:lnTo>
                <a:lnTo>
                  <a:pt x="732" y="436"/>
                </a:lnTo>
                <a:cubicBezTo>
                  <a:pt x="739" y="436"/>
                  <a:pt x="791" y="413"/>
                  <a:pt x="855" y="413"/>
                </a:cubicBezTo>
                <a:cubicBezTo>
                  <a:pt x="887" y="413"/>
                  <a:pt x="922" y="419"/>
                  <a:pt x="956" y="436"/>
                </a:cubicBezTo>
                <a:cubicBezTo>
                  <a:pt x="1068" y="497"/>
                  <a:pt x="1119" y="639"/>
                  <a:pt x="1058" y="751"/>
                </a:cubicBezTo>
                <a:cubicBezTo>
                  <a:pt x="991" y="877"/>
                  <a:pt x="843" y="965"/>
                  <a:pt x="646" y="965"/>
                </a:cubicBezTo>
                <a:cubicBezTo>
                  <a:pt x="541" y="965"/>
                  <a:pt x="423" y="940"/>
                  <a:pt x="296" y="883"/>
                </a:cubicBezTo>
                <a:cubicBezTo>
                  <a:pt x="92" y="527"/>
                  <a:pt x="163" y="222"/>
                  <a:pt x="346" y="100"/>
                </a:cubicBezTo>
                <a:cubicBezTo>
                  <a:pt x="385" y="79"/>
                  <a:pt x="427" y="69"/>
                  <a:pt x="469" y="69"/>
                </a:cubicBezTo>
                <a:close/>
                <a:moveTo>
                  <a:pt x="472" y="0"/>
                </a:moveTo>
                <a:cubicBezTo>
                  <a:pt x="415" y="0"/>
                  <a:pt x="358" y="16"/>
                  <a:pt x="305" y="50"/>
                </a:cubicBezTo>
                <a:cubicBezTo>
                  <a:pt x="102" y="182"/>
                  <a:pt x="0" y="527"/>
                  <a:pt x="235" y="924"/>
                </a:cubicBezTo>
                <a:lnTo>
                  <a:pt x="244" y="934"/>
                </a:lnTo>
                <a:lnTo>
                  <a:pt x="255" y="934"/>
                </a:lnTo>
                <a:cubicBezTo>
                  <a:pt x="397" y="1005"/>
                  <a:pt x="529" y="1036"/>
                  <a:pt x="641" y="1036"/>
                </a:cubicBezTo>
                <a:cubicBezTo>
                  <a:pt x="875" y="1036"/>
                  <a:pt x="1048" y="924"/>
                  <a:pt x="1119" y="782"/>
                </a:cubicBezTo>
                <a:cubicBezTo>
                  <a:pt x="1190" y="629"/>
                  <a:pt x="1139" y="457"/>
                  <a:pt x="997" y="375"/>
                </a:cubicBezTo>
                <a:cubicBezTo>
                  <a:pt x="946" y="353"/>
                  <a:pt x="899" y="346"/>
                  <a:pt x="858" y="346"/>
                </a:cubicBezTo>
                <a:cubicBezTo>
                  <a:pt x="825" y="346"/>
                  <a:pt x="796" y="350"/>
                  <a:pt x="773" y="355"/>
                </a:cubicBezTo>
                <a:cubicBezTo>
                  <a:pt x="773" y="294"/>
                  <a:pt x="773" y="213"/>
                  <a:pt x="723" y="131"/>
                </a:cubicBezTo>
                <a:cubicBezTo>
                  <a:pt x="664" y="47"/>
                  <a:pt x="570" y="0"/>
                  <a:pt x="472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64"/>
          <p:cNvSpPr/>
          <p:nvPr/>
        </p:nvSpPr>
        <p:spPr>
          <a:xfrm>
            <a:off x="5998920" y="3843700"/>
            <a:ext cx="493349" cy="414161"/>
          </a:xfrm>
          <a:custGeom>
            <a:avLst/>
            <a:gdLst/>
            <a:ahLst/>
            <a:cxnLst/>
            <a:rect l="l" t="t" r="r" b="b"/>
            <a:pathLst>
              <a:path w="3844" h="3227" extrusionOk="0">
                <a:moveTo>
                  <a:pt x="2501" y="0"/>
                </a:moveTo>
                <a:cubicBezTo>
                  <a:pt x="2258" y="0"/>
                  <a:pt x="2016" y="94"/>
                  <a:pt x="1841" y="286"/>
                </a:cubicBezTo>
                <a:cubicBezTo>
                  <a:pt x="1496" y="652"/>
                  <a:pt x="1597" y="1129"/>
                  <a:pt x="1597" y="1129"/>
                </a:cubicBezTo>
                <a:cubicBezTo>
                  <a:pt x="1597" y="1129"/>
                  <a:pt x="1347" y="943"/>
                  <a:pt x="1009" y="943"/>
                </a:cubicBezTo>
                <a:cubicBezTo>
                  <a:pt x="922" y="943"/>
                  <a:pt x="829" y="955"/>
                  <a:pt x="733" y="987"/>
                </a:cubicBezTo>
                <a:cubicBezTo>
                  <a:pt x="255" y="1140"/>
                  <a:pt x="1" y="1658"/>
                  <a:pt x="143" y="2136"/>
                </a:cubicBezTo>
                <a:cubicBezTo>
                  <a:pt x="327" y="2725"/>
                  <a:pt x="977" y="3226"/>
                  <a:pt x="1957" y="3226"/>
                </a:cubicBezTo>
                <a:cubicBezTo>
                  <a:pt x="2229" y="3226"/>
                  <a:pt x="2527" y="3187"/>
                  <a:pt x="2847" y="3101"/>
                </a:cubicBezTo>
                <a:cubicBezTo>
                  <a:pt x="3844" y="1932"/>
                  <a:pt x="3701" y="763"/>
                  <a:pt x="3122" y="234"/>
                </a:cubicBezTo>
                <a:cubicBezTo>
                  <a:pt x="2947" y="79"/>
                  <a:pt x="2724" y="0"/>
                  <a:pt x="2501" y="0"/>
                </a:cubicBezTo>
                <a:close/>
              </a:path>
            </a:pathLst>
          </a:custGeom>
          <a:solidFill>
            <a:srgbClr val="8A93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64"/>
          <p:cNvSpPr/>
          <p:nvPr/>
        </p:nvSpPr>
        <p:spPr>
          <a:xfrm>
            <a:off x="5993786" y="3839593"/>
            <a:ext cx="502461" cy="423017"/>
          </a:xfrm>
          <a:custGeom>
            <a:avLst/>
            <a:gdLst/>
            <a:ahLst/>
            <a:cxnLst/>
            <a:rect l="l" t="t" r="r" b="b"/>
            <a:pathLst>
              <a:path w="3915" h="3296" extrusionOk="0">
                <a:moveTo>
                  <a:pt x="2541" y="65"/>
                </a:moveTo>
                <a:cubicBezTo>
                  <a:pt x="2756" y="65"/>
                  <a:pt x="2972" y="142"/>
                  <a:pt x="3142" y="297"/>
                </a:cubicBezTo>
                <a:cubicBezTo>
                  <a:pt x="3914" y="998"/>
                  <a:pt x="3579" y="2259"/>
                  <a:pt x="2867" y="3103"/>
                </a:cubicBezTo>
                <a:cubicBezTo>
                  <a:pt x="2594" y="3177"/>
                  <a:pt x="2305" y="3216"/>
                  <a:pt x="2021" y="3216"/>
                </a:cubicBezTo>
                <a:cubicBezTo>
                  <a:pt x="1208" y="3216"/>
                  <a:pt x="440" y="2896"/>
                  <a:pt x="214" y="2157"/>
                </a:cubicBezTo>
                <a:cubicBezTo>
                  <a:pt x="72" y="1690"/>
                  <a:pt x="326" y="1202"/>
                  <a:pt x="783" y="1050"/>
                </a:cubicBezTo>
                <a:cubicBezTo>
                  <a:pt x="875" y="1020"/>
                  <a:pt x="965" y="1009"/>
                  <a:pt x="1048" y="1009"/>
                </a:cubicBezTo>
                <a:cubicBezTo>
                  <a:pt x="1373" y="1009"/>
                  <a:pt x="1617" y="1183"/>
                  <a:pt x="1617" y="1192"/>
                </a:cubicBezTo>
                <a:lnTo>
                  <a:pt x="1688" y="1242"/>
                </a:lnTo>
                <a:lnTo>
                  <a:pt x="1688" y="1242"/>
                </a:lnTo>
                <a:lnTo>
                  <a:pt x="1667" y="1151"/>
                </a:lnTo>
                <a:cubicBezTo>
                  <a:pt x="1667" y="1151"/>
                  <a:pt x="1576" y="684"/>
                  <a:pt x="1902" y="338"/>
                </a:cubicBezTo>
                <a:cubicBezTo>
                  <a:pt x="2072" y="157"/>
                  <a:pt x="2306" y="65"/>
                  <a:pt x="2541" y="65"/>
                </a:cubicBezTo>
                <a:close/>
                <a:moveTo>
                  <a:pt x="2546" y="0"/>
                </a:moveTo>
                <a:cubicBezTo>
                  <a:pt x="2291" y="0"/>
                  <a:pt x="2037" y="100"/>
                  <a:pt x="1850" y="297"/>
                </a:cubicBezTo>
                <a:cubicBezTo>
                  <a:pt x="1586" y="582"/>
                  <a:pt x="1576" y="937"/>
                  <a:pt x="1597" y="1090"/>
                </a:cubicBezTo>
                <a:cubicBezTo>
                  <a:pt x="1500" y="1038"/>
                  <a:pt x="1300" y="943"/>
                  <a:pt x="1053" y="943"/>
                </a:cubicBezTo>
                <a:cubicBezTo>
                  <a:pt x="962" y="943"/>
                  <a:pt x="864" y="956"/>
                  <a:pt x="763" y="989"/>
                </a:cubicBezTo>
                <a:cubicBezTo>
                  <a:pt x="275" y="1141"/>
                  <a:pt x="0" y="1680"/>
                  <a:pt x="153" y="2178"/>
                </a:cubicBezTo>
                <a:cubicBezTo>
                  <a:pt x="275" y="2574"/>
                  <a:pt x="600" y="2920"/>
                  <a:pt x="1058" y="3113"/>
                </a:cubicBezTo>
                <a:cubicBezTo>
                  <a:pt x="1271" y="3205"/>
                  <a:pt x="1586" y="3296"/>
                  <a:pt x="1993" y="3296"/>
                </a:cubicBezTo>
                <a:cubicBezTo>
                  <a:pt x="2257" y="3296"/>
                  <a:pt x="2552" y="3255"/>
                  <a:pt x="2898" y="3164"/>
                </a:cubicBezTo>
                <a:lnTo>
                  <a:pt x="2908" y="3164"/>
                </a:lnTo>
                <a:lnTo>
                  <a:pt x="2918" y="3153"/>
                </a:lnTo>
                <a:cubicBezTo>
                  <a:pt x="3497" y="2462"/>
                  <a:pt x="3640" y="1852"/>
                  <a:pt x="3650" y="1466"/>
                </a:cubicBezTo>
                <a:cubicBezTo>
                  <a:pt x="3671" y="968"/>
                  <a:pt x="3497" y="531"/>
                  <a:pt x="3192" y="246"/>
                </a:cubicBezTo>
                <a:cubicBezTo>
                  <a:pt x="3009" y="82"/>
                  <a:pt x="2777" y="0"/>
                  <a:pt x="2546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64"/>
          <p:cNvSpPr/>
          <p:nvPr/>
        </p:nvSpPr>
        <p:spPr>
          <a:xfrm>
            <a:off x="5602066" y="4106960"/>
            <a:ext cx="257198" cy="199059"/>
          </a:xfrm>
          <a:custGeom>
            <a:avLst/>
            <a:gdLst/>
            <a:ahLst/>
            <a:cxnLst/>
            <a:rect l="l" t="t" r="r" b="b"/>
            <a:pathLst>
              <a:path w="2004" h="1551" extrusionOk="0">
                <a:moveTo>
                  <a:pt x="1413" y="0"/>
                </a:moveTo>
                <a:cubicBezTo>
                  <a:pt x="1356" y="0"/>
                  <a:pt x="1297" y="12"/>
                  <a:pt x="1241" y="36"/>
                </a:cubicBezTo>
                <a:cubicBezTo>
                  <a:pt x="997" y="127"/>
                  <a:pt x="946" y="371"/>
                  <a:pt x="946" y="371"/>
                </a:cubicBezTo>
                <a:cubicBezTo>
                  <a:pt x="946" y="371"/>
                  <a:pt x="824" y="158"/>
                  <a:pt x="570" y="127"/>
                </a:cubicBezTo>
                <a:cubicBezTo>
                  <a:pt x="551" y="125"/>
                  <a:pt x="533" y="124"/>
                  <a:pt x="515" y="124"/>
                </a:cubicBezTo>
                <a:cubicBezTo>
                  <a:pt x="285" y="124"/>
                  <a:pt x="89" y="299"/>
                  <a:pt x="52" y="534"/>
                </a:cubicBezTo>
                <a:cubicBezTo>
                  <a:pt x="0" y="931"/>
                  <a:pt x="336" y="1428"/>
                  <a:pt x="1109" y="1550"/>
                </a:cubicBezTo>
                <a:cubicBezTo>
                  <a:pt x="1820" y="1225"/>
                  <a:pt x="2003" y="656"/>
                  <a:pt x="1841" y="290"/>
                </a:cubicBezTo>
                <a:cubicBezTo>
                  <a:pt x="1764" y="113"/>
                  <a:pt x="1593" y="0"/>
                  <a:pt x="1413" y="0"/>
                </a:cubicBezTo>
                <a:close/>
              </a:path>
            </a:pathLst>
          </a:custGeom>
          <a:solidFill>
            <a:srgbClr val="94D9F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64"/>
          <p:cNvSpPr/>
          <p:nvPr/>
        </p:nvSpPr>
        <p:spPr>
          <a:xfrm>
            <a:off x="5596804" y="4102212"/>
            <a:ext cx="267722" cy="209070"/>
          </a:xfrm>
          <a:custGeom>
            <a:avLst/>
            <a:gdLst/>
            <a:ahLst/>
            <a:cxnLst/>
            <a:rect l="l" t="t" r="r" b="b"/>
            <a:pathLst>
              <a:path w="2086" h="1629" extrusionOk="0">
                <a:moveTo>
                  <a:pt x="1449" y="71"/>
                </a:moveTo>
                <a:cubicBezTo>
                  <a:pt x="1618" y="71"/>
                  <a:pt x="1782" y="175"/>
                  <a:pt x="1851" y="337"/>
                </a:cubicBezTo>
                <a:cubicBezTo>
                  <a:pt x="2004" y="693"/>
                  <a:pt x="1810" y="1242"/>
                  <a:pt x="1139" y="1557"/>
                </a:cubicBezTo>
                <a:cubicBezTo>
                  <a:pt x="418" y="1435"/>
                  <a:pt x="82" y="957"/>
                  <a:pt x="133" y="571"/>
                </a:cubicBezTo>
                <a:cubicBezTo>
                  <a:pt x="163" y="358"/>
                  <a:pt x="346" y="195"/>
                  <a:pt x="560" y="195"/>
                </a:cubicBezTo>
                <a:lnTo>
                  <a:pt x="611" y="195"/>
                </a:lnTo>
                <a:cubicBezTo>
                  <a:pt x="845" y="225"/>
                  <a:pt x="956" y="429"/>
                  <a:pt x="956" y="429"/>
                </a:cubicBezTo>
                <a:lnTo>
                  <a:pt x="997" y="510"/>
                </a:lnTo>
                <a:lnTo>
                  <a:pt x="1017" y="419"/>
                </a:lnTo>
                <a:cubicBezTo>
                  <a:pt x="1017" y="419"/>
                  <a:pt x="1078" y="195"/>
                  <a:pt x="1292" y="103"/>
                </a:cubicBezTo>
                <a:cubicBezTo>
                  <a:pt x="1343" y="82"/>
                  <a:pt x="1396" y="71"/>
                  <a:pt x="1449" y="71"/>
                </a:cubicBezTo>
                <a:close/>
                <a:moveTo>
                  <a:pt x="1458" y="1"/>
                </a:moveTo>
                <a:cubicBezTo>
                  <a:pt x="1392" y="1"/>
                  <a:pt x="1326" y="14"/>
                  <a:pt x="1261" y="42"/>
                </a:cubicBezTo>
                <a:cubicBezTo>
                  <a:pt x="1089" y="114"/>
                  <a:pt x="1008" y="256"/>
                  <a:pt x="977" y="337"/>
                </a:cubicBezTo>
                <a:cubicBezTo>
                  <a:pt x="916" y="266"/>
                  <a:pt x="804" y="155"/>
                  <a:pt x="621" y="124"/>
                </a:cubicBezTo>
                <a:cubicBezTo>
                  <a:pt x="602" y="122"/>
                  <a:pt x="583" y="121"/>
                  <a:pt x="565" y="121"/>
                </a:cubicBezTo>
                <a:cubicBezTo>
                  <a:pt x="314" y="121"/>
                  <a:pt x="100" y="305"/>
                  <a:pt x="62" y="561"/>
                </a:cubicBezTo>
                <a:cubicBezTo>
                  <a:pt x="1" y="988"/>
                  <a:pt x="367" y="1496"/>
                  <a:pt x="1139" y="1628"/>
                </a:cubicBezTo>
                <a:lnTo>
                  <a:pt x="1160" y="1628"/>
                </a:lnTo>
                <a:cubicBezTo>
                  <a:pt x="1871" y="1293"/>
                  <a:pt x="2085" y="703"/>
                  <a:pt x="1912" y="307"/>
                </a:cubicBezTo>
                <a:cubicBezTo>
                  <a:pt x="1836" y="117"/>
                  <a:pt x="1652" y="1"/>
                  <a:pt x="1458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64"/>
          <p:cNvSpPr/>
          <p:nvPr/>
        </p:nvSpPr>
        <p:spPr>
          <a:xfrm>
            <a:off x="5305819" y="4006079"/>
            <a:ext cx="207658" cy="184557"/>
          </a:xfrm>
          <a:custGeom>
            <a:avLst/>
            <a:gdLst/>
            <a:ahLst/>
            <a:cxnLst/>
            <a:rect l="l" t="t" r="r" b="b"/>
            <a:pathLst>
              <a:path w="1618" h="1438" extrusionOk="0">
                <a:moveTo>
                  <a:pt x="953" y="1"/>
                </a:moveTo>
                <a:cubicBezTo>
                  <a:pt x="810" y="1"/>
                  <a:pt x="673" y="74"/>
                  <a:pt x="601" y="203"/>
                </a:cubicBezTo>
                <a:cubicBezTo>
                  <a:pt x="509" y="397"/>
                  <a:pt x="601" y="580"/>
                  <a:pt x="601" y="580"/>
                </a:cubicBezTo>
                <a:cubicBezTo>
                  <a:pt x="601" y="580"/>
                  <a:pt x="538" y="553"/>
                  <a:pt x="450" y="553"/>
                </a:cubicBezTo>
                <a:cubicBezTo>
                  <a:pt x="383" y="553"/>
                  <a:pt x="303" y="568"/>
                  <a:pt x="225" y="620"/>
                </a:cubicBezTo>
                <a:cubicBezTo>
                  <a:pt x="52" y="732"/>
                  <a:pt x="1" y="976"/>
                  <a:pt x="113" y="1159"/>
                </a:cubicBezTo>
                <a:cubicBezTo>
                  <a:pt x="222" y="1322"/>
                  <a:pt x="433" y="1438"/>
                  <a:pt x="705" y="1438"/>
                </a:cubicBezTo>
                <a:cubicBezTo>
                  <a:pt x="891" y="1438"/>
                  <a:pt x="1105" y="1383"/>
                  <a:pt x="1333" y="1251"/>
                </a:cubicBezTo>
                <a:cubicBezTo>
                  <a:pt x="1618" y="650"/>
                  <a:pt x="1424" y="193"/>
                  <a:pt x="1130" y="40"/>
                </a:cubicBezTo>
                <a:cubicBezTo>
                  <a:pt x="1073" y="14"/>
                  <a:pt x="1012" y="1"/>
                  <a:pt x="953" y="1"/>
                </a:cubicBezTo>
                <a:close/>
              </a:path>
            </a:pathLst>
          </a:custGeom>
          <a:solidFill>
            <a:srgbClr val="FFDA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64"/>
          <p:cNvSpPr/>
          <p:nvPr/>
        </p:nvSpPr>
        <p:spPr>
          <a:xfrm>
            <a:off x="5300685" y="4001715"/>
            <a:ext cx="216642" cy="193669"/>
          </a:xfrm>
          <a:custGeom>
            <a:avLst/>
            <a:gdLst/>
            <a:ahLst/>
            <a:cxnLst/>
            <a:rect l="l" t="t" r="r" b="b"/>
            <a:pathLst>
              <a:path w="1688" h="1509" extrusionOk="0">
                <a:moveTo>
                  <a:pt x="988" y="65"/>
                </a:moveTo>
                <a:cubicBezTo>
                  <a:pt x="1043" y="65"/>
                  <a:pt x="1098" y="78"/>
                  <a:pt x="1149" y="105"/>
                </a:cubicBezTo>
                <a:cubicBezTo>
                  <a:pt x="1444" y="248"/>
                  <a:pt x="1606" y="705"/>
                  <a:pt x="1353" y="1254"/>
                </a:cubicBezTo>
                <a:cubicBezTo>
                  <a:pt x="1131" y="1382"/>
                  <a:pt x="920" y="1436"/>
                  <a:pt x="737" y="1436"/>
                </a:cubicBezTo>
                <a:cubicBezTo>
                  <a:pt x="483" y="1436"/>
                  <a:pt x="284" y="1332"/>
                  <a:pt x="183" y="1172"/>
                </a:cubicBezTo>
                <a:cubicBezTo>
                  <a:pt x="82" y="1010"/>
                  <a:pt x="133" y="786"/>
                  <a:pt x="285" y="684"/>
                </a:cubicBezTo>
                <a:cubicBezTo>
                  <a:pt x="357" y="635"/>
                  <a:pt x="432" y="622"/>
                  <a:pt x="494" y="622"/>
                </a:cubicBezTo>
                <a:cubicBezTo>
                  <a:pt x="573" y="622"/>
                  <a:pt x="631" y="644"/>
                  <a:pt x="631" y="644"/>
                </a:cubicBezTo>
                <a:lnTo>
                  <a:pt x="712" y="675"/>
                </a:lnTo>
                <a:lnTo>
                  <a:pt x="671" y="593"/>
                </a:lnTo>
                <a:cubicBezTo>
                  <a:pt x="671" y="593"/>
                  <a:pt x="590" y="420"/>
                  <a:pt x="671" y="257"/>
                </a:cubicBezTo>
                <a:cubicBezTo>
                  <a:pt x="736" y="136"/>
                  <a:pt x="860" y="65"/>
                  <a:pt x="988" y="65"/>
                </a:cubicBezTo>
                <a:close/>
                <a:moveTo>
                  <a:pt x="993" y="1"/>
                </a:moveTo>
                <a:cubicBezTo>
                  <a:pt x="840" y="1"/>
                  <a:pt x="690" y="83"/>
                  <a:pt x="610" y="227"/>
                </a:cubicBezTo>
                <a:cubicBezTo>
                  <a:pt x="549" y="359"/>
                  <a:pt x="560" y="481"/>
                  <a:pt x="590" y="562"/>
                </a:cubicBezTo>
                <a:cubicBezTo>
                  <a:pt x="563" y="559"/>
                  <a:pt x="530" y="556"/>
                  <a:pt x="494" y="556"/>
                </a:cubicBezTo>
                <a:cubicBezTo>
                  <a:pt x="422" y="556"/>
                  <a:pt x="336" y="569"/>
                  <a:pt x="255" y="623"/>
                </a:cubicBezTo>
                <a:cubicBezTo>
                  <a:pt x="61" y="745"/>
                  <a:pt x="0" y="1010"/>
                  <a:pt x="133" y="1203"/>
                </a:cubicBezTo>
                <a:cubicBezTo>
                  <a:pt x="244" y="1386"/>
                  <a:pt x="468" y="1508"/>
                  <a:pt x="743" y="1508"/>
                </a:cubicBezTo>
                <a:cubicBezTo>
                  <a:pt x="935" y="1508"/>
                  <a:pt x="1159" y="1447"/>
                  <a:pt x="1393" y="1305"/>
                </a:cubicBezTo>
                <a:lnTo>
                  <a:pt x="1403" y="1305"/>
                </a:lnTo>
                <a:lnTo>
                  <a:pt x="1403" y="1294"/>
                </a:lnTo>
                <a:cubicBezTo>
                  <a:pt x="1688" y="695"/>
                  <a:pt x="1505" y="207"/>
                  <a:pt x="1179" y="44"/>
                </a:cubicBezTo>
                <a:cubicBezTo>
                  <a:pt x="1120" y="15"/>
                  <a:pt x="1056" y="1"/>
                  <a:pt x="993" y="1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64"/>
          <p:cNvSpPr/>
          <p:nvPr/>
        </p:nvSpPr>
        <p:spPr>
          <a:xfrm>
            <a:off x="4991232" y="4144616"/>
            <a:ext cx="142332" cy="123722"/>
          </a:xfrm>
          <a:custGeom>
            <a:avLst/>
            <a:gdLst/>
            <a:ahLst/>
            <a:cxnLst/>
            <a:rect l="l" t="t" r="r" b="b"/>
            <a:pathLst>
              <a:path w="1109" h="964" extrusionOk="0">
                <a:moveTo>
                  <a:pt x="433" y="1"/>
                </a:moveTo>
                <a:cubicBezTo>
                  <a:pt x="382" y="1"/>
                  <a:pt x="331" y="15"/>
                  <a:pt x="285" y="46"/>
                </a:cubicBezTo>
                <a:cubicBezTo>
                  <a:pt x="92" y="168"/>
                  <a:pt x="0" y="493"/>
                  <a:pt x="224" y="870"/>
                </a:cubicBezTo>
                <a:cubicBezTo>
                  <a:pt x="363" y="936"/>
                  <a:pt x="492" y="964"/>
                  <a:pt x="605" y="964"/>
                </a:cubicBezTo>
                <a:cubicBezTo>
                  <a:pt x="822" y="964"/>
                  <a:pt x="981" y="861"/>
                  <a:pt x="1048" y="727"/>
                </a:cubicBezTo>
                <a:cubicBezTo>
                  <a:pt x="1109" y="605"/>
                  <a:pt x="1068" y="443"/>
                  <a:pt x="935" y="371"/>
                </a:cubicBezTo>
                <a:cubicBezTo>
                  <a:pt x="891" y="351"/>
                  <a:pt x="849" y="344"/>
                  <a:pt x="811" y="344"/>
                </a:cubicBezTo>
                <a:cubicBezTo>
                  <a:pt x="736" y="344"/>
                  <a:pt x="682" y="371"/>
                  <a:pt x="682" y="371"/>
                </a:cubicBezTo>
                <a:cubicBezTo>
                  <a:pt x="682" y="371"/>
                  <a:pt x="732" y="240"/>
                  <a:pt x="651" y="118"/>
                </a:cubicBezTo>
                <a:cubicBezTo>
                  <a:pt x="600" y="41"/>
                  <a:pt x="517" y="1"/>
                  <a:pt x="433" y="1"/>
                </a:cubicBezTo>
                <a:close/>
              </a:path>
            </a:pathLst>
          </a:custGeom>
          <a:solidFill>
            <a:srgbClr val="EF89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64"/>
          <p:cNvSpPr/>
          <p:nvPr/>
        </p:nvSpPr>
        <p:spPr>
          <a:xfrm>
            <a:off x="4985970" y="4140252"/>
            <a:ext cx="152856" cy="132963"/>
          </a:xfrm>
          <a:custGeom>
            <a:avLst/>
            <a:gdLst/>
            <a:ahLst/>
            <a:cxnLst/>
            <a:rect l="l" t="t" r="r" b="b"/>
            <a:pathLst>
              <a:path w="1191" h="1036" extrusionOk="0">
                <a:moveTo>
                  <a:pt x="469" y="69"/>
                </a:moveTo>
                <a:cubicBezTo>
                  <a:pt x="547" y="69"/>
                  <a:pt x="622" y="105"/>
                  <a:pt x="662" y="172"/>
                </a:cubicBezTo>
                <a:cubicBezTo>
                  <a:pt x="732" y="274"/>
                  <a:pt x="692" y="396"/>
                  <a:pt x="692" y="396"/>
                </a:cubicBezTo>
                <a:lnTo>
                  <a:pt x="662" y="477"/>
                </a:lnTo>
                <a:lnTo>
                  <a:pt x="662" y="477"/>
                </a:lnTo>
                <a:lnTo>
                  <a:pt x="732" y="436"/>
                </a:lnTo>
                <a:cubicBezTo>
                  <a:pt x="739" y="436"/>
                  <a:pt x="791" y="413"/>
                  <a:pt x="855" y="413"/>
                </a:cubicBezTo>
                <a:cubicBezTo>
                  <a:pt x="887" y="413"/>
                  <a:pt x="922" y="419"/>
                  <a:pt x="956" y="436"/>
                </a:cubicBezTo>
                <a:cubicBezTo>
                  <a:pt x="1068" y="497"/>
                  <a:pt x="1119" y="639"/>
                  <a:pt x="1058" y="751"/>
                </a:cubicBezTo>
                <a:cubicBezTo>
                  <a:pt x="991" y="877"/>
                  <a:pt x="843" y="965"/>
                  <a:pt x="646" y="965"/>
                </a:cubicBezTo>
                <a:cubicBezTo>
                  <a:pt x="541" y="965"/>
                  <a:pt x="423" y="940"/>
                  <a:pt x="296" y="883"/>
                </a:cubicBezTo>
                <a:cubicBezTo>
                  <a:pt x="92" y="527"/>
                  <a:pt x="163" y="222"/>
                  <a:pt x="346" y="100"/>
                </a:cubicBezTo>
                <a:cubicBezTo>
                  <a:pt x="385" y="79"/>
                  <a:pt x="427" y="69"/>
                  <a:pt x="469" y="69"/>
                </a:cubicBezTo>
                <a:close/>
                <a:moveTo>
                  <a:pt x="472" y="0"/>
                </a:moveTo>
                <a:cubicBezTo>
                  <a:pt x="415" y="0"/>
                  <a:pt x="358" y="16"/>
                  <a:pt x="305" y="50"/>
                </a:cubicBezTo>
                <a:cubicBezTo>
                  <a:pt x="102" y="182"/>
                  <a:pt x="0" y="527"/>
                  <a:pt x="235" y="924"/>
                </a:cubicBezTo>
                <a:lnTo>
                  <a:pt x="244" y="934"/>
                </a:lnTo>
                <a:lnTo>
                  <a:pt x="255" y="934"/>
                </a:lnTo>
                <a:cubicBezTo>
                  <a:pt x="397" y="1005"/>
                  <a:pt x="529" y="1036"/>
                  <a:pt x="641" y="1036"/>
                </a:cubicBezTo>
                <a:cubicBezTo>
                  <a:pt x="875" y="1036"/>
                  <a:pt x="1048" y="924"/>
                  <a:pt x="1119" y="782"/>
                </a:cubicBezTo>
                <a:cubicBezTo>
                  <a:pt x="1190" y="629"/>
                  <a:pt x="1139" y="457"/>
                  <a:pt x="997" y="375"/>
                </a:cubicBezTo>
                <a:cubicBezTo>
                  <a:pt x="946" y="353"/>
                  <a:pt x="899" y="346"/>
                  <a:pt x="858" y="346"/>
                </a:cubicBezTo>
                <a:cubicBezTo>
                  <a:pt x="825" y="346"/>
                  <a:pt x="796" y="350"/>
                  <a:pt x="773" y="355"/>
                </a:cubicBezTo>
                <a:cubicBezTo>
                  <a:pt x="773" y="294"/>
                  <a:pt x="773" y="213"/>
                  <a:pt x="723" y="131"/>
                </a:cubicBezTo>
                <a:cubicBezTo>
                  <a:pt x="664" y="47"/>
                  <a:pt x="570" y="0"/>
                  <a:pt x="472" y="0"/>
                </a:cubicBezTo>
                <a:close/>
              </a:path>
            </a:pathLst>
          </a:custGeom>
          <a:solidFill>
            <a:srgbClr val="7031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B35075-DD39-C64A-A3FD-13810F156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050" y="959930"/>
            <a:ext cx="4531556" cy="815700"/>
          </a:xfrm>
        </p:spPr>
        <p:txBody>
          <a:bodyPr/>
          <a:lstStyle/>
          <a:p>
            <a:r>
              <a:rPr lang="x-none" dirty="0">
                <a:solidFill>
                  <a:schemeClr val="tx1"/>
                </a:solidFill>
              </a:rPr>
              <a:t>Bài 4 (tr.6</a:t>
            </a:r>
            <a:r>
              <a:rPr lang="en-US" dirty="0">
                <a:solidFill>
                  <a:schemeClr val="tx1"/>
                </a:solidFill>
              </a:rPr>
              <a:t>7</a:t>
            </a:r>
            <a:r>
              <a:rPr lang="x-none" dirty="0">
                <a:solidFill>
                  <a:schemeClr val="tx1"/>
                </a:solidFill>
              </a:rPr>
              <a:t>)</a:t>
            </a:r>
            <a:br>
              <a:rPr lang="vi-VN" dirty="0">
                <a:solidFill>
                  <a:schemeClr val="tx1"/>
                </a:solidFill>
              </a:rPr>
            </a:br>
            <a:r>
              <a:rPr lang="vi-VN" dirty="0">
                <a:solidFill>
                  <a:srgbClr val="FF0000"/>
                </a:solidFill>
              </a:rPr>
              <a:t>Mở rộng CN thành cụm DT</a:t>
            </a:r>
            <a:endParaRPr lang="x-none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0" name="Google Shape;1470;p72"/>
          <p:cNvGrpSpPr/>
          <p:nvPr/>
        </p:nvGrpSpPr>
        <p:grpSpPr>
          <a:xfrm>
            <a:off x="165479" y="205192"/>
            <a:ext cx="2922495" cy="1593628"/>
            <a:chOff x="165479" y="205192"/>
            <a:chExt cx="7042599" cy="3664612"/>
          </a:xfrm>
        </p:grpSpPr>
        <p:sp>
          <p:nvSpPr>
            <p:cNvPr id="1471" name="Google Shape;1471;p72"/>
            <p:cNvSpPr/>
            <p:nvPr/>
          </p:nvSpPr>
          <p:spPr>
            <a:xfrm>
              <a:off x="988473" y="2379234"/>
              <a:ext cx="12243" cy="32377"/>
            </a:xfrm>
            <a:custGeom>
              <a:avLst/>
              <a:gdLst/>
              <a:ahLst/>
              <a:cxnLst/>
              <a:rect l="l" t="t" r="r" b="b"/>
              <a:pathLst>
                <a:path w="121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72"/>
            <p:cNvSpPr/>
            <p:nvPr/>
          </p:nvSpPr>
          <p:spPr>
            <a:xfrm>
              <a:off x="988473" y="2473230"/>
              <a:ext cx="12243" cy="800314"/>
            </a:xfrm>
            <a:custGeom>
              <a:avLst/>
              <a:gdLst/>
              <a:ahLst/>
              <a:cxnLst/>
              <a:rect l="l" t="t" r="r" b="b"/>
              <a:pathLst>
                <a:path w="121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21" y="611"/>
                  </a:lnTo>
                  <a:lnTo>
                    <a:pt x="121" y="1"/>
                  </a:lnTo>
                  <a:close/>
                  <a:moveTo>
                    <a:pt x="1" y="1221"/>
                  </a:moveTo>
                  <a:lnTo>
                    <a:pt x="1" y="1832"/>
                  </a:lnTo>
                  <a:lnTo>
                    <a:pt x="121" y="1832"/>
                  </a:lnTo>
                  <a:lnTo>
                    <a:pt x="121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21" y="3040"/>
                  </a:lnTo>
                  <a:lnTo>
                    <a:pt x="121" y="2430"/>
                  </a:lnTo>
                  <a:close/>
                  <a:moveTo>
                    <a:pt x="1" y="3651"/>
                  </a:moveTo>
                  <a:lnTo>
                    <a:pt x="1" y="4261"/>
                  </a:lnTo>
                  <a:lnTo>
                    <a:pt x="121" y="4261"/>
                  </a:lnTo>
                  <a:lnTo>
                    <a:pt x="121" y="3651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21" y="5482"/>
                  </a:lnTo>
                  <a:lnTo>
                    <a:pt x="121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21" y="6703"/>
                  </a:lnTo>
                  <a:lnTo>
                    <a:pt x="121" y="6092"/>
                  </a:lnTo>
                  <a:close/>
                  <a:moveTo>
                    <a:pt x="1" y="7313"/>
                  </a:moveTo>
                  <a:lnTo>
                    <a:pt x="1" y="7910"/>
                  </a:lnTo>
                  <a:lnTo>
                    <a:pt x="121" y="7910"/>
                  </a:lnTo>
                  <a:lnTo>
                    <a:pt x="121" y="7313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72"/>
            <p:cNvSpPr/>
            <p:nvPr/>
          </p:nvSpPr>
          <p:spPr>
            <a:xfrm>
              <a:off x="988473" y="3335278"/>
              <a:ext cx="12243" cy="32276"/>
            </a:xfrm>
            <a:custGeom>
              <a:avLst/>
              <a:gdLst/>
              <a:ahLst/>
              <a:cxnLst/>
              <a:rect l="l" t="t" r="r" b="b"/>
              <a:pathLst>
                <a:path w="121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72"/>
            <p:cNvSpPr/>
            <p:nvPr/>
          </p:nvSpPr>
          <p:spPr>
            <a:xfrm>
              <a:off x="846214" y="3253627"/>
              <a:ext cx="296862" cy="289874"/>
            </a:xfrm>
            <a:custGeom>
              <a:avLst/>
              <a:gdLst/>
              <a:ahLst/>
              <a:cxnLst/>
              <a:rect l="l" t="t" r="r" b="b"/>
              <a:pathLst>
                <a:path w="2934" h="2865" extrusionOk="0">
                  <a:moveTo>
                    <a:pt x="588" y="0"/>
                  </a:moveTo>
                  <a:cubicBezTo>
                    <a:pt x="531" y="0"/>
                    <a:pt x="476" y="12"/>
                    <a:pt x="425" y="38"/>
                  </a:cubicBezTo>
                  <a:cubicBezTo>
                    <a:pt x="67" y="223"/>
                    <a:pt x="0" y="795"/>
                    <a:pt x="266" y="1312"/>
                  </a:cubicBezTo>
                  <a:cubicBezTo>
                    <a:pt x="266" y="1312"/>
                    <a:pt x="571" y="2334"/>
                    <a:pt x="1474" y="2865"/>
                  </a:cubicBezTo>
                  <a:cubicBezTo>
                    <a:pt x="2362" y="2334"/>
                    <a:pt x="2668" y="1312"/>
                    <a:pt x="2668" y="1312"/>
                  </a:cubicBezTo>
                  <a:cubicBezTo>
                    <a:pt x="2933" y="795"/>
                    <a:pt x="2867" y="223"/>
                    <a:pt x="2509" y="38"/>
                  </a:cubicBezTo>
                  <a:cubicBezTo>
                    <a:pt x="2457" y="12"/>
                    <a:pt x="2403" y="0"/>
                    <a:pt x="2346" y="0"/>
                  </a:cubicBezTo>
                  <a:cubicBezTo>
                    <a:pt x="2050" y="0"/>
                    <a:pt x="1696" y="321"/>
                    <a:pt x="1474" y="688"/>
                  </a:cubicBezTo>
                  <a:cubicBezTo>
                    <a:pt x="1240" y="321"/>
                    <a:pt x="884" y="0"/>
                    <a:pt x="588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72"/>
            <p:cNvSpPr/>
            <p:nvPr/>
          </p:nvSpPr>
          <p:spPr>
            <a:xfrm>
              <a:off x="848845" y="3248871"/>
              <a:ext cx="299594" cy="299991"/>
            </a:xfrm>
            <a:custGeom>
              <a:avLst/>
              <a:gdLst/>
              <a:ahLst/>
              <a:cxnLst/>
              <a:rect l="l" t="t" r="r" b="b"/>
              <a:pathLst>
                <a:path w="2961" h="2965" extrusionOk="0">
                  <a:moveTo>
                    <a:pt x="2324" y="92"/>
                  </a:moveTo>
                  <a:cubicBezTo>
                    <a:pt x="2375" y="92"/>
                    <a:pt x="2424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48" y="2859"/>
                  </a:cubicBezTo>
                  <a:cubicBezTo>
                    <a:pt x="585" y="2341"/>
                    <a:pt x="280" y="1359"/>
                    <a:pt x="280" y="1332"/>
                  </a:cubicBezTo>
                  <a:cubicBezTo>
                    <a:pt x="147" y="1093"/>
                    <a:pt x="94" y="828"/>
                    <a:pt x="133" y="603"/>
                  </a:cubicBezTo>
                  <a:cubicBezTo>
                    <a:pt x="160" y="377"/>
                    <a:pt x="253" y="205"/>
                    <a:pt x="413" y="125"/>
                  </a:cubicBezTo>
                  <a:cubicBezTo>
                    <a:pt x="466" y="98"/>
                    <a:pt x="505" y="98"/>
                    <a:pt x="558" y="98"/>
                  </a:cubicBezTo>
                  <a:cubicBezTo>
                    <a:pt x="837" y="98"/>
                    <a:pt x="1169" y="403"/>
                    <a:pt x="1407" y="762"/>
                  </a:cubicBezTo>
                  <a:cubicBezTo>
                    <a:pt x="1414" y="775"/>
                    <a:pt x="1428" y="782"/>
                    <a:pt x="1441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9" y="92"/>
                    <a:pt x="2324" y="92"/>
                  </a:cubicBezTo>
                  <a:close/>
                  <a:moveTo>
                    <a:pt x="558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8" y="337"/>
                    <a:pt x="41" y="589"/>
                  </a:cubicBezTo>
                  <a:cubicBezTo>
                    <a:pt x="1" y="842"/>
                    <a:pt x="68" y="1120"/>
                    <a:pt x="186" y="1372"/>
                  </a:cubicBezTo>
                  <a:cubicBezTo>
                    <a:pt x="200" y="1385"/>
                    <a:pt x="505" y="2420"/>
                    <a:pt x="1421" y="2951"/>
                  </a:cubicBezTo>
                  <a:cubicBezTo>
                    <a:pt x="1421" y="2951"/>
                    <a:pt x="1434" y="2965"/>
                    <a:pt x="1448" y="2965"/>
                  </a:cubicBezTo>
                  <a:lnTo>
                    <a:pt x="1460" y="2951"/>
                  </a:lnTo>
                  <a:cubicBezTo>
                    <a:pt x="2377" y="2420"/>
                    <a:pt x="2681" y="1385"/>
                    <a:pt x="2681" y="1372"/>
                  </a:cubicBezTo>
                  <a:cubicBezTo>
                    <a:pt x="2961" y="842"/>
                    <a:pt x="2881" y="244"/>
                    <a:pt x="2509" y="45"/>
                  </a:cubicBezTo>
                  <a:cubicBezTo>
                    <a:pt x="2451" y="15"/>
                    <a:pt x="2389" y="1"/>
                    <a:pt x="2324" y="1"/>
                  </a:cubicBezTo>
                  <a:cubicBezTo>
                    <a:pt x="2023" y="1"/>
                    <a:pt x="1677" y="306"/>
                    <a:pt x="1448" y="656"/>
                  </a:cubicBezTo>
                  <a:cubicBezTo>
                    <a:pt x="1207" y="306"/>
                    <a:pt x="859" y="1"/>
                    <a:pt x="55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72"/>
            <p:cNvSpPr/>
            <p:nvPr/>
          </p:nvSpPr>
          <p:spPr>
            <a:xfrm>
              <a:off x="1375181" y="2701491"/>
              <a:ext cx="12243" cy="32377"/>
            </a:xfrm>
            <a:custGeom>
              <a:avLst/>
              <a:gdLst/>
              <a:ahLst/>
              <a:cxnLst/>
              <a:rect l="l" t="t" r="r" b="b"/>
              <a:pathLst>
                <a:path w="121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72"/>
            <p:cNvSpPr/>
            <p:nvPr/>
          </p:nvSpPr>
          <p:spPr>
            <a:xfrm>
              <a:off x="1375181" y="2795486"/>
              <a:ext cx="12243" cy="800314"/>
            </a:xfrm>
            <a:custGeom>
              <a:avLst/>
              <a:gdLst/>
              <a:ahLst/>
              <a:cxnLst/>
              <a:rect l="l" t="t" r="r" b="b"/>
              <a:pathLst>
                <a:path w="121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21" y="611"/>
                  </a:lnTo>
                  <a:lnTo>
                    <a:pt x="121" y="1"/>
                  </a:lnTo>
                  <a:close/>
                  <a:moveTo>
                    <a:pt x="1" y="1221"/>
                  </a:moveTo>
                  <a:lnTo>
                    <a:pt x="1" y="1819"/>
                  </a:lnTo>
                  <a:lnTo>
                    <a:pt x="121" y="1819"/>
                  </a:lnTo>
                  <a:lnTo>
                    <a:pt x="121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21" y="3040"/>
                  </a:lnTo>
                  <a:lnTo>
                    <a:pt x="121" y="2430"/>
                  </a:lnTo>
                  <a:close/>
                  <a:moveTo>
                    <a:pt x="1" y="3650"/>
                  </a:moveTo>
                  <a:lnTo>
                    <a:pt x="1" y="4261"/>
                  </a:lnTo>
                  <a:lnTo>
                    <a:pt x="121" y="4261"/>
                  </a:lnTo>
                  <a:lnTo>
                    <a:pt x="121" y="3650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21" y="5482"/>
                  </a:lnTo>
                  <a:lnTo>
                    <a:pt x="121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21" y="6703"/>
                  </a:lnTo>
                  <a:lnTo>
                    <a:pt x="121" y="6092"/>
                  </a:lnTo>
                  <a:close/>
                  <a:moveTo>
                    <a:pt x="1" y="7299"/>
                  </a:moveTo>
                  <a:lnTo>
                    <a:pt x="1" y="7910"/>
                  </a:lnTo>
                  <a:lnTo>
                    <a:pt x="121" y="7910"/>
                  </a:lnTo>
                  <a:lnTo>
                    <a:pt x="121" y="7299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72"/>
            <p:cNvSpPr/>
            <p:nvPr/>
          </p:nvSpPr>
          <p:spPr>
            <a:xfrm>
              <a:off x="1375181" y="3657535"/>
              <a:ext cx="12243" cy="32276"/>
            </a:xfrm>
            <a:custGeom>
              <a:avLst/>
              <a:gdLst/>
              <a:ahLst/>
              <a:cxnLst/>
              <a:rect l="l" t="t" r="r" b="b"/>
              <a:pathLst>
                <a:path w="121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72"/>
            <p:cNvSpPr/>
            <p:nvPr/>
          </p:nvSpPr>
          <p:spPr>
            <a:xfrm>
              <a:off x="1232922" y="3575883"/>
              <a:ext cx="296862" cy="289874"/>
            </a:xfrm>
            <a:custGeom>
              <a:avLst/>
              <a:gdLst/>
              <a:ahLst/>
              <a:cxnLst/>
              <a:rect l="l" t="t" r="r" b="b"/>
              <a:pathLst>
                <a:path w="2934" h="2865" extrusionOk="0">
                  <a:moveTo>
                    <a:pt x="580" y="0"/>
                  </a:moveTo>
                  <a:cubicBezTo>
                    <a:pt x="522" y="0"/>
                    <a:pt x="465" y="12"/>
                    <a:pt x="412" y="38"/>
                  </a:cubicBezTo>
                  <a:cubicBezTo>
                    <a:pt x="67" y="223"/>
                    <a:pt x="0" y="795"/>
                    <a:pt x="266" y="1312"/>
                  </a:cubicBezTo>
                  <a:cubicBezTo>
                    <a:pt x="266" y="1312"/>
                    <a:pt x="557" y="2334"/>
                    <a:pt x="1460" y="2865"/>
                  </a:cubicBezTo>
                  <a:cubicBezTo>
                    <a:pt x="2362" y="2334"/>
                    <a:pt x="2668" y="1312"/>
                    <a:pt x="2668" y="1312"/>
                  </a:cubicBezTo>
                  <a:cubicBezTo>
                    <a:pt x="2933" y="795"/>
                    <a:pt x="2867" y="223"/>
                    <a:pt x="2509" y="38"/>
                  </a:cubicBezTo>
                  <a:cubicBezTo>
                    <a:pt x="2457" y="12"/>
                    <a:pt x="2403" y="0"/>
                    <a:pt x="2345" y="0"/>
                  </a:cubicBezTo>
                  <a:cubicBezTo>
                    <a:pt x="2049" y="0"/>
                    <a:pt x="1694" y="321"/>
                    <a:pt x="1460" y="688"/>
                  </a:cubicBezTo>
                  <a:cubicBezTo>
                    <a:pt x="1227" y="321"/>
                    <a:pt x="881" y="0"/>
                    <a:pt x="580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72"/>
            <p:cNvSpPr/>
            <p:nvPr/>
          </p:nvSpPr>
          <p:spPr>
            <a:xfrm>
              <a:off x="1235553" y="3571128"/>
              <a:ext cx="299594" cy="298676"/>
            </a:xfrm>
            <a:custGeom>
              <a:avLst/>
              <a:gdLst/>
              <a:ahLst/>
              <a:cxnLst/>
              <a:rect l="l" t="t" r="r" b="b"/>
              <a:pathLst>
                <a:path w="2961" h="2952" extrusionOk="0">
                  <a:moveTo>
                    <a:pt x="2324" y="92"/>
                  </a:moveTo>
                  <a:cubicBezTo>
                    <a:pt x="2375" y="92"/>
                    <a:pt x="2424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34" y="2859"/>
                  </a:cubicBezTo>
                  <a:cubicBezTo>
                    <a:pt x="585" y="2341"/>
                    <a:pt x="280" y="1359"/>
                    <a:pt x="280" y="1332"/>
                  </a:cubicBezTo>
                  <a:cubicBezTo>
                    <a:pt x="147" y="1093"/>
                    <a:pt x="94" y="828"/>
                    <a:pt x="121" y="603"/>
                  </a:cubicBezTo>
                  <a:cubicBezTo>
                    <a:pt x="160" y="377"/>
                    <a:pt x="253" y="205"/>
                    <a:pt x="413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37" y="98"/>
                    <a:pt x="1168" y="403"/>
                    <a:pt x="1407" y="762"/>
                  </a:cubicBezTo>
                  <a:cubicBezTo>
                    <a:pt x="1414" y="775"/>
                    <a:pt x="1427" y="782"/>
                    <a:pt x="1441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9" y="92"/>
                    <a:pt x="2324" y="92"/>
                  </a:cubicBezTo>
                  <a:close/>
                  <a:moveTo>
                    <a:pt x="557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8" y="337"/>
                    <a:pt x="41" y="589"/>
                  </a:cubicBezTo>
                  <a:cubicBezTo>
                    <a:pt x="1" y="842"/>
                    <a:pt x="68" y="1120"/>
                    <a:pt x="186" y="1372"/>
                  </a:cubicBezTo>
                  <a:cubicBezTo>
                    <a:pt x="200" y="1372"/>
                    <a:pt x="505" y="2420"/>
                    <a:pt x="1421" y="2951"/>
                  </a:cubicBezTo>
                  <a:lnTo>
                    <a:pt x="1460" y="2951"/>
                  </a:lnTo>
                  <a:cubicBezTo>
                    <a:pt x="2363" y="2420"/>
                    <a:pt x="2681" y="1372"/>
                    <a:pt x="2681" y="1372"/>
                  </a:cubicBezTo>
                  <a:cubicBezTo>
                    <a:pt x="2961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205" y="306"/>
                    <a:pt x="858" y="1"/>
                    <a:pt x="5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72"/>
            <p:cNvSpPr/>
            <p:nvPr/>
          </p:nvSpPr>
          <p:spPr>
            <a:xfrm>
              <a:off x="1761889" y="2379234"/>
              <a:ext cx="12243" cy="32377"/>
            </a:xfrm>
            <a:custGeom>
              <a:avLst/>
              <a:gdLst/>
              <a:ahLst/>
              <a:cxnLst/>
              <a:rect l="l" t="t" r="r" b="b"/>
              <a:pathLst>
                <a:path w="121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72"/>
            <p:cNvSpPr/>
            <p:nvPr/>
          </p:nvSpPr>
          <p:spPr>
            <a:xfrm>
              <a:off x="1761889" y="2473230"/>
              <a:ext cx="12243" cy="800314"/>
            </a:xfrm>
            <a:custGeom>
              <a:avLst/>
              <a:gdLst/>
              <a:ahLst/>
              <a:cxnLst/>
              <a:rect l="l" t="t" r="r" b="b"/>
              <a:pathLst>
                <a:path w="121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21" y="611"/>
                  </a:lnTo>
                  <a:lnTo>
                    <a:pt x="121" y="1"/>
                  </a:lnTo>
                  <a:close/>
                  <a:moveTo>
                    <a:pt x="1" y="1221"/>
                  </a:moveTo>
                  <a:lnTo>
                    <a:pt x="1" y="1832"/>
                  </a:lnTo>
                  <a:lnTo>
                    <a:pt x="121" y="1832"/>
                  </a:lnTo>
                  <a:lnTo>
                    <a:pt x="121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21" y="3040"/>
                  </a:lnTo>
                  <a:lnTo>
                    <a:pt x="121" y="2430"/>
                  </a:lnTo>
                  <a:close/>
                  <a:moveTo>
                    <a:pt x="1" y="3651"/>
                  </a:moveTo>
                  <a:lnTo>
                    <a:pt x="1" y="4261"/>
                  </a:lnTo>
                  <a:lnTo>
                    <a:pt x="121" y="4261"/>
                  </a:lnTo>
                  <a:lnTo>
                    <a:pt x="121" y="3651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21" y="5482"/>
                  </a:lnTo>
                  <a:lnTo>
                    <a:pt x="121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21" y="6703"/>
                  </a:lnTo>
                  <a:lnTo>
                    <a:pt x="121" y="6092"/>
                  </a:lnTo>
                  <a:close/>
                  <a:moveTo>
                    <a:pt x="1" y="7313"/>
                  </a:moveTo>
                  <a:lnTo>
                    <a:pt x="1" y="7910"/>
                  </a:lnTo>
                  <a:lnTo>
                    <a:pt x="121" y="7910"/>
                  </a:lnTo>
                  <a:lnTo>
                    <a:pt x="121" y="7313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72"/>
            <p:cNvSpPr/>
            <p:nvPr/>
          </p:nvSpPr>
          <p:spPr>
            <a:xfrm>
              <a:off x="1761889" y="3335278"/>
              <a:ext cx="12243" cy="32276"/>
            </a:xfrm>
            <a:custGeom>
              <a:avLst/>
              <a:gdLst/>
              <a:ahLst/>
              <a:cxnLst/>
              <a:rect l="l" t="t" r="r" b="b"/>
              <a:pathLst>
                <a:path w="121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72"/>
            <p:cNvSpPr/>
            <p:nvPr/>
          </p:nvSpPr>
          <p:spPr>
            <a:xfrm>
              <a:off x="1618315" y="3253627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93" y="0"/>
                  </a:moveTo>
                  <a:cubicBezTo>
                    <a:pt x="535" y="0"/>
                    <a:pt x="478" y="12"/>
                    <a:pt x="425" y="38"/>
                  </a:cubicBezTo>
                  <a:cubicBezTo>
                    <a:pt x="80" y="223"/>
                    <a:pt x="0" y="795"/>
                    <a:pt x="278" y="1312"/>
                  </a:cubicBezTo>
                  <a:cubicBezTo>
                    <a:pt x="278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40" y="321"/>
                    <a:pt x="894" y="0"/>
                    <a:pt x="59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72"/>
            <p:cNvSpPr/>
            <p:nvPr/>
          </p:nvSpPr>
          <p:spPr>
            <a:xfrm>
              <a:off x="1622261" y="3248871"/>
              <a:ext cx="299594" cy="299991"/>
            </a:xfrm>
            <a:custGeom>
              <a:avLst/>
              <a:gdLst/>
              <a:ahLst/>
              <a:cxnLst/>
              <a:rect l="l" t="t" r="r" b="b"/>
              <a:pathLst>
                <a:path w="2961" h="2965" extrusionOk="0">
                  <a:moveTo>
                    <a:pt x="2324" y="92"/>
                  </a:moveTo>
                  <a:cubicBezTo>
                    <a:pt x="2375" y="92"/>
                    <a:pt x="2424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34" y="2859"/>
                  </a:cubicBezTo>
                  <a:cubicBezTo>
                    <a:pt x="584" y="2341"/>
                    <a:pt x="280" y="1359"/>
                    <a:pt x="280" y="1332"/>
                  </a:cubicBezTo>
                  <a:cubicBezTo>
                    <a:pt x="147" y="1093"/>
                    <a:pt x="94" y="828"/>
                    <a:pt x="121" y="603"/>
                  </a:cubicBezTo>
                  <a:cubicBezTo>
                    <a:pt x="147" y="377"/>
                    <a:pt x="253" y="205"/>
                    <a:pt x="413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37" y="98"/>
                    <a:pt x="1168" y="403"/>
                    <a:pt x="1395" y="762"/>
                  </a:cubicBezTo>
                  <a:cubicBezTo>
                    <a:pt x="1408" y="775"/>
                    <a:pt x="1424" y="782"/>
                    <a:pt x="1439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8" y="92"/>
                    <a:pt x="2324" y="92"/>
                  </a:cubicBezTo>
                  <a:close/>
                  <a:moveTo>
                    <a:pt x="557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7" y="337"/>
                    <a:pt x="41" y="589"/>
                  </a:cubicBezTo>
                  <a:cubicBezTo>
                    <a:pt x="1" y="842"/>
                    <a:pt x="54" y="1120"/>
                    <a:pt x="186" y="1372"/>
                  </a:cubicBezTo>
                  <a:cubicBezTo>
                    <a:pt x="186" y="1385"/>
                    <a:pt x="505" y="2420"/>
                    <a:pt x="1421" y="2951"/>
                  </a:cubicBezTo>
                  <a:lnTo>
                    <a:pt x="1434" y="2965"/>
                  </a:lnTo>
                  <a:cubicBezTo>
                    <a:pt x="1448" y="2965"/>
                    <a:pt x="1460" y="2951"/>
                    <a:pt x="1460" y="2951"/>
                  </a:cubicBezTo>
                  <a:cubicBezTo>
                    <a:pt x="2363" y="2420"/>
                    <a:pt x="2681" y="1385"/>
                    <a:pt x="2681" y="1372"/>
                  </a:cubicBezTo>
                  <a:cubicBezTo>
                    <a:pt x="2960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205" y="306"/>
                    <a:pt x="858" y="1"/>
                    <a:pt x="5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72"/>
            <p:cNvSpPr/>
            <p:nvPr/>
          </p:nvSpPr>
          <p:spPr>
            <a:xfrm>
              <a:off x="2147281" y="2701491"/>
              <a:ext cx="13558" cy="32377"/>
            </a:xfrm>
            <a:custGeom>
              <a:avLst/>
              <a:gdLst/>
              <a:ahLst/>
              <a:cxnLst/>
              <a:rect l="l" t="t" r="r" b="b"/>
              <a:pathLst>
                <a:path w="134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72"/>
            <p:cNvSpPr/>
            <p:nvPr/>
          </p:nvSpPr>
          <p:spPr>
            <a:xfrm>
              <a:off x="2147281" y="2795486"/>
              <a:ext cx="13558" cy="800314"/>
            </a:xfrm>
            <a:custGeom>
              <a:avLst/>
              <a:gdLst/>
              <a:ahLst/>
              <a:cxnLst/>
              <a:rect l="l" t="t" r="r" b="b"/>
              <a:pathLst>
                <a:path w="134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34" y="611"/>
                  </a:lnTo>
                  <a:lnTo>
                    <a:pt x="134" y="1"/>
                  </a:lnTo>
                  <a:close/>
                  <a:moveTo>
                    <a:pt x="1" y="1221"/>
                  </a:moveTo>
                  <a:lnTo>
                    <a:pt x="1" y="1819"/>
                  </a:lnTo>
                  <a:lnTo>
                    <a:pt x="134" y="1819"/>
                  </a:lnTo>
                  <a:lnTo>
                    <a:pt x="134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34" y="3040"/>
                  </a:lnTo>
                  <a:lnTo>
                    <a:pt x="134" y="2430"/>
                  </a:lnTo>
                  <a:close/>
                  <a:moveTo>
                    <a:pt x="1" y="3650"/>
                  </a:moveTo>
                  <a:lnTo>
                    <a:pt x="1" y="4261"/>
                  </a:lnTo>
                  <a:lnTo>
                    <a:pt x="134" y="4261"/>
                  </a:lnTo>
                  <a:lnTo>
                    <a:pt x="134" y="3650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34" y="5482"/>
                  </a:lnTo>
                  <a:lnTo>
                    <a:pt x="134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34" y="6703"/>
                  </a:lnTo>
                  <a:lnTo>
                    <a:pt x="134" y="6092"/>
                  </a:lnTo>
                  <a:close/>
                  <a:moveTo>
                    <a:pt x="1" y="7299"/>
                  </a:moveTo>
                  <a:lnTo>
                    <a:pt x="1" y="7910"/>
                  </a:lnTo>
                  <a:lnTo>
                    <a:pt x="134" y="7910"/>
                  </a:lnTo>
                  <a:lnTo>
                    <a:pt x="134" y="7299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72"/>
            <p:cNvSpPr/>
            <p:nvPr/>
          </p:nvSpPr>
          <p:spPr>
            <a:xfrm>
              <a:off x="2147281" y="3657535"/>
              <a:ext cx="13558" cy="32276"/>
            </a:xfrm>
            <a:custGeom>
              <a:avLst/>
              <a:gdLst/>
              <a:ahLst/>
              <a:cxnLst/>
              <a:rect l="l" t="t" r="r" b="b"/>
              <a:pathLst>
                <a:path w="134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72"/>
            <p:cNvSpPr/>
            <p:nvPr/>
          </p:nvSpPr>
          <p:spPr>
            <a:xfrm>
              <a:off x="2005023" y="3575883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93" y="0"/>
                  </a:moveTo>
                  <a:cubicBezTo>
                    <a:pt x="535" y="0"/>
                    <a:pt x="478" y="12"/>
                    <a:pt x="425" y="38"/>
                  </a:cubicBezTo>
                  <a:cubicBezTo>
                    <a:pt x="80" y="223"/>
                    <a:pt x="0" y="795"/>
                    <a:pt x="266" y="1312"/>
                  </a:cubicBezTo>
                  <a:cubicBezTo>
                    <a:pt x="266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39" y="321"/>
                    <a:pt x="893" y="0"/>
                    <a:pt x="593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72"/>
            <p:cNvSpPr/>
            <p:nvPr/>
          </p:nvSpPr>
          <p:spPr>
            <a:xfrm>
              <a:off x="2008969" y="3571128"/>
              <a:ext cx="299594" cy="298676"/>
            </a:xfrm>
            <a:custGeom>
              <a:avLst/>
              <a:gdLst/>
              <a:ahLst/>
              <a:cxnLst/>
              <a:rect l="l" t="t" r="r" b="b"/>
              <a:pathLst>
                <a:path w="2961" h="2952" extrusionOk="0">
                  <a:moveTo>
                    <a:pt x="2324" y="92"/>
                  </a:moveTo>
                  <a:cubicBezTo>
                    <a:pt x="2375" y="92"/>
                    <a:pt x="2423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34" y="2859"/>
                  </a:cubicBezTo>
                  <a:cubicBezTo>
                    <a:pt x="584" y="2341"/>
                    <a:pt x="280" y="1359"/>
                    <a:pt x="266" y="1332"/>
                  </a:cubicBezTo>
                  <a:cubicBezTo>
                    <a:pt x="147" y="1093"/>
                    <a:pt x="94" y="828"/>
                    <a:pt x="120" y="603"/>
                  </a:cubicBezTo>
                  <a:cubicBezTo>
                    <a:pt x="147" y="377"/>
                    <a:pt x="253" y="205"/>
                    <a:pt x="412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23" y="98"/>
                    <a:pt x="1168" y="403"/>
                    <a:pt x="1394" y="762"/>
                  </a:cubicBezTo>
                  <a:cubicBezTo>
                    <a:pt x="1408" y="775"/>
                    <a:pt x="1424" y="782"/>
                    <a:pt x="1439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8" y="92"/>
                    <a:pt x="2324" y="92"/>
                  </a:cubicBezTo>
                  <a:close/>
                  <a:moveTo>
                    <a:pt x="557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7" y="337"/>
                    <a:pt x="27" y="589"/>
                  </a:cubicBezTo>
                  <a:cubicBezTo>
                    <a:pt x="1" y="842"/>
                    <a:pt x="54" y="1120"/>
                    <a:pt x="186" y="1372"/>
                  </a:cubicBezTo>
                  <a:cubicBezTo>
                    <a:pt x="186" y="1372"/>
                    <a:pt x="505" y="2420"/>
                    <a:pt x="1407" y="2951"/>
                  </a:cubicBezTo>
                  <a:lnTo>
                    <a:pt x="1460" y="2951"/>
                  </a:lnTo>
                  <a:cubicBezTo>
                    <a:pt x="2363" y="2420"/>
                    <a:pt x="2681" y="1372"/>
                    <a:pt x="2681" y="1372"/>
                  </a:cubicBezTo>
                  <a:cubicBezTo>
                    <a:pt x="2960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205" y="306"/>
                    <a:pt x="858" y="1"/>
                    <a:pt x="5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72"/>
            <p:cNvSpPr/>
            <p:nvPr/>
          </p:nvSpPr>
          <p:spPr>
            <a:xfrm>
              <a:off x="2533989" y="2379234"/>
              <a:ext cx="13558" cy="32377"/>
            </a:xfrm>
            <a:custGeom>
              <a:avLst/>
              <a:gdLst/>
              <a:ahLst/>
              <a:cxnLst/>
              <a:rect l="l" t="t" r="r" b="b"/>
              <a:pathLst>
                <a:path w="134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72"/>
            <p:cNvSpPr/>
            <p:nvPr/>
          </p:nvSpPr>
          <p:spPr>
            <a:xfrm>
              <a:off x="2533989" y="2473230"/>
              <a:ext cx="13558" cy="800314"/>
            </a:xfrm>
            <a:custGeom>
              <a:avLst/>
              <a:gdLst/>
              <a:ahLst/>
              <a:cxnLst/>
              <a:rect l="l" t="t" r="r" b="b"/>
              <a:pathLst>
                <a:path w="134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34" y="611"/>
                  </a:lnTo>
                  <a:lnTo>
                    <a:pt x="134" y="1"/>
                  </a:lnTo>
                  <a:close/>
                  <a:moveTo>
                    <a:pt x="1" y="1221"/>
                  </a:moveTo>
                  <a:lnTo>
                    <a:pt x="1" y="1832"/>
                  </a:lnTo>
                  <a:lnTo>
                    <a:pt x="134" y="1832"/>
                  </a:lnTo>
                  <a:lnTo>
                    <a:pt x="134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34" y="3040"/>
                  </a:lnTo>
                  <a:lnTo>
                    <a:pt x="134" y="2430"/>
                  </a:lnTo>
                  <a:close/>
                  <a:moveTo>
                    <a:pt x="1" y="3651"/>
                  </a:moveTo>
                  <a:lnTo>
                    <a:pt x="1" y="4261"/>
                  </a:lnTo>
                  <a:lnTo>
                    <a:pt x="134" y="4261"/>
                  </a:lnTo>
                  <a:lnTo>
                    <a:pt x="134" y="3651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34" y="5482"/>
                  </a:lnTo>
                  <a:lnTo>
                    <a:pt x="134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34" y="6703"/>
                  </a:lnTo>
                  <a:lnTo>
                    <a:pt x="134" y="6092"/>
                  </a:lnTo>
                  <a:close/>
                  <a:moveTo>
                    <a:pt x="1" y="7313"/>
                  </a:moveTo>
                  <a:lnTo>
                    <a:pt x="1" y="7910"/>
                  </a:lnTo>
                  <a:lnTo>
                    <a:pt x="134" y="7910"/>
                  </a:lnTo>
                  <a:lnTo>
                    <a:pt x="134" y="7313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72"/>
            <p:cNvSpPr/>
            <p:nvPr/>
          </p:nvSpPr>
          <p:spPr>
            <a:xfrm>
              <a:off x="2533989" y="3335278"/>
              <a:ext cx="13558" cy="32276"/>
            </a:xfrm>
            <a:custGeom>
              <a:avLst/>
              <a:gdLst/>
              <a:ahLst/>
              <a:cxnLst/>
              <a:rect l="l" t="t" r="r" b="b"/>
              <a:pathLst>
                <a:path w="134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72"/>
            <p:cNvSpPr/>
            <p:nvPr/>
          </p:nvSpPr>
          <p:spPr>
            <a:xfrm>
              <a:off x="2391731" y="3253627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88" y="0"/>
                  </a:moveTo>
                  <a:cubicBezTo>
                    <a:pt x="531" y="0"/>
                    <a:pt x="476" y="12"/>
                    <a:pt x="425" y="38"/>
                  </a:cubicBezTo>
                  <a:cubicBezTo>
                    <a:pt x="80" y="223"/>
                    <a:pt x="0" y="795"/>
                    <a:pt x="266" y="1312"/>
                  </a:cubicBezTo>
                  <a:cubicBezTo>
                    <a:pt x="266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39" y="321"/>
                    <a:pt x="884" y="0"/>
                    <a:pt x="588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72"/>
            <p:cNvSpPr/>
            <p:nvPr/>
          </p:nvSpPr>
          <p:spPr>
            <a:xfrm>
              <a:off x="2395677" y="3248871"/>
              <a:ext cx="299594" cy="299991"/>
            </a:xfrm>
            <a:custGeom>
              <a:avLst/>
              <a:gdLst/>
              <a:ahLst/>
              <a:cxnLst/>
              <a:rect l="l" t="t" r="r" b="b"/>
              <a:pathLst>
                <a:path w="2961" h="2965" extrusionOk="0">
                  <a:moveTo>
                    <a:pt x="2324" y="92"/>
                  </a:moveTo>
                  <a:cubicBezTo>
                    <a:pt x="2375" y="92"/>
                    <a:pt x="2423" y="102"/>
                    <a:pt x="2469" y="125"/>
                  </a:cubicBezTo>
                  <a:cubicBezTo>
                    <a:pt x="2787" y="297"/>
                    <a:pt x="2854" y="842"/>
                    <a:pt x="2602" y="1346"/>
                  </a:cubicBezTo>
                  <a:cubicBezTo>
                    <a:pt x="2589" y="1359"/>
                    <a:pt x="2297" y="2341"/>
                    <a:pt x="1434" y="2859"/>
                  </a:cubicBezTo>
                  <a:cubicBezTo>
                    <a:pt x="572" y="2341"/>
                    <a:pt x="280" y="1359"/>
                    <a:pt x="266" y="1332"/>
                  </a:cubicBezTo>
                  <a:cubicBezTo>
                    <a:pt x="147" y="1093"/>
                    <a:pt x="94" y="828"/>
                    <a:pt x="120" y="603"/>
                  </a:cubicBezTo>
                  <a:cubicBezTo>
                    <a:pt x="147" y="377"/>
                    <a:pt x="253" y="205"/>
                    <a:pt x="412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23" y="98"/>
                    <a:pt x="1168" y="403"/>
                    <a:pt x="1394" y="762"/>
                  </a:cubicBezTo>
                  <a:cubicBezTo>
                    <a:pt x="1401" y="775"/>
                    <a:pt x="1417" y="782"/>
                    <a:pt x="1434" y="782"/>
                  </a:cubicBezTo>
                  <a:cubicBezTo>
                    <a:pt x="1450" y="782"/>
                    <a:pt x="1467" y="775"/>
                    <a:pt x="1474" y="762"/>
                  </a:cubicBezTo>
                  <a:cubicBezTo>
                    <a:pt x="1709" y="403"/>
                    <a:pt x="2048" y="92"/>
                    <a:pt x="2324" y="92"/>
                  </a:cubicBezTo>
                  <a:close/>
                  <a:moveTo>
                    <a:pt x="556" y="1"/>
                  </a:moveTo>
                  <a:cubicBezTo>
                    <a:pt x="492" y="1"/>
                    <a:pt x="431" y="15"/>
                    <a:pt x="372" y="45"/>
                  </a:cubicBezTo>
                  <a:cubicBezTo>
                    <a:pt x="186" y="138"/>
                    <a:pt x="67" y="337"/>
                    <a:pt x="27" y="589"/>
                  </a:cubicBezTo>
                  <a:cubicBezTo>
                    <a:pt x="0" y="842"/>
                    <a:pt x="54" y="1120"/>
                    <a:pt x="186" y="1372"/>
                  </a:cubicBezTo>
                  <a:cubicBezTo>
                    <a:pt x="186" y="1385"/>
                    <a:pt x="505" y="2420"/>
                    <a:pt x="1407" y="2951"/>
                  </a:cubicBezTo>
                  <a:cubicBezTo>
                    <a:pt x="1421" y="2951"/>
                    <a:pt x="1434" y="2965"/>
                    <a:pt x="1434" y="2965"/>
                  </a:cubicBezTo>
                  <a:cubicBezTo>
                    <a:pt x="1448" y="2965"/>
                    <a:pt x="1448" y="2951"/>
                    <a:pt x="1460" y="2951"/>
                  </a:cubicBezTo>
                  <a:cubicBezTo>
                    <a:pt x="2363" y="2420"/>
                    <a:pt x="2681" y="1385"/>
                    <a:pt x="2681" y="1372"/>
                  </a:cubicBezTo>
                  <a:cubicBezTo>
                    <a:pt x="2960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193" y="306"/>
                    <a:pt x="854" y="1"/>
                    <a:pt x="556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72"/>
            <p:cNvSpPr/>
            <p:nvPr/>
          </p:nvSpPr>
          <p:spPr>
            <a:xfrm>
              <a:off x="2920697" y="2262473"/>
              <a:ext cx="13558" cy="32377"/>
            </a:xfrm>
            <a:custGeom>
              <a:avLst/>
              <a:gdLst/>
              <a:ahLst/>
              <a:cxnLst/>
              <a:rect l="l" t="t" r="r" b="b"/>
              <a:pathLst>
                <a:path w="134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72"/>
            <p:cNvSpPr/>
            <p:nvPr/>
          </p:nvSpPr>
          <p:spPr>
            <a:xfrm>
              <a:off x="2920697" y="2359201"/>
              <a:ext cx="13558" cy="1233961"/>
            </a:xfrm>
            <a:custGeom>
              <a:avLst/>
              <a:gdLst/>
              <a:ahLst/>
              <a:cxnLst/>
              <a:rect l="l" t="t" r="r" b="b"/>
              <a:pathLst>
                <a:path w="134" h="12196" extrusionOk="0">
                  <a:moveTo>
                    <a:pt x="1" y="0"/>
                  </a:moveTo>
                  <a:lnTo>
                    <a:pt x="1" y="650"/>
                  </a:lnTo>
                  <a:lnTo>
                    <a:pt x="134" y="650"/>
                  </a:lnTo>
                  <a:lnTo>
                    <a:pt x="134" y="0"/>
                  </a:lnTo>
                  <a:close/>
                  <a:moveTo>
                    <a:pt x="1" y="1287"/>
                  </a:moveTo>
                  <a:lnTo>
                    <a:pt x="1" y="1924"/>
                  </a:lnTo>
                  <a:lnTo>
                    <a:pt x="134" y="1924"/>
                  </a:lnTo>
                  <a:lnTo>
                    <a:pt x="134" y="1287"/>
                  </a:lnTo>
                  <a:close/>
                  <a:moveTo>
                    <a:pt x="1" y="2575"/>
                  </a:moveTo>
                  <a:lnTo>
                    <a:pt x="1" y="3212"/>
                  </a:lnTo>
                  <a:lnTo>
                    <a:pt x="134" y="3212"/>
                  </a:lnTo>
                  <a:lnTo>
                    <a:pt x="134" y="2575"/>
                  </a:lnTo>
                  <a:close/>
                  <a:moveTo>
                    <a:pt x="1" y="3849"/>
                  </a:moveTo>
                  <a:lnTo>
                    <a:pt x="1" y="4498"/>
                  </a:lnTo>
                  <a:lnTo>
                    <a:pt x="134" y="4498"/>
                  </a:lnTo>
                  <a:lnTo>
                    <a:pt x="134" y="3849"/>
                  </a:lnTo>
                  <a:close/>
                  <a:moveTo>
                    <a:pt x="1" y="5135"/>
                  </a:moveTo>
                  <a:lnTo>
                    <a:pt x="1" y="5772"/>
                  </a:lnTo>
                  <a:lnTo>
                    <a:pt x="134" y="5772"/>
                  </a:lnTo>
                  <a:lnTo>
                    <a:pt x="134" y="5135"/>
                  </a:lnTo>
                  <a:close/>
                  <a:moveTo>
                    <a:pt x="1" y="6423"/>
                  </a:moveTo>
                  <a:lnTo>
                    <a:pt x="1" y="7060"/>
                  </a:lnTo>
                  <a:lnTo>
                    <a:pt x="134" y="7060"/>
                  </a:lnTo>
                  <a:lnTo>
                    <a:pt x="134" y="6423"/>
                  </a:lnTo>
                  <a:close/>
                  <a:moveTo>
                    <a:pt x="1" y="7697"/>
                  </a:moveTo>
                  <a:lnTo>
                    <a:pt x="1" y="8347"/>
                  </a:lnTo>
                  <a:lnTo>
                    <a:pt x="134" y="8347"/>
                  </a:lnTo>
                  <a:lnTo>
                    <a:pt x="134" y="7697"/>
                  </a:lnTo>
                  <a:close/>
                  <a:moveTo>
                    <a:pt x="1" y="8984"/>
                  </a:moveTo>
                  <a:lnTo>
                    <a:pt x="1" y="9635"/>
                  </a:lnTo>
                  <a:lnTo>
                    <a:pt x="134" y="9635"/>
                  </a:lnTo>
                  <a:lnTo>
                    <a:pt x="134" y="8984"/>
                  </a:lnTo>
                  <a:close/>
                  <a:moveTo>
                    <a:pt x="1" y="10272"/>
                  </a:moveTo>
                  <a:lnTo>
                    <a:pt x="1" y="10909"/>
                  </a:lnTo>
                  <a:lnTo>
                    <a:pt x="134" y="10909"/>
                  </a:lnTo>
                  <a:lnTo>
                    <a:pt x="134" y="10272"/>
                  </a:lnTo>
                  <a:close/>
                  <a:moveTo>
                    <a:pt x="1" y="11558"/>
                  </a:moveTo>
                  <a:lnTo>
                    <a:pt x="1" y="12195"/>
                  </a:lnTo>
                  <a:lnTo>
                    <a:pt x="134" y="12195"/>
                  </a:lnTo>
                  <a:lnTo>
                    <a:pt x="134" y="11558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72"/>
            <p:cNvSpPr/>
            <p:nvPr/>
          </p:nvSpPr>
          <p:spPr>
            <a:xfrm>
              <a:off x="2920697" y="3657535"/>
              <a:ext cx="13558" cy="32276"/>
            </a:xfrm>
            <a:custGeom>
              <a:avLst/>
              <a:gdLst/>
              <a:ahLst/>
              <a:cxnLst/>
              <a:rect l="l" t="t" r="r" b="b"/>
              <a:pathLst>
                <a:path w="134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72"/>
            <p:cNvSpPr/>
            <p:nvPr/>
          </p:nvSpPr>
          <p:spPr>
            <a:xfrm>
              <a:off x="2778439" y="3575883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88" y="0"/>
                  </a:moveTo>
                  <a:cubicBezTo>
                    <a:pt x="531" y="0"/>
                    <a:pt x="476" y="12"/>
                    <a:pt x="425" y="38"/>
                  </a:cubicBezTo>
                  <a:cubicBezTo>
                    <a:pt x="66" y="223"/>
                    <a:pt x="0" y="795"/>
                    <a:pt x="266" y="1312"/>
                  </a:cubicBezTo>
                  <a:cubicBezTo>
                    <a:pt x="266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39" y="321"/>
                    <a:pt x="884" y="0"/>
                    <a:pt x="588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72"/>
            <p:cNvSpPr/>
            <p:nvPr/>
          </p:nvSpPr>
          <p:spPr>
            <a:xfrm>
              <a:off x="2782385" y="3571128"/>
              <a:ext cx="299594" cy="298676"/>
            </a:xfrm>
            <a:custGeom>
              <a:avLst/>
              <a:gdLst/>
              <a:ahLst/>
              <a:cxnLst/>
              <a:rect l="l" t="t" r="r" b="b"/>
              <a:pathLst>
                <a:path w="2961" h="2952" extrusionOk="0">
                  <a:moveTo>
                    <a:pt x="2316" y="92"/>
                  </a:moveTo>
                  <a:cubicBezTo>
                    <a:pt x="2365" y="92"/>
                    <a:pt x="2413" y="102"/>
                    <a:pt x="2456" y="125"/>
                  </a:cubicBezTo>
                  <a:cubicBezTo>
                    <a:pt x="2787" y="297"/>
                    <a:pt x="2854" y="842"/>
                    <a:pt x="2601" y="1346"/>
                  </a:cubicBezTo>
                  <a:cubicBezTo>
                    <a:pt x="2589" y="1359"/>
                    <a:pt x="2297" y="2341"/>
                    <a:pt x="1434" y="2859"/>
                  </a:cubicBezTo>
                  <a:cubicBezTo>
                    <a:pt x="572" y="2341"/>
                    <a:pt x="280" y="1359"/>
                    <a:pt x="266" y="1332"/>
                  </a:cubicBezTo>
                  <a:cubicBezTo>
                    <a:pt x="147" y="1093"/>
                    <a:pt x="94" y="828"/>
                    <a:pt x="120" y="603"/>
                  </a:cubicBezTo>
                  <a:cubicBezTo>
                    <a:pt x="147" y="377"/>
                    <a:pt x="253" y="205"/>
                    <a:pt x="412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23" y="98"/>
                    <a:pt x="1168" y="403"/>
                    <a:pt x="1394" y="762"/>
                  </a:cubicBezTo>
                  <a:cubicBezTo>
                    <a:pt x="1401" y="775"/>
                    <a:pt x="1417" y="782"/>
                    <a:pt x="1434" y="782"/>
                  </a:cubicBezTo>
                  <a:cubicBezTo>
                    <a:pt x="1450" y="782"/>
                    <a:pt x="1467" y="775"/>
                    <a:pt x="1474" y="762"/>
                  </a:cubicBezTo>
                  <a:cubicBezTo>
                    <a:pt x="1698" y="403"/>
                    <a:pt x="2045" y="92"/>
                    <a:pt x="2316" y="92"/>
                  </a:cubicBezTo>
                  <a:close/>
                  <a:moveTo>
                    <a:pt x="549" y="1"/>
                  </a:moveTo>
                  <a:cubicBezTo>
                    <a:pt x="484" y="1"/>
                    <a:pt x="420" y="15"/>
                    <a:pt x="359" y="45"/>
                  </a:cubicBezTo>
                  <a:cubicBezTo>
                    <a:pt x="186" y="138"/>
                    <a:pt x="67" y="337"/>
                    <a:pt x="27" y="589"/>
                  </a:cubicBezTo>
                  <a:cubicBezTo>
                    <a:pt x="0" y="842"/>
                    <a:pt x="54" y="1120"/>
                    <a:pt x="186" y="1372"/>
                  </a:cubicBezTo>
                  <a:cubicBezTo>
                    <a:pt x="186" y="1372"/>
                    <a:pt x="505" y="2420"/>
                    <a:pt x="1407" y="2951"/>
                  </a:cubicBezTo>
                  <a:lnTo>
                    <a:pt x="1460" y="2951"/>
                  </a:lnTo>
                  <a:cubicBezTo>
                    <a:pt x="2363" y="2420"/>
                    <a:pt x="2681" y="1372"/>
                    <a:pt x="2681" y="1372"/>
                  </a:cubicBezTo>
                  <a:cubicBezTo>
                    <a:pt x="2960" y="842"/>
                    <a:pt x="2881" y="244"/>
                    <a:pt x="2495" y="45"/>
                  </a:cubicBezTo>
                  <a:cubicBezTo>
                    <a:pt x="2437" y="15"/>
                    <a:pt x="2375" y="1"/>
                    <a:pt x="2312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193" y="306"/>
                    <a:pt x="854" y="1"/>
                    <a:pt x="54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72"/>
            <p:cNvSpPr/>
            <p:nvPr/>
          </p:nvSpPr>
          <p:spPr>
            <a:xfrm>
              <a:off x="568274" y="1084846"/>
              <a:ext cx="2786194" cy="1889389"/>
            </a:xfrm>
            <a:custGeom>
              <a:avLst/>
              <a:gdLst/>
              <a:ahLst/>
              <a:cxnLst/>
              <a:rect l="l" t="t" r="r" b="b"/>
              <a:pathLst>
                <a:path w="27537" h="18674" extrusionOk="0">
                  <a:moveTo>
                    <a:pt x="19960" y="1"/>
                  </a:moveTo>
                  <a:cubicBezTo>
                    <a:pt x="17810" y="1"/>
                    <a:pt x="16018" y="1461"/>
                    <a:pt x="15501" y="3438"/>
                  </a:cubicBezTo>
                  <a:cubicBezTo>
                    <a:pt x="15076" y="2947"/>
                    <a:pt x="14452" y="2642"/>
                    <a:pt x="13762" y="2642"/>
                  </a:cubicBezTo>
                  <a:cubicBezTo>
                    <a:pt x="12926" y="2642"/>
                    <a:pt x="12196" y="3093"/>
                    <a:pt x="11785" y="3770"/>
                  </a:cubicBezTo>
                  <a:cubicBezTo>
                    <a:pt x="11121" y="2097"/>
                    <a:pt x="9489" y="917"/>
                    <a:pt x="7565" y="917"/>
                  </a:cubicBezTo>
                  <a:cubicBezTo>
                    <a:pt x="5056" y="917"/>
                    <a:pt x="3026" y="2947"/>
                    <a:pt x="3026" y="5468"/>
                  </a:cubicBezTo>
                  <a:cubicBezTo>
                    <a:pt x="3026" y="6172"/>
                    <a:pt x="3186" y="6848"/>
                    <a:pt x="3478" y="7446"/>
                  </a:cubicBezTo>
                  <a:cubicBezTo>
                    <a:pt x="3424" y="7446"/>
                    <a:pt x="3384" y="7432"/>
                    <a:pt x="3345" y="7432"/>
                  </a:cubicBezTo>
                  <a:cubicBezTo>
                    <a:pt x="1500" y="7432"/>
                    <a:pt x="1" y="8932"/>
                    <a:pt x="1" y="10776"/>
                  </a:cubicBezTo>
                  <a:cubicBezTo>
                    <a:pt x="1" y="12622"/>
                    <a:pt x="1500" y="14121"/>
                    <a:pt x="3345" y="14121"/>
                  </a:cubicBezTo>
                  <a:cubicBezTo>
                    <a:pt x="3862" y="14121"/>
                    <a:pt x="4366" y="14002"/>
                    <a:pt x="4805" y="13789"/>
                  </a:cubicBezTo>
                  <a:lnTo>
                    <a:pt x="4805" y="13789"/>
                  </a:lnTo>
                  <a:cubicBezTo>
                    <a:pt x="4791" y="13896"/>
                    <a:pt x="4791" y="14015"/>
                    <a:pt x="4791" y="14121"/>
                  </a:cubicBezTo>
                  <a:cubicBezTo>
                    <a:pt x="4791" y="15966"/>
                    <a:pt x="6277" y="17465"/>
                    <a:pt x="8122" y="17465"/>
                  </a:cubicBezTo>
                  <a:cubicBezTo>
                    <a:pt x="9037" y="17465"/>
                    <a:pt x="9860" y="17107"/>
                    <a:pt x="10471" y="16509"/>
                  </a:cubicBezTo>
                  <a:cubicBezTo>
                    <a:pt x="11267" y="17810"/>
                    <a:pt x="12700" y="18673"/>
                    <a:pt x="14333" y="18673"/>
                  </a:cubicBezTo>
                  <a:cubicBezTo>
                    <a:pt x="16257" y="18673"/>
                    <a:pt x="17902" y="17479"/>
                    <a:pt x="18566" y="15793"/>
                  </a:cubicBezTo>
                  <a:cubicBezTo>
                    <a:pt x="19163" y="16350"/>
                    <a:pt x="19972" y="16695"/>
                    <a:pt x="20848" y="16695"/>
                  </a:cubicBezTo>
                  <a:cubicBezTo>
                    <a:pt x="22693" y="16695"/>
                    <a:pt x="24193" y="15196"/>
                    <a:pt x="24193" y="13351"/>
                  </a:cubicBezTo>
                  <a:cubicBezTo>
                    <a:pt x="26038" y="13351"/>
                    <a:pt x="27537" y="11852"/>
                    <a:pt x="27537" y="10007"/>
                  </a:cubicBezTo>
                  <a:cubicBezTo>
                    <a:pt x="27537" y="8163"/>
                    <a:pt x="26038" y="6663"/>
                    <a:pt x="24193" y="6663"/>
                  </a:cubicBezTo>
                  <a:cubicBezTo>
                    <a:pt x="24153" y="6663"/>
                    <a:pt x="24113" y="6676"/>
                    <a:pt x="24074" y="6676"/>
                  </a:cubicBezTo>
                  <a:cubicBezTo>
                    <a:pt x="24392" y="6052"/>
                    <a:pt x="24564" y="5349"/>
                    <a:pt x="24564" y="4619"/>
                  </a:cubicBezTo>
                  <a:cubicBezTo>
                    <a:pt x="24564" y="2071"/>
                    <a:pt x="22494" y="1"/>
                    <a:pt x="19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72"/>
            <p:cNvSpPr/>
            <p:nvPr/>
          </p:nvSpPr>
          <p:spPr>
            <a:xfrm>
              <a:off x="562912" y="1080900"/>
              <a:ext cx="2795705" cy="1897280"/>
            </a:xfrm>
            <a:custGeom>
              <a:avLst/>
              <a:gdLst/>
              <a:ahLst/>
              <a:cxnLst/>
              <a:rect l="l" t="t" r="r" b="b"/>
              <a:pathLst>
                <a:path w="27631" h="18752" extrusionOk="0">
                  <a:moveTo>
                    <a:pt x="20013" y="93"/>
                  </a:moveTo>
                  <a:cubicBezTo>
                    <a:pt x="22520" y="93"/>
                    <a:pt x="24564" y="2136"/>
                    <a:pt x="24564" y="4658"/>
                  </a:cubicBezTo>
                  <a:cubicBezTo>
                    <a:pt x="24564" y="5375"/>
                    <a:pt x="24405" y="6052"/>
                    <a:pt x="24086" y="6689"/>
                  </a:cubicBezTo>
                  <a:cubicBezTo>
                    <a:pt x="24086" y="6702"/>
                    <a:pt x="24086" y="6715"/>
                    <a:pt x="24100" y="6728"/>
                  </a:cubicBezTo>
                  <a:cubicBezTo>
                    <a:pt x="24100" y="6742"/>
                    <a:pt x="24113" y="6755"/>
                    <a:pt x="24127" y="6755"/>
                  </a:cubicBezTo>
                  <a:lnTo>
                    <a:pt x="24246" y="6755"/>
                  </a:lnTo>
                  <a:cubicBezTo>
                    <a:pt x="26064" y="6755"/>
                    <a:pt x="27537" y="8228"/>
                    <a:pt x="27537" y="10046"/>
                  </a:cubicBezTo>
                  <a:cubicBezTo>
                    <a:pt x="27537" y="11864"/>
                    <a:pt x="26064" y="13351"/>
                    <a:pt x="24246" y="13351"/>
                  </a:cubicBezTo>
                  <a:cubicBezTo>
                    <a:pt x="24219" y="13351"/>
                    <a:pt x="24192" y="13363"/>
                    <a:pt x="24192" y="13390"/>
                  </a:cubicBezTo>
                  <a:cubicBezTo>
                    <a:pt x="24192" y="15209"/>
                    <a:pt x="22720" y="16695"/>
                    <a:pt x="20901" y="16695"/>
                  </a:cubicBezTo>
                  <a:cubicBezTo>
                    <a:pt x="20066" y="16695"/>
                    <a:pt x="19270" y="16376"/>
                    <a:pt x="18645" y="15805"/>
                  </a:cubicBezTo>
                  <a:cubicBezTo>
                    <a:pt x="18645" y="15796"/>
                    <a:pt x="18632" y="15787"/>
                    <a:pt x="18620" y="15787"/>
                  </a:cubicBezTo>
                  <a:cubicBezTo>
                    <a:pt x="18615" y="15787"/>
                    <a:pt x="18610" y="15788"/>
                    <a:pt x="18606" y="15793"/>
                  </a:cubicBezTo>
                  <a:cubicBezTo>
                    <a:pt x="18592" y="15793"/>
                    <a:pt x="18579" y="15805"/>
                    <a:pt x="18579" y="15819"/>
                  </a:cubicBezTo>
                  <a:cubicBezTo>
                    <a:pt x="17889" y="17544"/>
                    <a:pt x="16257" y="18659"/>
                    <a:pt x="14386" y="18659"/>
                  </a:cubicBezTo>
                  <a:cubicBezTo>
                    <a:pt x="12820" y="18659"/>
                    <a:pt x="11387" y="17863"/>
                    <a:pt x="10564" y="16522"/>
                  </a:cubicBezTo>
                  <a:cubicBezTo>
                    <a:pt x="10550" y="16509"/>
                    <a:pt x="10537" y="16509"/>
                    <a:pt x="10524" y="16509"/>
                  </a:cubicBezTo>
                  <a:cubicBezTo>
                    <a:pt x="10511" y="16509"/>
                    <a:pt x="10497" y="16509"/>
                    <a:pt x="10484" y="16522"/>
                  </a:cubicBezTo>
                  <a:cubicBezTo>
                    <a:pt x="9874" y="17120"/>
                    <a:pt x="9051" y="17465"/>
                    <a:pt x="8175" y="17465"/>
                  </a:cubicBezTo>
                  <a:cubicBezTo>
                    <a:pt x="6357" y="17465"/>
                    <a:pt x="4884" y="15978"/>
                    <a:pt x="4884" y="14160"/>
                  </a:cubicBezTo>
                  <a:cubicBezTo>
                    <a:pt x="4884" y="14054"/>
                    <a:pt x="4884" y="13935"/>
                    <a:pt x="4897" y="13828"/>
                  </a:cubicBezTo>
                  <a:cubicBezTo>
                    <a:pt x="4897" y="13815"/>
                    <a:pt x="4897" y="13802"/>
                    <a:pt x="4884" y="13788"/>
                  </a:cubicBezTo>
                  <a:cubicBezTo>
                    <a:pt x="4877" y="13782"/>
                    <a:pt x="4867" y="13779"/>
                    <a:pt x="4857" y="13779"/>
                  </a:cubicBezTo>
                  <a:cubicBezTo>
                    <a:pt x="4847" y="13779"/>
                    <a:pt x="4837" y="13782"/>
                    <a:pt x="4831" y="13788"/>
                  </a:cubicBezTo>
                  <a:cubicBezTo>
                    <a:pt x="4380" y="14000"/>
                    <a:pt x="3902" y="14120"/>
                    <a:pt x="3398" y="14120"/>
                  </a:cubicBezTo>
                  <a:cubicBezTo>
                    <a:pt x="1579" y="14120"/>
                    <a:pt x="93" y="12634"/>
                    <a:pt x="93" y="10815"/>
                  </a:cubicBezTo>
                  <a:cubicBezTo>
                    <a:pt x="93" y="8998"/>
                    <a:pt x="1579" y="7524"/>
                    <a:pt x="3398" y="7524"/>
                  </a:cubicBezTo>
                  <a:lnTo>
                    <a:pt x="3531" y="7524"/>
                  </a:lnTo>
                  <a:cubicBezTo>
                    <a:pt x="3531" y="7524"/>
                    <a:pt x="3557" y="7524"/>
                    <a:pt x="3570" y="7512"/>
                  </a:cubicBezTo>
                  <a:lnTo>
                    <a:pt x="3570" y="7459"/>
                  </a:lnTo>
                  <a:cubicBezTo>
                    <a:pt x="3278" y="6848"/>
                    <a:pt x="3119" y="6185"/>
                    <a:pt x="3119" y="5507"/>
                  </a:cubicBezTo>
                  <a:cubicBezTo>
                    <a:pt x="3119" y="3026"/>
                    <a:pt x="5136" y="995"/>
                    <a:pt x="7618" y="995"/>
                  </a:cubicBezTo>
                  <a:cubicBezTo>
                    <a:pt x="9476" y="995"/>
                    <a:pt x="11108" y="2110"/>
                    <a:pt x="11798" y="3822"/>
                  </a:cubicBezTo>
                  <a:cubicBezTo>
                    <a:pt x="11811" y="3849"/>
                    <a:pt x="11824" y="3849"/>
                    <a:pt x="11838" y="3862"/>
                  </a:cubicBezTo>
                  <a:cubicBezTo>
                    <a:pt x="11865" y="3862"/>
                    <a:pt x="11877" y="3849"/>
                    <a:pt x="11877" y="3835"/>
                  </a:cubicBezTo>
                  <a:cubicBezTo>
                    <a:pt x="12289" y="3159"/>
                    <a:pt x="13032" y="2734"/>
                    <a:pt x="13815" y="2734"/>
                  </a:cubicBezTo>
                  <a:cubicBezTo>
                    <a:pt x="14466" y="2734"/>
                    <a:pt x="15089" y="3012"/>
                    <a:pt x="15513" y="3504"/>
                  </a:cubicBezTo>
                  <a:cubicBezTo>
                    <a:pt x="15527" y="3517"/>
                    <a:pt x="15540" y="3517"/>
                    <a:pt x="15554" y="3517"/>
                  </a:cubicBezTo>
                  <a:cubicBezTo>
                    <a:pt x="15580" y="3517"/>
                    <a:pt x="15593" y="3504"/>
                    <a:pt x="15593" y="3490"/>
                  </a:cubicBezTo>
                  <a:cubicBezTo>
                    <a:pt x="16124" y="1487"/>
                    <a:pt x="17942" y="93"/>
                    <a:pt x="20013" y="93"/>
                  </a:cubicBezTo>
                  <a:close/>
                  <a:moveTo>
                    <a:pt x="20013" y="0"/>
                  </a:moveTo>
                  <a:cubicBezTo>
                    <a:pt x="17929" y="0"/>
                    <a:pt x="16097" y="1393"/>
                    <a:pt x="15527" y="3384"/>
                  </a:cubicBezTo>
                  <a:cubicBezTo>
                    <a:pt x="15089" y="2906"/>
                    <a:pt x="14466" y="2641"/>
                    <a:pt x="13815" y="2641"/>
                  </a:cubicBezTo>
                  <a:cubicBezTo>
                    <a:pt x="13032" y="2641"/>
                    <a:pt x="12275" y="3053"/>
                    <a:pt x="11851" y="3716"/>
                  </a:cubicBezTo>
                  <a:cubicBezTo>
                    <a:pt x="11134" y="2004"/>
                    <a:pt x="9476" y="916"/>
                    <a:pt x="7618" y="916"/>
                  </a:cubicBezTo>
                  <a:cubicBezTo>
                    <a:pt x="5096" y="916"/>
                    <a:pt x="3026" y="2973"/>
                    <a:pt x="3026" y="5507"/>
                  </a:cubicBezTo>
                  <a:cubicBezTo>
                    <a:pt x="3026" y="6171"/>
                    <a:pt x="3172" y="6822"/>
                    <a:pt x="3451" y="7432"/>
                  </a:cubicBezTo>
                  <a:lnTo>
                    <a:pt x="3398" y="7432"/>
                  </a:lnTo>
                  <a:cubicBezTo>
                    <a:pt x="1526" y="7432"/>
                    <a:pt x="1" y="8958"/>
                    <a:pt x="1" y="10815"/>
                  </a:cubicBezTo>
                  <a:cubicBezTo>
                    <a:pt x="1" y="12687"/>
                    <a:pt x="1526" y="14213"/>
                    <a:pt x="3398" y="14213"/>
                  </a:cubicBezTo>
                  <a:cubicBezTo>
                    <a:pt x="3888" y="14213"/>
                    <a:pt x="4353" y="14107"/>
                    <a:pt x="4805" y="13894"/>
                  </a:cubicBezTo>
                  <a:lnTo>
                    <a:pt x="4805" y="13894"/>
                  </a:lnTo>
                  <a:cubicBezTo>
                    <a:pt x="4791" y="13988"/>
                    <a:pt x="4791" y="14080"/>
                    <a:pt x="4791" y="14160"/>
                  </a:cubicBezTo>
                  <a:cubicBezTo>
                    <a:pt x="4791" y="16031"/>
                    <a:pt x="6317" y="17544"/>
                    <a:pt x="8175" y="17544"/>
                  </a:cubicBezTo>
                  <a:cubicBezTo>
                    <a:pt x="9051" y="17544"/>
                    <a:pt x="9874" y="17226"/>
                    <a:pt x="10511" y="16615"/>
                  </a:cubicBezTo>
                  <a:cubicBezTo>
                    <a:pt x="11360" y="17955"/>
                    <a:pt x="12806" y="18751"/>
                    <a:pt x="14386" y="18751"/>
                  </a:cubicBezTo>
                  <a:cubicBezTo>
                    <a:pt x="16270" y="18751"/>
                    <a:pt x="17929" y="17637"/>
                    <a:pt x="18633" y="15911"/>
                  </a:cubicBezTo>
                  <a:cubicBezTo>
                    <a:pt x="19256" y="16469"/>
                    <a:pt x="20066" y="16775"/>
                    <a:pt x="20901" y="16775"/>
                  </a:cubicBezTo>
                  <a:cubicBezTo>
                    <a:pt x="22759" y="16775"/>
                    <a:pt x="24259" y="15288"/>
                    <a:pt x="24286" y="13443"/>
                  </a:cubicBezTo>
                  <a:cubicBezTo>
                    <a:pt x="26130" y="13417"/>
                    <a:pt x="27630" y="11904"/>
                    <a:pt x="27630" y="10046"/>
                  </a:cubicBezTo>
                  <a:cubicBezTo>
                    <a:pt x="27630" y="8188"/>
                    <a:pt x="26117" y="6662"/>
                    <a:pt x="24246" y="6662"/>
                  </a:cubicBezTo>
                  <a:lnTo>
                    <a:pt x="24206" y="6662"/>
                  </a:lnTo>
                  <a:cubicBezTo>
                    <a:pt x="24511" y="6038"/>
                    <a:pt x="24657" y="5362"/>
                    <a:pt x="24657" y="4658"/>
                  </a:cubicBezTo>
                  <a:cubicBezTo>
                    <a:pt x="24657" y="2083"/>
                    <a:pt x="22573" y="0"/>
                    <a:pt x="20013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72"/>
            <p:cNvSpPr/>
            <p:nvPr/>
          </p:nvSpPr>
          <p:spPr>
            <a:xfrm>
              <a:off x="1132249" y="2067703"/>
              <a:ext cx="486170" cy="235137"/>
            </a:xfrm>
            <a:custGeom>
              <a:avLst/>
              <a:gdLst/>
              <a:ahLst/>
              <a:cxnLst/>
              <a:rect l="l" t="t" r="r" b="b"/>
              <a:pathLst>
                <a:path w="4805" h="2324" extrusionOk="0">
                  <a:moveTo>
                    <a:pt x="2402" y="1"/>
                  </a:moveTo>
                  <a:cubicBezTo>
                    <a:pt x="1075" y="1"/>
                    <a:pt x="0" y="519"/>
                    <a:pt x="0" y="1156"/>
                  </a:cubicBezTo>
                  <a:cubicBezTo>
                    <a:pt x="0" y="1806"/>
                    <a:pt x="1075" y="2324"/>
                    <a:pt x="2402" y="2324"/>
                  </a:cubicBezTo>
                  <a:cubicBezTo>
                    <a:pt x="3729" y="2324"/>
                    <a:pt x="4804" y="1806"/>
                    <a:pt x="4804" y="1156"/>
                  </a:cubicBezTo>
                  <a:cubicBezTo>
                    <a:pt x="4804" y="519"/>
                    <a:pt x="3729" y="1"/>
                    <a:pt x="240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72"/>
            <p:cNvSpPr/>
            <p:nvPr/>
          </p:nvSpPr>
          <p:spPr>
            <a:xfrm>
              <a:off x="2303098" y="2067703"/>
              <a:ext cx="487485" cy="235137"/>
            </a:xfrm>
            <a:custGeom>
              <a:avLst/>
              <a:gdLst/>
              <a:ahLst/>
              <a:cxnLst/>
              <a:rect l="l" t="t" r="r" b="b"/>
              <a:pathLst>
                <a:path w="4818" h="2324" extrusionOk="0">
                  <a:moveTo>
                    <a:pt x="2402" y="1"/>
                  </a:moveTo>
                  <a:cubicBezTo>
                    <a:pt x="1075" y="1"/>
                    <a:pt x="0" y="519"/>
                    <a:pt x="0" y="1156"/>
                  </a:cubicBezTo>
                  <a:cubicBezTo>
                    <a:pt x="0" y="1806"/>
                    <a:pt x="1075" y="2324"/>
                    <a:pt x="2402" y="2324"/>
                  </a:cubicBezTo>
                  <a:cubicBezTo>
                    <a:pt x="3743" y="2324"/>
                    <a:pt x="4817" y="1806"/>
                    <a:pt x="4817" y="1156"/>
                  </a:cubicBezTo>
                  <a:cubicBezTo>
                    <a:pt x="4817" y="519"/>
                    <a:pt x="3743" y="1"/>
                    <a:pt x="240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72"/>
            <p:cNvSpPr/>
            <p:nvPr/>
          </p:nvSpPr>
          <p:spPr>
            <a:xfrm>
              <a:off x="1398047" y="1969761"/>
              <a:ext cx="318312" cy="141952"/>
            </a:xfrm>
            <a:custGeom>
              <a:avLst/>
              <a:gdLst/>
              <a:ahLst/>
              <a:cxnLst/>
              <a:rect l="l" t="t" r="r" b="b"/>
              <a:pathLst>
                <a:path w="3146" h="1403" extrusionOk="0">
                  <a:moveTo>
                    <a:pt x="851" y="0"/>
                  </a:moveTo>
                  <a:cubicBezTo>
                    <a:pt x="793" y="0"/>
                    <a:pt x="737" y="40"/>
                    <a:pt x="744" y="120"/>
                  </a:cubicBezTo>
                  <a:lnTo>
                    <a:pt x="744" y="160"/>
                  </a:lnTo>
                  <a:cubicBezTo>
                    <a:pt x="558" y="186"/>
                    <a:pt x="372" y="213"/>
                    <a:pt x="199" y="239"/>
                  </a:cubicBezTo>
                  <a:cubicBezTo>
                    <a:pt x="160" y="252"/>
                    <a:pt x="134" y="252"/>
                    <a:pt x="107" y="266"/>
                  </a:cubicBezTo>
                  <a:cubicBezTo>
                    <a:pt x="40" y="266"/>
                    <a:pt x="1" y="346"/>
                    <a:pt x="27" y="399"/>
                  </a:cubicBezTo>
                  <a:cubicBezTo>
                    <a:pt x="38" y="454"/>
                    <a:pt x="87" y="481"/>
                    <a:pt x="134" y="481"/>
                  </a:cubicBezTo>
                  <a:cubicBezTo>
                    <a:pt x="143" y="481"/>
                    <a:pt x="152" y="480"/>
                    <a:pt x="160" y="478"/>
                  </a:cubicBezTo>
                  <a:cubicBezTo>
                    <a:pt x="372" y="452"/>
                    <a:pt x="571" y="411"/>
                    <a:pt x="771" y="385"/>
                  </a:cubicBezTo>
                  <a:cubicBezTo>
                    <a:pt x="783" y="411"/>
                    <a:pt x="797" y="452"/>
                    <a:pt x="797" y="491"/>
                  </a:cubicBezTo>
                  <a:cubicBezTo>
                    <a:pt x="651" y="544"/>
                    <a:pt x="491" y="611"/>
                    <a:pt x="332" y="677"/>
                  </a:cubicBezTo>
                  <a:cubicBezTo>
                    <a:pt x="306" y="691"/>
                    <a:pt x="279" y="703"/>
                    <a:pt x="253" y="703"/>
                  </a:cubicBezTo>
                  <a:cubicBezTo>
                    <a:pt x="187" y="730"/>
                    <a:pt x="146" y="783"/>
                    <a:pt x="173" y="850"/>
                  </a:cubicBezTo>
                  <a:cubicBezTo>
                    <a:pt x="184" y="893"/>
                    <a:pt x="230" y="937"/>
                    <a:pt x="275" y="937"/>
                  </a:cubicBezTo>
                  <a:cubicBezTo>
                    <a:pt x="286" y="937"/>
                    <a:pt x="296" y="934"/>
                    <a:pt x="306" y="930"/>
                  </a:cubicBezTo>
                  <a:cubicBezTo>
                    <a:pt x="505" y="850"/>
                    <a:pt x="704" y="770"/>
                    <a:pt x="890" y="691"/>
                  </a:cubicBezTo>
                  <a:cubicBezTo>
                    <a:pt x="916" y="730"/>
                    <a:pt x="930" y="770"/>
                    <a:pt x="956" y="797"/>
                  </a:cubicBezTo>
                  <a:cubicBezTo>
                    <a:pt x="810" y="916"/>
                    <a:pt x="677" y="1036"/>
                    <a:pt x="532" y="1142"/>
                  </a:cubicBezTo>
                  <a:cubicBezTo>
                    <a:pt x="505" y="1168"/>
                    <a:pt x="479" y="1181"/>
                    <a:pt x="452" y="1208"/>
                  </a:cubicBezTo>
                  <a:cubicBezTo>
                    <a:pt x="412" y="1248"/>
                    <a:pt x="412" y="1328"/>
                    <a:pt x="452" y="1367"/>
                  </a:cubicBezTo>
                  <a:cubicBezTo>
                    <a:pt x="477" y="1392"/>
                    <a:pt x="504" y="1402"/>
                    <a:pt x="532" y="1402"/>
                  </a:cubicBezTo>
                  <a:cubicBezTo>
                    <a:pt x="564" y="1402"/>
                    <a:pt x="596" y="1388"/>
                    <a:pt x="624" y="1367"/>
                  </a:cubicBezTo>
                  <a:lnTo>
                    <a:pt x="1102" y="969"/>
                  </a:lnTo>
                  <a:cubicBezTo>
                    <a:pt x="1222" y="1089"/>
                    <a:pt x="1367" y="1181"/>
                    <a:pt x="1527" y="1248"/>
                  </a:cubicBezTo>
                  <a:cubicBezTo>
                    <a:pt x="1657" y="1296"/>
                    <a:pt x="1795" y="1320"/>
                    <a:pt x="1932" y="1320"/>
                  </a:cubicBezTo>
                  <a:cubicBezTo>
                    <a:pt x="2285" y="1320"/>
                    <a:pt x="2638" y="1166"/>
                    <a:pt x="2867" y="889"/>
                  </a:cubicBezTo>
                  <a:cubicBezTo>
                    <a:pt x="3053" y="677"/>
                    <a:pt x="3146" y="399"/>
                    <a:pt x="3146" y="120"/>
                  </a:cubicBezTo>
                  <a:cubicBezTo>
                    <a:pt x="3146" y="40"/>
                    <a:pt x="3089" y="0"/>
                    <a:pt x="3033" y="0"/>
                  </a:cubicBezTo>
                  <a:cubicBezTo>
                    <a:pt x="2977" y="0"/>
                    <a:pt x="2920" y="40"/>
                    <a:pt x="2920" y="120"/>
                  </a:cubicBezTo>
                  <a:cubicBezTo>
                    <a:pt x="2907" y="650"/>
                    <a:pt x="2482" y="1089"/>
                    <a:pt x="1938" y="1089"/>
                  </a:cubicBezTo>
                  <a:cubicBezTo>
                    <a:pt x="1408" y="1089"/>
                    <a:pt x="983" y="650"/>
                    <a:pt x="969" y="120"/>
                  </a:cubicBezTo>
                  <a:cubicBezTo>
                    <a:pt x="969" y="40"/>
                    <a:pt x="909" y="0"/>
                    <a:pt x="85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72"/>
            <p:cNvSpPr/>
            <p:nvPr/>
          </p:nvSpPr>
          <p:spPr>
            <a:xfrm>
              <a:off x="2205055" y="1969761"/>
              <a:ext cx="318312" cy="141952"/>
            </a:xfrm>
            <a:custGeom>
              <a:avLst/>
              <a:gdLst/>
              <a:ahLst/>
              <a:cxnLst/>
              <a:rect l="l" t="t" r="r" b="b"/>
              <a:pathLst>
                <a:path w="3146" h="1403" extrusionOk="0">
                  <a:moveTo>
                    <a:pt x="115" y="0"/>
                  </a:moveTo>
                  <a:cubicBezTo>
                    <a:pt x="57" y="0"/>
                    <a:pt x="0" y="40"/>
                    <a:pt x="0" y="120"/>
                  </a:cubicBezTo>
                  <a:cubicBezTo>
                    <a:pt x="0" y="399"/>
                    <a:pt x="106" y="677"/>
                    <a:pt x="292" y="889"/>
                  </a:cubicBezTo>
                  <a:cubicBezTo>
                    <a:pt x="521" y="1166"/>
                    <a:pt x="874" y="1320"/>
                    <a:pt x="1227" y="1320"/>
                  </a:cubicBezTo>
                  <a:cubicBezTo>
                    <a:pt x="1365" y="1320"/>
                    <a:pt x="1502" y="1296"/>
                    <a:pt x="1633" y="1248"/>
                  </a:cubicBezTo>
                  <a:cubicBezTo>
                    <a:pt x="1792" y="1181"/>
                    <a:pt x="1925" y="1089"/>
                    <a:pt x="2044" y="969"/>
                  </a:cubicBezTo>
                  <a:cubicBezTo>
                    <a:pt x="2203" y="1102"/>
                    <a:pt x="2376" y="1234"/>
                    <a:pt x="2535" y="1367"/>
                  </a:cubicBezTo>
                  <a:cubicBezTo>
                    <a:pt x="2564" y="1388"/>
                    <a:pt x="2592" y="1402"/>
                    <a:pt x="2620" y="1402"/>
                  </a:cubicBezTo>
                  <a:cubicBezTo>
                    <a:pt x="2645" y="1402"/>
                    <a:pt x="2670" y="1392"/>
                    <a:pt x="2695" y="1367"/>
                  </a:cubicBezTo>
                  <a:cubicBezTo>
                    <a:pt x="2734" y="1328"/>
                    <a:pt x="2748" y="1248"/>
                    <a:pt x="2695" y="1208"/>
                  </a:cubicBezTo>
                  <a:lnTo>
                    <a:pt x="2628" y="1142"/>
                  </a:lnTo>
                  <a:cubicBezTo>
                    <a:pt x="2482" y="1036"/>
                    <a:pt x="2336" y="916"/>
                    <a:pt x="2190" y="797"/>
                  </a:cubicBezTo>
                  <a:cubicBezTo>
                    <a:pt x="2217" y="770"/>
                    <a:pt x="2243" y="730"/>
                    <a:pt x="2256" y="691"/>
                  </a:cubicBezTo>
                  <a:cubicBezTo>
                    <a:pt x="2456" y="770"/>
                    <a:pt x="2654" y="850"/>
                    <a:pt x="2840" y="930"/>
                  </a:cubicBezTo>
                  <a:cubicBezTo>
                    <a:pt x="2852" y="934"/>
                    <a:pt x="2864" y="937"/>
                    <a:pt x="2876" y="937"/>
                  </a:cubicBezTo>
                  <a:cubicBezTo>
                    <a:pt x="2929" y="937"/>
                    <a:pt x="2975" y="893"/>
                    <a:pt x="2986" y="850"/>
                  </a:cubicBezTo>
                  <a:cubicBezTo>
                    <a:pt x="2999" y="783"/>
                    <a:pt x="2960" y="730"/>
                    <a:pt x="2907" y="703"/>
                  </a:cubicBezTo>
                  <a:cubicBezTo>
                    <a:pt x="2880" y="703"/>
                    <a:pt x="2854" y="691"/>
                    <a:pt x="2813" y="677"/>
                  </a:cubicBezTo>
                  <a:cubicBezTo>
                    <a:pt x="2668" y="611"/>
                    <a:pt x="2509" y="544"/>
                    <a:pt x="2349" y="491"/>
                  </a:cubicBezTo>
                  <a:cubicBezTo>
                    <a:pt x="2362" y="452"/>
                    <a:pt x="2376" y="411"/>
                    <a:pt x="2376" y="385"/>
                  </a:cubicBezTo>
                  <a:cubicBezTo>
                    <a:pt x="2575" y="411"/>
                    <a:pt x="2787" y="452"/>
                    <a:pt x="2986" y="478"/>
                  </a:cubicBezTo>
                  <a:cubicBezTo>
                    <a:pt x="2997" y="480"/>
                    <a:pt x="3007" y="481"/>
                    <a:pt x="3017" y="481"/>
                  </a:cubicBezTo>
                  <a:cubicBezTo>
                    <a:pt x="3069" y="481"/>
                    <a:pt x="3110" y="454"/>
                    <a:pt x="3132" y="399"/>
                  </a:cubicBezTo>
                  <a:cubicBezTo>
                    <a:pt x="3146" y="346"/>
                    <a:pt x="3105" y="266"/>
                    <a:pt x="3052" y="266"/>
                  </a:cubicBezTo>
                  <a:cubicBezTo>
                    <a:pt x="3013" y="252"/>
                    <a:pt x="2986" y="252"/>
                    <a:pt x="2960" y="239"/>
                  </a:cubicBezTo>
                  <a:cubicBezTo>
                    <a:pt x="2774" y="213"/>
                    <a:pt x="2588" y="186"/>
                    <a:pt x="2415" y="160"/>
                  </a:cubicBezTo>
                  <a:lnTo>
                    <a:pt x="2415" y="120"/>
                  </a:lnTo>
                  <a:cubicBezTo>
                    <a:pt x="2415" y="40"/>
                    <a:pt x="2359" y="0"/>
                    <a:pt x="2301" y="0"/>
                  </a:cubicBezTo>
                  <a:cubicBezTo>
                    <a:pt x="2243" y="0"/>
                    <a:pt x="2183" y="40"/>
                    <a:pt x="2176" y="120"/>
                  </a:cubicBezTo>
                  <a:cubicBezTo>
                    <a:pt x="2176" y="650"/>
                    <a:pt x="1752" y="1089"/>
                    <a:pt x="1208" y="1089"/>
                  </a:cubicBezTo>
                  <a:cubicBezTo>
                    <a:pt x="677" y="1089"/>
                    <a:pt x="239" y="650"/>
                    <a:pt x="239" y="120"/>
                  </a:cubicBezTo>
                  <a:cubicBezTo>
                    <a:pt x="233" y="40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72"/>
            <p:cNvSpPr/>
            <p:nvPr/>
          </p:nvSpPr>
          <p:spPr>
            <a:xfrm>
              <a:off x="1808229" y="2142879"/>
              <a:ext cx="307284" cy="91869"/>
            </a:xfrm>
            <a:custGeom>
              <a:avLst/>
              <a:gdLst/>
              <a:ahLst/>
              <a:cxnLst/>
              <a:rect l="l" t="t" r="r" b="b"/>
              <a:pathLst>
                <a:path w="3037" h="908" extrusionOk="0">
                  <a:moveTo>
                    <a:pt x="159" y="1"/>
                  </a:moveTo>
                  <a:cubicBezTo>
                    <a:pt x="78" y="1"/>
                    <a:pt x="0" y="120"/>
                    <a:pt x="61" y="201"/>
                  </a:cubicBezTo>
                  <a:cubicBezTo>
                    <a:pt x="286" y="479"/>
                    <a:pt x="604" y="691"/>
                    <a:pt x="923" y="811"/>
                  </a:cubicBezTo>
                  <a:cubicBezTo>
                    <a:pt x="1104" y="878"/>
                    <a:pt x="1284" y="908"/>
                    <a:pt x="1460" y="908"/>
                  </a:cubicBezTo>
                  <a:cubicBezTo>
                    <a:pt x="2019" y="908"/>
                    <a:pt x="2540" y="604"/>
                    <a:pt x="2954" y="201"/>
                  </a:cubicBezTo>
                  <a:cubicBezTo>
                    <a:pt x="3036" y="128"/>
                    <a:pt x="2950" y="8"/>
                    <a:pt x="2858" y="8"/>
                  </a:cubicBezTo>
                  <a:cubicBezTo>
                    <a:pt x="2831" y="8"/>
                    <a:pt x="2804" y="18"/>
                    <a:pt x="2781" y="41"/>
                  </a:cubicBezTo>
                  <a:cubicBezTo>
                    <a:pt x="2414" y="398"/>
                    <a:pt x="1951" y="674"/>
                    <a:pt x="1452" y="674"/>
                  </a:cubicBezTo>
                  <a:cubicBezTo>
                    <a:pt x="1283" y="674"/>
                    <a:pt x="1111" y="642"/>
                    <a:pt x="937" y="572"/>
                  </a:cubicBezTo>
                  <a:cubicBezTo>
                    <a:pt x="671" y="452"/>
                    <a:pt x="406" y="266"/>
                    <a:pt x="233" y="41"/>
                  </a:cubicBezTo>
                  <a:cubicBezTo>
                    <a:pt x="211" y="13"/>
                    <a:pt x="185" y="1"/>
                    <a:pt x="15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72"/>
            <p:cNvSpPr/>
            <p:nvPr/>
          </p:nvSpPr>
          <p:spPr>
            <a:xfrm>
              <a:off x="963076" y="1250072"/>
              <a:ext cx="559930" cy="213586"/>
            </a:xfrm>
            <a:custGeom>
              <a:avLst/>
              <a:gdLst/>
              <a:ahLst/>
              <a:cxnLst/>
              <a:rect l="l" t="t" r="r" b="b"/>
              <a:pathLst>
                <a:path w="5534" h="2111" extrusionOk="0">
                  <a:moveTo>
                    <a:pt x="3769" y="1"/>
                  </a:moveTo>
                  <a:cubicBezTo>
                    <a:pt x="3371" y="1"/>
                    <a:pt x="2933" y="54"/>
                    <a:pt x="2534" y="186"/>
                  </a:cubicBezTo>
                  <a:cubicBezTo>
                    <a:pt x="1460" y="571"/>
                    <a:pt x="0" y="1540"/>
                    <a:pt x="770" y="2071"/>
                  </a:cubicBezTo>
                  <a:cubicBezTo>
                    <a:pt x="796" y="2097"/>
                    <a:pt x="850" y="2110"/>
                    <a:pt x="903" y="2110"/>
                  </a:cubicBezTo>
                  <a:cubicBezTo>
                    <a:pt x="1552" y="2110"/>
                    <a:pt x="3384" y="558"/>
                    <a:pt x="5123" y="346"/>
                  </a:cubicBezTo>
                  <a:cubicBezTo>
                    <a:pt x="5534" y="305"/>
                    <a:pt x="4751" y="1"/>
                    <a:pt x="37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72"/>
            <p:cNvSpPr/>
            <p:nvPr/>
          </p:nvSpPr>
          <p:spPr>
            <a:xfrm>
              <a:off x="2344682" y="1420559"/>
              <a:ext cx="126273" cy="125055"/>
            </a:xfrm>
            <a:custGeom>
              <a:avLst/>
              <a:gdLst/>
              <a:ahLst/>
              <a:cxnLst/>
              <a:rect l="l" t="t" r="r" b="b"/>
              <a:pathLst>
                <a:path w="1248" h="1236" extrusionOk="0">
                  <a:moveTo>
                    <a:pt x="186" y="0"/>
                  </a:moveTo>
                  <a:lnTo>
                    <a:pt x="0" y="1062"/>
                  </a:lnTo>
                  <a:lnTo>
                    <a:pt x="1062" y="1235"/>
                  </a:lnTo>
                  <a:lnTo>
                    <a:pt x="1248" y="186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72"/>
            <p:cNvSpPr/>
            <p:nvPr/>
          </p:nvSpPr>
          <p:spPr>
            <a:xfrm>
              <a:off x="2340635" y="1416208"/>
              <a:ext cx="134367" cy="134768"/>
            </a:xfrm>
            <a:custGeom>
              <a:avLst/>
              <a:gdLst/>
              <a:ahLst/>
              <a:cxnLst/>
              <a:rect l="l" t="t" r="r" b="b"/>
              <a:pathLst>
                <a:path w="1328" h="1332" extrusionOk="0">
                  <a:moveTo>
                    <a:pt x="266" y="96"/>
                  </a:moveTo>
                  <a:lnTo>
                    <a:pt x="1235" y="256"/>
                  </a:lnTo>
                  <a:lnTo>
                    <a:pt x="1063" y="1225"/>
                  </a:lnTo>
                  <a:lnTo>
                    <a:pt x="93" y="1066"/>
                  </a:lnTo>
                  <a:lnTo>
                    <a:pt x="266" y="96"/>
                  </a:lnTo>
                  <a:close/>
                  <a:moveTo>
                    <a:pt x="224" y="0"/>
                  </a:moveTo>
                  <a:cubicBezTo>
                    <a:pt x="204" y="0"/>
                    <a:pt x="187" y="20"/>
                    <a:pt x="187" y="31"/>
                  </a:cubicBezTo>
                  <a:lnTo>
                    <a:pt x="1" y="1092"/>
                  </a:lnTo>
                  <a:cubicBezTo>
                    <a:pt x="1" y="1105"/>
                    <a:pt x="1" y="1119"/>
                    <a:pt x="14" y="1132"/>
                  </a:cubicBezTo>
                  <a:cubicBezTo>
                    <a:pt x="14" y="1145"/>
                    <a:pt x="27" y="1145"/>
                    <a:pt x="40" y="1145"/>
                  </a:cubicBezTo>
                  <a:lnTo>
                    <a:pt x="1102" y="1331"/>
                  </a:lnTo>
                  <a:cubicBezTo>
                    <a:pt x="1116" y="1331"/>
                    <a:pt x="1128" y="1331"/>
                    <a:pt x="1128" y="1317"/>
                  </a:cubicBezTo>
                  <a:cubicBezTo>
                    <a:pt x="1142" y="1317"/>
                    <a:pt x="1142" y="1305"/>
                    <a:pt x="1155" y="1291"/>
                  </a:cubicBezTo>
                  <a:lnTo>
                    <a:pt x="1328" y="229"/>
                  </a:lnTo>
                  <a:cubicBezTo>
                    <a:pt x="1328" y="203"/>
                    <a:pt x="1314" y="190"/>
                    <a:pt x="1288" y="176"/>
                  </a:cubicBezTo>
                  <a:lnTo>
                    <a:pt x="240" y="4"/>
                  </a:lnTo>
                  <a:cubicBezTo>
                    <a:pt x="235" y="1"/>
                    <a:pt x="229" y="0"/>
                    <a:pt x="22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72"/>
            <p:cNvSpPr/>
            <p:nvPr/>
          </p:nvSpPr>
          <p:spPr>
            <a:xfrm>
              <a:off x="2452034" y="1284675"/>
              <a:ext cx="404315" cy="510643"/>
            </a:xfrm>
            <a:custGeom>
              <a:avLst/>
              <a:gdLst/>
              <a:ahLst/>
              <a:cxnLst/>
              <a:rect l="l" t="t" r="r" b="b"/>
              <a:pathLst>
                <a:path w="3996" h="5047" extrusionOk="0">
                  <a:moveTo>
                    <a:pt x="3222" y="0"/>
                  </a:moveTo>
                  <a:cubicBezTo>
                    <a:pt x="2428" y="0"/>
                    <a:pt x="187" y="1529"/>
                    <a:pt x="187" y="1529"/>
                  </a:cubicBezTo>
                  <a:lnTo>
                    <a:pt x="94" y="2047"/>
                  </a:lnTo>
                  <a:lnTo>
                    <a:pt x="1" y="2578"/>
                  </a:lnTo>
                  <a:cubicBezTo>
                    <a:pt x="1" y="2578"/>
                    <a:pt x="1806" y="5006"/>
                    <a:pt x="2496" y="5046"/>
                  </a:cubicBezTo>
                  <a:cubicBezTo>
                    <a:pt x="2503" y="5047"/>
                    <a:pt x="2511" y="5047"/>
                    <a:pt x="2519" y="5047"/>
                  </a:cubicBezTo>
                  <a:cubicBezTo>
                    <a:pt x="3181" y="5047"/>
                    <a:pt x="3507" y="3917"/>
                    <a:pt x="3717" y="2670"/>
                  </a:cubicBezTo>
                  <a:cubicBezTo>
                    <a:pt x="3929" y="1396"/>
                    <a:pt x="3996" y="216"/>
                    <a:pt x="3345" y="16"/>
                  </a:cubicBezTo>
                  <a:cubicBezTo>
                    <a:pt x="3309" y="5"/>
                    <a:pt x="3268" y="0"/>
                    <a:pt x="3222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72"/>
            <p:cNvSpPr/>
            <p:nvPr/>
          </p:nvSpPr>
          <p:spPr>
            <a:xfrm>
              <a:off x="2448088" y="1280628"/>
              <a:ext cx="417671" cy="518636"/>
            </a:xfrm>
            <a:custGeom>
              <a:avLst/>
              <a:gdLst/>
              <a:ahLst/>
              <a:cxnLst/>
              <a:rect l="l" t="t" r="r" b="b"/>
              <a:pathLst>
                <a:path w="4128" h="5126" extrusionOk="0">
                  <a:moveTo>
                    <a:pt x="3253" y="94"/>
                  </a:moveTo>
                  <a:cubicBezTo>
                    <a:pt x="3297" y="94"/>
                    <a:pt x="3337" y="99"/>
                    <a:pt x="3371" y="109"/>
                  </a:cubicBezTo>
                  <a:cubicBezTo>
                    <a:pt x="4035" y="309"/>
                    <a:pt x="3888" y="1689"/>
                    <a:pt x="3716" y="2698"/>
                  </a:cubicBezTo>
                  <a:cubicBezTo>
                    <a:pt x="3543" y="3706"/>
                    <a:pt x="3239" y="5033"/>
                    <a:pt x="2549" y="5033"/>
                  </a:cubicBezTo>
                  <a:lnTo>
                    <a:pt x="2535" y="5033"/>
                  </a:lnTo>
                  <a:cubicBezTo>
                    <a:pt x="1912" y="5007"/>
                    <a:pt x="252" y="2817"/>
                    <a:pt x="93" y="2604"/>
                  </a:cubicBezTo>
                  <a:lnTo>
                    <a:pt x="266" y="1596"/>
                  </a:lnTo>
                  <a:cubicBezTo>
                    <a:pt x="466" y="1459"/>
                    <a:pt x="2518" y="94"/>
                    <a:pt x="3253" y="94"/>
                  </a:cubicBezTo>
                  <a:close/>
                  <a:moveTo>
                    <a:pt x="3267" y="0"/>
                  </a:moveTo>
                  <a:cubicBezTo>
                    <a:pt x="2463" y="0"/>
                    <a:pt x="299" y="1455"/>
                    <a:pt x="199" y="1530"/>
                  </a:cubicBezTo>
                  <a:cubicBezTo>
                    <a:pt x="186" y="1530"/>
                    <a:pt x="186" y="1543"/>
                    <a:pt x="173" y="1556"/>
                  </a:cubicBezTo>
                  <a:lnTo>
                    <a:pt x="1" y="2618"/>
                  </a:lnTo>
                  <a:lnTo>
                    <a:pt x="1" y="2645"/>
                  </a:lnTo>
                  <a:cubicBezTo>
                    <a:pt x="80" y="2751"/>
                    <a:pt x="1832" y="5099"/>
                    <a:pt x="2535" y="5126"/>
                  </a:cubicBezTo>
                  <a:lnTo>
                    <a:pt x="2561" y="5126"/>
                  </a:lnTo>
                  <a:cubicBezTo>
                    <a:pt x="3304" y="5126"/>
                    <a:pt x="3610" y="3839"/>
                    <a:pt x="3809" y="2710"/>
                  </a:cubicBezTo>
                  <a:cubicBezTo>
                    <a:pt x="3994" y="1583"/>
                    <a:pt x="4127" y="242"/>
                    <a:pt x="3398" y="17"/>
                  </a:cubicBezTo>
                  <a:cubicBezTo>
                    <a:pt x="3360" y="6"/>
                    <a:pt x="3316" y="0"/>
                    <a:pt x="326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72"/>
            <p:cNvSpPr/>
            <p:nvPr/>
          </p:nvSpPr>
          <p:spPr>
            <a:xfrm>
              <a:off x="2461545" y="1408114"/>
              <a:ext cx="173220" cy="83775"/>
            </a:xfrm>
            <a:custGeom>
              <a:avLst/>
              <a:gdLst/>
              <a:ahLst/>
              <a:cxnLst/>
              <a:rect l="l" t="t" r="r" b="b"/>
              <a:pathLst>
                <a:path w="1712" h="828" extrusionOk="0">
                  <a:moveTo>
                    <a:pt x="1502" y="0"/>
                  </a:moveTo>
                  <a:cubicBezTo>
                    <a:pt x="1083" y="0"/>
                    <a:pt x="40" y="575"/>
                    <a:pt x="40" y="575"/>
                  </a:cubicBezTo>
                  <a:lnTo>
                    <a:pt x="0" y="827"/>
                  </a:lnTo>
                  <a:cubicBezTo>
                    <a:pt x="0" y="827"/>
                    <a:pt x="1712" y="522"/>
                    <a:pt x="1672" y="111"/>
                  </a:cubicBezTo>
                  <a:cubicBezTo>
                    <a:pt x="1665" y="32"/>
                    <a:pt x="1601" y="0"/>
                    <a:pt x="1502" y="0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72"/>
            <p:cNvSpPr/>
            <p:nvPr/>
          </p:nvSpPr>
          <p:spPr>
            <a:xfrm>
              <a:off x="2456182" y="1404168"/>
              <a:ext cx="182630" cy="93083"/>
            </a:xfrm>
            <a:custGeom>
              <a:avLst/>
              <a:gdLst/>
              <a:ahLst/>
              <a:cxnLst/>
              <a:rect l="l" t="t" r="r" b="b"/>
              <a:pathLst>
                <a:path w="1805" h="920" extrusionOk="0">
                  <a:moveTo>
                    <a:pt x="1551" y="90"/>
                  </a:moveTo>
                  <a:cubicBezTo>
                    <a:pt x="1591" y="90"/>
                    <a:pt x="1623" y="96"/>
                    <a:pt x="1646" y="109"/>
                  </a:cubicBezTo>
                  <a:cubicBezTo>
                    <a:pt x="1672" y="109"/>
                    <a:pt x="1672" y="136"/>
                    <a:pt x="1685" y="150"/>
                  </a:cubicBezTo>
                  <a:cubicBezTo>
                    <a:pt x="1699" y="415"/>
                    <a:pt x="756" y="693"/>
                    <a:pt x="106" y="813"/>
                  </a:cubicBezTo>
                  <a:lnTo>
                    <a:pt x="133" y="640"/>
                  </a:lnTo>
                  <a:cubicBezTo>
                    <a:pt x="586" y="396"/>
                    <a:pt x="1265" y="90"/>
                    <a:pt x="1551" y="90"/>
                  </a:cubicBezTo>
                  <a:close/>
                  <a:moveTo>
                    <a:pt x="1550" y="1"/>
                  </a:moveTo>
                  <a:cubicBezTo>
                    <a:pt x="1133" y="1"/>
                    <a:pt x="197" y="515"/>
                    <a:pt x="80" y="574"/>
                  </a:cubicBezTo>
                  <a:cubicBezTo>
                    <a:pt x="66" y="587"/>
                    <a:pt x="53" y="587"/>
                    <a:pt x="53" y="614"/>
                  </a:cubicBezTo>
                  <a:lnTo>
                    <a:pt x="13" y="866"/>
                  </a:lnTo>
                  <a:cubicBezTo>
                    <a:pt x="0" y="879"/>
                    <a:pt x="13" y="893"/>
                    <a:pt x="27" y="906"/>
                  </a:cubicBezTo>
                  <a:cubicBezTo>
                    <a:pt x="27" y="919"/>
                    <a:pt x="39" y="919"/>
                    <a:pt x="53" y="919"/>
                  </a:cubicBezTo>
                  <a:lnTo>
                    <a:pt x="66" y="919"/>
                  </a:lnTo>
                  <a:cubicBezTo>
                    <a:pt x="239" y="879"/>
                    <a:pt x="1805" y="587"/>
                    <a:pt x="1765" y="150"/>
                  </a:cubicBezTo>
                  <a:cubicBezTo>
                    <a:pt x="1765" y="97"/>
                    <a:pt x="1738" y="43"/>
                    <a:pt x="1685" y="30"/>
                  </a:cubicBezTo>
                  <a:cubicBezTo>
                    <a:pt x="1651" y="10"/>
                    <a:pt x="1605" y="1"/>
                    <a:pt x="155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72"/>
            <p:cNvSpPr/>
            <p:nvPr/>
          </p:nvSpPr>
          <p:spPr>
            <a:xfrm>
              <a:off x="2457396" y="1491789"/>
              <a:ext cx="157335" cy="131834"/>
            </a:xfrm>
            <a:custGeom>
              <a:avLst/>
              <a:gdLst/>
              <a:ahLst/>
              <a:cxnLst/>
              <a:rect l="l" t="t" r="r" b="b"/>
              <a:pathLst>
                <a:path w="1555" h="1303" extrusionOk="0">
                  <a:moveTo>
                    <a:pt x="41" y="0"/>
                  </a:moveTo>
                  <a:lnTo>
                    <a:pt x="1" y="266"/>
                  </a:lnTo>
                  <a:cubicBezTo>
                    <a:pt x="1" y="266"/>
                    <a:pt x="927" y="1303"/>
                    <a:pt x="1273" y="1303"/>
                  </a:cubicBezTo>
                  <a:cubicBezTo>
                    <a:pt x="1322" y="1303"/>
                    <a:pt x="1360" y="1282"/>
                    <a:pt x="1381" y="1234"/>
                  </a:cubicBezTo>
                  <a:cubicBezTo>
                    <a:pt x="1554" y="862"/>
                    <a:pt x="41" y="0"/>
                    <a:pt x="41" y="0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72"/>
            <p:cNvSpPr/>
            <p:nvPr/>
          </p:nvSpPr>
          <p:spPr>
            <a:xfrm>
              <a:off x="2452034" y="1487641"/>
              <a:ext cx="168060" cy="141143"/>
            </a:xfrm>
            <a:custGeom>
              <a:avLst/>
              <a:gdLst/>
              <a:ahLst/>
              <a:cxnLst/>
              <a:rect l="l" t="t" r="r" b="b"/>
              <a:pathLst>
                <a:path w="1661" h="1395" extrusionOk="0">
                  <a:moveTo>
                    <a:pt x="134" y="121"/>
                  </a:moveTo>
                  <a:cubicBezTo>
                    <a:pt x="691" y="452"/>
                    <a:pt x="1501" y="1023"/>
                    <a:pt x="1395" y="1262"/>
                  </a:cubicBezTo>
                  <a:cubicBezTo>
                    <a:pt x="1381" y="1289"/>
                    <a:pt x="1368" y="1289"/>
                    <a:pt x="1342" y="1301"/>
                  </a:cubicBezTo>
                  <a:cubicBezTo>
                    <a:pt x="1337" y="1302"/>
                    <a:pt x="1333" y="1302"/>
                    <a:pt x="1328" y="1302"/>
                  </a:cubicBezTo>
                  <a:cubicBezTo>
                    <a:pt x="1103" y="1302"/>
                    <a:pt x="484" y="709"/>
                    <a:pt x="94" y="293"/>
                  </a:cubicBezTo>
                  <a:lnTo>
                    <a:pt x="134" y="121"/>
                  </a:lnTo>
                  <a:close/>
                  <a:moveTo>
                    <a:pt x="80" y="1"/>
                  </a:moveTo>
                  <a:cubicBezTo>
                    <a:pt x="68" y="15"/>
                    <a:pt x="54" y="27"/>
                    <a:pt x="54" y="41"/>
                  </a:cubicBezTo>
                  <a:lnTo>
                    <a:pt x="1" y="293"/>
                  </a:lnTo>
                  <a:cubicBezTo>
                    <a:pt x="1" y="307"/>
                    <a:pt x="1" y="319"/>
                    <a:pt x="15" y="333"/>
                  </a:cubicBezTo>
                  <a:cubicBezTo>
                    <a:pt x="121" y="439"/>
                    <a:pt x="983" y="1395"/>
                    <a:pt x="1328" y="1395"/>
                  </a:cubicBezTo>
                  <a:cubicBezTo>
                    <a:pt x="1342" y="1395"/>
                    <a:pt x="1354" y="1381"/>
                    <a:pt x="1354" y="1381"/>
                  </a:cubicBezTo>
                  <a:cubicBezTo>
                    <a:pt x="1408" y="1381"/>
                    <a:pt x="1448" y="1342"/>
                    <a:pt x="1474" y="1301"/>
                  </a:cubicBezTo>
                  <a:cubicBezTo>
                    <a:pt x="1660" y="891"/>
                    <a:pt x="280" y="94"/>
                    <a:pt x="12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72"/>
            <p:cNvSpPr/>
            <p:nvPr/>
          </p:nvSpPr>
          <p:spPr>
            <a:xfrm>
              <a:off x="1963337" y="1172164"/>
              <a:ext cx="404315" cy="509328"/>
            </a:xfrm>
            <a:custGeom>
              <a:avLst/>
              <a:gdLst/>
              <a:ahLst/>
              <a:cxnLst/>
              <a:rect l="l" t="t" r="r" b="b"/>
              <a:pathLst>
                <a:path w="3996" h="5034" extrusionOk="0">
                  <a:moveTo>
                    <a:pt x="1490" y="0"/>
                  </a:moveTo>
                  <a:cubicBezTo>
                    <a:pt x="816" y="0"/>
                    <a:pt x="489" y="1130"/>
                    <a:pt x="280" y="2376"/>
                  </a:cubicBezTo>
                  <a:cubicBezTo>
                    <a:pt x="67" y="3637"/>
                    <a:pt x="0" y="4831"/>
                    <a:pt x="664" y="5017"/>
                  </a:cubicBezTo>
                  <a:cubicBezTo>
                    <a:pt x="700" y="5028"/>
                    <a:pt x="741" y="5033"/>
                    <a:pt x="788" y="5033"/>
                  </a:cubicBezTo>
                  <a:cubicBezTo>
                    <a:pt x="1584" y="5033"/>
                    <a:pt x="3822" y="3517"/>
                    <a:pt x="3822" y="3517"/>
                  </a:cubicBezTo>
                  <a:lnTo>
                    <a:pt x="3902" y="2986"/>
                  </a:lnTo>
                  <a:lnTo>
                    <a:pt x="3995" y="2469"/>
                  </a:lnTo>
                  <a:cubicBezTo>
                    <a:pt x="3995" y="2469"/>
                    <a:pt x="2191" y="27"/>
                    <a:pt x="1513" y="1"/>
                  </a:cubicBezTo>
                  <a:cubicBezTo>
                    <a:pt x="1505" y="1"/>
                    <a:pt x="1497" y="0"/>
                    <a:pt x="1490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72"/>
            <p:cNvSpPr/>
            <p:nvPr/>
          </p:nvSpPr>
          <p:spPr>
            <a:xfrm>
              <a:off x="1955243" y="1168116"/>
              <a:ext cx="417772" cy="518332"/>
            </a:xfrm>
            <a:custGeom>
              <a:avLst/>
              <a:gdLst/>
              <a:ahLst/>
              <a:cxnLst/>
              <a:rect l="l" t="t" r="r" b="b"/>
              <a:pathLst>
                <a:path w="4129" h="5123" extrusionOk="0">
                  <a:moveTo>
                    <a:pt x="1580" y="94"/>
                  </a:moveTo>
                  <a:cubicBezTo>
                    <a:pt x="2217" y="120"/>
                    <a:pt x="3876" y="2310"/>
                    <a:pt x="4022" y="2509"/>
                  </a:cubicBezTo>
                  <a:lnTo>
                    <a:pt x="3849" y="3531"/>
                  </a:lnTo>
                  <a:cubicBezTo>
                    <a:pt x="3649" y="3669"/>
                    <a:pt x="1609" y="5032"/>
                    <a:pt x="876" y="5032"/>
                  </a:cubicBezTo>
                  <a:cubicBezTo>
                    <a:pt x="831" y="5032"/>
                    <a:pt x="792" y="5027"/>
                    <a:pt x="758" y="5017"/>
                  </a:cubicBezTo>
                  <a:cubicBezTo>
                    <a:pt x="80" y="4818"/>
                    <a:pt x="227" y="3438"/>
                    <a:pt x="399" y="2430"/>
                  </a:cubicBezTo>
                  <a:cubicBezTo>
                    <a:pt x="572" y="1421"/>
                    <a:pt x="877" y="94"/>
                    <a:pt x="1567" y="94"/>
                  </a:cubicBezTo>
                  <a:close/>
                  <a:moveTo>
                    <a:pt x="1571" y="0"/>
                  </a:moveTo>
                  <a:cubicBezTo>
                    <a:pt x="831" y="0"/>
                    <a:pt x="503" y="1286"/>
                    <a:pt x="319" y="2416"/>
                  </a:cubicBezTo>
                  <a:cubicBezTo>
                    <a:pt x="121" y="3544"/>
                    <a:pt x="1" y="4884"/>
                    <a:pt x="731" y="5110"/>
                  </a:cubicBezTo>
                  <a:cubicBezTo>
                    <a:pt x="758" y="5123"/>
                    <a:pt x="811" y="5123"/>
                    <a:pt x="864" y="5123"/>
                  </a:cubicBezTo>
                  <a:cubicBezTo>
                    <a:pt x="1660" y="5123"/>
                    <a:pt x="3823" y="3663"/>
                    <a:pt x="3916" y="3597"/>
                  </a:cubicBezTo>
                  <a:cubicBezTo>
                    <a:pt x="3929" y="3597"/>
                    <a:pt x="3943" y="3584"/>
                    <a:pt x="3943" y="3571"/>
                  </a:cubicBezTo>
                  <a:lnTo>
                    <a:pt x="4115" y="2509"/>
                  </a:lnTo>
                  <a:cubicBezTo>
                    <a:pt x="4128" y="2495"/>
                    <a:pt x="4115" y="2483"/>
                    <a:pt x="4115" y="2483"/>
                  </a:cubicBezTo>
                  <a:cubicBezTo>
                    <a:pt x="4035" y="2376"/>
                    <a:pt x="2283" y="27"/>
                    <a:pt x="1593" y="1"/>
                  </a:cubicBezTo>
                  <a:cubicBezTo>
                    <a:pt x="1586" y="0"/>
                    <a:pt x="1578" y="0"/>
                    <a:pt x="157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72"/>
            <p:cNvSpPr/>
            <p:nvPr/>
          </p:nvSpPr>
          <p:spPr>
            <a:xfrm>
              <a:off x="2206370" y="1343764"/>
              <a:ext cx="157133" cy="130620"/>
            </a:xfrm>
            <a:custGeom>
              <a:avLst/>
              <a:gdLst/>
              <a:ahLst/>
              <a:cxnLst/>
              <a:rect l="l" t="t" r="r" b="b"/>
              <a:pathLst>
                <a:path w="1553" h="1291" extrusionOk="0">
                  <a:moveTo>
                    <a:pt x="268" y="1"/>
                  </a:moveTo>
                  <a:cubicBezTo>
                    <a:pt x="219" y="1"/>
                    <a:pt x="181" y="22"/>
                    <a:pt x="160" y="69"/>
                  </a:cubicBezTo>
                  <a:cubicBezTo>
                    <a:pt x="1" y="441"/>
                    <a:pt x="1500" y="1290"/>
                    <a:pt x="1500" y="1290"/>
                  </a:cubicBezTo>
                  <a:lnTo>
                    <a:pt x="1553" y="1039"/>
                  </a:lnTo>
                  <a:cubicBezTo>
                    <a:pt x="1553" y="1039"/>
                    <a:pt x="617" y="1"/>
                    <a:pt x="268" y="1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72"/>
            <p:cNvSpPr/>
            <p:nvPr/>
          </p:nvSpPr>
          <p:spPr>
            <a:xfrm>
              <a:off x="2201008" y="1339818"/>
              <a:ext cx="166643" cy="139928"/>
            </a:xfrm>
            <a:custGeom>
              <a:avLst/>
              <a:gdLst/>
              <a:ahLst/>
              <a:cxnLst/>
              <a:rect l="l" t="t" r="r" b="b"/>
              <a:pathLst>
                <a:path w="1647" h="1383" extrusionOk="0">
                  <a:moveTo>
                    <a:pt x="319" y="82"/>
                  </a:moveTo>
                  <a:cubicBezTo>
                    <a:pt x="558" y="82"/>
                    <a:pt x="1169" y="679"/>
                    <a:pt x="1553" y="1090"/>
                  </a:cubicBezTo>
                  <a:lnTo>
                    <a:pt x="1526" y="1263"/>
                  </a:lnTo>
                  <a:cubicBezTo>
                    <a:pt x="956" y="931"/>
                    <a:pt x="146" y="361"/>
                    <a:pt x="252" y="122"/>
                  </a:cubicBezTo>
                  <a:cubicBezTo>
                    <a:pt x="266" y="96"/>
                    <a:pt x="279" y="82"/>
                    <a:pt x="305" y="82"/>
                  </a:cubicBezTo>
                  <a:close/>
                  <a:moveTo>
                    <a:pt x="320" y="0"/>
                  </a:moveTo>
                  <a:cubicBezTo>
                    <a:pt x="311" y="0"/>
                    <a:pt x="301" y="1"/>
                    <a:pt x="293" y="2"/>
                  </a:cubicBezTo>
                  <a:cubicBezTo>
                    <a:pt x="240" y="2"/>
                    <a:pt x="199" y="29"/>
                    <a:pt x="173" y="82"/>
                  </a:cubicBezTo>
                  <a:cubicBezTo>
                    <a:pt x="1" y="494"/>
                    <a:pt x="1381" y="1290"/>
                    <a:pt x="1540" y="1370"/>
                  </a:cubicBezTo>
                  <a:cubicBezTo>
                    <a:pt x="1540" y="1382"/>
                    <a:pt x="1553" y="1382"/>
                    <a:pt x="1553" y="1382"/>
                  </a:cubicBezTo>
                  <a:lnTo>
                    <a:pt x="1579" y="1382"/>
                  </a:lnTo>
                  <a:cubicBezTo>
                    <a:pt x="1593" y="1370"/>
                    <a:pt x="1593" y="1356"/>
                    <a:pt x="1606" y="1343"/>
                  </a:cubicBezTo>
                  <a:lnTo>
                    <a:pt x="1646" y="1090"/>
                  </a:lnTo>
                  <a:cubicBezTo>
                    <a:pt x="1646" y="1078"/>
                    <a:pt x="1646" y="1064"/>
                    <a:pt x="1633" y="1051"/>
                  </a:cubicBezTo>
                  <a:cubicBezTo>
                    <a:pt x="1529" y="934"/>
                    <a:pt x="671" y="0"/>
                    <a:pt x="320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72"/>
            <p:cNvSpPr/>
            <p:nvPr/>
          </p:nvSpPr>
          <p:spPr>
            <a:xfrm>
              <a:off x="2186235" y="1474285"/>
              <a:ext cx="171905" cy="85090"/>
            </a:xfrm>
            <a:custGeom>
              <a:avLst/>
              <a:gdLst/>
              <a:ahLst/>
              <a:cxnLst/>
              <a:rect l="l" t="t" r="r" b="b"/>
              <a:pathLst>
                <a:path w="1699" h="841" extrusionOk="0">
                  <a:moveTo>
                    <a:pt x="1699" y="0"/>
                  </a:moveTo>
                  <a:cubicBezTo>
                    <a:pt x="1699" y="0"/>
                    <a:pt x="0" y="319"/>
                    <a:pt x="27" y="731"/>
                  </a:cubicBezTo>
                  <a:cubicBezTo>
                    <a:pt x="34" y="809"/>
                    <a:pt x="98" y="840"/>
                    <a:pt x="196" y="840"/>
                  </a:cubicBezTo>
                  <a:cubicBezTo>
                    <a:pt x="615" y="840"/>
                    <a:pt x="1660" y="266"/>
                    <a:pt x="1660" y="266"/>
                  </a:cubicBezTo>
                  <a:lnTo>
                    <a:pt x="1699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72"/>
            <p:cNvSpPr/>
            <p:nvPr/>
          </p:nvSpPr>
          <p:spPr>
            <a:xfrm>
              <a:off x="2180873" y="1470238"/>
              <a:ext cx="182630" cy="92780"/>
            </a:xfrm>
            <a:custGeom>
              <a:avLst/>
              <a:gdLst/>
              <a:ahLst/>
              <a:cxnLst/>
              <a:rect l="l" t="t" r="r" b="b"/>
              <a:pathLst>
                <a:path w="1805" h="917" extrusionOk="0">
                  <a:moveTo>
                    <a:pt x="1699" y="107"/>
                  </a:moveTo>
                  <a:lnTo>
                    <a:pt x="1672" y="279"/>
                  </a:lnTo>
                  <a:cubicBezTo>
                    <a:pt x="1230" y="524"/>
                    <a:pt x="554" y="829"/>
                    <a:pt x="259" y="829"/>
                  </a:cubicBezTo>
                  <a:cubicBezTo>
                    <a:pt x="218" y="829"/>
                    <a:pt x="184" y="823"/>
                    <a:pt x="159" y="810"/>
                  </a:cubicBezTo>
                  <a:cubicBezTo>
                    <a:pt x="147" y="810"/>
                    <a:pt x="133" y="783"/>
                    <a:pt x="133" y="757"/>
                  </a:cubicBezTo>
                  <a:cubicBezTo>
                    <a:pt x="106" y="505"/>
                    <a:pt x="1062" y="226"/>
                    <a:pt x="1699" y="107"/>
                  </a:cubicBezTo>
                  <a:close/>
                  <a:moveTo>
                    <a:pt x="1752" y="1"/>
                  </a:moveTo>
                  <a:cubicBezTo>
                    <a:pt x="1566" y="40"/>
                    <a:pt x="0" y="332"/>
                    <a:pt x="41" y="771"/>
                  </a:cubicBezTo>
                  <a:cubicBezTo>
                    <a:pt x="41" y="824"/>
                    <a:pt x="67" y="863"/>
                    <a:pt x="120" y="890"/>
                  </a:cubicBezTo>
                  <a:cubicBezTo>
                    <a:pt x="159" y="916"/>
                    <a:pt x="200" y="916"/>
                    <a:pt x="253" y="916"/>
                  </a:cubicBezTo>
                  <a:cubicBezTo>
                    <a:pt x="664" y="916"/>
                    <a:pt x="1619" y="412"/>
                    <a:pt x="1739" y="346"/>
                  </a:cubicBezTo>
                  <a:cubicBezTo>
                    <a:pt x="1752" y="332"/>
                    <a:pt x="1752" y="319"/>
                    <a:pt x="1752" y="306"/>
                  </a:cubicBezTo>
                  <a:lnTo>
                    <a:pt x="1805" y="54"/>
                  </a:lnTo>
                  <a:cubicBezTo>
                    <a:pt x="1805" y="40"/>
                    <a:pt x="1805" y="27"/>
                    <a:pt x="1792" y="14"/>
                  </a:cubicBezTo>
                  <a:cubicBezTo>
                    <a:pt x="1778" y="1"/>
                    <a:pt x="1766" y="1"/>
                    <a:pt x="175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72"/>
            <p:cNvSpPr/>
            <p:nvPr/>
          </p:nvSpPr>
          <p:spPr>
            <a:xfrm>
              <a:off x="5439662" y="803162"/>
              <a:ext cx="206913" cy="199927"/>
            </a:xfrm>
            <a:custGeom>
              <a:avLst/>
              <a:gdLst/>
              <a:ahLst/>
              <a:cxnLst/>
              <a:rect l="l" t="t" r="r" b="b"/>
              <a:pathLst>
                <a:path w="2045" h="1976" extrusionOk="0">
                  <a:moveTo>
                    <a:pt x="1131" y="0"/>
                  </a:moveTo>
                  <a:cubicBezTo>
                    <a:pt x="1091" y="0"/>
                    <a:pt x="1050" y="17"/>
                    <a:pt x="1022" y="51"/>
                  </a:cubicBezTo>
                  <a:lnTo>
                    <a:pt x="744" y="436"/>
                  </a:lnTo>
                  <a:cubicBezTo>
                    <a:pt x="717" y="463"/>
                    <a:pt x="677" y="489"/>
                    <a:pt x="638" y="489"/>
                  </a:cubicBezTo>
                  <a:lnTo>
                    <a:pt x="173" y="476"/>
                  </a:lnTo>
                  <a:cubicBezTo>
                    <a:pt x="66" y="476"/>
                    <a:pt x="1" y="596"/>
                    <a:pt x="66" y="688"/>
                  </a:cubicBezTo>
                  <a:lnTo>
                    <a:pt x="346" y="1060"/>
                  </a:lnTo>
                  <a:cubicBezTo>
                    <a:pt x="372" y="1100"/>
                    <a:pt x="372" y="1139"/>
                    <a:pt x="358" y="1192"/>
                  </a:cubicBezTo>
                  <a:lnTo>
                    <a:pt x="199" y="1631"/>
                  </a:lnTo>
                  <a:cubicBezTo>
                    <a:pt x="176" y="1724"/>
                    <a:pt x="246" y="1807"/>
                    <a:pt x="335" y="1807"/>
                  </a:cubicBezTo>
                  <a:cubicBezTo>
                    <a:pt x="347" y="1807"/>
                    <a:pt x="360" y="1806"/>
                    <a:pt x="372" y="1803"/>
                  </a:cubicBezTo>
                  <a:lnTo>
                    <a:pt x="810" y="1643"/>
                  </a:lnTo>
                  <a:cubicBezTo>
                    <a:pt x="820" y="1640"/>
                    <a:pt x="832" y="1638"/>
                    <a:pt x="844" y="1638"/>
                  </a:cubicBezTo>
                  <a:cubicBezTo>
                    <a:pt x="876" y="1638"/>
                    <a:pt x="910" y="1651"/>
                    <a:pt x="930" y="1670"/>
                  </a:cubicBezTo>
                  <a:lnTo>
                    <a:pt x="1301" y="1949"/>
                  </a:lnTo>
                  <a:cubicBezTo>
                    <a:pt x="1327" y="1967"/>
                    <a:pt x="1355" y="1976"/>
                    <a:pt x="1383" y="1976"/>
                  </a:cubicBezTo>
                  <a:cubicBezTo>
                    <a:pt x="1456" y="1976"/>
                    <a:pt x="1523" y="1920"/>
                    <a:pt x="1513" y="1843"/>
                  </a:cubicBezTo>
                  <a:lnTo>
                    <a:pt x="1513" y="1378"/>
                  </a:lnTo>
                  <a:cubicBezTo>
                    <a:pt x="1513" y="1339"/>
                    <a:pt x="1540" y="1298"/>
                    <a:pt x="1579" y="1272"/>
                  </a:cubicBezTo>
                  <a:lnTo>
                    <a:pt x="1951" y="1006"/>
                  </a:lnTo>
                  <a:cubicBezTo>
                    <a:pt x="2044" y="941"/>
                    <a:pt x="2030" y="808"/>
                    <a:pt x="1924" y="768"/>
                  </a:cubicBezTo>
                  <a:lnTo>
                    <a:pt x="1473" y="622"/>
                  </a:lnTo>
                  <a:cubicBezTo>
                    <a:pt x="1434" y="608"/>
                    <a:pt x="1407" y="582"/>
                    <a:pt x="1393" y="543"/>
                  </a:cubicBezTo>
                  <a:lnTo>
                    <a:pt x="1261" y="91"/>
                  </a:lnTo>
                  <a:cubicBezTo>
                    <a:pt x="1238" y="31"/>
                    <a:pt x="1185" y="0"/>
                    <a:pt x="113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72"/>
            <p:cNvSpPr/>
            <p:nvPr/>
          </p:nvSpPr>
          <p:spPr>
            <a:xfrm>
              <a:off x="578999" y="282189"/>
              <a:ext cx="205497" cy="201950"/>
            </a:xfrm>
            <a:custGeom>
              <a:avLst/>
              <a:gdLst/>
              <a:ahLst/>
              <a:cxnLst/>
              <a:rect l="l" t="t" r="r" b="b"/>
              <a:pathLst>
                <a:path w="2031" h="1996" extrusionOk="0">
                  <a:moveTo>
                    <a:pt x="721" y="0"/>
                  </a:moveTo>
                  <a:cubicBezTo>
                    <a:pt x="658" y="0"/>
                    <a:pt x="597" y="51"/>
                    <a:pt x="597" y="131"/>
                  </a:cubicBezTo>
                  <a:lnTo>
                    <a:pt x="571" y="596"/>
                  </a:lnTo>
                  <a:cubicBezTo>
                    <a:pt x="558" y="635"/>
                    <a:pt x="544" y="675"/>
                    <a:pt x="505" y="702"/>
                  </a:cubicBezTo>
                  <a:lnTo>
                    <a:pt x="93" y="941"/>
                  </a:lnTo>
                  <a:cubicBezTo>
                    <a:pt x="1" y="994"/>
                    <a:pt x="14" y="1126"/>
                    <a:pt x="120" y="1166"/>
                  </a:cubicBezTo>
                  <a:lnTo>
                    <a:pt x="558" y="1351"/>
                  </a:lnTo>
                  <a:cubicBezTo>
                    <a:pt x="597" y="1365"/>
                    <a:pt x="624" y="1392"/>
                    <a:pt x="638" y="1445"/>
                  </a:cubicBezTo>
                  <a:lnTo>
                    <a:pt x="730" y="1896"/>
                  </a:lnTo>
                  <a:cubicBezTo>
                    <a:pt x="746" y="1960"/>
                    <a:pt x="801" y="1996"/>
                    <a:pt x="860" y="1996"/>
                  </a:cubicBezTo>
                  <a:cubicBezTo>
                    <a:pt x="898" y="1996"/>
                    <a:pt x="938" y="1981"/>
                    <a:pt x="969" y="1949"/>
                  </a:cubicBezTo>
                  <a:lnTo>
                    <a:pt x="1261" y="1590"/>
                  </a:lnTo>
                  <a:cubicBezTo>
                    <a:pt x="1288" y="1551"/>
                    <a:pt x="1328" y="1537"/>
                    <a:pt x="1381" y="1537"/>
                  </a:cubicBezTo>
                  <a:lnTo>
                    <a:pt x="1845" y="1590"/>
                  </a:lnTo>
                  <a:cubicBezTo>
                    <a:pt x="1951" y="1590"/>
                    <a:pt x="2031" y="1471"/>
                    <a:pt x="1965" y="1378"/>
                  </a:cubicBezTo>
                  <a:lnTo>
                    <a:pt x="1712" y="994"/>
                  </a:lnTo>
                  <a:cubicBezTo>
                    <a:pt x="1699" y="953"/>
                    <a:pt x="1686" y="900"/>
                    <a:pt x="1712" y="861"/>
                  </a:cubicBezTo>
                  <a:lnTo>
                    <a:pt x="1885" y="436"/>
                  </a:lnTo>
                  <a:cubicBezTo>
                    <a:pt x="1931" y="356"/>
                    <a:pt x="1867" y="256"/>
                    <a:pt x="1781" y="256"/>
                  </a:cubicBezTo>
                  <a:cubicBezTo>
                    <a:pt x="1767" y="256"/>
                    <a:pt x="1753" y="258"/>
                    <a:pt x="1739" y="263"/>
                  </a:cubicBezTo>
                  <a:lnTo>
                    <a:pt x="1288" y="369"/>
                  </a:lnTo>
                  <a:cubicBezTo>
                    <a:pt x="1277" y="373"/>
                    <a:pt x="1265" y="375"/>
                    <a:pt x="1254" y="375"/>
                  </a:cubicBezTo>
                  <a:cubicBezTo>
                    <a:pt x="1222" y="375"/>
                    <a:pt x="1188" y="362"/>
                    <a:pt x="1169" y="343"/>
                  </a:cubicBezTo>
                  <a:lnTo>
                    <a:pt x="810" y="38"/>
                  </a:lnTo>
                  <a:cubicBezTo>
                    <a:pt x="784" y="12"/>
                    <a:pt x="752" y="0"/>
                    <a:pt x="72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72"/>
            <p:cNvSpPr/>
            <p:nvPr/>
          </p:nvSpPr>
          <p:spPr>
            <a:xfrm>
              <a:off x="165479" y="1221742"/>
              <a:ext cx="296761" cy="278137"/>
            </a:xfrm>
            <a:custGeom>
              <a:avLst/>
              <a:gdLst/>
              <a:ahLst/>
              <a:cxnLst/>
              <a:rect l="l" t="t" r="r" b="b"/>
              <a:pathLst>
                <a:path w="2933" h="2749" extrusionOk="0">
                  <a:moveTo>
                    <a:pt x="768" y="1"/>
                  </a:moveTo>
                  <a:cubicBezTo>
                    <a:pt x="665" y="1"/>
                    <a:pt x="574" y="92"/>
                    <a:pt x="584" y="214"/>
                  </a:cubicBezTo>
                  <a:lnTo>
                    <a:pt x="664" y="864"/>
                  </a:lnTo>
                  <a:cubicBezTo>
                    <a:pt x="677" y="930"/>
                    <a:pt x="650" y="997"/>
                    <a:pt x="611" y="1036"/>
                  </a:cubicBezTo>
                  <a:lnTo>
                    <a:pt x="119" y="1475"/>
                  </a:lnTo>
                  <a:cubicBezTo>
                    <a:pt x="0" y="1581"/>
                    <a:pt x="54" y="1767"/>
                    <a:pt x="199" y="1793"/>
                  </a:cubicBezTo>
                  <a:lnTo>
                    <a:pt x="850" y="1926"/>
                  </a:lnTo>
                  <a:cubicBezTo>
                    <a:pt x="916" y="1939"/>
                    <a:pt x="969" y="1979"/>
                    <a:pt x="982" y="2032"/>
                  </a:cubicBezTo>
                  <a:lnTo>
                    <a:pt x="1248" y="2643"/>
                  </a:lnTo>
                  <a:cubicBezTo>
                    <a:pt x="1282" y="2712"/>
                    <a:pt x="1354" y="2749"/>
                    <a:pt x="1425" y="2749"/>
                  </a:cubicBezTo>
                  <a:cubicBezTo>
                    <a:pt x="1490" y="2749"/>
                    <a:pt x="1555" y="2719"/>
                    <a:pt x="1593" y="2655"/>
                  </a:cubicBezTo>
                  <a:lnTo>
                    <a:pt x="1911" y="2072"/>
                  </a:lnTo>
                  <a:cubicBezTo>
                    <a:pt x="1938" y="2018"/>
                    <a:pt x="1991" y="1979"/>
                    <a:pt x="2057" y="1979"/>
                  </a:cubicBezTo>
                  <a:lnTo>
                    <a:pt x="2708" y="1912"/>
                  </a:lnTo>
                  <a:cubicBezTo>
                    <a:pt x="2867" y="1900"/>
                    <a:pt x="2933" y="1714"/>
                    <a:pt x="2827" y="1594"/>
                  </a:cubicBezTo>
                  <a:lnTo>
                    <a:pt x="2375" y="1116"/>
                  </a:lnTo>
                  <a:cubicBezTo>
                    <a:pt x="2336" y="1063"/>
                    <a:pt x="2322" y="1010"/>
                    <a:pt x="2336" y="944"/>
                  </a:cubicBezTo>
                  <a:lnTo>
                    <a:pt x="2469" y="307"/>
                  </a:lnTo>
                  <a:cubicBezTo>
                    <a:pt x="2500" y="179"/>
                    <a:pt x="2403" y="76"/>
                    <a:pt x="2295" y="76"/>
                  </a:cubicBezTo>
                  <a:cubicBezTo>
                    <a:pt x="2269" y="76"/>
                    <a:pt x="2242" y="82"/>
                    <a:pt x="2216" y="95"/>
                  </a:cubicBezTo>
                  <a:lnTo>
                    <a:pt x="1619" y="373"/>
                  </a:lnTo>
                  <a:cubicBezTo>
                    <a:pt x="1589" y="385"/>
                    <a:pt x="1559" y="391"/>
                    <a:pt x="1531" y="391"/>
                  </a:cubicBezTo>
                  <a:cubicBezTo>
                    <a:pt x="1496" y="391"/>
                    <a:pt x="1463" y="382"/>
                    <a:pt x="1434" y="360"/>
                  </a:cubicBezTo>
                  <a:lnTo>
                    <a:pt x="863" y="28"/>
                  </a:lnTo>
                  <a:cubicBezTo>
                    <a:pt x="831" y="9"/>
                    <a:pt x="799" y="1"/>
                    <a:pt x="768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72"/>
            <p:cNvSpPr/>
            <p:nvPr/>
          </p:nvSpPr>
          <p:spPr>
            <a:xfrm>
              <a:off x="3128824" y="694091"/>
              <a:ext cx="296862" cy="277226"/>
            </a:xfrm>
            <a:custGeom>
              <a:avLst/>
              <a:gdLst/>
              <a:ahLst/>
              <a:cxnLst/>
              <a:rect l="l" t="t" r="r" b="b"/>
              <a:pathLst>
                <a:path w="2934" h="2740" extrusionOk="0">
                  <a:moveTo>
                    <a:pt x="779" y="1"/>
                  </a:moveTo>
                  <a:cubicBezTo>
                    <a:pt x="673" y="1"/>
                    <a:pt x="574" y="92"/>
                    <a:pt x="584" y="214"/>
                  </a:cubicBezTo>
                  <a:lnTo>
                    <a:pt x="678" y="864"/>
                  </a:lnTo>
                  <a:cubicBezTo>
                    <a:pt x="678" y="930"/>
                    <a:pt x="651" y="984"/>
                    <a:pt x="611" y="1023"/>
                  </a:cubicBezTo>
                  <a:lnTo>
                    <a:pt x="120" y="1461"/>
                  </a:lnTo>
                  <a:cubicBezTo>
                    <a:pt x="0" y="1567"/>
                    <a:pt x="53" y="1766"/>
                    <a:pt x="200" y="1793"/>
                  </a:cubicBezTo>
                  <a:lnTo>
                    <a:pt x="850" y="1912"/>
                  </a:lnTo>
                  <a:cubicBezTo>
                    <a:pt x="916" y="1925"/>
                    <a:pt x="970" y="1966"/>
                    <a:pt x="996" y="2019"/>
                  </a:cubicBezTo>
                  <a:lnTo>
                    <a:pt x="1261" y="2629"/>
                  </a:lnTo>
                  <a:cubicBezTo>
                    <a:pt x="1289" y="2703"/>
                    <a:pt x="1354" y="2740"/>
                    <a:pt x="1422" y="2740"/>
                  </a:cubicBezTo>
                  <a:cubicBezTo>
                    <a:pt x="1487" y="2740"/>
                    <a:pt x="1554" y="2707"/>
                    <a:pt x="1593" y="2642"/>
                  </a:cubicBezTo>
                  <a:lnTo>
                    <a:pt x="1911" y="2072"/>
                  </a:lnTo>
                  <a:cubicBezTo>
                    <a:pt x="1938" y="2019"/>
                    <a:pt x="1991" y="1978"/>
                    <a:pt x="2058" y="1966"/>
                  </a:cubicBezTo>
                  <a:lnTo>
                    <a:pt x="2721" y="1912"/>
                  </a:lnTo>
                  <a:cubicBezTo>
                    <a:pt x="2867" y="1886"/>
                    <a:pt x="2934" y="1700"/>
                    <a:pt x="2827" y="1594"/>
                  </a:cubicBezTo>
                  <a:lnTo>
                    <a:pt x="2376" y="1102"/>
                  </a:lnTo>
                  <a:cubicBezTo>
                    <a:pt x="2336" y="1063"/>
                    <a:pt x="2323" y="996"/>
                    <a:pt x="2336" y="943"/>
                  </a:cubicBezTo>
                  <a:lnTo>
                    <a:pt x="2482" y="293"/>
                  </a:lnTo>
                  <a:cubicBezTo>
                    <a:pt x="2504" y="174"/>
                    <a:pt x="2402" y="63"/>
                    <a:pt x="2291" y="63"/>
                  </a:cubicBezTo>
                  <a:cubicBezTo>
                    <a:pt x="2266" y="63"/>
                    <a:pt x="2241" y="69"/>
                    <a:pt x="2217" y="81"/>
                  </a:cubicBezTo>
                  <a:lnTo>
                    <a:pt x="1619" y="359"/>
                  </a:lnTo>
                  <a:cubicBezTo>
                    <a:pt x="1593" y="373"/>
                    <a:pt x="1563" y="379"/>
                    <a:pt x="1533" y="379"/>
                  </a:cubicBezTo>
                  <a:cubicBezTo>
                    <a:pt x="1504" y="379"/>
                    <a:pt x="1474" y="373"/>
                    <a:pt x="1447" y="359"/>
                  </a:cubicBezTo>
                  <a:lnTo>
                    <a:pt x="876" y="28"/>
                  </a:lnTo>
                  <a:cubicBezTo>
                    <a:pt x="845" y="9"/>
                    <a:pt x="812" y="1"/>
                    <a:pt x="779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72"/>
            <p:cNvSpPr/>
            <p:nvPr/>
          </p:nvSpPr>
          <p:spPr>
            <a:xfrm>
              <a:off x="2203739" y="205192"/>
              <a:ext cx="134367" cy="129912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910" y="0"/>
                  </a:moveTo>
                  <a:cubicBezTo>
                    <a:pt x="893" y="0"/>
                    <a:pt x="877" y="5"/>
                    <a:pt x="862" y="16"/>
                  </a:cubicBezTo>
                  <a:lnTo>
                    <a:pt x="611" y="202"/>
                  </a:lnTo>
                  <a:cubicBezTo>
                    <a:pt x="597" y="215"/>
                    <a:pt x="570" y="215"/>
                    <a:pt x="544" y="215"/>
                  </a:cubicBezTo>
                  <a:lnTo>
                    <a:pt x="252" y="109"/>
                  </a:lnTo>
                  <a:cubicBezTo>
                    <a:pt x="245" y="108"/>
                    <a:pt x="238" y="107"/>
                    <a:pt x="231" y="107"/>
                  </a:cubicBezTo>
                  <a:cubicBezTo>
                    <a:pt x="173" y="107"/>
                    <a:pt x="122" y="157"/>
                    <a:pt x="146" y="228"/>
                  </a:cubicBezTo>
                  <a:lnTo>
                    <a:pt x="239" y="507"/>
                  </a:lnTo>
                  <a:cubicBezTo>
                    <a:pt x="252" y="534"/>
                    <a:pt x="239" y="560"/>
                    <a:pt x="225" y="587"/>
                  </a:cubicBezTo>
                  <a:lnTo>
                    <a:pt x="40" y="826"/>
                  </a:lnTo>
                  <a:cubicBezTo>
                    <a:pt x="0" y="892"/>
                    <a:pt x="40" y="971"/>
                    <a:pt x="119" y="971"/>
                  </a:cubicBezTo>
                  <a:lnTo>
                    <a:pt x="411" y="958"/>
                  </a:lnTo>
                  <a:cubicBezTo>
                    <a:pt x="452" y="958"/>
                    <a:pt x="478" y="971"/>
                    <a:pt x="491" y="998"/>
                  </a:cubicBezTo>
                  <a:lnTo>
                    <a:pt x="664" y="1250"/>
                  </a:lnTo>
                  <a:cubicBezTo>
                    <a:pt x="680" y="1273"/>
                    <a:pt x="706" y="1283"/>
                    <a:pt x="731" y="1283"/>
                  </a:cubicBezTo>
                  <a:cubicBezTo>
                    <a:pt x="767" y="1283"/>
                    <a:pt x="802" y="1262"/>
                    <a:pt x="809" y="1224"/>
                  </a:cubicBezTo>
                  <a:lnTo>
                    <a:pt x="903" y="932"/>
                  </a:lnTo>
                  <a:cubicBezTo>
                    <a:pt x="915" y="905"/>
                    <a:pt x="929" y="892"/>
                    <a:pt x="956" y="879"/>
                  </a:cubicBezTo>
                  <a:lnTo>
                    <a:pt x="1248" y="785"/>
                  </a:lnTo>
                  <a:cubicBezTo>
                    <a:pt x="1314" y="773"/>
                    <a:pt x="1327" y="679"/>
                    <a:pt x="1274" y="640"/>
                  </a:cubicBezTo>
                  <a:lnTo>
                    <a:pt x="1022" y="467"/>
                  </a:lnTo>
                  <a:cubicBezTo>
                    <a:pt x="1009" y="440"/>
                    <a:pt x="995" y="414"/>
                    <a:pt x="995" y="387"/>
                  </a:cubicBezTo>
                  <a:lnTo>
                    <a:pt x="995" y="83"/>
                  </a:lnTo>
                  <a:cubicBezTo>
                    <a:pt x="995" y="34"/>
                    <a:pt x="953" y="0"/>
                    <a:pt x="910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72"/>
            <p:cNvSpPr/>
            <p:nvPr/>
          </p:nvSpPr>
          <p:spPr>
            <a:xfrm>
              <a:off x="6617189" y="418680"/>
              <a:ext cx="134367" cy="129811"/>
            </a:xfrm>
            <a:custGeom>
              <a:avLst/>
              <a:gdLst/>
              <a:ahLst/>
              <a:cxnLst/>
              <a:rect l="l" t="t" r="r" b="b"/>
              <a:pathLst>
                <a:path w="1328" h="1283" extrusionOk="0">
                  <a:moveTo>
                    <a:pt x="911" y="0"/>
                  </a:moveTo>
                  <a:cubicBezTo>
                    <a:pt x="895" y="0"/>
                    <a:pt x="878" y="5"/>
                    <a:pt x="864" y="16"/>
                  </a:cubicBezTo>
                  <a:lnTo>
                    <a:pt x="611" y="188"/>
                  </a:lnTo>
                  <a:cubicBezTo>
                    <a:pt x="603" y="204"/>
                    <a:pt x="591" y="210"/>
                    <a:pt x="577" y="210"/>
                  </a:cubicBezTo>
                  <a:cubicBezTo>
                    <a:pt x="567" y="210"/>
                    <a:pt x="556" y="207"/>
                    <a:pt x="545" y="202"/>
                  </a:cubicBezTo>
                  <a:lnTo>
                    <a:pt x="253" y="109"/>
                  </a:lnTo>
                  <a:cubicBezTo>
                    <a:pt x="243" y="105"/>
                    <a:pt x="232" y="103"/>
                    <a:pt x="223" y="103"/>
                  </a:cubicBezTo>
                  <a:cubicBezTo>
                    <a:pt x="168" y="103"/>
                    <a:pt x="124" y="159"/>
                    <a:pt x="147" y="215"/>
                  </a:cubicBezTo>
                  <a:lnTo>
                    <a:pt x="239" y="507"/>
                  </a:lnTo>
                  <a:cubicBezTo>
                    <a:pt x="253" y="533"/>
                    <a:pt x="239" y="560"/>
                    <a:pt x="227" y="586"/>
                  </a:cubicBezTo>
                  <a:lnTo>
                    <a:pt x="41" y="825"/>
                  </a:lnTo>
                  <a:cubicBezTo>
                    <a:pt x="0" y="878"/>
                    <a:pt x="41" y="958"/>
                    <a:pt x="120" y="958"/>
                  </a:cubicBezTo>
                  <a:lnTo>
                    <a:pt x="412" y="958"/>
                  </a:lnTo>
                  <a:cubicBezTo>
                    <a:pt x="452" y="958"/>
                    <a:pt x="478" y="972"/>
                    <a:pt x="492" y="998"/>
                  </a:cubicBezTo>
                  <a:lnTo>
                    <a:pt x="664" y="1250"/>
                  </a:lnTo>
                  <a:cubicBezTo>
                    <a:pt x="681" y="1272"/>
                    <a:pt x="707" y="1283"/>
                    <a:pt x="732" y="1283"/>
                  </a:cubicBezTo>
                  <a:cubicBezTo>
                    <a:pt x="768" y="1283"/>
                    <a:pt x="802" y="1262"/>
                    <a:pt x="810" y="1223"/>
                  </a:cubicBezTo>
                  <a:lnTo>
                    <a:pt x="903" y="931"/>
                  </a:lnTo>
                  <a:cubicBezTo>
                    <a:pt x="917" y="905"/>
                    <a:pt x="929" y="878"/>
                    <a:pt x="956" y="878"/>
                  </a:cubicBezTo>
                  <a:lnTo>
                    <a:pt x="1248" y="786"/>
                  </a:lnTo>
                  <a:cubicBezTo>
                    <a:pt x="1315" y="759"/>
                    <a:pt x="1327" y="680"/>
                    <a:pt x="1274" y="639"/>
                  </a:cubicBezTo>
                  <a:lnTo>
                    <a:pt x="1036" y="454"/>
                  </a:lnTo>
                  <a:cubicBezTo>
                    <a:pt x="1009" y="441"/>
                    <a:pt x="996" y="414"/>
                    <a:pt x="996" y="388"/>
                  </a:cubicBezTo>
                  <a:lnTo>
                    <a:pt x="996" y="82"/>
                  </a:lnTo>
                  <a:cubicBezTo>
                    <a:pt x="996" y="34"/>
                    <a:pt x="955" y="0"/>
                    <a:pt x="91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72"/>
            <p:cNvSpPr/>
            <p:nvPr/>
          </p:nvSpPr>
          <p:spPr>
            <a:xfrm>
              <a:off x="7073711" y="2435389"/>
              <a:ext cx="134367" cy="129912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900" y="1"/>
                  </a:moveTo>
                  <a:cubicBezTo>
                    <a:pt x="882" y="1"/>
                    <a:pt x="864" y="6"/>
                    <a:pt x="850" y="17"/>
                  </a:cubicBezTo>
                  <a:lnTo>
                    <a:pt x="611" y="203"/>
                  </a:lnTo>
                  <a:cubicBezTo>
                    <a:pt x="584" y="215"/>
                    <a:pt x="558" y="215"/>
                    <a:pt x="531" y="215"/>
                  </a:cubicBezTo>
                  <a:lnTo>
                    <a:pt x="239" y="109"/>
                  </a:lnTo>
                  <a:cubicBezTo>
                    <a:pt x="233" y="108"/>
                    <a:pt x="226" y="107"/>
                    <a:pt x="219" y="107"/>
                  </a:cubicBezTo>
                  <a:cubicBezTo>
                    <a:pt x="161" y="107"/>
                    <a:pt x="109" y="156"/>
                    <a:pt x="133" y="215"/>
                  </a:cubicBezTo>
                  <a:lnTo>
                    <a:pt x="227" y="507"/>
                  </a:lnTo>
                  <a:cubicBezTo>
                    <a:pt x="239" y="534"/>
                    <a:pt x="239" y="560"/>
                    <a:pt x="213" y="587"/>
                  </a:cubicBezTo>
                  <a:lnTo>
                    <a:pt x="41" y="826"/>
                  </a:lnTo>
                  <a:cubicBezTo>
                    <a:pt x="0" y="893"/>
                    <a:pt x="41" y="972"/>
                    <a:pt x="107" y="972"/>
                  </a:cubicBezTo>
                  <a:lnTo>
                    <a:pt x="412" y="958"/>
                  </a:lnTo>
                  <a:cubicBezTo>
                    <a:pt x="439" y="958"/>
                    <a:pt x="465" y="972"/>
                    <a:pt x="478" y="999"/>
                  </a:cubicBezTo>
                  <a:lnTo>
                    <a:pt x="651" y="1250"/>
                  </a:lnTo>
                  <a:cubicBezTo>
                    <a:pt x="668" y="1273"/>
                    <a:pt x="694" y="1283"/>
                    <a:pt x="720" y="1283"/>
                  </a:cubicBezTo>
                  <a:cubicBezTo>
                    <a:pt x="757" y="1283"/>
                    <a:pt x="795" y="1263"/>
                    <a:pt x="810" y="1224"/>
                  </a:cubicBezTo>
                  <a:lnTo>
                    <a:pt x="903" y="932"/>
                  </a:lnTo>
                  <a:cubicBezTo>
                    <a:pt x="903" y="905"/>
                    <a:pt x="929" y="893"/>
                    <a:pt x="956" y="879"/>
                  </a:cubicBezTo>
                  <a:lnTo>
                    <a:pt x="1248" y="786"/>
                  </a:lnTo>
                  <a:cubicBezTo>
                    <a:pt x="1315" y="773"/>
                    <a:pt x="1327" y="680"/>
                    <a:pt x="1262" y="640"/>
                  </a:cubicBezTo>
                  <a:lnTo>
                    <a:pt x="1023" y="468"/>
                  </a:lnTo>
                  <a:cubicBezTo>
                    <a:pt x="996" y="441"/>
                    <a:pt x="982" y="415"/>
                    <a:pt x="982" y="388"/>
                  </a:cubicBezTo>
                  <a:lnTo>
                    <a:pt x="982" y="83"/>
                  </a:lnTo>
                  <a:cubicBezTo>
                    <a:pt x="992" y="35"/>
                    <a:pt x="946" y="1"/>
                    <a:pt x="900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72"/>
            <p:cNvSpPr/>
            <p:nvPr/>
          </p:nvSpPr>
          <p:spPr>
            <a:xfrm>
              <a:off x="4584291" y="304247"/>
              <a:ext cx="198819" cy="184548"/>
            </a:xfrm>
            <a:custGeom>
              <a:avLst/>
              <a:gdLst/>
              <a:ahLst/>
              <a:cxnLst/>
              <a:rect l="l" t="t" r="r" b="b"/>
              <a:pathLst>
                <a:path w="1965" h="1824" extrusionOk="0">
                  <a:moveTo>
                    <a:pt x="1545" y="1"/>
                  </a:moveTo>
                  <a:cubicBezTo>
                    <a:pt x="1493" y="1"/>
                    <a:pt x="1441" y="11"/>
                    <a:pt x="1395" y="33"/>
                  </a:cubicBezTo>
                  <a:cubicBezTo>
                    <a:pt x="1182" y="112"/>
                    <a:pt x="1050" y="311"/>
                    <a:pt x="983" y="523"/>
                  </a:cubicBezTo>
                  <a:cubicBezTo>
                    <a:pt x="917" y="311"/>
                    <a:pt x="784" y="112"/>
                    <a:pt x="572" y="33"/>
                  </a:cubicBezTo>
                  <a:cubicBezTo>
                    <a:pt x="526" y="17"/>
                    <a:pt x="477" y="10"/>
                    <a:pt x="428" y="10"/>
                  </a:cubicBezTo>
                  <a:cubicBezTo>
                    <a:pt x="307" y="10"/>
                    <a:pt x="186" y="57"/>
                    <a:pt x="121" y="151"/>
                  </a:cubicBezTo>
                  <a:cubicBezTo>
                    <a:pt x="80" y="218"/>
                    <a:pt x="68" y="284"/>
                    <a:pt x="54" y="364"/>
                  </a:cubicBezTo>
                  <a:cubicBezTo>
                    <a:pt x="1" y="696"/>
                    <a:pt x="107" y="1027"/>
                    <a:pt x="306" y="1293"/>
                  </a:cubicBezTo>
                  <a:cubicBezTo>
                    <a:pt x="478" y="1532"/>
                    <a:pt x="717" y="1731"/>
                    <a:pt x="983" y="1824"/>
                  </a:cubicBezTo>
                  <a:lnTo>
                    <a:pt x="996" y="1824"/>
                  </a:lnTo>
                  <a:cubicBezTo>
                    <a:pt x="1262" y="1717"/>
                    <a:pt x="1501" y="1532"/>
                    <a:pt x="1673" y="1280"/>
                  </a:cubicBezTo>
                  <a:cubicBezTo>
                    <a:pt x="1859" y="1015"/>
                    <a:pt x="1965" y="682"/>
                    <a:pt x="1912" y="351"/>
                  </a:cubicBezTo>
                  <a:cubicBezTo>
                    <a:pt x="1899" y="271"/>
                    <a:pt x="1885" y="205"/>
                    <a:pt x="1832" y="139"/>
                  </a:cubicBezTo>
                  <a:cubicBezTo>
                    <a:pt x="1769" y="48"/>
                    <a:pt x="1656" y="1"/>
                    <a:pt x="1545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72"/>
            <p:cNvSpPr/>
            <p:nvPr/>
          </p:nvSpPr>
          <p:spPr>
            <a:xfrm>
              <a:off x="6858907" y="1317255"/>
              <a:ext cx="198819" cy="185357"/>
            </a:xfrm>
            <a:custGeom>
              <a:avLst/>
              <a:gdLst/>
              <a:ahLst/>
              <a:cxnLst/>
              <a:rect l="l" t="t" r="r" b="b"/>
              <a:pathLst>
                <a:path w="1965" h="1832" extrusionOk="0">
                  <a:moveTo>
                    <a:pt x="1543" y="1"/>
                  </a:moveTo>
                  <a:cubicBezTo>
                    <a:pt x="1492" y="1"/>
                    <a:pt x="1440" y="10"/>
                    <a:pt x="1394" y="27"/>
                  </a:cubicBezTo>
                  <a:cubicBezTo>
                    <a:pt x="1182" y="106"/>
                    <a:pt x="1049" y="305"/>
                    <a:pt x="982" y="517"/>
                  </a:cubicBezTo>
                  <a:cubicBezTo>
                    <a:pt x="916" y="305"/>
                    <a:pt x="784" y="106"/>
                    <a:pt x="571" y="27"/>
                  </a:cubicBezTo>
                  <a:cubicBezTo>
                    <a:pt x="526" y="11"/>
                    <a:pt x="477" y="4"/>
                    <a:pt x="428" y="4"/>
                  </a:cubicBezTo>
                  <a:cubicBezTo>
                    <a:pt x="306" y="4"/>
                    <a:pt x="186" y="51"/>
                    <a:pt x="120" y="146"/>
                  </a:cubicBezTo>
                  <a:cubicBezTo>
                    <a:pt x="80" y="212"/>
                    <a:pt x="67" y="292"/>
                    <a:pt x="53" y="358"/>
                  </a:cubicBezTo>
                  <a:cubicBezTo>
                    <a:pt x="0" y="703"/>
                    <a:pt x="106" y="1021"/>
                    <a:pt x="306" y="1287"/>
                  </a:cubicBezTo>
                  <a:cubicBezTo>
                    <a:pt x="478" y="1526"/>
                    <a:pt x="717" y="1725"/>
                    <a:pt x="982" y="1831"/>
                  </a:cubicBezTo>
                  <a:lnTo>
                    <a:pt x="996" y="1831"/>
                  </a:lnTo>
                  <a:cubicBezTo>
                    <a:pt x="1261" y="1711"/>
                    <a:pt x="1500" y="1526"/>
                    <a:pt x="1672" y="1287"/>
                  </a:cubicBezTo>
                  <a:cubicBezTo>
                    <a:pt x="1858" y="1009"/>
                    <a:pt x="1964" y="690"/>
                    <a:pt x="1911" y="345"/>
                  </a:cubicBezTo>
                  <a:cubicBezTo>
                    <a:pt x="1898" y="278"/>
                    <a:pt x="1885" y="199"/>
                    <a:pt x="1831" y="133"/>
                  </a:cubicBezTo>
                  <a:cubicBezTo>
                    <a:pt x="1768" y="42"/>
                    <a:pt x="1655" y="1"/>
                    <a:pt x="1543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72"/>
            <p:cNvSpPr/>
            <p:nvPr/>
          </p:nvSpPr>
          <p:spPr>
            <a:xfrm>
              <a:off x="165479" y="2243755"/>
              <a:ext cx="197402" cy="185357"/>
            </a:xfrm>
            <a:custGeom>
              <a:avLst/>
              <a:gdLst/>
              <a:ahLst/>
              <a:cxnLst/>
              <a:rect l="l" t="t" r="r" b="b"/>
              <a:pathLst>
                <a:path w="1951" h="1832" extrusionOk="0">
                  <a:moveTo>
                    <a:pt x="1536" y="1"/>
                  </a:moveTo>
                  <a:cubicBezTo>
                    <a:pt x="1484" y="1"/>
                    <a:pt x="1431" y="10"/>
                    <a:pt x="1381" y="26"/>
                  </a:cubicBezTo>
                  <a:cubicBezTo>
                    <a:pt x="1168" y="106"/>
                    <a:pt x="1036" y="305"/>
                    <a:pt x="969" y="517"/>
                  </a:cubicBezTo>
                  <a:cubicBezTo>
                    <a:pt x="903" y="305"/>
                    <a:pt x="770" y="106"/>
                    <a:pt x="558" y="26"/>
                  </a:cubicBezTo>
                  <a:cubicBezTo>
                    <a:pt x="512" y="11"/>
                    <a:pt x="464" y="4"/>
                    <a:pt x="417" y="4"/>
                  </a:cubicBezTo>
                  <a:cubicBezTo>
                    <a:pt x="300" y="4"/>
                    <a:pt x="186" y="51"/>
                    <a:pt x="119" y="145"/>
                  </a:cubicBezTo>
                  <a:cubicBezTo>
                    <a:pt x="80" y="212"/>
                    <a:pt x="54" y="292"/>
                    <a:pt x="40" y="358"/>
                  </a:cubicBezTo>
                  <a:cubicBezTo>
                    <a:pt x="0" y="703"/>
                    <a:pt x="107" y="1021"/>
                    <a:pt x="292" y="1287"/>
                  </a:cubicBezTo>
                  <a:cubicBezTo>
                    <a:pt x="464" y="1539"/>
                    <a:pt x="703" y="1725"/>
                    <a:pt x="982" y="1831"/>
                  </a:cubicBezTo>
                  <a:cubicBezTo>
                    <a:pt x="1261" y="1725"/>
                    <a:pt x="1500" y="1525"/>
                    <a:pt x="1659" y="1287"/>
                  </a:cubicBezTo>
                  <a:cubicBezTo>
                    <a:pt x="1858" y="1021"/>
                    <a:pt x="1951" y="690"/>
                    <a:pt x="1898" y="345"/>
                  </a:cubicBezTo>
                  <a:cubicBezTo>
                    <a:pt x="1885" y="278"/>
                    <a:pt x="1871" y="198"/>
                    <a:pt x="1832" y="133"/>
                  </a:cubicBezTo>
                  <a:cubicBezTo>
                    <a:pt x="1759" y="42"/>
                    <a:pt x="1650" y="1"/>
                    <a:pt x="1536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72"/>
            <p:cNvSpPr/>
            <p:nvPr/>
          </p:nvSpPr>
          <p:spPr>
            <a:xfrm>
              <a:off x="1449143" y="536150"/>
              <a:ext cx="197402" cy="184952"/>
            </a:xfrm>
            <a:custGeom>
              <a:avLst/>
              <a:gdLst/>
              <a:ahLst/>
              <a:cxnLst/>
              <a:rect l="l" t="t" r="r" b="b"/>
              <a:pathLst>
                <a:path w="1951" h="1828" extrusionOk="0">
                  <a:moveTo>
                    <a:pt x="1528" y="0"/>
                  </a:moveTo>
                  <a:cubicBezTo>
                    <a:pt x="1481" y="0"/>
                    <a:pt x="1435" y="8"/>
                    <a:pt x="1393" y="23"/>
                  </a:cubicBezTo>
                  <a:cubicBezTo>
                    <a:pt x="1181" y="103"/>
                    <a:pt x="1048" y="301"/>
                    <a:pt x="982" y="514"/>
                  </a:cubicBezTo>
                  <a:cubicBezTo>
                    <a:pt x="915" y="301"/>
                    <a:pt x="770" y="115"/>
                    <a:pt x="558" y="36"/>
                  </a:cubicBezTo>
                  <a:cubicBezTo>
                    <a:pt x="512" y="19"/>
                    <a:pt x="462" y="11"/>
                    <a:pt x="411" y="11"/>
                  </a:cubicBezTo>
                  <a:cubicBezTo>
                    <a:pt x="298" y="11"/>
                    <a:pt x="184" y="55"/>
                    <a:pt x="119" y="156"/>
                  </a:cubicBezTo>
                  <a:cubicBezTo>
                    <a:pt x="80" y="209"/>
                    <a:pt x="53" y="289"/>
                    <a:pt x="53" y="368"/>
                  </a:cubicBezTo>
                  <a:cubicBezTo>
                    <a:pt x="0" y="699"/>
                    <a:pt x="106" y="1032"/>
                    <a:pt x="292" y="1297"/>
                  </a:cubicBezTo>
                  <a:cubicBezTo>
                    <a:pt x="464" y="1536"/>
                    <a:pt x="717" y="1722"/>
                    <a:pt x="982" y="1828"/>
                  </a:cubicBezTo>
                  <a:cubicBezTo>
                    <a:pt x="1260" y="1722"/>
                    <a:pt x="1499" y="1522"/>
                    <a:pt x="1672" y="1283"/>
                  </a:cubicBezTo>
                  <a:cubicBezTo>
                    <a:pt x="1858" y="1018"/>
                    <a:pt x="1950" y="687"/>
                    <a:pt x="1911" y="354"/>
                  </a:cubicBezTo>
                  <a:cubicBezTo>
                    <a:pt x="1897" y="275"/>
                    <a:pt x="1871" y="195"/>
                    <a:pt x="1832" y="142"/>
                  </a:cubicBezTo>
                  <a:cubicBezTo>
                    <a:pt x="1765" y="47"/>
                    <a:pt x="1645" y="0"/>
                    <a:pt x="1528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498;p52">
            <a:extLst>
              <a:ext uri="{FF2B5EF4-FFF2-40B4-BE49-F238E27FC236}">
                <a16:creationId xmlns:a16="http://schemas.microsoft.com/office/drawing/2014/main" id="{3AC4E8C9-14A1-9D40-97C6-7BB56FC38841}"/>
              </a:ext>
            </a:extLst>
          </p:cNvPr>
          <p:cNvSpPr txBox="1">
            <a:spLocks/>
          </p:cNvSpPr>
          <p:nvPr/>
        </p:nvSpPr>
        <p:spPr>
          <a:xfrm>
            <a:off x="1929296" y="609097"/>
            <a:ext cx="5286963" cy="67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Gió vẫn thổi rít vào trong nhà</a:t>
            </a:r>
            <a:endParaRPr lang="vi-VN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CE3C1E0-5F55-F349-B8AF-835BC3204373}"/>
              </a:ext>
            </a:extLst>
          </p:cNvPr>
          <p:cNvCxnSpPr>
            <a:cxnSpLocks/>
          </p:cNvCxnSpPr>
          <p:nvPr/>
        </p:nvCxnSpPr>
        <p:spPr>
          <a:xfrm>
            <a:off x="2439990" y="1113921"/>
            <a:ext cx="4027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Down Arrow 7">
            <a:extLst>
              <a:ext uri="{FF2B5EF4-FFF2-40B4-BE49-F238E27FC236}">
                <a16:creationId xmlns:a16="http://schemas.microsoft.com/office/drawing/2014/main" id="{9B7A4778-3C55-AC49-96B5-9C606AF29119}"/>
              </a:ext>
            </a:extLst>
          </p:cNvPr>
          <p:cNvSpPr/>
          <p:nvPr/>
        </p:nvSpPr>
        <p:spPr>
          <a:xfrm rot="16200000">
            <a:off x="2437519" y="2488845"/>
            <a:ext cx="651386" cy="64644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Google Shape;498;p52">
            <a:extLst>
              <a:ext uri="{FF2B5EF4-FFF2-40B4-BE49-F238E27FC236}">
                <a16:creationId xmlns:a16="http://schemas.microsoft.com/office/drawing/2014/main" id="{C97B2D3C-3B90-EB4A-8ABE-AAB06ADA88CA}"/>
              </a:ext>
            </a:extLst>
          </p:cNvPr>
          <p:cNvSpPr txBox="1">
            <a:spLocks/>
          </p:cNvSpPr>
          <p:nvPr/>
        </p:nvSpPr>
        <p:spPr>
          <a:xfrm>
            <a:off x="3550982" y="1691747"/>
            <a:ext cx="3341219" cy="67020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cơn gió lạnh</a:t>
            </a:r>
            <a:endParaRPr lang="vi-VN" sz="28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Google Shape;498;p52">
            <a:extLst>
              <a:ext uri="{FF2B5EF4-FFF2-40B4-BE49-F238E27FC236}">
                <a16:creationId xmlns:a16="http://schemas.microsoft.com/office/drawing/2014/main" id="{BC001013-8A78-1D4F-A19A-1587ED0DDD48}"/>
              </a:ext>
            </a:extLst>
          </p:cNvPr>
          <p:cNvSpPr txBox="1">
            <a:spLocks/>
          </p:cNvSpPr>
          <p:nvPr/>
        </p:nvSpPr>
        <p:spPr>
          <a:xfrm>
            <a:off x="3550982" y="2486374"/>
            <a:ext cx="3341219" cy="67020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Từng đợt gió</a:t>
            </a:r>
            <a:endParaRPr lang="vi-VN" sz="28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Google Shape;498;p52">
            <a:extLst>
              <a:ext uri="{FF2B5EF4-FFF2-40B4-BE49-F238E27FC236}">
                <a16:creationId xmlns:a16="http://schemas.microsoft.com/office/drawing/2014/main" id="{E27FE7D6-28A2-0F43-BF0D-4D4646B6C2FB}"/>
              </a:ext>
            </a:extLst>
          </p:cNvPr>
          <p:cNvSpPr txBox="1">
            <a:spLocks/>
          </p:cNvSpPr>
          <p:nvPr/>
        </p:nvSpPr>
        <p:spPr>
          <a:xfrm>
            <a:off x="3550982" y="3281001"/>
            <a:ext cx="3341219" cy="67020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 mùa Đông Bắc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7BCEF08B-80D6-BE4B-B134-60A83A9CDD50}"/>
              </a:ext>
            </a:extLst>
          </p:cNvPr>
          <p:cNvSpPr/>
          <p:nvPr/>
        </p:nvSpPr>
        <p:spPr>
          <a:xfrm>
            <a:off x="784067" y="2234253"/>
            <a:ext cx="1246971" cy="115562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3975" y="205192"/>
            <a:ext cx="5464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BT4/67:</a:t>
            </a:r>
            <a:r>
              <a:rPr lang="en-US" sz="2400" b="1" dirty="0"/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Mở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rộng</a:t>
            </a:r>
            <a:r>
              <a:rPr lang="en-US" sz="2400" b="1" dirty="0">
                <a:solidFill>
                  <a:srgbClr val="FF0000"/>
                </a:solidFill>
              </a:rPr>
              <a:t> CN </a:t>
            </a:r>
            <a:r>
              <a:rPr lang="en-US" sz="2400" b="1" dirty="0" err="1">
                <a:solidFill>
                  <a:srgbClr val="FF0000"/>
                </a:solidFill>
              </a:rPr>
              <a:t>thành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cụm</a:t>
            </a:r>
            <a:r>
              <a:rPr lang="en-US" sz="2400" b="1" dirty="0">
                <a:solidFill>
                  <a:srgbClr val="FF0000"/>
                </a:solidFill>
              </a:rPr>
              <a:t> DT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0" name="Google Shape;1470;p72"/>
          <p:cNvGrpSpPr/>
          <p:nvPr/>
        </p:nvGrpSpPr>
        <p:grpSpPr>
          <a:xfrm>
            <a:off x="165479" y="205192"/>
            <a:ext cx="2922495" cy="1593628"/>
            <a:chOff x="165479" y="205192"/>
            <a:chExt cx="7042599" cy="3664612"/>
          </a:xfrm>
        </p:grpSpPr>
        <p:sp>
          <p:nvSpPr>
            <p:cNvPr id="1471" name="Google Shape;1471;p72"/>
            <p:cNvSpPr/>
            <p:nvPr/>
          </p:nvSpPr>
          <p:spPr>
            <a:xfrm>
              <a:off x="988473" y="2379234"/>
              <a:ext cx="12243" cy="32377"/>
            </a:xfrm>
            <a:custGeom>
              <a:avLst/>
              <a:gdLst/>
              <a:ahLst/>
              <a:cxnLst/>
              <a:rect l="l" t="t" r="r" b="b"/>
              <a:pathLst>
                <a:path w="121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72"/>
            <p:cNvSpPr/>
            <p:nvPr/>
          </p:nvSpPr>
          <p:spPr>
            <a:xfrm>
              <a:off x="988473" y="2473230"/>
              <a:ext cx="12243" cy="800314"/>
            </a:xfrm>
            <a:custGeom>
              <a:avLst/>
              <a:gdLst/>
              <a:ahLst/>
              <a:cxnLst/>
              <a:rect l="l" t="t" r="r" b="b"/>
              <a:pathLst>
                <a:path w="121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21" y="611"/>
                  </a:lnTo>
                  <a:lnTo>
                    <a:pt x="121" y="1"/>
                  </a:lnTo>
                  <a:close/>
                  <a:moveTo>
                    <a:pt x="1" y="1221"/>
                  </a:moveTo>
                  <a:lnTo>
                    <a:pt x="1" y="1832"/>
                  </a:lnTo>
                  <a:lnTo>
                    <a:pt x="121" y="1832"/>
                  </a:lnTo>
                  <a:lnTo>
                    <a:pt x="121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21" y="3040"/>
                  </a:lnTo>
                  <a:lnTo>
                    <a:pt x="121" y="2430"/>
                  </a:lnTo>
                  <a:close/>
                  <a:moveTo>
                    <a:pt x="1" y="3651"/>
                  </a:moveTo>
                  <a:lnTo>
                    <a:pt x="1" y="4261"/>
                  </a:lnTo>
                  <a:lnTo>
                    <a:pt x="121" y="4261"/>
                  </a:lnTo>
                  <a:lnTo>
                    <a:pt x="121" y="3651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21" y="5482"/>
                  </a:lnTo>
                  <a:lnTo>
                    <a:pt x="121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21" y="6703"/>
                  </a:lnTo>
                  <a:lnTo>
                    <a:pt x="121" y="6092"/>
                  </a:lnTo>
                  <a:close/>
                  <a:moveTo>
                    <a:pt x="1" y="7313"/>
                  </a:moveTo>
                  <a:lnTo>
                    <a:pt x="1" y="7910"/>
                  </a:lnTo>
                  <a:lnTo>
                    <a:pt x="121" y="7910"/>
                  </a:lnTo>
                  <a:lnTo>
                    <a:pt x="121" y="7313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72"/>
            <p:cNvSpPr/>
            <p:nvPr/>
          </p:nvSpPr>
          <p:spPr>
            <a:xfrm>
              <a:off x="988473" y="3335278"/>
              <a:ext cx="12243" cy="32276"/>
            </a:xfrm>
            <a:custGeom>
              <a:avLst/>
              <a:gdLst/>
              <a:ahLst/>
              <a:cxnLst/>
              <a:rect l="l" t="t" r="r" b="b"/>
              <a:pathLst>
                <a:path w="121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72"/>
            <p:cNvSpPr/>
            <p:nvPr/>
          </p:nvSpPr>
          <p:spPr>
            <a:xfrm>
              <a:off x="846214" y="3253627"/>
              <a:ext cx="296862" cy="289874"/>
            </a:xfrm>
            <a:custGeom>
              <a:avLst/>
              <a:gdLst/>
              <a:ahLst/>
              <a:cxnLst/>
              <a:rect l="l" t="t" r="r" b="b"/>
              <a:pathLst>
                <a:path w="2934" h="2865" extrusionOk="0">
                  <a:moveTo>
                    <a:pt x="588" y="0"/>
                  </a:moveTo>
                  <a:cubicBezTo>
                    <a:pt x="531" y="0"/>
                    <a:pt x="476" y="12"/>
                    <a:pt x="425" y="38"/>
                  </a:cubicBezTo>
                  <a:cubicBezTo>
                    <a:pt x="67" y="223"/>
                    <a:pt x="0" y="795"/>
                    <a:pt x="266" y="1312"/>
                  </a:cubicBezTo>
                  <a:cubicBezTo>
                    <a:pt x="266" y="1312"/>
                    <a:pt x="571" y="2334"/>
                    <a:pt x="1474" y="2865"/>
                  </a:cubicBezTo>
                  <a:cubicBezTo>
                    <a:pt x="2362" y="2334"/>
                    <a:pt x="2668" y="1312"/>
                    <a:pt x="2668" y="1312"/>
                  </a:cubicBezTo>
                  <a:cubicBezTo>
                    <a:pt x="2933" y="795"/>
                    <a:pt x="2867" y="223"/>
                    <a:pt x="2509" y="38"/>
                  </a:cubicBezTo>
                  <a:cubicBezTo>
                    <a:pt x="2457" y="12"/>
                    <a:pt x="2403" y="0"/>
                    <a:pt x="2346" y="0"/>
                  </a:cubicBezTo>
                  <a:cubicBezTo>
                    <a:pt x="2050" y="0"/>
                    <a:pt x="1696" y="321"/>
                    <a:pt x="1474" y="688"/>
                  </a:cubicBezTo>
                  <a:cubicBezTo>
                    <a:pt x="1240" y="321"/>
                    <a:pt x="884" y="0"/>
                    <a:pt x="588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72"/>
            <p:cNvSpPr/>
            <p:nvPr/>
          </p:nvSpPr>
          <p:spPr>
            <a:xfrm>
              <a:off x="848845" y="3248871"/>
              <a:ext cx="299594" cy="299991"/>
            </a:xfrm>
            <a:custGeom>
              <a:avLst/>
              <a:gdLst/>
              <a:ahLst/>
              <a:cxnLst/>
              <a:rect l="l" t="t" r="r" b="b"/>
              <a:pathLst>
                <a:path w="2961" h="2965" extrusionOk="0">
                  <a:moveTo>
                    <a:pt x="2324" y="92"/>
                  </a:moveTo>
                  <a:cubicBezTo>
                    <a:pt x="2375" y="92"/>
                    <a:pt x="2424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48" y="2859"/>
                  </a:cubicBezTo>
                  <a:cubicBezTo>
                    <a:pt x="585" y="2341"/>
                    <a:pt x="280" y="1359"/>
                    <a:pt x="280" y="1332"/>
                  </a:cubicBezTo>
                  <a:cubicBezTo>
                    <a:pt x="147" y="1093"/>
                    <a:pt x="94" y="828"/>
                    <a:pt x="133" y="603"/>
                  </a:cubicBezTo>
                  <a:cubicBezTo>
                    <a:pt x="160" y="377"/>
                    <a:pt x="253" y="205"/>
                    <a:pt x="413" y="125"/>
                  </a:cubicBezTo>
                  <a:cubicBezTo>
                    <a:pt x="466" y="98"/>
                    <a:pt x="505" y="98"/>
                    <a:pt x="558" y="98"/>
                  </a:cubicBezTo>
                  <a:cubicBezTo>
                    <a:pt x="837" y="98"/>
                    <a:pt x="1169" y="403"/>
                    <a:pt x="1407" y="762"/>
                  </a:cubicBezTo>
                  <a:cubicBezTo>
                    <a:pt x="1414" y="775"/>
                    <a:pt x="1428" y="782"/>
                    <a:pt x="1441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9" y="92"/>
                    <a:pt x="2324" y="92"/>
                  </a:cubicBezTo>
                  <a:close/>
                  <a:moveTo>
                    <a:pt x="558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8" y="337"/>
                    <a:pt x="41" y="589"/>
                  </a:cubicBezTo>
                  <a:cubicBezTo>
                    <a:pt x="1" y="842"/>
                    <a:pt x="68" y="1120"/>
                    <a:pt x="186" y="1372"/>
                  </a:cubicBezTo>
                  <a:cubicBezTo>
                    <a:pt x="200" y="1385"/>
                    <a:pt x="505" y="2420"/>
                    <a:pt x="1421" y="2951"/>
                  </a:cubicBezTo>
                  <a:cubicBezTo>
                    <a:pt x="1421" y="2951"/>
                    <a:pt x="1434" y="2965"/>
                    <a:pt x="1448" y="2965"/>
                  </a:cubicBezTo>
                  <a:lnTo>
                    <a:pt x="1460" y="2951"/>
                  </a:lnTo>
                  <a:cubicBezTo>
                    <a:pt x="2377" y="2420"/>
                    <a:pt x="2681" y="1385"/>
                    <a:pt x="2681" y="1372"/>
                  </a:cubicBezTo>
                  <a:cubicBezTo>
                    <a:pt x="2961" y="842"/>
                    <a:pt x="2881" y="244"/>
                    <a:pt x="2509" y="45"/>
                  </a:cubicBezTo>
                  <a:cubicBezTo>
                    <a:pt x="2451" y="15"/>
                    <a:pt x="2389" y="1"/>
                    <a:pt x="2324" y="1"/>
                  </a:cubicBezTo>
                  <a:cubicBezTo>
                    <a:pt x="2023" y="1"/>
                    <a:pt x="1677" y="306"/>
                    <a:pt x="1448" y="656"/>
                  </a:cubicBezTo>
                  <a:cubicBezTo>
                    <a:pt x="1207" y="306"/>
                    <a:pt x="859" y="1"/>
                    <a:pt x="55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72"/>
            <p:cNvSpPr/>
            <p:nvPr/>
          </p:nvSpPr>
          <p:spPr>
            <a:xfrm>
              <a:off x="1375181" y="2701491"/>
              <a:ext cx="12243" cy="32377"/>
            </a:xfrm>
            <a:custGeom>
              <a:avLst/>
              <a:gdLst/>
              <a:ahLst/>
              <a:cxnLst/>
              <a:rect l="l" t="t" r="r" b="b"/>
              <a:pathLst>
                <a:path w="121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72"/>
            <p:cNvSpPr/>
            <p:nvPr/>
          </p:nvSpPr>
          <p:spPr>
            <a:xfrm>
              <a:off x="1375181" y="2795486"/>
              <a:ext cx="12243" cy="800314"/>
            </a:xfrm>
            <a:custGeom>
              <a:avLst/>
              <a:gdLst/>
              <a:ahLst/>
              <a:cxnLst/>
              <a:rect l="l" t="t" r="r" b="b"/>
              <a:pathLst>
                <a:path w="121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21" y="611"/>
                  </a:lnTo>
                  <a:lnTo>
                    <a:pt x="121" y="1"/>
                  </a:lnTo>
                  <a:close/>
                  <a:moveTo>
                    <a:pt x="1" y="1221"/>
                  </a:moveTo>
                  <a:lnTo>
                    <a:pt x="1" y="1819"/>
                  </a:lnTo>
                  <a:lnTo>
                    <a:pt x="121" y="1819"/>
                  </a:lnTo>
                  <a:lnTo>
                    <a:pt x="121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21" y="3040"/>
                  </a:lnTo>
                  <a:lnTo>
                    <a:pt x="121" y="2430"/>
                  </a:lnTo>
                  <a:close/>
                  <a:moveTo>
                    <a:pt x="1" y="3650"/>
                  </a:moveTo>
                  <a:lnTo>
                    <a:pt x="1" y="4261"/>
                  </a:lnTo>
                  <a:lnTo>
                    <a:pt x="121" y="4261"/>
                  </a:lnTo>
                  <a:lnTo>
                    <a:pt x="121" y="3650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21" y="5482"/>
                  </a:lnTo>
                  <a:lnTo>
                    <a:pt x="121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21" y="6703"/>
                  </a:lnTo>
                  <a:lnTo>
                    <a:pt x="121" y="6092"/>
                  </a:lnTo>
                  <a:close/>
                  <a:moveTo>
                    <a:pt x="1" y="7299"/>
                  </a:moveTo>
                  <a:lnTo>
                    <a:pt x="1" y="7910"/>
                  </a:lnTo>
                  <a:lnTo>
                    <a:pt x="121" y="7910"/>
                  </a:lnTo>
                  <a:lnTo>
                    <a:pt x="121" y="7299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72"/>
            <p:cNvSpPr/>
            <p:nvPr/>
          </p:nvSpPr>
          <p:spPr>
            <a:xfrm>
              <a:off x="1375181" y="3657535"/>
              <a:ext cx="12243" cy="32276"/>
            </a:xfrm>
            <a:custGeom>
              <a:avLst/>
              <a:gdLst/>
              <a:ahLst/>
              <a:cxnLst/>
              <a:rect l="l" t="t" r="r" b="b"/>
              <a:pathLst>
                <a:path w="121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72"/>
            <p:cNvSpPr/>
            <p:nvPr/>
          </p:nvSpPr>
          <p:spPr>
            <a:xfrm>
              <a:off x="1232922" y="3575883"/>
              <a:ext cx="296862" cy="289874"/>
            </a:xfrm>
            <a:custGeom>
              <a:avLst/>
              <a:gdLst/>
              <a:ahLst/>
              <a:cxnLst/>
              <a:rect l="l" t="t" r="r" b="b"/>
              <a:pathLst>
                <a:path w="2934" h="2865" extrusionOk="0">
                  <a:moveTo>
                    <a:pt x="580" y="0"/>
                  </a:moveTo>
                  <a:cubicBezTo>
                    <a:pt x="522" y="0"/>
                    <a:pt x="465" y="12"/>
                    <a:pt x="412" y="38"/>
                  </a:cubicBezTo>
                  <a:cubicBezTo>
                    <a:pt x="67" y="223"/>
                    <a:pt x="0" y="795"/>
                    <a:pt x="266" y="1312"/>
                  </a:cubicBezTo>
                  <a:cubicBezTo>
                    <a:pt x="266" y="1312"/>
                    <a:pt x="557" y="2334"/>
                    <a:pt x="1460" y="2865"/>
                  </a:cubicBezTo>
                  <a:cubicBezTo>
                    <a:pt x="2362" y="2334"/>
                    <a:pt x="2668" y="1312"/>
                    <a:pt x="2668" y="1312"/>
                  </a:cubicBezTo>
                  <a:cubicBezTo>
                    <a:pt x="2933" y="795"/>
                    <a:pt x="2867" y="223"/>
                    <a:pt x="2509" y="38"/>
                  </a:cubicBezTo>
                  <a:cubicBezTo>
                    <a:pt x="2457" y="12"/>
                    <a:pt x="2403" y="0"/>
                    <a:pt x="2345" y="0"/>
                  </a:cubicBezTo>
                  <a:cubicBezTo>
                    <a:pt x="2049" y="0"/>
                    <a:pt x="1694" y="321"/>
                    <a:pt x="1460" y="688"/>
                  </a:cubicBezTo>
                  <a:cubicBezTo>
                    <a:pt x="1227" y="321"/>
                    <a:pt x="881" y="0"/>
                    <a:pt x="580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72"/>
            <p:cNvSpPr/>
            <p:nvPr/>
          </p:nvSpPr>
          <p:spPr>
            <a:xfrm>
              <a:off x="1235553" y="3571128"/>
              <a:ext cx="299594" cy="298676"/>
            </a:xfrm>
            <a:custGeom>
              <a:avLst/>
              <a:gdLst/>
              <a:ahLst/>
              <a:cxnLst/>
              <a:rect l="l" t="t" r="r" b="b"/>
              <a:pathLst>
                <a:path w="2961" h="2952" extrusionOk="0">
                  <a:moveTo>
                    <a:pt x="2324" y="92"/>
                  </a:moveTo>
                  <a:cubicBezTo>
                    <a:pt x="2375" y="92"/>
                    <a:pt x="2424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34" y="2859"/>
                  </a:cubicBezTo>
                  <a:cubicBezTo>
                    <a:pt x="585" y="2341"/>
                    <a:pt x="280" y="1359"/>
                    <a:pt x="280" y="1332"/>
                  </a:cubicBezTo>
                  <a:cubicBezTo>
                    <a:pt x="147" y="1093"/>
                    <a:pt x="94" y="828"/>
                    <a:pt x="121" y="603"/>
                  </a:cubicBezTo>
                  <a:cubicBezTo>
                    <a:pt x="160" y="377"/>
                    <a:pt x="253" y="205"/>
                    <a:pt x="413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37" y="98"/>
                    <a:pt x="1168" y="403"/>
                    <a:pt x="1407" y="762"/>
                  </a:cubicBezTo>
                  <a:cubicBezTo>
                    <a:pt x="1414" y="775"/>
                    <a:pt x="1427" y="782"/>
                    <a:pt x="1441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9" y="92"/>
                    <a:pt x="2324" y="92"/>
                  </a:cubicBezTo>
                  <a:close/>
                  <a:moveTo>
                    <a:pt x="557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8" y="337"/>
                    <a:pt x="41" y="589"/>
                  </a:cubicBezTo>
                  <a:cubicBezTo>
                    <a:pt x="1" y="842"/>
                    <a:pt x="68" y="1120"/>
                    <a:pt x="186" y="1372"/>
                  </a:cubicBezTo>
                  <a:cubicBezTo>
                    <a:pt x="200" y="1372"/>
                    <a:pt x="505" y="2420"/>
                    <a:pt x="1421" y="2951"/>
                  </a:cubicBezTo>
                  <a:lnTo>
                    <a:pt x="1460" y="2951"/>
                  </a:lnTo>
                  <a:cubicBezTo>
                    <a:pt x="2363" y="2420"/>
                    <a:pt x="2681" y="1372"/>
                    <a:pt x="2681" y="1372"/>
                  </a:cubicBezTo>
                  <a:cubicBezTo>
                    <a:pt x="2961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205" y="306"/>
                    <a:pt x="858" y="1"/>
                    <a:pt x="5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72"/>
            <p:cNvSpPr/>
            <p:nvPr/>
          </p:nvSpPr>
          <p:spPr>
            <a:xfrm>
              <a:off x="1761889" y="2379234"/>
              <a:ext cx="12243" cy="32377"/>
            </a:xfrm>
            <a:custGeom>
              <a:avLst/>
              <a:gdLst/>
              <a:ahLst/>
              <a:cxnLst/>
              <a:rect l="l" t="t" r="r" b="b"/>
              <a:pathLst>
                <a:path w="121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72"/>
            <p:cNvSpPr/>
            <p:nvPr/>
          </p:nvSpPr>
          <p:spPr>
            <a:xfrm>
              <a:off x="1761889" y="2473230"/>
              <a:ext cx="12243" cy="800314"/>
            </a:xfrm>
            <a:custGeom>
              <a:avLst/>
              <a:gdLst/>
              <a:ahLst/>
              <a:cxnLst/>
              <a:rect l="l" t="t" r="r" b="b"/>
              <a:pathLst>
                <a:path w="121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21" y="611"/>
                  </a:lnTo>
                  <a:lnTo>
                    <a:pt x="121" y="1"/>
                  </a:lnTo>
                  <a:close/>
                  <a:moveTo>
                    <a:pt x="1" y="1221"/>
                  </a:moveTo>
                  <a:lnTo>
                    <a:pt x="1" y="1832"/>
                  </a:lnTo>
                  <a:lnTo>
                    <a:pt x="121" y="1832"/>
                  </a:lnTo>
                  <a:lnTo>
                    <a:pt x="121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21" y="3040"/>
                  </a:lnTo>
                  <a:lnTo>
                    <a:pt x="121" y="2430"/>
                  </a:lnTo>
                  <a:close/>
                  <a:moveTo>
                    <a:pt x="1" y="3651"/>
                  </a:moveTo>
                  <a:lnTo>
                    <a:pt x="1" y="4261"/>
                  </a:lnTo>
                  <a:lnTo>
                    <a:pt x="121" y="4261"/>
                  </a:lnTo>
                  <a:lnTo>
                    <a:pt x="121" y="3651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21" y="5482"/>
                  </a:lnTo>
                  <a:lnTo>
                    <a:pt x="121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21" y="6703"/>
                  </a:lnTo>
                  <a:lnTo>
                    <a:pt x="121" y="6092"/>
                  </a:lnTo>
                  <a:close/>
                  <a:moveTo>
                    <a:pt x="1" y="7313"/>
                  </a:moveTo>
                  <a:lnTo>
                    <a:pt x="1" y="7910"/>
                  </a:lnTo>
                  <a:lnTo>
                    <a:pt x="121" y="7910"/>
                  </a:lnTo>
                  <a:lnTo>
                    <a:pt x="121" y="7313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72"/>
            <p:cNvSpPr/>
            <p:nvPr/>
          </p:nvSpPr>
          <p:spPr>
            <a:xfrm>
              <a:off x="1761889" y="3335278"/>
              <a:ext cx="12243" cy="32276"/>
            </a:xfrm>
            <a:custGeom>
              <a:avLst/>
              <a:gdLst/>
              <a:ahLst/>
              <a:cxnLst/>
              <a:rect l="l" t="t" r="r" b="b"/>
              <a:pathLst>
                <a:path w="121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21" y="319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72"/>
            <p:cNvSpPr/>
            <p:nvPr/>
          </p:nvSpPr>
          <p:spPr>
            <a:xfrm>
              <a:off x="1618315" y="3253627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93" y="0"/>
                  </a:moveTo>
                  <a:cubicBezTo>
                    <a:pt x="535" y="0"/>
                    <a:pt x="478" y="12"/>
                    <a:pt x="425" y="38"/>
                  </a:cubicBezTo>
                  <a:cubicBezTo>
                    <a:pt x="80" y="223"/>
                    <a:pt x="0" y="795"/>
                    <a:pt x="278" y="1312"/>
                  </a:cubicBezTo>
                  <a:cubicBezTo>
                    <a:pt x="278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40" y="321"/>
                    <a:pt x="894" y="0"/>
                    <a:pt x="59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72"/>
            <p:cNvSpPr/>
            <p:nvPr/>
          </p:nvSpPr>
          <p:spPr>
            <a:xfrm>
              <a:off x="1622261" y="3248871"/>
              <a:ext cx="299594" cy="299991"/>
            </a:xfrm>
            <a:custGeom>
              <a:avLst/>
              <a:gdLst/>
              <a:ahLst/>
              <a:cxnLst/>
              <a:rect l="l" t="t" r="r" b="b"/>
              <a:pathLst>
                <a:path w="2961" h="2965" extrusionOk="0">
                  <a:moveTo>
                    <a:pt x="2324" y="92"/>
                  </a:moveTo>
                  <a:cubicBezTo>
                    <a:pt x="2375" y="92"/>
                    <a:pt x="2424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34" y="2859"/>
                  </a:cubicBezTo>
                  <a:cubicBezTo>
                    <a:pt x="584" y="2341"/>
                    <a:pt x="280" y="1359"/>
                    <a:pt x="280" y="1332"/>
                  </a:cubicBezTo>
                  <a:cubicBezTo>
                    <a:pt x="147" y="1093"/>
                    <a:pt x="94" y="828"/>
                    <a:pt x="121" y="603"/>
                  </a:cubicBezTo>
                  <a:cubicBezTo>
                    <a:pt x="147" y="377"/>
                    <a:pt x="253" y="205"/>
                    <a:pt x="413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37" y="98"/>
                    <a:pt x="1168" y="403"/>
                    <a:pt x="1395" y="762"/>
                  </a:cubicBezTo>
                  <a:cubicBezTo>
                    <a:pt x="1408" y="775"/>
                    <a:pt x="1424" y="782"/>
                    <a:pt x="1439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8" y="92"/>
                    <a:pt x="2324" y="92"/>
                  </a:cubicBezTo>
                  <a:close/>
                  <a:moveTo>
                    <a:pt x="557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7" y="337"/>
                    <a:pt x="41" y="589"/>
                  </a:cubicBezTo>
                  <a:cubicBezTo>
                    <a:pt x="1" y="842"/>
                    <a:pt x="54" y="1120"/>
                    <a:pt x="186" y="1372"/>
                  </a:cubicBezTo>
                  <a:cubicBezTo>
                    <a:pt x="186" y="1385"/>
                    <a:pt x="505" y="2420"/>
                    <a:pt x="1421" y="2951"/>
                  </a:cubicBezTo>
                  <a:lnTo>
                    <a:pt x="1434" y="2965"/>
                  </a:lnTo>
                  <a:cubicBezTo>
                    <a:pt x="1448" y="2965"/>
                    <a:pt x="1460" y="2951"/>
                    <a:pt x="1460" y="2951"/>
                  </a:cubicBezTo>
                  <a:cubicBezTo>
                    <a:pt x="2363" y="2420"/>
                    <a:pt x="2681" y="1385"/>
                    <a:pt x="2681" y="1372"/>
                  </a:cubicBezTo>
                  <a:cubicBezTo>
                    <a:pt x="2960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205" y="306"/>
                    <a:pt x="858" y="1"/>
                    <a:pt x="5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72"/>
            <p:cNvSpPr/>
            <p:nvPr/>
          </p:nvSpPr>
          <p:spPr>
            <a:xfrm>
              <a:off x="2147281" y="2701491"/>
              <a:ext cx="13558" cy="32377"/>
            </a:xfrm>
            <a:custGeom>
              <a:avLst/>
              <a:gdLst/>
              <a:ahLst/>
              <a:cxnLst/>
              <a:rect l="l" t="t" r="r" b="b"/>
              <a:pathLst>
                <a:path w="134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72"/>
            <p:cNvSpPr/>
            <p:nvPr/>
          </p:nvSpPr>
          <p:spPr>
            <a:xfrm>
              <a:off x="2147281" y="2795486"/>
              <a:ext cx="13558" cy="800314"/>
            </a:xfrm>
            <a:custGeom>
              <a:avLst/>
              <a:gdLst/>
              <a:ahLst/>
              <a:cxnLst/>
              <a:rect l="l" t="t" r="r" b="b"/>
              <a:pathLst>
                <a:path w="134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34" y="611"/>
                  </a:lnTo>
                  <a:lnTo>
                    <a:pt x="134" y="1"/>
                  </a:lnTo>
                  <a:close/>
                  <a:moveTo>
                    <a:pt x="1" y="1221"/>
                  </a:moveTo>
                  <a:lnTo>
                    <a:pt x="1" y="1819"/>
                  </a:lnTo>
                  <a:lnTo>
                    <a:pt x="134" y="1819"/>
                  </a:lnTo>
                  <a:lnTo>
                    <a:pt x="134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34" y="3040"/>
                  </a:lnTo>
                  <a:lnTo>
                    <a:pt x="134" y="2430"/>
                  </a:lnTo>
                  <a:close/>
                  <a:moveTo>
                    <a:pt x="1" y="3650"/>
                  </a:moveTo>
                  <a:lnTo>
                    <a:pt x="1" y="4261"/>
                  </a:lnTo>
                  <a:lnTo>
                    <a:pt x="134" y="4261"/>
                  </a:lnTo>
                  <a:lnTo>
                    <a:pt x="134" y="3650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34" y="5482"/>
                  </a:lnTo>
                  <a:lnTo>
                    <a:pt x="134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34" y="6703"/>
                  </a:lnTo>
                  <a:lnTo>
                    <a:pt x="134" y="6092"/>
                  </a:lnTo>
                  <a:close/>
                  <a:moveTo>
                    <a:pt x="1" y="7299"/>
                  </a:moveTo>
                  <a:lnTo>
                    <a:pt x="1" y="7910"/>
                  </a:lnTo>
                  <a:lnTo>
                    <a:pt x="134" y="7910"/>
                  </a:lnTo>
                  <a:lnTo>
                    <a:pt x="134" y="7299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72"/>
            <p:cNvSpPr/>
            <p:nvPr/>
          </p:nvSpPr>
          <p:spPr>
            <a:xfrm>
              <a:off x="2147281" y="3657535"/>
              <a:ext cx="13558" cy="32276"/>
            </a:xfrm>
            <a:custGeom>
              <a:avLst/>
              <a:gdLst/>
              <a:ahLst/>
              <a:cxnLst/>
              <a:rect l="l" t="t" r="r" b="b"/>
              <a:pathLst>
                <a:path w="134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72"/>
            <p:cNvSpPr/>
            <p:nvPr/>
          </p:nvSpPr>
          <p:spPr>
            <a:xfrm>
              <a:off x="2005023" y="3575883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93" y="0"/>
                  </a:moveTo>
                  <a:cubicBezTo>
                    <a:pt x="535" y="0"/>
                    <a:pt x="478" y="12"/>
                    <a:pt x="425" y="38"/>
                  </a:cubicBezTo>
                  <a:cubicBezTo>
                    <a:pt x="80" y="223"/>
                    <a:pt x="0" y="795"/>
                    <a:pt x="266" y="1312"/>
                  </a:cubicBezTo>
                  <a:cubicBezTo>
                    <a:pt x="266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39" y="321"/>
                    <a:pt x="893" y="0"/>
                    <a:pt x="593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72"/>
            <p:cNvSpPr/>
            <p:nvPr/>
          </p:nvSpPr>
          <p:spPr>
            <a:xfrm>
              <a:off x="2008969" y="3571128"/>
              <a:ext cx="299594" cy="298676"/>
            </a:xfrm>
            <a:custGeom>
              <a:avLst/>
              <a:gdLst/>
              <a:ahLst/>
              <a:cxnLst/>
              <a:rect l="l" t="t" r="r" b="b"/>
              <a:pathLst>
                <a:path w="2961" h="2952" extrusionOk="0">
                  <a:moveTo>
                    <a:pt x="2324" y="92"/>
                  </a:moveTo>
                  <a:cubicBezTo>
                    <a:pt x="2375" y="92"/>
                    <a:pt x="2423" y="102"/>
                    <a:pt x="2469" y="125"/>
                  </a:cubicBezTo>
                  <a:cubicBezTo>
                    <a:pt x="2801" y="297"/>
                    <a:pt x="2854" y="842"/>
                    <a:pt x="2602" y="1346"/>
                  </a:cubicBezTo>
                  <a:cubicBezTo>
                    <a:pt x="2602" y="1359"/>
                    <a:pt x="2297" y="2341"/>
                    <a:pt x="1434" y="2859"/>
                  </a:cubicBezTo>
                  <a:cubicBezTo>
                    <a:pt x="584" y="2341"/>
                    <a:pt x="280" y="1359"/>
                    <a:pt x="266" y="1332"/>
                  </a:cubicBezTo>
                  <a:cubicBezTo>
                    <a:pt x="147" y="1093"/>
                    <a:pt x="94" y="828"/>
                    <a:pt x="120" y="603"/>
                  </a:cubicBezTo>
                  <a:cubicBezTo>
                    <a:pt x="147" y="377"/>
                    <a:pt x="253" y="205"/>
                    <a:pt x="412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23" y="98"/>
                    <a:pt x="1168" y="403"/>
                    <a:pt x="1394" y="762"/>
                  </a:cubicBezTo>
                  <a:cubicBezTo>
                    <a:pt x="1408" y="775"/>
                    <a:pt x="1424" y="782"/>
                    <a:pt x="1439" y="782"/>
                  </a:cubicBezTo>
                  <a:cubicBezTo>
                    <a:pt x="1454" y="782"/>
                    <a:pt x="1467" y="775"/>
                    <a:pt x="1474" y="762"/>
                  </a:cubicBezTo>
                  <a:cubicBezTo>
                    <a:pt x="1709" y="403"/>
                    <a:pt x="2048" y="92"/>
                    <a:pt x="2324" y="92"/>
                  </a:cubicBezTo>
                  <a:close/>
                  <a:moveTo>
                    <a:pt x="557" y="1"/>
                  </a:moveTo>
                  <a:cubicBezTo>
                    <a:pt x="493" y="1"/>
                    <a:pt x="431" y="15"/>
                    <a:pt x="372" y="45"/>
                  </a:cubicBezTo>
                  <a:cubicBezTo>
                    <a:pt x="186" y="138"/>
                    <a:pt x="67" y="337"/>
                    <a:pt x="27" y="589"/>
                  </a:cubicBezTo>
                  <a:cubicBezTo>
                    <a:pt x="1" y="842"/>
                    <a:pt x="54" y="1120"/>
                    <a:pt x="186" y="1372"/>
                  </a:cubicBezTo>
                  <a:cubicBezTo>
                    <a:pt x="186" y="1372"/>
                    <a:pt x="505" y="2420"/>
                    <a:pt x="1407" y="2951"/>
                  </a:cubicBezTo>
                  <a:lnTo>
                    <a:pt x="1460" y="2951"/>
                  </a:lnTo>
                  <a:cubicBezTo>
                    <a:pt x="2363" y="2420"/>
                    <a:pt x="2681" y="1372"/>
                    <a:pt x="2681" y="1372"/>
                  </a:cubicBezTo>
                  <a:cubicBezTo>
                    <a:pt x="2960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205" y="306"/>
                    <a:pt x="858" y="1"/>
                    <a:pt x="5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72"/>
            <p:cNvSpPr/>
            <p:nvPr/>
          </p:nvSpPr>
          <p:spPr>
            <a:xfrm>
              <a:off x="2533989" y="2379234"/>
              <a:ext cx="13558" cy="32377"/>
            </a:xfrm>
            <a:custGeom>
              <a:avLst/>
              <a:gdLst/>
              <a:ahLst/>
              <a:cxnLst/>
              <a:rect l="l" t="t" r="r" b="b"/>
              <a:pathLst>
                <a:path w="134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72"/>
            <p:cNvSpPr/>
            <p:nvPr/>
          </p:nvSpPr>
          <p:spPr>
            <a:xfrm>
              <a:off x="2533989" y="2473230"/>
              <a:ext cx="13558" cy="800314"/>
            </a:xfrm>
            <a:custGeom>
              <a:avLst/>
              <a:gdLst/>
              <a:ahLst/>
              <a:cxnLst/>
              <a:rect l="l" t="t" r="r" b="b"/>
              <a:pathLst>
                <a:path w="134" h="7910" extrusionOk="0">
                  <a:moveTo>
                    <a:pt x="1" y="1"/>
                  </a:moveTo>
                  <a:lnTo>
                    <a:pt x="1" y="611"/>
                  </a:lnTo>
                  <a:lnTo>
                    <a:pt x="134" y="611"/>
                  </a:lnTo>
                  <a:lnTo>
                    <a:pt x="134" y="1"/>
                  </a:lnTo>
                  <a:close/>
                  <a:moveTo>
                    <a:pt x="1" y="1221"/>
                  </a:moveTo>
                  <a:lnTo>
                    <a:pt x="1" y="1832"/>
                  </a:lnTo>
                  <a:lnTo>
                    <a:pt x="134" y="1832"/>
                  </a:lnTo>
                  <a:lnTo>
                    <a:pt x="134" y="1221"/>
                  </a:lnTo>
                  <a:close/>
                  <a:moveTo>
                    <a:pt x="1" y="2430"/>
                  </a:moveTo>
                  <a:lnTo>
                    <a:pt x="1" y="3040"/>
                  </a:lnTo>
                  <a:lnTo>
                    <a:pt x="134" y="3040"/>
                  </a:lnTo>
                  <a:lnTo>
                    <a:pt x="134" y="2430"/>
                  </a:lnTo>
                  <a:close/>
                  <a:moveTo>
                    <a:pt x="1" y="3651"/>
                  </a:moveTo>
                  <a:lnTo>
                    <a:pt x="1" y="4261"/>
                  </a:lnTo>
                  <a:lnTo>
                    <a:pt x="134" y="4261"/>
                  </a:lnTo>
                  <a:lnTo>
                    <a:pt x="134" y="3651"/>
                  </a:lnTo>
                  <a:close/>
                  <a:moveTo>
                    <a:pt x="1" y="4871"/>
                  </a:moveTo>
                  <a:lnTo>
                    <a:pt x="1" y="5482"/>
                  </a:lnTo>
                  <a:lnTo>
                    <a:pt x="134" y="5482"/>
                  </a:lnTo>
                  <a:lnTo>
                    <a:pt x="134" y="4871"/>
                  </a:lnTo>
                  <a:close/>
                  <a:moveTo>
                    <a:pt x="1" y="6092"/>
                  </a:moveTo>
                  <a:lnTo>
                    <a:pt x="1" y="6703"/>
                  </a:lnTo>
                  <a:lnTo>
                    <a:pt x="134" y="6703"/>
                  </a:lnTo>
                  <a:lnTo>
                    <a:pt x="134" y="6092"/>
                  </a:lnTo>
                  <a:close/>
                  <a:moveTo>
                    <a:pt x="1" y="7313"/>
                  </a:moveTo>
                  <a:lnTo>
                    <a:pt x="1" y="7910"/>
                  </a:lnTo>
                  <a:lnTo>
                    <a:pt x="134" y="7910"/>
                  </a:lnTo>
                  <a:lnTo>
                    <a:pt x="134" y="7313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72"/>
            <p:cNvSpPr/>
            <p:nvPr/>
          </p:nvSpPr>
          <p:spPr>
            <a:xfrm>
              <a:off x="2533989" y="3335278"/>
              <a:ext cx="13558" cy="32276"/>
            </a:xfrm>
            <a:custGeom>
              <a:avLst/>
              <a:gdLst/>
              <a:ahLst/>
              <a:cxnLst/>
              <a:rect l="l" t="t" r="r" b="b"/>
              <a:pathLst>
                <a:path w="134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72"/>
            <p:cNvSpPr/>
            <p:nvPr/>
          </p:nvSpPr>
          <p:spPr>
            <a:xfrm>
              <a:off x="2391731" y="3253627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88" y="0"/>
                  </a:moveTo>
                  <a:cubicBezTo>
                    <a:pt x="531" y="0"/>
                    <a:pt x="476" y="12"/>
                    <a:pt x="425" y="38"/>
                  </a:cubicBezTo>
                  <a:cubicBezTo>
                    <a:pt x="80" y="223"/>
                    <a:pt x="0" y="795"/>
                    <a:pt x="266" y="1312"/>
                  </a:cubicBezTo>
                  <a:cubicBezTo>
                    <a:pt x="266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39" y="321"/>
                    <a:pt x="884" y="0"/>
                    <a:pt x="588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72"/>
            <p:cNvSpPr/>
            <p:nvPr/>
          </p:nvSpPr>
          <p:spPr>
            <a:xfrm>
              <a:off x="2395677" y="3248871"/>
              <a:ext cx="299594" cy="299991"/>
            </a:xfrm>
            <a:custGeom>
              <a:avLst/>
              <a:gdLst/>
              <a:ahLst/>
              <a:cxnLst/>
              <a:rect l="l" t="t" r="r" b="b"/>
              <a:pathLst>
                <a:path w="2961" h="2965" extrusionOk="0">
                  <a:moveTo>
                    <a:pt x="2324" y="92"/>
                  </a:moveTo>
                  <a:cubicBezTo>
                    <a:pt x="2375" y="92"/>
                    <a:pt x="2423" y="102"/>
                    <a:pt x="2469" y="125"/>
                  </a:cubicBezTo>
                  <a:cubicBezTo>
                    <a:pt x="2787" y="297"/>
                    <a:pt x="2854" y="842"/>
                    <a:pt x="2602" y="1346"/>
                  </a:cubicBezTo>
                  <a:cubicBezTo>
                    <a:pt x="2589" y="1359"/>
                    <a:pt x="2297" y="2341"/>
                    <a:pt x="1434" y="2859"/>
                  </a:cubicBezTo>
                  <a:cubicBezTo>
                    <a:pt x="572" y="2341"/>
                    <a:pt x="280" y="1359"/>
                    <a:pt x="266" y="1332"/>
                  </a:cubicBezTo>
                  <a:cubicBezTo>
                    <a:pt x="147" y="1093"/>
                    <a:pt x="94" y="828"/>
                    <a:pt x="120" y="603"/>
                  </a:cubicBezTo>
                  <a:cubicBezTo>
                    <a:pt x="147" y="377"/>
                    <a:pt x="253" y="205"/>
                    <a:pt x="412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23" y="98"/>
                    <a:pt x="1168" y="403"/>
                    <a:pt x="1394" y="762"/>
                  </a:cubicBezTo>
                  <a:cubicBezTo>
                    <a:pt x="1401" y="775"/>
                    <a:pt x="1417" y="782"/>
                    <a:pt x="1434" y="782"/>
                  </a:cubicBezTo>
                  <a:cubicBezTo>
                    <a:pt x="1450" y="782"/>
                    <a:pt x="1467" y="775"/>
                    <a:pt x="1474" y="762"/>
                  </a:cubicBezTo>
                  <a:cubicBezTo>
                    <a:pt x="1709" y="403"/>
                    <a:pt x="2048" y="92"/>
                    <a:pt x="2324" y="92"/>
                  </a:cubicBezTo>
                  <a:close/>
                  <a:moveTo>
                    <a:pt x="556" y="1"/>
                  </a:moveTo>
                  <a:cubicBezTo>
                    <a:pt x="492" y="1"/>
                    <a:pt x="431" y="15"/>
                    <a:pt x="372" y="45"/>
                  </a:cubicBezTo>
                  <a:cubicBezTo>
                    <a:pt x="186" y="138"/>
                    <a:pt x="67" y="337"/>
                    <a:pt x="27" y="589"/>
                  </a:cubicBezTo>
                  <a:cubicBezTo>
                    <a:pt x="0" y="842"/>
                    <a:pt x="54" y="1120"/>
                    <a:pt x="186" y="1372"/>
                  </a:cubicBezTo>
                  <a:cubicBezTo>
                    <a:pt x="186" y="1385"/>
                    <a:pt x="505" y="2420"/>
                    <a:pt x="1407" y="2951"/>
                  </a:cubicBezTo>
                  <a:cubicBezTo>
                    <a:pt x="1421" y="2951"/>
                    <a:pt x="1434" y="2965"/>
                    <a:pt x="1434" y="2965"/>
                  </a:cubicBezTo>
                  <a:cubicBezTo>
                    <a:pt x="1448" y="2965"/>
                    <a:pt x="1448" y="2951"/>
                    <a:pt x="1460" y="2951"/>
                  </a:cubicBezTo>
                  <a:cubicBezTo>
                    <a:pt x="2363" y="2420"/>
                    <a:pt x="2681" y="1385"/>
                    <a:pt x="2681" y="1372"/>
                  </a:cubicBezTo>
                  <a:cubicBezTo>
                    <a:pt x="2960" y="842"/>
                    <a:pt x="2881" y="244"/>
                    <a:pt x="2509" y="45"/>
                  </a:cubicBezTo>
                  <a:cubicBezTo>
                    <a:pt x="2448" y="15"/>
                    <a:pt x="2385" y="1"/>
                    <a:pt x="2319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193" y="306"/>
                    <a:pt x="854" y="1"/>
                    <a:pt x="556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72"/>
            <p:cNvSpPr/>
            <p:nvPr/>
          </p:nvSpPr>
          <p:spPr>
            <a:xfrm>
              <a:off x="2920697" y="2262473"/>
              <a:ext cx="13558" cy="32377"/>
            </a:xfrm>
            <a:custGeom>
              <a:avLst/>
              <a:gdLst/>
              <a:ahLst/>
              <a:cxnLst/>
              <a:rect l="l" t="t" r="r" b="b"/>
              <a:pathLst>
                <a:path w="134" h="320" extrusionOk="0">
                  <a:moveTo>
                    <a:pt x="1" y="1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72"/>
            <p:cNvSpPr/>
            <p:nvPr/>
          </p:nvSpPr>
          <p:spPr>
            <a:xfrm>
              <a:off x="2920697" y="2359201"/>
              <a:ext cx="13558" cy="1233961"/>
            </a:xfrm>
            <a:custGeom>
              <a:avLst/>
              <a:gdLst/>
              <a:ahLst/>
              <a:cxnLst/>
              <a:rect l="l" t="t" r="r" b="b"/>
              <a:pathLst>
                <a:path w="134" h="12196" extrusionOk="0">
                  <a:moveTo>
                    <a:pt x="1" y="0"/>
                  </a:moveTo>
                  <a:lnTo>
                    <a:pt x="1" y="650"/>
                  </a:lnTo>
                  <a:lnTo>
                    <a:pt x="134" y="650"/>
                  </a:lnTo>
                  <a:lnTo>
                    <a:pt x="134" y="0"/>
                  </a:lnTo>
                  <a:close/>
                  <a:moveTo>
                    <a:pt x="1" y="1287"/>
                  </a:moveTo>
                  <a:lnTo>
                    <a:pt x="1" y="1924"/>
                  </a:lnTo>
                  <a:lnTo>
                    <a:pt x="134" y="1924"/>
                  </a:lnTo>
                  <a:lnTo>
                    <a:pt x="134" y="1287"/>
                  </a:lnTo>
                  <a:close/>
                  <a:moveTo>
                    <a:pt x="1" y="2575"/>
                  </a:moveTo>
                  <a:lnTo>
                    <a:pt x="1" y="3212"/>
                  </a:lnTo>
                  <a:lnTo>
                    <a:pt x="134" y="3212"/>
                  </a:lnTo>
                  <a:lnTo>
                    <a:pt x="134" y="2575"/>
                  </a:lnTo>
                  <a:close/>
                  <a:moveTo>
                    <a:pt x="1" y="3849"/>
                  </a:moveTo>
                  <a:lnTo>
                    <a:pt x="1" y="4498"/>
                  </a:lnTo>
                  <a:lnTo>
                    <a:pt x="134" y="4498"/>
                  </a:lnTo>
                  <a:lnTo>
                    <a:pt x="134" y="3849"/>
                  </a:lnTo>
                  <a:close/>
                  <a:moveTo>
                    <a:pt x="1" y="5135"/>
                  </a:moveTo>
                  <a:lnTo>
                    <a:pt x="1" y="5772"/>
                  </a:lnTo>
                  <a:lnTo>
                    <a:pt x="134" y="5772"/>
                  </a:lnTo>
                  <a:lnTo>
                    <a:pt x="134" y="5135"/>
                  </a:lnTo>
                  <a:close/>
                  <a:moveTo>
                    <a:pt x="1" y="6423"/>
                  </a:moveTo>
                  <a:lnTo>
                    <a:pt x="1" y="7060"/>
                  </a:lnTo>
                  <a:lnTo>
                    <a:pt x="134" y="7060"/>
                  </a:lnTo>
                  <a:lnTo>
                    <a:pt x="134" y="6423"/>
                  </a:lnTo>
                  <a:close/>
                  <a:moveTo>
                    <a:pt x="1" y="7697"/>
                  </a:moveTo>
                  <a:lnTo>
                    <a:pt x="1" y="8347"/>
                  </a:lnTo>
                  <a:lnTo>
                    <a:pt x="134" y="8347"/>
                  </a:lnTo>
                  <a:lnTo>
                    <a:pt x="134" y="7697"/>
                  </a:lnTo>
                  <a:close/>
                  <a:moveTo>
                    <a:pt x="1" y="8984"/>
                  </a:moveTo>
                  <a:lnTo>
                    <a:pt x="1" y="9635"/>
                  </a:lnTo>
                  <a:lnTo>
                    <a:pt x="134" y="9635"/>
                  </a:lnTo>
                  <a:lnTo>
                    <a:pt x="134" y="8984"/>
                  </a:lnTo>
                  <a:close/>
                  <a:moveTo>
                    <a:pt x="1" y="10272"/>
                  </a:moveTo>
                  <a:lnTo>
                    <a:pt x="1" y="10909"/>
                  </a:lnTo>
                  <a:lnTo>
                    <a:pt x="134" y="10909"/>
                  </a:lnTo>
                  <a:lnTo>
                    <a:pt x="134" y="10272"/>
                  </a:lnTo>
                  <a:close/>
                  <a:moveTo>
                    <a:pt x="1" y="11558"/>
                  </a:moveTo>
                  <a:lnTo>
                    <a:pt x="1" y="12195"/>
                  </a:lnTo>
                  <a:lnTo>
                    <a:pt x="134" y="12195"/>
                  </a:lnTo>
                  <a:lnTo>
                    <a:pt x="134" y="11558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72"/>
            <p:cNvSpPr/>
            <p:nvPr/>
          </p:nvSpPr>
          <p:spPr>
            <a:xfrm>
              <a:off x="2920697" y="3657535"/>
              <a:ext cx="13558" cy="32276"/>
            </a:xfrm>
            <a:custGeom>
              <a:avLst/>
              <a:gdLst/>
              <a:ahLst/>
              <a:cxnLst/>
              <a:rect l="l" t="t" r="r" b="b"/>
              <a:pathLst>
                <a:path w="134" h="319" extrusionOk="0">
                  <a:moveTo>
                    <a:pt x="1" y="0"/>
                  </a:moveTo>
                  <a:lnTo>
                    <a:pt x="1" y="319"/>
                  </a:lnTo>
                  <a:lnTo>
                    <a:pt x="134" y="319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72"/>
            <p:cNvSpPr/>
            <p:nvPr/>
          </p:nvSpPr>
          <p:spPr>
            <a:xfrm>
              <a:off x="2778439" y="3575883"/>
              <a:ext cx="298177" cy="289874"/>
            </a:xfrm>
            <a:custGeom>
              <a:avLst/>
              <a:gdLst/>
              <a:ahLst/>
              <a:cxnLst/>
              <a:rect l="l" t="t" r="r" b="b"/>
              <a:pathLst>
                <a:path w="2947" h="2865" extrusionOk="0">
                  <a:moveTo>
                    <a:pt x="588" y="0"/>
                  </a:moveTo>
                  <a:cubicBezTo>
                    <a:pt x="531" y="0"/>
                    <a:pt x="476" y="12"/>
                    <a:pt x="425" y="38"/>
                  </a:cubicBezTo>
                  <a:cubicBezTo>
                    <a:pt x="66" y="223"/>
                    <a:pt x="0" y="795"/>
                    <a:pt x="266" y="1312"/>
                  </a:cubicBezTo>
                  <a:cubicBezTo>
                    <a:pt x="266" y="1312"/>
                    <a:pt x="570" y="2334"/>
                    <a:pt x="1473" y="2865"/>
                  </a:cubicBezTo>
                  <a:cubicBezTo>
                    <a:pt x="2375" y="2334"/>
                    <a:pt x="2681" y="1312"/>
                    <a:pt x="2681" y="1312"/>
                  </a:cubicBezTo>
                  <a:cubicBezTo>
                    <a:pt x="2946" y="795"/>
                    <a:pt x="2879" y="223"/>
                    <a:pt x="2522" y="38"/>
                  </a:cubicBezTo>
                  <a:cubicBezTo>
                    <a:pt x="2470" y="12"/>
                    <a:pt x="2415" y="0"/>
                    <a:pt x="2358" y="0"/>
                  </a:cubicBezTo>
                  <a:cubicBezTo>
                    <a:pt x="2062" y="0"/>
                    <a:pt x="1707" y="321"/>
                    <a:pt x="1473" y="688"/>
                  </a:cubicBezTo>
                  <a:cubicBezTo>
                    <a:pt x="1239" y="321"/>
                    <a:pt x="884" y="0"/>
                    <a:pt x="588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72"/>
            <p:cNvSpPr/>
            <p:nvPr/>
          </p:nvSpPr>
          <p:spPr>
            <a:xfrm>
              <a:off x="2782385" y="3571128"/>
              <a:ext cx="299594" cy="298676"/>
            </a:xfrm>
            <a:custGeom>
              <a:avLst/>
              <a:gdLst/>
              <a:ahLst/>
              <a:cxnLst/>
              <a:rect l="l" t="t" r="r" b="b"/>
              <a:pathLst>
                <a:path w="2961" h="2952" extrusionOk="0">
                  <a:moveTo>
                    <a:pt x="2316" y="92"/>
                  </a:moveTo>
                  <a:cubicBezTo>
                    <a:pt x="2365" y="92"/>
                    <a:pt x="2413" y="102"/>
                    <a:pt x="2456" y="125"/>
                  </a:cubicBezTo>
                  <a:cubicBezTo>
                    <a:pt x="2787" y="297"/>
                    <a:pt x="2854" y="842"/>
                    <a:pt x="2601" y="1346"/>
                  </a:cubicBezTo>
                  <a:cubicBezTo>
                    <a:pt x="2589" y="1359"/>
                    <a:pt x="2297" y="2341"/>
                    <a:pt x="1434" y="2859"/>
                  </a:cubicBezTo>
                  <a:cubicBezTo>
                    <a:pt x="572" y="2341"/>
                    <a:pt x="280" y="1359"/>
                    <a:pt x="266" y="1332"/>
                  </a:cubicBezTo>
                  <a:cubicBezTo>
                    <a:pt x="147" y="1093"/>
                    <a:pt x="94" y="828"/>
                    <a:pt x="120" y="603"/>
                  </a:cubicBezTo>
                  <a:cubicBezTo>
                    <a:pt x="147" y="377"/>
                    <a:pt x="253" y="205"/>
                    <a:pt x="412" y="125"/>
                  </a:cubicBezTo>
                  <a:cubicBezTo>
                    <a:pt x="452" y="98"/>
                    <a:pt x="505" y="98"/>
                    <a:pt x="558" y="98"/>
                  </a:cubicBezTo>
                  <a:cubicBezTo>
                    <a:pt x="823" y="98"/>
                    <a:pt x="1168" y="403"/>
                    <a:pt x="1394" y="762"/>
                  </a:cubicBezTo>
                  <a:cubicBezTo>
                    <a:pt x="1401" y="775"/>
                    <a:pt x="1417" y="782"/>
                    <a:pt x="1434" y="782"/>
                  </a:cubicBezTo>
                  <a:cubicBezTo>
                    <a:pt x="1450" y="782"/>
                    <a:pt x="1467" y="775"/>
                    <a:pt x="1474" y="762"/>
                  </a:cubicBezTo>
                  <a:cubicBezTo>
                    <a:pt x="1698" y="403"/>
                    <a:pt x="2045" y="92"/>
                    <a:pt x="2316" y="92"/>
                  </a:cubicBezTo>
                  <a:close/>
                  <a:moveTo>
                    <a:pt x="549" y="1"/>
                  </a:moveTo>
                  <a:cubicBezTo>
                    <a:pt x="484" y="1"/>
                    <a:pt x="420" y="15"/>
                    <a:pt x="359" y="45"/>
                  </a:cubicBezTo>
                  <a:cubicBezTo>
                    <a:pt x="186" y="138"/>
                    <a:pt x="67" y="337"/>
                    <a:pt x="27" y="589"/>
                  </a:cubicBezTo>
                  <a:cubicBezTo>
                    <a:pt x="0" y="842"/>
                    <a:pt x="54" y="1120"/>
                    <a:pt x="186" y="1372"/>
                  </a:cubicBezTo>
                  <a:cubicBezTo>
                    <a:pt x="186" y="1372"/>
                    <a:pt x="505" y="2420"/>
                    <a:pt x="1407" y="2951"/>
                  </a:cubicBezTo>
                  <a:lnTo>
                    <a:pt x="1460" y="2951"/>
                  </a:lnTo>
                  <a:cubicBezTo>
                    <a:pt x="2363" y="2420"/>
                    <a:pt x="2681" y="1372"/>
                    <a:pt x="2681" y="1372"/>
                  </a:cubicBezTo>
                  <a:cubicBezTo>
                    <a:pt x="2960" y="842"/>
                    <a:pt x="2881" y="244"/>
                    <a:pt x="2495" y="45"/>
                  </a:cubicBezTo>
                  <a:cubicBezTo>
                    <a:pt x="2437" y="15"/>
                    <a:pt x="2375" y="1"/>
                    <a:pt x="2312" y="1"/>
                  </a:cubicBezTo>
                  <a:cubicBezTo>
                    <a:pt x="2014" y="1"/>
                    <a:pt x="1674" y="306"/>
                    <a:pt x="1434" y="656"/>
                  </a:cubicBezTo>
                  <a:cubicBezTo>
                    <a:pt x="1193" y="306"/>
                    <a:pt x="854" y="1"/>
                    <a:pt x="54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72"/>
            <p:cNvSpPr/>
            <p:nvPr/>
          </p:nvSpPr>
          <p:spPr>
            <a:xfrm>
              <a:off x="568274" y="1084846"/>
              <a:ext cx="2786194" cy="1889389"/>
            </a:xfrm>
            <a:custGeom>
              <a:avLst/>
              <a:gdLst/>
              <a:ahLst/>
              <a:cxnLst/>
              <a:rect l="l" t="t" r="r" b="b"/>
              <a:pathLst>
                <a:path w="27537" h="18674" extrusionOk="0">
                  <a:moveTo>
                    <a:pt x="19960" y="1"/>
                  </a:moveTo>
                  <a:cubicBezTo>
                    <a:pt x="17810" y="1"/>
                    <a:pt x="16018" y="1461"/>
                    <a:pt x="15501" y="3438"/>
                  </a:cubicBezTo>
                  <a:cubicBezTo>
                    <a:pt x="15076" y="2947"/>
                    <a:pt x="14452" y="2642"/>
                    <a:pt x="13762" y="2642"/>
                  </a:cubicBezTo>
                  <a:cubicBezTo>
                    <a:pt x="12926" y="2642"/>
                    <a:pt x="12196" y="3093"/>
                    <a:pt x="11785" y="3770"/>
                  </a:cubicBezTo>
                  <a:cubicBezTo>
                    <a:pt x="11121" y="2097"/>
                    <a:pt x="9489" y="917"/>
                    <a:pt x="7565" y="917"/>
                  </a:cubicBezTo>
                  <a:cubicBezTo>
                    <a:pt x="5056" y="917"/>
                    <a:pt x="3026" y="2947"/>
                    <a:pt x="3026" y="5468"/>
                  </a:cubicBezTo>
                  <a:cubicBezTo>
                    <a:pt x="3026" y="6172"/>
                    <a:pt x="3186" y="6848"/>
                    <a:pt x="3478" y="7446"/>
                  </a:cubicBezTo>
                  <a:cubicBezTo>
                    <a:pt x="3424" y="7446"/>
                    <a:pt x="3384" y="7432"/>
                    <a:pt x="3345" y="7432"/>
                  </a:cubicBezTo>
                  <a:cubicBezTo>
                    <a:pt x="1500" y="7432"/>
                    <a:pt x="1" y="8932"/>
                    <a:pt x="1" y="10776"/>
                  </a:cubicBezTo>
                  <a:cubicBezTo>
                    <a:pt x="1" y="12622"/>
                    <a:pt x="1500" y="14121"/>
                    <a:pt x="3345" y="14121"/>
                  </a:cubicBezTo>
                  <a:cubicBezTo>
                    <a:pt x="3862" y="14121"/>
                    <a:pt x="4366" y="14002"/>
                    <a:pt x="4805" y="13789"/>
                  </a:cubicBezTo>
                  <a:lnTo>
                    <a:pt x="4805" y="13789"/>
                  </a:lnTo>
                  <a:cubicBezTo>
                    <a:pt x="4791" y="13896"/>
                    <a:pt x="4791" y="14015"/>
                    <a:pt x="4791" y="14121"/>
                  </a:cubicBezTo>
                  <a:cubicBezTo>
                    <a:pt x="4791" y="15966"/>
                    <a:pt x="6277" y="17465"/>
                    <a:pt x="8122" y="17465"/>
                  </a:cubicBezTo>
                  <a:cubicBezTo>
                    <a:pt x="9037" y="17465"/>
                    <a:pt x="9860" y="17107"/>
                    <a:pt x="10471" y="16509"/>
                  </a:cubicBezTo>
                  <a:cubicBezTo>
                    <a:pt x="11267" y="17810"/>
                    <a:pt x="12700" y="18673"/>
                    <a:pt x="14333" y="18673"/>
                  </a:cubicBezTo>
                  <a:cubicBezTo>
                    <a:pt x="16257" y="18673"/>
                    <a:pt x="17902" y="17479"/>
                    <a:pt x="18566" y="15793"/>
                  </a:cubicBezTo>
                  <a:cubicBezTo>
                    <a:pt x="19163" y="16350"/>
                    <a:pt x="19972" y="16695"/>
                    <a:pt x="20848" y="16695"/>
                  </a:cubicBezTo>
                  <a:cubicBezTo>
                    <a:pt x="22693" y="16695"/>
                    <a:pt x="24193" y="15196"/>
                    <a:pt x="24193" y="13351"/>
                  </a:cubicBezTo>
                  <a:cubicBezTo>
                    <a:pt x="26038" y="13351"/>
                    <a:pt x="27537" y="11852"/>
                    <a:pt x="27537" y="10007"/>
                  </a:cubicBezTo>
                  <a:cubicBezTo>
                    <a:pt x="27537" y="8163"/>
                    <a:pt x="26038" y="6663"/>
                    <a:pt x="24193" y="6663"/>
                  </a:cubicBezTo>
                  <a:cubicBezTo>
                    <a:pt x="24153" y="6663"/>
                    <a:pt x="24113" y="6676"/>
                    <a:pt x="24074" y="6676"/>
                  </a:cubicBezTo>
                  <a:cubicBezTo>
                    <a:pt x="24392" y="6052"/>
                    <a:pt x="24564" y="5349"/>
                    <a:pt x="24564" y="4619"/>
                  </a:cubicBezTo>
                  <a:cubicBezTo>
                    <a:pt x="24564" y="2071"/>
                    <a:pt x="22494" y="1"/>
                    <a:pt x="1996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72"/>
            <p:cNvSpPr/>
            <p:nvPr/>
          </p:nvSpPr>
          <p:spPr>
            <a:xfrm>
              <a:off x="562912" y="1080900"/>
              <a:ext cx="2795705" cy="1897280"/>
            </a:xfrm>
            <a:custGeom>
              <a:avLst/>
              <a:gdLst/>
              <a:ahLst/>
              <a:cxnLst/>
              <a:rect l="l" t="t" r="r" b="b"/>
              <a:pathLst>
                <a:path w="27631" h="18752" extrusionOk="0">
                  <a:moveTo>
                    <a:pt x="20013" y="93"/>
                  </a:moveTo>
                  <a:cubicBezTo>
                    <a:pt x="22520" y="93"/>
                    <a:pt x="24564" y="2136"/>
                    <a:pt x="24564" y="4658"/>
                  </a:cubicBezTo>
                  <a:cubicBezTo>
                    <a:pt x="24564" y="5375"/>
                    <a:pt x="24405" y="6052"/>
                    <a:pt x="24086" y="6689"/>
                  </a:cubicBezTo>
                  <a:cubicBezTo>
                    <a:pt x="24086" y="6702"/>
                    <a:pt x="24086" y="6715"/>
                    <a:pt x="24100" y="6728"/>
                  </a:cubicBezTo>
                  <a:cubicBezTo>
                    <a:pt x="24100" y="6742"/>
                    <a:pt x="24113" y="6755"/>
                    <a:pt x="24127" y="6755"/>
                  </a:cubicBezTo>
                  <a:lnTo>
                    <a:pt x="24246" y="6755"/>
                  </a:lnTo>
                  <a:cubicBezTo>
                    <a:pt x="26064" y="6755"/>
                    <a:pt x="27537" y="8228"/>
                    <a:pt x="27537" y="10046"/>
                  </a:cubicBezTo>
                  <a:cubicBezTo>
                    <a:pt x="27537" y="11864"/>
                    <a:pt x="26064" y="13351"/>
                    <a:pt x="24246" y="13351"/>
                  </a:cubicBezTo>
                  <a:cubicBezTo>
                    <a:pt x="24219" y="13351"/>
                    <a:pt x="24192" y="13363"/>
                    <a:pt x="24192" y="13390"/>
                  </a:cubicBezTo>
                  <a:cubicBezTo>
                    <a:pt x="24192" y="15209"/>
                    <a:pt x="22720" y="16695"/>
                    <a:pt x="20901" y="16695"/>
                  </a:cubicBezTo>
                  <a:cubicBezTo>
                    <a:pt x="20066" y="16695"/>
                    <a:pt x="19270" y="16376"/>
                    <a:pt x="18645" y="15805"/>
                  </a:cubicBezTo>
                  <a:cubicBezTo>
                    <a:pt x="18645" y="15796"/>
                    <a:pt x="18632" y="15787"/>
                    <a:pt x="18620" y="15787"/>
                  </a:cubicBezTo>
                  <a:cubicBezTo>
                    <a:pt x="18615" y="15787"/>
                    <a:pt x="18610" y="15788"/>
                    <a:pt x="18606" y="15793"/>
                  </a:cubicBezTo>
                  <a:cubicBezTo>
                    <a:pt x="18592" y="15793"/>
                    <a:pt x="18579" y="15805"/>
                    <a:pt x="18579" y="15819"/>
                  </a:cubicBezTo>
                  <a:cubicBezTo>
                    <a:pt x="17889" y="17544"/>
                    <a:pt x="16257" y="18659"/>
                    <a:pt x="14386" y="18659"/>
                  </a:cubicBezTo>
                  <a:cubicBezTo>
                    <a:pt x="12820" y="18659"/>
                    <a:pt x="11387" y="17863"/>
                    <a:pt x="10564" y="16522"/>
                  </a:cubicBezTo>
                  <a:cubicBezTo>
                    <a:pt x="10550" y="16509"/>
                    <a:pt x="10537" y="16509"/>
                    <a:pt x="10524" y="16509"/>
                  </a:cubicBezTo>
                  <a:cubicBezTo>
                    <a:pt x="10511" y="16509"/>
                    <a:pt x="10497" y="16509"/>
                    <a:pt x="10484" y="16522"/>
                  </a:cubicBezTo>
                  <a:cubicBezTo>
                    <a:pt x="9874" y="17120"/>
                    <a:pt x="9051" y="17465"/>
                    <a:pt x="8175" y="17465"/>
                  </a:cubicBezTo>
                  <a:cubicBezTo>
                    <a:pt x="6357" y="17465"/>
                    <a:pt x="4884" y="15978"/>
                    <a:pt x="4884" y="14160"/>
                  </a:cubicBezTo>
                  <a:cubicBezTo>
                    <a:pt x="4884" y="14054"/>
                    <a:pt x="4884" y="13935"/>
                    <a:pt x="4897" y="13828"/>
                  </a:cubicBezTo>
                  <a:cubicBezTo>
                    <a:pt x="4897" y="13815"/>
                    <a:pt x="4897" y="13802"/>
                    <a:pt x="4884" y="13788"/>
                  </a:cubicBezTo>
                  <a:cubicBezTo>
                    <a:pt x="4877" y="13782"/>
                    <a:pt x="4867" y="13779"/>
                    <a:pt x="4857" y="13779"/>
                  </a:cubicBezTo>
                  <a:cubicBezTo>
                    <a:pt x="4847" y="13779"/>
                    <a:pt x="4837" y="13782"/>
                    <a:pt x="4831" y="13788"/>
                  </a:cubicBezTo>
                  <a:cubicBezTo>
                    <a:pt x="4380" y="14000"/>
                    <a:pt x="3902" y="14120"/>
                    <a:pt x="3398" y="14120"/>
                  </a:cubicBezTo>
                  <a:cubicBezTo>
                    <a:pt x="1579" y="14120"/>
                    <a:pt x="93" y="12634"/>
                    <a:pt x="93" y="10815"/>
                  </a:cubicBezTo>
                  <a:cubicBezTo>
                    <a:pt x="93" y="8998"/>
                    <a:pt x="1579" y="7524"/>
                    <a:pt x="3398" y="7524"/>
                  </a:cubicBezTo>
                  <a:lnTo>
                    <a:pt x="3531" y="7524"/>
                  </a:lnTo>
                  <a:cubicBezTo>
                    <a:pt x="3531" y="7524"/>
                    <a:pt x="3557" y="7524"/>
                    <a:pt x="3570" y="7512"/>
                  </a:cubicBezTo>
                  <a:lnTo>
                    <a:pt x="3570" y="7459"/>
                  </a:lnTo>
                  <a:cubicBezTo>
                    <a:pt x="3278" y="6848"/>
                    <a:pt x="3119" y="6185"/>
                    <a:pt x="3119" y="5507"/>
                  </a:cubicBezTo>
                  <a:cubicBezTo>
                    <a:pt x="3119" y="3026"/>
                    <a:pt x="5136" y="995"/>
                    <a:pt x="7618" y="995"/>
                  </a:cubicBezTo>
                  <a:cubicBezTo>
                    <a:pt x="9476" y="995"/>
                    <a:pt x="11108" y="2110"/>
                    <a:pt x="11798" y="3822"/>
                  </a:cubicBezTo>
                  <a:cubicBezTo>
                    <a:pt x="11811" y="3849"/>
                    <a:pt x="11824" y="3849"/>
                    <a:pt x="11838" y="3862"/>
                  </a:cubicBezTo>
                  <a:cubicBezTo>
                    <a:pt x="11865" y="3862"/>
                    <a:pt x="11877" y="3849"/>
                    <a:pt x="11877" y="3835"/>
                  </a:cubicBezTo>
                  <a:cubicBezTo>
                    <a:pt x="12289" y="3159"/>
                    <a:pt x="13032" y="2734"/>
                    <a:pt x="13815" y="2734"/>
                  </a:cubicBezTo>
                  <a:cubicBezTo>
                    <a:pt x="14466" y="2734"/>
                    <a:pt x="15089" y="3012"/>
                    <a:pt x="15513" y="3504"/>
                  </a:cubicBezTo>
                  <a:cubicBezTo>
                    <a:pt x="15527" y="3517"/>
                    <a:pt x="15540" y="3517"/>
                    <a:pt x="15554" y="3517"/>
                  </a:cubicBezTo>
                  <a:cubicBezTo>
                    <a:pt x="15580" y="3517"/>
                    <a:pt x="15593" y="3504"/>
                    <a:pt x="15593" y="3490"/>
                  </a:cubicBezTo>
                  <a:cubicBezTo>
                    <a:pt x="16124" y="1487"/>
                    <a:pt x="17942" y="93"/>
                    <a:pt x="20013" y="93"/>
                  </a:cubicBezTo>
                  <a:close/>
                  <a:moveTo>
                    <a:pt x="20013" y="0"/>
                  </a:moveTo>
                  <a:cubicBezTo>
                    <a:pt x="17929" y="0"/>
                    <a:pt x="16097" y="1393"/>
                    <a:pt x="15527" y="3384"/>
                  </a:cubicBezTo>
                  <a:cubicBezTo>
                    <a:pt x="15089" y="2906"/>
                    <a:pt x="14466" y="2641"/>
                    <a:pt x="13815" y="2641"/>
                  </a:cubicBezTo>
                  <a:cubicBezTo>
                    <a:pt x="13032" y="2641"/>
                    <a:pt x="12275" y="3053"/>
                    <a:pt x="11851" y="3716"/>
                  </a:cubicBezTo>
                  <a:cubicBezTo>
                    <a:pt x="11134" y="2004"/>
                    <a:pt x="9476" y="916"/>
                    <a:pt x="7618" y="916"/>
                  </a:cubicBezTo>
                  <a:cubicBezTo>
                    <a:pt x="5096" y="916"/>
                    <a:pt x="3026" y="2973"/>
                    <a:pt x="3026" y="5507"/>
                  </a:cubicBezTo>
                  <a:cubicBezTo>
                    <a:pt x="3026" y="6171"/>
                    <a:pt x="3172" y="6822"/>
                    <a:pt x="3451" y="7432"/>
                  </a:cubicBezTo>
                  <a:lnTo>
                    <a:pt x="3398" y="7432"/>
                  </a:lnTo>
                  <a:cubicBezTo>
                    <a:pt x="1526" y="7432"/>
                    <a:pt x="1" y="8958"/>
                    <a:pt x="1" y="10815"/>
                  </a:cubicBezTo>
                  <a:cubicBezTo>
                    <a:pt x="1" y="12687"/>
                    <a:pt x="1526" y="14213"/>
                    <a:pt x="3398" y="14213"/>
                  </a:cubicBezTo>
                  <a:cubicBezTo>
                    <a:pt x="3888" y="14213"/>
                    <a:pt x="4353" y="14107"/>
                    <a:pt x="4805" y="13894"/>
                  </a:cubicBezTo>
                  <a:lnTo>
                    <a:pt x="4805" y="13894"/>
                  </a:lnTo>
                  <a:cubicBezTo>
                    <a:pt x="4791" y="13988"/>
                    <a:pt x="4791" y="14080"/>
                    <a:pt x="4791" y="14160"/>
                  </a:cubicBezTo>
                  <a:cubicBezTo>
                    <a:pt x="4791" y="16031"/>
                    <a:pt x="6317" y="17544"/>
                    <a:pt x="8175" y="17544"/>
                  </a:cubicBezTo>
                  <a:cubicBezTo>
                    <a:pt x="9051" y="17544"/>
                    <a:pt x="9874" y="17226"/>
                    <a:pt x="10511" y="16615"/>
                  </a:cubicBezTo>
                  <a:cubicBezTo>
                    <a:pt x="11360" y="17955"/>
                    <a:pt x="12806" y="18751"/>
                    <a:pt x="14386" y="18751"/>
                  </a:cubicBezTo>
                  <a:cubicBezTo>
                    <a:pt x="16270" y="18751"/>
                    <a:pt x="17929" y="17637"/>
                    <a:pt x="18633" y="15911"/>
                  </a:cubicBezTo>
                  <a:cubicBezTo>
                    <a:pt x="19256" y="16469"/>
                    <a:pt x="20066" y="16775"/>
                    <a:pt x="20901" y="16775"/>
                  </a:cubicBezTo>
                  <a:cubicBezTo>
                    <a:pt x="22759" y="16775"/>
                    <a:pt x="24259" y="15288"/>
                    <a:pt x="24286" y="13443"/>
                  </a:cubicBezTo>
                  <a:cubicBezTo>
                    <a:pt x="26130" y="13417"/>
                    <a:pt x="27630" y="11904"/>
                    <a:pt x="27630" y="10046"/>
                  </a:cubicBezTo>
                  <a:cubicBezTo>
                    <a:pt x="27630" y="8188"/>
                    <a:pt x="26117" y="6662"/>
                    <a:pt x="24246" y="6662"/>
                  </a:cubicBezTo>
                  <a:lnTo>
                    <a:pt x="24206" y="6662"/>
                  </a:lnTo>
                  <a:cubicBezTo>
                    <a:pt x="24511" y="6038"/>
                    <a:pt x="24657" y="5362"/>
                    <a:pt x="24657" y="4658"/>
                  </a:cubicBezTo>
                  <a:cubicBezTo>
                    <a:pt x="24657" y="2083"/>
                    <a:pt x="22573" y="0"/>
                    <a:pt x="20013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72"/>
            <p:cNvSpPr/>
            <p:nvPr/>
          </p:nvSpPr>
          <p:spPr>
            <a:xfrm>
              <a:off x="1132249" y="2067703"/>
              <a:ext cx="486170" cy="235137"/>
            </a:xfrm>
            <a:custGeom>
              <a:avLst/>
              <a:gdLst/>
              <a:ahLst/>
              <a:cxnLst/>
              <a:rect l="l" t="t" r="r" b="b"/>
              <a:pathLst>
                <a:path w="4805" h="2324" extrusionOk="0">
                  <a:moveTo>
                    <a:pt x="2402" y="1"/>
                  </a:moveTo>
                  <a:cubicBezTo>
                    <a:pt x="1075" y="1"/>
                    <a:pt x="0" y="519"/>
                    <a:pt x="0" y="1156"/>
                  </a:cubicBezTo>
                  <a:cubicBezTo>
                    <a:pt x="0" y="1806"/>
                    <a:pt x="1075" y="2324"/>
                    <a:pt x="2402" y="2324"/>
                  </a:cubicBezTo>
                  <a:cubicBezTo>
                    <a:pt x="3729" y="2324"/>
                    <a:pt x="4804" y="1806"/>
                    <a:pt x="4804" y="1156"/>
                  </a:cubicBezTo>
                  <a:cubicBezTo>
                    <a:pt x="4804" y="519"/>
                    <a:pt x="3729" y="1"/>
                    <a:pt x="240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72"/>
            <p:cNvSpPr/>
            <p:nvPr/>
          </p:nvSpPr>
          <p:spPr>
            <a:xfrm>
              <a:off x="2303098" y="2067703"/>
              <a:ext cx="487485" cy="235137"/>
            </a:xfrm>
            <a:custGeom>
              <a:avLst/>
              <a:gdLst/>
              <a:ahLst/>
              <a:cxnLst/>
              <a:rect l="l" t="t" r="r" b="b"/>
              <a:pathLst>
                <a:path w="4818" h="2324" extrusionOk="0">
                  <a:moveTo>
                    <a:pt x="2402" y="1"/>
                  </a:moveTo>
                  <a:cubicBezTo>
                    <a:pt x="1075" y="1"/>
                    <a:pt x="0" y="519"/>
                    <a:pt x="0" y="1156"/>
                  </a:cubicBezTo>
                  <a:cubicBezTo>
                    <a:pt x="0" y="1806"/>
                    <a:pt x="1075" y="2324"/>
                    <a:pt x="2402" y="2324"/>
                  </a:cubicBezTo>
                  <a:cubicBezTo>
                    <a:pt x="3743" y="2324"/>
                    <a:pt x="4817" y="1806"/>
                    <a:pt x="4817" y="1156"/>
                  </a:cubicBezTo>
                  <a:cubicBezTo>
                    <a:pt x="4817" y="519"/>
                    <a:pt x="3743" y="1"/>
                    <a:pt x="2402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72"/>
            <p:cNvSpPr/>
            <p:nvPr/>
          </p:nvSpPr>
          <p:spPr>
            <a:xfrm>
              <a:off x="1398047" y="1969761"/>
              <a:ext cx="318312" cy="141952"/>
            </a:xfrm>
            <a:custGeom>
              <a:avLst/>
              <a:gdLst/>
              <a:ahLst/>
              <a:cxnLst/>
              <a:rect l="l" t="t" r="r" b="b"/>
              <a:pathLst>
                <a:path w="3146" h="1403" extrusionOk="0">
                  <a:moveTo>
                    <a:pt x="851" y="0"/>
                  </a:moveTo>
                  <a:cubicBezTo>
                    <a:pt x="793" y="0"/>
                    <a:pt x="737" y="40"/>
                    <a:pt x="744" y="120"/>
                  </a:cubicBezTo>
                  <a:lnTo>
                    <a:pt x="744" y="160"/>
                  </a:lnTo>
                  <a:cubicBezTo>
                    <a:pt x="558" y="186"/>
                    <a:pt x="372" y="213"/>
                    <a:pt x="199" y="239"/>
                  </a:cubicBezTo>
                  <a:cubicBezTo>
                    <a:pt x="160" y="252"/>
                    <a:pt x="134" y="252"/>
                    <a:pt x="107" y="266"/>
                  </a:cubicBezTo>
                  <a:cubicBezTo>
                    <a:pt x="40" y="266"/>
                    <a:pt x="1" y="346"/>
                    <a:pt x="27" y="399"/>
                  </a:cubicBezTo>
                  <a:cubicBezTo>
                    <a:pt x="38" y="454"/>
                    <a:pt x="87" y="481"/>
                    <a:pt x="134" y="481"/>
                  </a:cubicBezTo>
                  <a:cubicBezTo>
                    <a:pt x="143" y="481"/>
                    <a:pt x="152" y="480"/>
                    <a:pt x="160" y="478"/>
                  </a:cubicBezTo>
                  <a:cubicBezTo>
                    <a:pt x="372" y="452"/>
                    <a:pt x="571" y="411"/>
                    <a:pt x="771" y="385"/>
                  </a:cubicBezTo>
                  <a:cubicBezTo>
                    <a:pt x="783" y="411"/>
                    <a:pt x="797" y="452"/>
                    <a:pt x="797" y="491"/>
                  </a:cubicBezTo>
                  <a:cubicBezTo>
                    <a:pt x="651" y="544"/>
                    <a:pt x="491" y="611"/>
                    <a:pt x="332" y="677"/>
                  </a:cubicBezTo>
                  <a:cubicBezTo>
                    <a:pt x="306" y="691"/>
                    <a:pt x="279" y="703"/>
                    <a:pt x="253" y="703"/>
                  </a:cubicBezTo>
                  <a:cubicBezTo>
                    <a:pt x="187" y="730"/>
                    <a:pt x="146" y="783"/>
                    <a:pt x="173" y="850"/>
                  </a:cubicBezTo>
                  <a:cubicBezTo>
                    <a:pt x="184" y="893"/>
                    <a:pt x="230" y="937"/>
                    <a:pt x="275" y="937"/>
                  </a:cubicBezTo>
                  <a:cubicBezTo>
                    <a:pt x="286" y="937"/>
                    <a:pt x="296" y="934"/>
                    <a:pt x="306" y="930"/>
                  </a:cubicBezTo>
                  <a:cubicBezTo>
                    <a:pt x="505" y="850"/>
                    <a:pt x="704" y="770"/>
                    <a:pt x="890" y="691"/>
                  </a:cubicBezTo>
                  <a:cubicBezTo>
                    <a:pt x="916" y="730"/>
                    <a:pt x="930" y="770"/>
                    <a:pt x="956" y="797"/>
                  </a:cubicBezTo>
                  <a:cubicBezTo>
                    <a:pt x="810" y="916"/>
                    <a:pt x="677" y="1036"/>
                    <a:pt x="532" y="1142"/>
                  </a:cubicBezTo>
                  <a:cubicBezTo>
                    <a:pt x="505" y="1168"/>
                    <a:pt x="479" y="1181"/>
                    <a:pt x="452" y="1208"/>
                  </a:cubicBezTo>
                  <a:cubicBezTo>
                    <a:pt x="412" y="1248"/>
                    <a:pt x="412" y="1328"/>
                    <a:pt x="452" y="1367"/>
                  </a:cubicBezTo>
                  <a:cubicBezTo>
                    <a:pt x="477" y="1392"/>
                    <a:pt x="504" y="1402"/>
                    <a:pt x="532" y="1402"/>
                  </a:cubicBezTo>
                  <a:cubicBezTo>
                    <a:pt x="564" y="1402"/>
                    <a:pt x="596" y="1388"/>
                    <a:pt x="624" y="1367"/>
                  </a:cubicBezTo>
                  <a:lnTo>
                    <a:pt x="1102" y="969"/>
                  </a:lnTo>
                  <a:cubicBezTo>
                    <a:pt x="1222" y="1089"/>
                    <a:pt x="1367" y="1181"/>
                    <a:pt x="1527" y="1248"/>
                  </a:cubicBezTo>
                  <a:cubicBezTo>
                    <a:pt x="1657" y="1296"/>
                    <a:pt x="1795" y="1320"/>
                    <a:pt x="1932" y="1320"/>
                  </a:cubicBezTo>
                  <a:cubicBezTo>
                    <a:pt x="2285" y="1320"/>
                    <a:pt x="2638" y="1166"/>
                    <a:pt x="2867" y="889"/>
                  </a:cubicBezTo>
                  <a:cubicBezTo>
                    <a:pt x="3053" y="677"/>
                    <a:pt x="3146" y="399"/>
                    <a:pt x="3146" y="120"/>
                  </a:cubicBezTo>
                  <a:cubicBezTo>
                    <a:pt x="3146" y="40"/>
                    <a:pt x="3089" y="0"/>
                    <a:pt x="3033" y="0"/>
                  </a:cubicBezTo>
                  <a:cubicBezTo>
                    <a:pt x="2977" y="0"/>
                    <a:pt x="2920" y="40"/>
                    <a:pt x="2920" y="120"/>
                  </a:cubicBezTo>
                  <a:cubicBezTo>
                    <a:pt x="2907" y="650"/>
                    <a:pt x="2482" y="1089"/>
                    <a:pt x="1938" y="1089"/>
                  </a:cubicBezTo>
                  <a:cubicBezTo>
                    <a:pt x="1408" y="1089"/>
                    <a:pt x="983" y="650"/>
                    <a:pt x="969" y="120"/>
                  </a:cubicBezTo>
                  <a:cubicBezTo>
                    <a:pt x="969" y="40"/>
                    <a:pt x="909" y="0"/>
                    <a:pt x="85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72"/>
            <p:cNvSpPr/>
            <p:nvPr/>
          </p:nvSpPr>
          <p:spPr>
            <a:xfrm>
              <a:off x="2205055" y="1969761"/>
              <a:ext cx="318312" cy="141952"/>
            </a:xfrm>
            <a:custGeom>
              <a:avLst/>
              <a:gdLst/>
              <a:ahLst/>
              <a:cxnLst/>
              <a:rect l="l" t="t" r="r" b="b"/>
              <a:pathLst>
                <a:path w="3146" h="1403" extrusionOk="0">
                  <a:moveTo>
                    <a:pt x="115" y="0"/>
                  </a:moveTo>
                  <a:cubicBezTo>
                    <a:pt x="57" y="0"/>
                    <a:pt x="0" y="40"/>
                    <a:pt x="0" y="120"/>
                  </a:cubicBezTo>
                  <a:cubicBezTo>
                    <a:pt x="0" y="399"/>
                    <a:pt x="106" y="677"/>
                    <a:pt x="292" y="889"/>
                  </a:cubicBezTo>
                  <a:cubicBezTo>
                    <a:pt x="521" y="1166"/>
                    <a:pt x="874" y="1320"/>
                    <a:pt x="1227" y="1320"/>
                  </a:cubicBezTo>
                  <a:cubicBezTo>
                    <a:pt x="1365" y="1320"/>
                    <a:pt x="1502" y="1296"/>
                    <a:pt x="1633" y="1248"/>
                  </a:cubicBezTo>
                  <a:cubicBezTo>
                    <a:pt x="1792" y="1181"/>
                    <a:pt x="1925" y="1089"/>
                    <a:pt x="2044" y="969"/>
                  </a:cubicBezTo>
                  <a:cubicBezTo>
                    <a:pt x="2203" y="1102"/>
                    <a:pt x="2376" y="1234"/>
                    <a:pt x="2535" y="1367"/>
                  </a:cubicBezTo>
                  <a:cubicBezTo>
                    <a:pt x="2564" y="1388"/>
                    <a:pt x="2592" y="1402"/>
                    <a:pt x="2620" y="1402"/>
                  </a:cubicBezTo>
                  <a:cubicBezTo>
                    <a:pt x="2645" y="1402"/>
                    <a:pt x="2670" y="1392"/>
                    <a:pt x="2695" y="1367"/>
                  </a:cubicBezTo>
                  <a:cubicBezTo>
                    <a:pt x="2734" y="1328"/>
                    <a:pt x="2748" y="1248"/>
                    <a:pt x="2695" y="1208"/>
                  </a:cubicBezTo>
                  <a:lnTo>
                    <a:pt x="2628" y="1142"/>
                  </a:lnTo>
                  <a:cubicBezTo>
                    <a:pt x="2482" y="1036"/>
                    <a:pt x="2336" y="916"/>
                    <a:pt x="2190" y="797"/>
                  </a:cubicBezTo>
                  <a:cubicBezTo>
                    <a:pt x="2217" y="770"/>
                    <a:pt x="2243" y="730"/>
                    <a:pt x="2256" y="691"/>
                  </a:cubicBezTo>
                  <a:cubicBezTo>
                    <a:pt x="2456" y="770"/>
                    <a:pt x="2654" y="850"/>
                    <a:pt x="2840" y="930"/>
                  </a:cubicBezTo>
                  <a:cubicBezTo>
                    <a:pt x="2852" y="934"/>
                    <a:pt x="2864" y="937"/>
                    <a:pt x="2876" y="937"/>
                  </a:cubicBezTo>
                  <a:cubicBezTo>
                    <a:pt x="2929" y="937"/>
                    <a:pt x="2975" y="893"/>
                    <a:pt x="2986" y="850"/>
                  </a:cubicBezTo>
                  <a:cubicBezTo>
                    <a:pt x="2999" y="783"/>
                    <a:pt x="2960" y="730"/>
                    <a:pt x="2907" y="703"/>
                  </a:cubicBezTo>
                  <a:cubicBezTo>
                    <a:pt x="2880" y="703"/>
                    <a:pt x="2854" y="691"/>
                    <a:pt x="2813" y="677"/>
                  </a:cubicBezTo>
                  <a:cubicBezTo>
                    <a:pt x="2668" y="611"/>
                    <a:pt x="2509" y="544"/>
                    <a:pt x="2349" y="491"/>
                  </a:cubicBezTo>
                  <a:cubicBezTo>
                    <a:pt x="2362" y="452"/>
                    <a:pt x="2376" y="411"/>
                    <a:pt x="2376" y="385"/>
                  </a:cubicBezTo>
                  <a:cubicBezTo>
                    <a:pt x="2575" y="411"/>
                    <a:pt x="2787" y="452"/>
                    <a:pt x="2986" y="478"/>
                  </a:cubicBezTo>
                  <a:cubicBezTo>
                    <a:pt x="2997" y="480"/>
                    <a:pt x="3007" y="481"/>
                    <a:pt x="3017" y="481"/>
                  </a:cubicBezTo>
                  <a:cubicBezTo>
                    <a:pt x="3069" y="481"/>
                    <a:pt x="3110" y="454"/>
                    <a:pt x="3132" y="399"/>
                  </a:cubicBezTo>
                  <a:cubicBezTo>
                    <a:pt x="3146" y="346"/>
                    <a:pt x="3105" y="266"/>
                    <a:pt x="3052" y="266"/>
                  </a:cubicBezTo>
                  <a:cubicBezTo>
                    <a:pt x="3013" y="252"/>
                    <a:pt x="2986" y="252"/>
                    <a:pt x="2960" y="239"/>
                  </a:cubicBezTo>
                  <a:cubicBezTo>
                    <a:pt x="2774" y="213"/>
                    <a:pt x="2588" y="186"/>
                    <a:pt x="2415" y="160"/>
                  </a:cubicBezTo>
                  <a:lnTo>
                    <a:pt x="2415" y="120"/>
                  </a:lnTo>
                  <a:cubicBezTo>
                    <a:pt x="2415" y="40"/>
                    <a:pt x="2359" y="0"/>
                    <a:pt x="2301" y="0"/>
                  </a:cubicBezTo>
                  <a:cubicBezTo>
                    <a:pt x="2243" y="0"/>
                    <a:pt x="2183" y="40"/>
                    <a:pt x="2176" y="120"/>
                  </a:cubicBezTo>
                  <a:cubicBezTo>
                    <a:pt x="2176" y="650"/>
                    <a:pt x="1752" y="1089"/>
                    <a:pt x="1208" y="1089"/>
                  </a:cubicBezTo>
                  <a:cubicBezTo>
                    <a:pt x="677" y="1089"/>
                    <a:pt x="239" y="650"/>
                    <a:pt x="239" y="120"/>
                  </a:cubicBezTo>
                  <a:cubicBezTo>
                    <a:pt x="233" y="40"/>
                    <a:pt x="173" y="0"/>
                    <a:pt x="11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72"/>
            <p:cNvSpPr/>
            <p:nvPr/>
          </p:nvSpPr>
          <p:spPr>
            <a:xfrm>
              <a:off x="1808229" y="2142879"/>
              <a:ext cx="307284" cy="91869"/>
            </a:xfrm>
            <a:custGeom>
              <a:avLst/>
              <a:gdLst/>
              <a:ahLst/>
              <a:cxnLst/>
              <a:rect l="l" t="t" r="r" b="b"/>
              <a:pathLst>
                <a:path w="3037" h="908" extrusionOk="0">
                  <a:moveTo>
                    <a:pt x="159" y="1"/>
                  </a:moveTo>
                  <a:cubicBezTo>
                    <a:pt x="78" y="1"/>
                    <a:pt x="0" y="120"/>
                    <a:pt x="61" y="201"/>
                  </a:cubicBezTo>
                  <a:cubicBezTo>
                    <a:pt x="286" y="479"/>
                    <a:pt x="604" y="691"/>
                    <a:pt x="923" y="811"/>
                  </a:cubicBezTo>
                  <a:cubicBezTo>
                    <a:pt x="1104" y="878"/>
                    <a:pt x="1284" y="908"/>
                    <a:pt x="1460" y="908"/>
                  </a:cubicBezTo>
                  <a:cubicBezTo>
                    <a:pt x="2019" y="908"/>
                    <a:pt x="2540" y="604"/>
                    <a:pt x="2954" y="201"/>
                  </a:cubicBezTo>
                  <a:cubicBezTo>
                    <a:pt x="3036" y="128"/>
                    <a:pt x="2950" y="8"/>
                    <a:pt x="2858" y="8"/>
                  </a:cubicBezTo>
                  <a:cubicBezTo>
                    <a:pt x="2831" y="8"/>
                    <a:pt x="2804" y="18"/>
                    <a:pt x="2781" y="41"/>
                  </a:cubicBezTo>
                  <a:cubicBezTo>
                    <a:pt x="2414" y="398"/>
                    <a:pt x="1951" y="674"/>
                    <a:pt x="1452" y="674"/>
                  </a:cubicBezTo>
                  <a:cubicBezTo>
                    <a:pt x="1283" y="674"/>
                    <a:pt x="1111" y="642"/>
                    <a:pt x="937" y="572"/>
                  </a:cubicBezTo>
                  <a:cubicBezTo>
                    <a:pt x="671" y="452"/>
                    <a:pt x="406" y="266"/>
                    <a:pt x="233" y="41"/>
                  </a:cubicBezTo>
                  <a:cubicBezTo>
                    <a:pt x="211" y="13"/>
                    <a:pt x="185" y="1"/>
                    <a:pt x="15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72"/>
            <p:cNvSpPr/>
            <p:nvPr/>
          </p:nvSpPr>
          <p:spPr>
            <a:xfrm>
              <a:off x="963076" y="1250072"/>
              <a:ext cx="559930" cy="213586"/>
            </a:xfrm>
            <a:custGeom>
              <a:avLst/>
              <a:gdLst/>
              <a:ahLst/>
              <a:cxnLst/>
              <a:rect l="l" t="t" r="r" b="b"/>
              <a:pathLst>
                <a:path w="5534" h="2111" extrusionOk="0">
                  <a:moveTo>
                    <a:pt x="3769" y="1"/>
                  </a:moveTo>
                  <a:cubicBezTo>
                    <a:pt x="3371" y="1"/>
                    <a:pt x="2933" y="54"/>
                    <a:pt x="2534" y="186"/>
                  </a:cubicBezTo>
                  <a:cubicBezTo>
                    <a:pt x="1460" y="571"/>
                    <a:pt x="0" y="1540"/>
                    <a:pt x="770" y="2071"/>
                  </a:cubicBezTo>
                  <a:cubicBezTo>
                    <a:pt x="796" y="2097"/>
                    <a:pt x="850" y="2110"/>
                    <a:pt x="903" y="2110"/>
                  </a:cubicBezTo>
                  <a:cubicBezTo>
                    <a:pt x="1552" y="2110"/>
                    <a:pt x="3384" y="558"/>
                    <a:pt x="5123" y="346"/>
                  </a:cubicBezTo>
                  <a:cubicBezTo>
                    <a:pt x="5534" y="305"/>
                    <a:pt x="4751" y="1"/>
                    <a:pt x="376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72"/>
            <p:cNvSpPr/>
            <p:nvPr/>
          </p:nvSpPr>
          <p:spPr>
            <a:xfrm>
              <a:off x="2344682" y="1420559"/>
              <a:ext cx="126273" cy="125055"/>
            </a:xfrm>
            <a:custGeom>
              <a:avLst/>
              <a:gdLst/>
              <a:ahLst/>
              <a:cxnLst/>
              <a:rect l="l" t="t" r="r" b="b"/>
              <a:pathLst>
                <a:path w="1248" h="1236" extrusionOk="0">
                  <a:moveTo>
                    <a:pt x="186" y="0"/>
                  </a:moveTo>
                  <a:lnTo>
                    <a:pt x="0" y="1062"/>
                  </a:lnTo>
                  <a:lnTo>
                    <a:pt x="1062" y="1235"/>
                  </a:lnTo>
                  <a:lnTo>
                    <a:pt x="1248" y="186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72"/>
            <p:cNvSpPr/>
            <p:nvPr/>
          </p:nvSpPr>
          <p:spPr>
            <a:xfrm>
              <a:off x="2340635" y="1416208"/>
              <a:ext cx="134367" cy="134768"/>
            </a:xfrm>
            <a:custGeom>
              <a:avLst/>
              <a:gdLst/>
              <a:ahLst/>
              <a:cxnLst/>
              <a:rect l="l" t="t" r="r" b="b"/>
              <a:pathLst>
                <a:path w="1328" h="1332" extrusionOk="0">
                  <a:moveTo>
                    <a:pt x="266" y="96"/>
                  </a:moveTo>
                  <a:lnTo>
                    <a:pt x="1235" y="256"/>
                  </a:lnTo>
                  <a:lnTo>
                    <a:pt x="1063" y="1225"/>
                  </a:lnTo>
                  <a:lnTo>
                    <a:pt x="93" y="1066"/>
                  </a:lnTo>
                  <a:lnTo>
                    <a:pt x="266" y="96"/>
                  </a:lnTo>
                  <a:close/>
                  <a:moveTo>
                    <a:pt x="224" y="0"/>
                  </a:moveTo>
                  <a:cubicBezTo>
                    <a:pt x="204" y="0"/>
                    <a:pt x="187" y="20"/>
                    <a:pt x="187" y="31"/>
                  </a:cubicBezTo>
                  <a:lnTo>
                    <a:pt x="1" y="1092"/>
                  </a:lnTo>
                  <a:cubicBezTo>
                    <a:pt x="1" y="1105"/>
                    <a:pt x="1" y="1119"/>
                    <a:pt x="14" y="1132"/>
                  </a:cubicBezTo>
                  <a:cubicBezTo>
                    <a:pt x="14" y="1145"/>
                    <a:pt x="27" y="1145"/>
                    <a:pt x="40" y="1145"/>
                  </a:cubicBezTo>
                  <a:lnTo>
                    <a:pt x="1102" y="1331"/>
                  </a:lnTo>
                  <a:cubicBezTo>
                    <a:pt x="1116" y="1331"/>
                    <a:pt x="1128" y="1331"/>
                    <a:pt x="1128" y="1317"/>
                  </a:cubicBezTo>
                  <a:cubicBezTo>
                    <a:pt x="1142" y="1317"/>
                    <a:pt x="1142" y="1305"/>
                    <a:pt x="1155" y="1291"/>
                  </a:cubicBezTo>
                  <a:lnTo>
                    <a:pt x="1328" y="229"/>
                  </a:lnTo>
                  <a:cubicBezTo>
                    <a:pt x="1328" y="203"/>
                    <a:pt x="1314" y="190"/>
                    <a:pt x="1288" y="176"/>
                  </a:cubicBezTo>
                  <a:lnTo>
                    <a:pt x="240" y="4"/>
                  </a:lnTo>
                  <a:cubicBezTo>
                    <a:pt x="235" y="1"/>
                    <a:pt x="229" y="0"/>
                    <a:pt x="22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72"/>
            <p:cNvSpPr/>
            <p:nvPr/>
          </p:nvSpPr>
          <p:spPr>
            <a:xfrm>
              <a:off x="2452034" y="1284675"/>
              <a:ext cx="404315" cy="510643"/>
            </a:xfrm>
            <a:custGeom>
              <a:avLst/>
              <a:gdLst/>
              <a:ahLst/>
              <a:cxnLst/>
              <a:rect l="l" t="t" r="r" b="b"/>
              <a:pathLst>
                <a:path w="3996" h="5047" extrusionOk="0">
                  <a:moveTo>
                    <a:pt x="3222" y="0"/>
                  </a:moveTo>
                  <a:cubicBezTo>
                    <a:pt x="2428" y="0"/>
                    <a:pt x="187" y="1529"/>
                    <a:pt x="187" y="1529"/>
                  </a:cubicBezTo>
                  <a:lnTo>
                    <a:pt x="94" y="2047"/>
                  </a:lnTo>
                  <a:lnTo>
                    <a:pt x="1" y="2578"/>
                  </a:lnTo>
                  <a:cubicBezTo>
                    <a:pt x="1" y="2578"/>
                    <a:pt x="1806" y="5006"/>
                    <a:pt x="2496" y="5046"/>
                  </a:cubicBezTo>
                  <a:cubicBezTo>
                    <a:pt x="2503" y="5047"/>
                    <a:pt x="2511" y="5047"/>
                    <a:pt x="2519" y="5047"/>
                  </a:cubicBezTo>
                  <a:cubicBezTo>
                    <a:pt x="3181" y="5047"/>
                    <a:pt x="3507" y="3917"/>
                    <a:pt x="3717" y="2670"/>
                  </a:cubicBezTo>
                  <a:cubicBezTo>
                    <a:pt x="3929" y="1396"/>
                    <a:pt x="3996" y="216"/>
                    <a:pt x="3345" y="16"/>
                  </a:cubicBezTo>
                  <a:cubicBezTo>
                    <a:pt x="3309" y="5"/>
                    <a:pt x="3268" y="0"/>
                    <a:pt x="3222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72"/>
            <p:cNvSpPr/>
            <p:nvPr/>
          </p:nvSpPr>
          <p:spPr>
            <a:xfrm>
              <a:off x="2448088" y="1280628"/>
              <a:ext cx="417671" cy="518636"/>
            </a:xfrm>
            <a:custGeom>
              <a:avLst/>
              <a:gdLst/>
              <a:ahLst/>
              <a:cxnLst/>
              <a:rect l="l" t="t" r="r" b="b"/>
              <a:pathLst>
                <a:path w="4128" h="5126" extrusionOk="0">
                  <a:moveTo>
                    <a:pt x="3253" y="94"/>
                  </a:moveTo>
                  <a:cubicBezTo>
                    <a:pt x="3297" y="94"/>
                    <a:pt x="3337" y="99"/>
                    <a:pt x="3371" y="109"/>
                  </a:cubicBezTo>
                  <a:cubicBezTo>
                    <a:pt x="4035" y="309"/>
                    <a:pt x="3888" y="1689"/>
                    <a:pt x="3716" y="2698"/>
                  </a:cubicBezTo>
                  <a:cubicBezTo>
                    <a:pt x="3543" y="3706"/>
                    <a:pt x="3239" y="5033"/>
                    <a:pt x="2549" y="5033"/>
                  </a:cubicBezTo>
                  <a:lnTo>
                    <a:pt x="2535" y="5033"/>
                  </a:lnTo>
                  <a:cubicBezTo>
                    <a:pt x="1912" y="5007"/>
                    <a:pt x="252" y="2817"/>
                    <a:pt x="93" y="2604"/>
                  </a:cubicBezTo>
                  <a:lnTo>
                    <a:pt x="266" y="1596"/>
                  </a:lnTo>
                  <a:cubicBezTo>
                    <a:pt x="466" y="1459"/>
                    <a:pt x="2518" y="94"/>
                    <a:pt x="3253" y="94"/>
                  </a:cubicBezTo>
                  <a:close/>
                  <a:moveTo>
                    <a:pt x="3267" y="0"/>
                  </a:moveTo>
                  <a:cubicBezTo>
                    <a:pt x="2463" y="0"/>
                    <a:pt x="299" y="1455"/>
                    <a:pt x="199" y="1530"/>
                  </a:cubicBezTo>
                  <a:cubicBezTo>
                    <a:pt x="186" y="1530"/>
                    <a:pt x="186" y="1543"/>
                    <a:pt x="173" y="1556"/>
                  </a:cubicBezTo>
                  <a:lnTo>
                    <a:pt x="1" y="2618"/>
                  </a:lnTo>
                  <a:lnTo>
                    <a:pt x="1" y="2645"/>
                  </a:lnTo>
                  <a:cubicBezTo>
                    <a:pt x="80" y="2751"/>
                    <a:pt x="1832" y="5099"/>
                    <a:pt x="2535" y="5126"/>
                  </a:cubicBezTo>
                  <a:lnTo>
                    <a:pt x="2561" y="5126"/>
                  </a:lnTo>
                  <a:cubicBezTo>
                    <a:pt x="3304" y="5126"/>
                    <a:pt x="3610" y="3839"/>
                    <a:pt x="3809" y="2710"/>
                  </a:cubicBezTo>
                  <a:cubicBezTo>
                    <a:pt x="3994" y="1583"/>
                    <a:pt x="4127" y="242"/>
                    <a:pt x="3398" y="17"/>
                  </a:cubicBezTo>
                  <a:cubicBezTo>
                    <a:pt x="3360" y="6"/>
                    <a:pt x="3316" y="0"/>
                    <a:pt x="326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72"/>
            <p:cNvSpPr/>
            <p:nvPr/>
          </p:nvSpPr>
          <p:spPr>
            <a:xfrm>
              <a:off x="2461545" y="1408114"/>
              <a:ext cx="173220" cy="83775"/>
            </a:xfrm>
            <a:custGeom>
              <a:avLst/>
              <a:gdLst/>
              <a:ahLst/>
              <a:cxnLst/>
              <a:rect l="l" t="t" r="r" b="b"/>
              <a:pathLst>
                <a:path w="1712" h="828" extrusionOk="0">
                  <a:moveTo>
                    <a:pt x="1502" y="0"/>
                  </a:moveTo>
                  <a:cubicBezTo>
                    <a:pt x="1083" y="0"/>
                    <a:pt x="40" y="575"/>
                    <a:pt x="40" y="575"/>
                  </a:cubicBezTo>
                  <a:lnTo>
                    <a:pt x="0" y="827"/>
                  </a:lnTo>
                  <a:cubicBezTo>
                    <a:pt x="0" y="827"/>
                    <a:pt x="1712" y="522"/>
                    <a:pt x="1672" y="111"/>
                  </a:cubicBezTo>
                  <a:cubicBezTo>
                    <a:pt x="1665" y="32"/>
                    <a:pt x="1601" y="0"/>
                    <a:pt x="1502" y="0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72"/>
            <p:cNvSpPr/>
            <p:nvPr/>
          </p:nvSpPr>
          <p:spPr>
            <a:xfrm>
              <a:off x="2456182" y="1404168"/>
              <a:ext cx="182630" cy="93083"/>
            </a:xfrm>
            <a:custGeom>
              <a:avLst/>
              <a:gdLst/>
              <a:ahLst/>
              <a:cxnLst/>
              <a:rect l="l" t="t" r="r" b="b"/>
              <a:pathLst>
                <a:path w="1805" h="920" extrusionOk="0">
                  <a:moveTo>
                    <a:pt x="1551" y="90"/>
                  </a:moveTo>
                  <a:cubicBezTo>
                    <a:pt x="1591" y="90"/>
                    <a:pt x="1623" y="96"/>
                    <a:pt x="1646" y="109"/>
                  </a:cubicBezTo>
                  <a:cubicBezTo>
                    <a:pt x="1672" y="109"/>
                    <a:pt x="1672" y="136"/>
                    <a:pt x="1685" y="150"/>
                  </a:cubicBezTo>
                  <a:cubicBezTo>
                    <a:pt x="1699" y="415"/>
                    <a:pt x="756" y="693"/>
                    <a:pt x="106" y="813"/>
                  </a:cubicBezTo>
                  <a:lnTo>
                    <a:pt x="133" y="640"/>
                  </a:lnTo>
                  <a:cubicBezTo>
                    <a:pt x="586" y="396"/>
                    <a:pt x="1265" y="90"/>
                    <a:pt x="1551" y="90"/>
                  </a:cubicBezTo>
                  <a:close/>
                  <a:moveTo>
                    <a:pt x="1550" y="1"/>
                  </a:moveTo>
                  <a:cubicBezTo>
                    <a:pt x="1133" y="1"/>
                    <a:pt x="197" y="515"/>
                    <a:pt x="80" y="574"/>
                  </a:cubicBezTo>
                  <a:cubicBezTo>
                    <a:pt x="66" y="587"/>
                    <a:pt x="53" y="587"/>
                    <a:pt x="53" y="614"/>
                  </a:cubicBezTo>
                  <a:lnTo>
                    <a:pt x="13" y="866"/>
                  </a:lnTo>
                  <a:cubicBezTo>
                    <a:pt x="0" y="879"/>
                    <a:pt x="13" y="893"/>
                    <a:pt x="27" y="906"/>
                  </a:cubicBezTo>
                  <a:cubicBezTo>
                    <a:pt x="27" y="919"/>
                    <a:pt x="39" y="919"/>
                    <a:pt x="53" y="919"/>
                  </a:cubicBezTo>
                  <a:lnTo>
                    <a:pt x="66" y="919"/>
                  </a:lnTo>
                  <a:cubicBezTo>
                    <a:pt x="239" y="879"/>
                    <a:pt x="1805" y="587"/>
                    <a:pt x="1765" y="150"/>
                  </a:cubicBezTo>
                  <a:cubicBezTo>
                    <a:pt x="1765" y="97"/>
                    <a:pt x="1738" y="43"/>
                    <a:pt x="1685" y="30"/>
                  </a:cubicBezTo>
                  <a:cubicBezTo>
                    <a:pt x="1651" y="10"/>
                    <a:pt x="1605" y="1"/>
                    <a:pt x="155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72"/>
            <p:cNvSpPr/>
            <p:nvPr/>
          </p:nvSpPr>
          <p:spPr>
            <a:xfrm>
              <a:off x="2457396" y="1491789"/>
              <a:ext cx="157335" cy="131834"/>
            </a:xfrm>
            <a:custGeom>
              <a:avLst/>
              <a:gdLst/>
              <a:ahLst/>
              <a:cxnLst/>
              <a:rect l="l" t="t" r="r" b="b"/>
              <a:pathLst>
                <a:path w="1555" h="1303" extrusionOk="0">
                  <a:moveTo>
                    <a:pt x="41" y="0"/>
                  </a:moveTo>
                  <a:lnTo>
                    <a:pt x="1" y="266"/>
                  </a:lnTo>
                  <a:cubicBezTo>
                    <a:pt x="1" y="266"/>
                    <a:pt x="927" y="1303"/>
                    <a:pt x="1273" y="1303"/>
                  </a:cubicBezTo>
                  <a:cubicBezTo>
                    <a:pt x="1322" y="1303"/>
                    <a:pt x="1360" y="1282"/>
                    <a:pt x="1381" y="1234"/>
                  </a:cubicBezTo>
                  <a:cubicBezTo>
                    <a:pt x="1554" y="862"/>
                    <a:pt x="41" y="0"/>
                    <a:pt x="41" y="0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72"/>
            <p:cNvSpPr/>
            <p:nvPr/>
          </p:nvSpPr>
          <p:spPr>
            <a:xfrm>
              <a:off x="2452034" y="1487641"/>
              <a:ext cx="168060" cy="141143"/>
            </a:xfrm>
            <a:custGeom>
              <a:avLst/>
              <a:gdLst/>
              <a:ahLst/>
              <a:cxnLst/>
              <a:rect l="l" t="t" r="r" b="b"/>
              <a:pathLst>
                <a:path w="1661" h="1395" extrusionOk="0">
                  <a:moveTo>
                    <a:pt x="134" y="121"/>
                  </a:moveTo>
                  <a:cubicBezTo>
                    <a:pt x="691" y="452"/>
                    <a:pt x="1501" y="1023"/>
                    <a:pt x="1395" y="1262"/>
                  </a:cubicBezTo>
                  <a:cubicBezTo>
                    <a:pt x="1381" y="1289"/>
                    <a:pt x="1368" y="1289"/>
                    <a:pt x="1342" y="1301"/>
                  </a:cubicBezTo>
                  <a:cubicBezTo>
                    <a:pt x="1337" y="1302"/>
                    <a:pt x="1333" y="1302"/>
                    <a:pt x="1328" y="1302"/>
                  </a:cubicBezTo>
                  <a:cubicBezTo>
                    <a:pt x="1103" y="1302"/>
                    <a:pt x="484" y="709"/>
                    <a:pt x="94" y="293"/>
                  </a:cubicBezTo>
                  <a:lnTo>
                    <a:pt x="134" y="121"/>
                  </a:lnTo>
                  <a:close/>
                  <a:moveTo>
                    <a:pt x="80" y="1"/>
                  </a:moveTo>
                  <a:cubicBezTo>
                    <a:pt x="68" y="15"/>
                    <a:pt x="54" y="27"/>
                    <a:pt x="54" y="41"/>
                  </a:cubicBezTo>
                  <a:lnTo>
                    <a:pt x="1" y="293"/>
                  </a:lnTo>
                  <a:cubicBezTo>
                    <a:pt x="1" y="307"/>
                    <a:pt x="1" y="319"/>
                    <a:pt x="15" y="333"/>
                  </a:cubicBezTo>
                  <a:cubicBezTo>
                    <a:pt x="121" y="439"/>
                    <a:pt x="983" y="1395"/>
                    <a:pt x="1328" y="1395"/>
                  </a:cubicBezTo>
                  <a:cubicBezTo>
                    <a:pt x="1342" y="1395"/>
                    <a:pt x="1354" y="1381"/>
                    <a:pt x="1354" y="1381"/>
                  </a:cubicBezTo>
                  <a:cubicBezTo>
                    <a:pt x="1408" y="1381"/>
                    <a:pt x="1448" y="1342"/>
                    <a:pt x="1474" y="1301"/>
                  </a:cubicBezTo>
                  <a:cubicBezTo>
                    <a:pt x="1660" y="891"/>
                    <a:pt x="280" y="94"/>
                    <a:pt x="12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72"/>
            <p:cNvSpPr/>
            <p:nvPr/>
          </p:nvSpPr>
          <p:spPr>
            <a:xfrm>
              <a:off x="1963337" y="1172164"/>
              <a:ext cx="404315" cy="509328"/>
            </a:xfrm>
            <a:custGeom>
              <a:avLst/>
              <a:gdLst/>
              <a:ahLst/>
              <a:cxnLst/>
              <a:rect l="l" t="t" r="r" b="b"/>
              <a:pathLst>
                <a:path w="3996" h="5034" extrusionOk="0">
                  <a:moveTo>
                    <a:pt x="1490" y="0"/>
                  </a:moveTo>
                  <a:cubicBezTo>
                    <a:pt x="816" y="0"/>
                    <a:pt x="489" y="1130"/>
                    <a:pt x="280" y="2376"/>
                  </a:cubicBezTo>
                  <a:cubicBezTo>
                    <a:pt x="67" y="3637"/>
                    <a:pt x="0" y="4831"/>
                    <a:pt x="664" y="5017"/>
                  </a:cubicBezTo>
                  <a:cubicBezTo>
                    <a:pt x="700" y="5028"/>
                    <a:pt x="741" y="5033"/>
                    <a:pt x="788" y="5033"/>
                  </a:cubicBezTo>
                  <a:cubicBezTo>
                    <a:pt x="1584" y="5033"/>
                    <a:pt x="3822" y="3517"/>
                    <a:pt x="3822" y="3517"/>
                  </a:cubicBezTo>
                  <a:lnTo>
                    <a:pt x="3902" y="2986"/>
                  </a:lnTo>
                  <a:lnTo>
                    <a:pt x="3995" y="2469"/>
                  </a:lnTo>
                  <a:cubicBezTo>
                    <a:pt x="3995" y="2469"/>
                    <a:pt x="2191" y="27"/>
                    <a:pt x="1513" y="1"/>
                  </a:cubicBezTo>
                  <a:cubicBezTo>
                    <a:pt x="1505" y="1"/>
                    <a:pt x="1497" y="0"/>
                    <a:pt x="1490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72"/>
            <p:cNvSpPr/>
            <p:nvPr/>
          </p:nvSpPr>
          <p:spPr>
            <a:xfrm>
              <a:off x="1955243" y="1168116"/>
              <a:ext cx="417772" cy="518332"/>
            </a:xfrm>
            <a:custGeom>
              <a:avLst/>
              <a:gdLst/>
              <a:ahLst/>
              <a:cxnLst/>
              <a:rect l="l" t="t" r="r" b="b"/>
              <a:pathLst>
                <a:path w="4129" h="5123" extrusionOk="0">
                  <a:moveTo>
                    <a:pt x="1580" y="94"/>
                  </a:moveTo>
                  <a:cubicBezTo>
                    <a:pt x="2217" y="120"/>
                    <a:pt x="3876" y="2310"/>
                    <a:pt x="4022" y="2509"/>
                  </a:cubicBezTo>
                  <a:lnTo>
                    <a:pt x="3849" y="3531"/>
                  </a:lnTo>
                  <a:cubicBezTo>
                    <a:pt x="3649" y="3669"/>
                    <a:pt x="1609" y="5032"/>
                    <a:pt x="876" y="5032"/>
                  </a:cubicBezTo>
                  <a:cubicBezTo>
                    <a:pt x="831" y="5032"/>
                    <a:pt x="792" y="5027"/>
                    <a:pt x="758" y="5017"/>
                  </a:cubicBezTo>
                  <a:cubicBezTo>
                    <a:pt x="80" y="4818"/>
                    <a:pt x="227" y="3438"/>
                    <a:pt x="399" y="2430"/>
                  </a:cubicBezTo>
                  <a:cubicBezTo>
                    <a:pt x="572" y="1421"/>
                    <a:pt x="877" y="94"/>
                    <a:pt x="1567" y="94"/>
                  </a:cubicBezTo>
                  <a:close/>
                  <a:moveTo>
                    <a:pt x="1571" y="0"/>
                  </a:moveTo>
                  <a:cubicBezTo>
                    <a:pt x="831" y="0"/>
                    <a:pt x="503" y="1286"/>
                    <a:pt x="319" y="2416"/>
                  </a:cubicBezTo>
                  <a:cubicBezTo>
                    <a:pt x="121" y="3544"/>
                    <a:pt x="1" y="4884"/>
                    <a:pt x="731" y="5110"/>
                  </a:cubicBezTo>
                  <a:cubicBezTo>
                    <a:pt x="758" y="5123"/>
                    <a:pt x="811" y="5123"/>
                    <a:pt x="864" y="5123"/>
                  </a:cubicBezTo>
                  <a:cubicBezTo>
                    <a:pt x="1660" y="5123"/>
                    <a:pt x="3823" y="3663"/>
                    <a:pt x="3916" y="3597"/>
                  </a:cubicBezTo>
                  <a:cubicBezTo>
                    <a:pt x="3929" y="3597"/>
                    <a:pt x="3943" y="3584"/>
                    <a:pt x="3943" y="3571"/>
                  </a:cubicBezTo>
                  <a:lnTo>
                    <a:pt x="4115" y="2509"/>
                  </a:lnTo>
                  <a:cubicBezTo>
                    <a:pt x="4128" y="2495"/>
                    <a:pt x="4115" y="2483"/>
                    <a:pt x="4115" y="2483"/>
                  </a:cubicBezTo>
                  <a:cubicBezTo>
                    <a:pt x="4035" y="2376"/>
                    <a:pt x="2283" y="27"/>
                    <a:pt x="1593" y="1"/>
                  </a:cubicBezTo>
                  <a:cubicBezTo>
                    <a:pt x="1586" y="0"/>
                    <a:pt x="1578" y="0"/>
                    <a:pt x="157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72"/>
            <p:cNvSpPr/>
            <p:nvPr/>
          </p:nvSpPr>
          <p:spPr>
            <a:xfrm>
              <a:off x="2206370" y="1343764"/>
              <a:ext cx="157133" cy="130620"/>
            </a:xfrm>
            <a:custGeom>
              <a:avLst/>
              <a:gdLst/>
              <a:ahLst/>
              <a:cxnLst/>
              <a:rect l="l" t="t" r="r" b="b"/>
              <a:pathLst>
                <a:path w="1553" h="1291" extrusionOk="0">
                  <a:moveTo>
                    <a:pt x="268" y="1"/>
                  </a:moveTo>
                  <a:cubicBezTo>
                    <a:pt x="219" y="1"/>
                    <a:pt x="181" y="22"/>
                    <a:pt x="160" y="69"/>
                  </a:cubicBezTo>
                  <a:cubicBezTo>
                    <a:pt x="1" y="441"/>
                    <a:pt x="1500" y="1290"/>
                    <a:pt x="1500" y="1290"/>
                  </a:cubicBezTo>
                  <a:lnTo>
                    <a:pt x="1553" y="1039"/>
                  </a:lnTo>
                  <a:cubicBezTo>
                    <a:pt x="1553" y="1039"/>
                    <a:pt x="617" y="1"/>
                    <a:pt x="268" y="1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72"/>
            <p:cNvSpPr/>
            <p:nvPr/>
          </p:nvSpPr>
          <p:spPr>
            <a:xfrm>
              <a:off x="2201008" y="1339818"/>
              <a:ext cx="166643" cy="139928"/>
            </a:xfrm>
            <a:custGeom>
              <a:avLst/>
              <a:gdLst/>
              <a:ahLst/>
              <a:cxnLst/>
              <a:rect l="l" t="t" r="r" b="b"/>
              <a:pathLst>
                <a:path w="1647" h="1383" extrusionOk="0">
                  <a:moveTo>
                    <a:pt x="319" y="82"/>
                  </a:moveTo>
                  <a:cubicBezTo>
                    <a:pt x="558" y="82"/>
                    <a:pt x="1169" y="679"/>
                    <a:pt x="1553" y="1090"/>
                  </a:cubicBezTo>
                  <a:lnTo>
                    <a:pt x="1526" y="1263"/>
                  </a:lnTo>
                  <a:cubicBezTo>
                    <a:pt x="956" y="931"/>
                    <a:pt x="146" y="361"/>
                    <a:pt x="252" y="122"/>
                  </a:cubicBezTo>
                  <a:cubicBezTo>
                    <a:pt x="266" y="96"/>
                    <a:pt x="279" y="82"/>
                    <a:pt x="305" y="82"/>
                  </a:cubicBezTo>
                  <a:close/>
                  <a:moveTo>
                    <a:pt x="320" y="0"/>
                  </a:moveTo>
                  <a:cubicBezTo>
                    <a:pt x="311" y="0"/>
                    <a:pt x="301" y="1"/>
                    <a:pt x="293" y="2"/>
                  </a:cubicBezTo>
                  <a:cubicBezTo>
                    <a:pt x="240" y="2"/>
                    <a:pt x="199" y="29"/>
                    <a:pt x="173" y="82"/>
                  </a:cubicBezTo>
                  <a:cubicBezTo>
                    <a:pt x="1" y="494"/>
                    <a:pt x="1381" y="1290"/>
                    <a:pt x="1540" y="1370"/>
                  </a:cubicBezTo>
                  <a:cubicBezTo>
                    <a:pt x="1540" y="1382"/>
                    <a:pt x="1553" y="1382"/>
                    <a:pt x="1553" y="1382"/>
                  </a:cubicBezTo>
                  <a:lnTo>
                    <a:pt x="1579" y="1382"/>
                  </a:lnTo>
                  <a:cubicBezTo>
                    <a:pt x="1593" y="1370"/>
                    <a:pt x="1593" y="1356"/>
                    <a:pt x="1606" y="1343"/>
                  </a:cubicBezTo>
                  <a:lnTo>
                    <a:pt x="1646" y="1090"/>
                  </a:lnTo>
                  <a:cubicBezTo>
                    <a:pt x="1646" y="1078"/>
                    <a:pt x="1646" y="1064"/>
                    <a:pt x="1633" y="1051"/>
                  </a:cubicBezTo>
                  <a:cubicBezTo>
                    <a:pt x="1529" y="934"/>
                    <a:pt x="671" y="0"/>
                    <a:pt x="320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72"/>
            <p:cNvSpPr/>
            <p:nvPr/>
          </p:nvSpPr>
          <p:spPr>
            <a:xfrm>
              <a:off x="2186235" y="1474285"/>
              <a:ext cx="171905" cy="85090"/>
            </a:xfrm>
            <a:custGeom>
              <a:avLst/>
              <a:gdLst/>
              <a:ahLst/>
              <a:cxnLst/>
              <a:rect l="l" t="t" r="r" b="b"/>
              <a:pathLst>
                <a:path w="1699" h="841" extrusionOk="0">
                  <a:moveTo>
                    <a:pt x="1699" y="0"/>
                  </a:moveTo>
                  <a:cubicBezTo>
                    <a:pt x="1699" y="0"/>
                    <a:pt x="0" y="319"/>
                    <a:pt x="27" y="731"/>
                  </a:cubicBezTo>
                  <a:cubicBezTo>
                    <a:pt x="34" y="809"/>
                    <a:pt x="98" y="840"/>
                    <a:pt x="196" y="840"/>
                  </a:cubicBezTo>
                  <a:cubicBezTo>
                    <a:pt x="615" y="840"/>
                    <a:pt x="1660" y="266"/>
                    <a:pt x="1660" y="266"/>
                  </a:cubicBezTo>
                  <a:lnTo>
                    <a:pt x="1699" y="0"/>
                  </a:ln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72"/>
            <p:cNvSpPr/>
            <p:nvPr/>
          </p:nvSpPr>
          <p:spPr>
            <a:xfrm>
              <a:off x="2180873" y="1470238"/>
              <a:ext cx="182630" cy="92780"/>
            </a:xfrm>
            <a:custGeom>
              <a:avLst/>
              <a:gdLst/>
              <a:ahLst/>
              <a:cxnLst/>
              <a:rect l="l" t="t" r="r" b="b"/>
              <a:pathLst>
                <a:path w="1805" h="917" extrusionOk="0">
                  <a:moveTo>
                    <a:pt x="1699" y="107"/>
                  </a:moveTo>
                  <a:lnTo>
                    <a:pt x="1672" y="279"/>
                  </a:lnTo>
                  <a:cubicBezTo>
                    <a:pt x="1230" y="524"/>
                    <a:pt x="554" y="829"/>
                    <a:pt x="259" y="829"/>
                  </a:cubicBezTo>
                  <a:cubicBezTo>
                    <a:pt x="218" y="829"/>
                    <a:pt x="184" y="823"/>
                    <a:pt x="159" y="810"/>
                  </a:cubicBezTo>
                  <a:cubicBezTo>
                    <a:pt x="147" y="810"/>
                    <a:pt x="133" y="783"/>
                    <a:pt x="133" y="757"/>
                  </a:cubicBezTo>
                  <a:cubicBezTo>
                    <a:pt x="106" y="505"/>
                    <a:pt x="1062" y="226"/>
                    <a:pt x="1699" y="107"/>
                  </a:cubicBezTo>
                  <a:close/>
                  <a:moveTo>
                    <a:pt x="1752" y="1"/>
                  </a:moveTo>
                  <a:cubicBezTo>
                    <a:pt x="1566" y="40"/>
                    <a:pt x="0" y="332"/>
                    <a:pt x="41" y="771"/>
                  </a:cubicBezTo>
                  <a:cubicBezTo>
                    <a:pt x="41" y="824"/>
                    <a:pt x="67" y="863"/>
                    <a:pt x="120" y="890"/>
                  </a:cubicBezTo>
                  <a:cubicBezTo>
                    <a:pt x="159" y="916"/>
                    <a:pt x="200" y="916"/>
                    <a:pt x="253" y="916"/>
                  </a:cubicBezTo>
                  <a:cubicBezTo>
                    <a:pt x="664" y="916"/>
                    <a:pt x="1619" y="412"/>
                    <a:pt x="1739" y="346"/>
                  </a:cubicBezTo>
                  <a:cubicBezTo>
                    <a:pt x="1752" y="332"/>
                    <a:pt x="1752" y="319"/>
                    <a:pt x="1752" y="306"/>
                  </a:cubicBezTo>
                  <a:lnTo>
                    <a:pt x="1805" y="54"/>
                  </a:lnTo>
                  <a:cubicBezTo>
                    <a:pt x="1805" y="40"/>
                    <a:pt x="1805" y="27"/>
                    <a:pt x="1792" y="14"/>
                  </a:cubicBezTo>
                  <a:cubicBezTo>
                    <a:pt x="1778" y="1"/>
                    <a:pt x="1766" y="1"/>
                    <a:pt x="175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72"/>
            <p:cNvSpPr/>
            <p:nvPr/>
          </p:nvSpPr>
          <p:spPr>
            <a:xfrm>
              <a:off x="5439662" y="803162"/>
              <a:ext cx="206913" cy="199927"/>
            </a:xfrm>
            <a:custGeom>
              <a:avLst/>
              <a:gdLst/>
              <a:ahLst/>
              <a:cxnLst/>
              <a:rect l="l" t="t" r="r" b="b"/>
              <a:pathLst>
                <a:path w="2045" h="1976" extrusionOk="0">
                  <a:moveTo>
                    <a:pt x="1131" y="0"/>
                  </a:moveTo>
                  <a:cubicBezTo>
                    <a:pt x="1091" y="0"/>
                    <a:pt x="1050" y="17"/>
                    <a:pt x="1022" y="51"/>
                  </a:cubicBezTo>
                  <a:lnTo>
                    <a:pt x="744" y="436"/>
                  </a:lnTo>
                  <a:cubicBezTo>
                    <a:pt x="717" y="463"/>
                    <a:pt x="677" y="489"/>
                    <a:pt x="638" y="489"/>
                  </a:cubicBezTo>
                  <a:lnTo>
                    <a:pt x="173" y="476"/>
                  </a:lnTo>
                  <a:cubicBezTo>
                    <a:pt x="66" y="476"/>
                    <a:pt x="1" y="596"/>
                    <a:pt x="66" y="688"/>
                  </a:cubicBezTo>
                  <a:lnTo>
                    <a:pt x="346" y="1060"/>
                  </a:lnTo>
                  <a:cubicBezTo>
                    <a:pt x="372" y="1100"/>
                    <a:pt x="372" y="1139"/>
                    <a:pt x="358" y="1192"/>
                  </a:cubicBezTo>
                  <a:lnTo>
                    <a:pt x="199" y="1631"/>
                  </a:lnTo>
                  <a:cubicBezTo>
                    <a:pt x="176" y="1724"/>
                    <a:pt x="246" y="1807"/>
                    <a:pt x="335" y="1807"/>
                  </a:cubicBezTo>
                  <a:cubicBezTo>
                    <a:pt x="347" y="1807"/>
                    <a:pt x="360" y="1806"/>
                    <a:pt x="372" y="1803"/>
                  </a:cubicBezTo>
                  <a:lnTo>
                    <a:pt x="810" y="1643"/>
                  </a:lnTo>
                  <a:cubicBezTo>
                    <a:pt x="820" y="1640"/>
                    <a:pt x="832" y="1638"/>
                    <a:pt x="844" y="1638"/>
                  </a:cubicBezTo>
                  <a:cubicBezTo>
                    <a:pt x="876" y="1638"/>
                    <a:pt x="910" y="1651"/>
                    <a:pt x="930" y="1670"/>
                  </a:cubicBezTo>
                  <a:lnTo>
                    <a:pt x="1301" y="1949"/>
                  </a:lnTo>
                  <a:cubicBezTo>
                    <a:pt x="1327" y="1967"/>
                    <a:pt x="1355" y="1976"/>
                    <a:pt x="1383" y="1976"/>
                  </a:cubicBezTo>
                  <a:cubicBezTo>
                    <a:pt x="1456" y="1976"/>
                    <a:pt x="1523" y="1920"/>
                    <a:pt x="1513" y="1843"/>
                  </a:cubicBezTo>
                  <a:lnTo>
                    <a:pt x="1513" y="1378"/>
                  </a:lnTo>
                  <a:cubicBezTo>
                    <a:pt x="1513" y="1339"/>
                    <a:pt x="1540" y="1298"/>
                    <a:pt x="1579" y="1272"/>
                  </a:cubicBezTo>
                  <a:lnTo>
                    <a:pt x="1951" y="1006"/>
                  </a:lnTo>
                  <a:cubicBezTo>
                    <a:pt x="2044" y="941"/>
                    <a:pt x="2030" y="808"/>
                    <a:pt x="1924" y="768"/>
                  </a:cubicBezTo>
                  <a:lnTo>
                    <a:pt x="1473" y="622"/>
                  </a:lnTo>
                  <a:cubicBezTo>
                    <a:pt x="1434" y="608"/>
                    <a:pt x="1407" y="582"/>
                    <a:pt x="1393" y="543"/>
                  </a:cubicBezTo>
                  <a:lnTo>
                    <a:pt x="1261" y="91"/>
                  </a:lnTo>
                  <a:cubicBezTo>
                    <a:pt x="1238" y="31"/>
                    <a:pt x="1185" y="0"/>
                    <a:pt x="113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72"/>
            <p:cNvSpPr/>
            <p:nvPr/>
          </p:nvSpPr>
          <p:spPr>
            <a:xfrm>
              <a:off x="578999" y="282189"/>
              <a:ext cx="205497" cy="201950"/>
            </a:xfrm>
            <a:custGeom>
              <a:avLst/>
              <a:gdLst/>
              <a:ahLst/>
              <a:cxnLst/>
              <a:rect l="l" t="t" r="r" b="b"/>
              <a:pathLst>
                <a:path w="2031" h="1996" extrusionOk="0">
                  <a:moveTo>
                    <a:pt x="721" y="0"/>
                  </a:moveTo>
                  <a:cubicBezTo>
                    <a:pt x="658" y="0"/>
                    <a:pt x="597" y="51"/>
                    <a:pt x="597" y="131"/>
                  </a:cubicBezTo>
                  <a:lnTo>
                    <a:pt x="571" y="596"/>
                  </a:lnTo>
                  <a:cubicBezTo>
                    <a:pt x="558" y="635"/>
                    <a:pt x="544" y="675"/>
                    <a:pt x="505" y="702"/>
                  </a:cubicBezTo>
                  <a:lnTo>
                    <a:pt x="93" y="941"/>
                  </a:lnTo>
                  <a:cubicBezTo>
                    <a:pt x="1" y="994"/>
                    <a:pt x="14" y="1126"/>
                    <a:pt x="120" y="1166"/>
                  </a:cubicBezTo>
                  <a:lnTo>
                    <a:pt x="558" y="1351"/>
                  </a:lnTo>
                  <a:cubicBezTo>
                    <a:pt x="597" y="1365"/>
                    <a:pt x="624" y="1392"/>
                    <a:pt x="638" y="1445"/>
                  </a:cubicBezTo>
                  <a:lnTo>
                    <a:pt x="730" y="1896"/>
                  </a:lnTo>
                  <a:cubicBezTo>
                    <a:pt x="746" y="1960"/>
                    <a:pt x="801" y="1996"/>
                    <a:pt x="860" y="1996"/>
                  </a:cubicBezTo>
                  <a:cubicBezTo>
                    <a:pt x="898" y="1996"/>
                    <a:pt x="938" y="1981"/>
                    <a:pt x="969" y="1949"/>
                  </a:cubicBezTo>
                  <a:lnTo>
                    <a:pt x="1261" y="1590"/>
                  </a:lnTo>
                  <a:cubicBezTo>
                    <a:pt x="1288" y="1551"/>
                    <a:pt x="1328" y="1537"/>
                    <a:pt x="1381" y="1537"/>
                  </a:cubicBezTo>
                  <a:lnTo>
                    <a:pt x="1845" y="1590"/>
                  </a:lnTo>
                  <a:cubicBezTo>
                    <a:pt x="1951" y="1590"/>
                    <a:pt x="2031" y="1471"/>
                    <a:pt x="1965" y="1378"/>
                  </a:cubicBezTo>
                  <a:lnTo>
                    <a:pt x="1712" y="994"/>
                  </a:lnTo>
                  <a:cubicBezTo>
                    <a:pt x="1699" y="953"/>
                    <a:pt x="1686" y="900"/>
                    <a:pt x="1712" y="861"/>
                  </a:cubicBezTo>
                  <a:lnTo>
                    <a:pt x="1885" y="436"/>
                  </a:lnTo>
                  <a:cubicBezTo>
                    <a:pt x="1931" y="356"/>
                    <a:pt x="1867" y="256"/>
                    <a:pt x="1781" y="256"/>
                  </a:cubicBezTo>
                  <a:cubicBezTo>
                    <a:pt x="1767" y="256"/>
                    <a:pt x="1753" y="258"/>
                    <a:pt x="1739" y="263"/>
                  </a:cubicBezTo>
                  <a:lnTo>
                    <a:pt x="1288" y="369"/>
                  </a:lnTo>
                  <a:cubicBezTo>
                    <a:pt x="1277" y="373"/>
                    <a:pt x="1265" y="375"/>
                    <a:pt x="1254" y="375"/>
                  </a:cubicBezTo>
                  <a:cubicBezTo>
                    <a:pt x="1222" y="375"/>
                    <a:pt x="1188" y="362"/>
                    <a:pt x="1169" y="343"/>
                  </a:cubicBezTo>
                  <a:lnTo>
                    <a:pt x="810" y="38"/>
                  </a:lnTo>
                  <a:cubicBezTo>
                    <a:pt x="784" y="12"/>
                    <a:pt x="752" y="0"/>
                    <a:pt x="72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72"/>
            <p:cNvSpPr/>
            <p:nvPr/>
          </p:nvSpPr>
          <p:spPr>
            <a:xfrm>
              <a:off x="165479" y="1221742"/>
              <a:ext cx="296761" cy="278137"/>
            </a:xfrm>
            <a:custGeom>
              <a:avLst/>
              <a:gdLst/>
              <a:ahLst/>
              <a:cxnLst/>
              <a:rect l="l" t="t" r="r" b="b"/>
              <a:pathLst>
                <a:path w="2933" h="2749" extrusionOk="0">
                  <a:moveTo>
                    <a:pt x="768" y="1"/>
                  </a:moveTo>
                  <a:cubicBezTo>
                    <a:pt x="665" y="1"/>
                    <a:pt x="574" y="92"/>
                    <a:pt x="584" y="214"/>
                  </a:cubicBezTo>
                  <a:lnTo>
                    <a:pt x="664" y="864"/>
                  </a:lnTo>
                  <a:cubicBezTo>
                    <a:pt x="677" y="930"/>
                    <a:pt x="650" y="997"/>
                    <a:pt x="611" y="1036"/>
                  </a:cubicBezTo>
                  <a:lnTo>
                    <a:pt x="119" y="1475"/>
                  </a:lnTo>
                  <a:cubicBezTo>
                    <a:pt x="0" y="1581"/>
                    <a:pt x="54" y="1767"/>
                    <a:pt x="199" y="1793"/>
                  </a:cubicBezTo>
                  <a:lnTo>
                    <a:pt x="850" y="1926"/>
                  </a:lnTo>
                  <a:cubicBezTo>
                    <a:pt x="916" y="1939"/>
                    <a:pt x="969" y="1979"/>
                    <a:pt x="982" y="2032"/>
                  </a:cubicBezTo>
                  <a:lnTo>
                    <a:pt x="1248" y="2643"/>
                  </a:lnTo>
                  <a:cubicBezTo>
                    <a:pt x="1282" y="2712"/>
                    <a:pt x="1354" y="2749"/>
                    <a:pt x="1425" y="2749"/>
                  </a:cubicBezTo>
                  <a:cubicBezTo>
                    <a:pt x="1490" y="2749"/>
                    <a:pt x="1555" y="2719"/>
                    <a:pt x="1593" y="2655"/>
                  </a:cubicBezTo>
                  <a:lnTo>
                    <a:pt x="1911" y="2072"/>
                  </a:lnTo>
                  <a:cubicBezTo>
                    <a:pt x="1938" y="2018"/>
                    <a:pt x="1991" y="1979"/>
                    <a:pt x="2057" y="1979"/>
                  </a:cubicBezTo>
                  <a:lnTo>
                    <a:pt x="2708" y="1912"/>
                  </a:lnTo>
                  <a:cubicBezTo>
                    <a:pt x="2867" y="1900"/>
                    <a:pt x="2933" y="1714"/>
                    <a:pt x="2827" y="1594"/>
                  </a:cubicBezTo>
                  <a:lnTo>
                    <a:pt x="2375" y="1116"/>
                  </a:lnTo>
                  <a:cubicBezTo>
                    <a:pt x="2336" y="1063"/>
                    <a:pt x="2322" y="1010"/>
                    <a:pt x="2336" y="944"/>
                  </a:cubicBezTo>
                  <a:lnTo>
                    <a:pt x="2469" y="307"/>
                  </a:lnTo>
                  <a:cubicBezTo>
                    <a:pt x="2500" y="179"/>
                    <a:pt x="2403" y="76"/>
                    <a:pt x="2295" y="76"/>
                  </a:cubicBezTo>
                  <a:cubicBezTo>
                    <a:pt x="2269" y="76"/>
                    <a:pt x="2242" y="82"/>
                    <a:pt x="2216" y="95"/>
                  </a:cubicBezTo>
                  <a:lnTo>
                    <a:pt x="1619" y="373"/>
                  </a:lnTo>
                  <a:cubicBezTo>
                    <a:pt x="1589" y="385"/>
                    <a:pt x="1559" y="391"/>
                    <a:pt x="1531" y="391"/>
                  </a:cubicBezTo>
                  <a:cubicBezTo>
                    <a:pt x="1496" y="391"/>
                    <a:pt x="1463" y="382"/>
                    <a:pt x="1434" y="360"/>
                  </a:cubicBezTo>
                  <a:lnTo>
                    <a:pt x="863" y="28"/>
                  </a:lnTo>
                  <a:cubicBezTo>
                    <a:pt x="831" y="9"/>
                    <a:pt x="799" y="1"/>
                    <a:pt x="768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72"/>
            <p:cNvSpPr/>
            <p:nvPr/>
          </p:nvSpPr>
          <p:spPr>
            <a:xfrm>
              <a:off x="3128824" y="694091"/>
              <a:ext cx="296862" cy="277226"/>
            </a:xfrm>
            <a:custGeom>
              <a:avLst/>
              <a:gdLst/>
              <a:ahLst/>
              <a:cxnLst/>
              <a:rect l="l" t="t" r="r" b="b"/>
              <a:pathLst>
                <a:path w="2934" h="2740" extrusionOk="0">
                  <a:moveTo>
                    <a:pt x="779" y="1"/>
                  </a:moveTo>
                  <a:cubicBezTo>
                    <a:pt x="673" y="1"/>
                    <a:pt x="574" y="92"/>
                    <a:pt x="584" y="214"/>
                  </a:cubicBezTo>
                  <a:lnTo>
                    <a:pt x="678" y="864"/>
                  </a:lnTo>
                  <a:cubicBezTo>
                    <a:pt x="678" y="930"/>
                    <a:pt x="651" y="984"/>
                    <a:pt x="611" y="1023"/>
                  </a:cubicBezTo>
                  <a:lnTo>
                    <a:pt x="120" y="1461"/>
                  </a:lnTo>
                  <a:cubicBezTo>
                    <a:pt x="0" y="1567"/>
                    <a:pt x="53" y="1766"/>
                    <a:pt x="200" y="1793"/>
                  </a:cubicBezTo>
                  <a:lnTo>
                    <a:pt x="850" y="1912"/>
                  </a:lnTo>
                  <a:cubicBezTo>
                    <a:pt x="916" y="1925"/>
                    <a:pt x="970" y="1966"/>
                    <a:pt x="996" y="2019"/>
                  </a:cubicBezTo>
                  <a:lnTo>
                    <a:pt x="1261" y="2629"/>
                  </a:lnTo>
                  <a:cubicBezTo>
                    <a:pt x="1289" y="2703"/>
                    <a:pt x="1354" y="2740"/>
                    <a:pt x="1422" y="2740"/>
                  </a:cubicBezTo>
                  <a:cubicBezTo>
                    <a:pt x="1487" y="2740"/>
                    <a:pt x="1554" y="2707"/>
                    <a:pt x="1593" y="2642"/>
                  </a:cubicBezTo>
                  <a:lnTo>
                    <a:pt x="1911" y="2072"/>
                  </a:lnTo>
                  <a:cubicBezTo>
                    <a:pt x="1938" y="2019"/>
                    <a:pt x="1991" y="1978"/>
                    <a:pt x="2058" y="1966"/>
                  </a:cubicBezTo>
                  <a:lnTo>
                    <a:pt x="2721" y="1912"/>
                  </a:lnTo>
                  <a:cubicBezTo>
                    <a:pt x="2867" y="1886"/>
                    <a:pt x="2934" y="1700"/>
                    <a:pt x="2827" y="1594"/>
                  </a:cubicBezTo>
                  <a:lnTo>
                    <a:pt x="2376" y="1102"/>
                  </a:lnTo>
                  <a:cubicBezTo>
                    <a:pt x="2336" y="1063"/>
                    <a:pt x="2323" y="996"/>
                    <a:pt x="2336" y="943"/>
                  </a:cubicBezTo>
                  <a:lnTo>
                    <a:pt x="2482" y="293"/>
                  </a:lnTo>
                  <a:cubicBezTo>
                    <a:pt x="2504" y="174"/>
                    <a:pt x="2402" y="63"/>
                    <a:pt x="2291" y="63"/>
                  </a:cubicBezTo>
                  <a:cubicBezTo>
                    <a:pt x="2266" y="63"/>
                    <a:pt x="2241" y="69"/>
                    <a:pt x="2217" y="81"/>
                  </a:cubicBezTo>
                  <a:lnTo>
                    <a:pt x="1619" y="359"/>
                  </a:lnTo>
                  <a:cubicBezTo>
                    <a:pt x="1593" y="373"/>
                    <a:pt x="1563" y="379"/>
                    <a:pt x="1533" y="379"/>
                  </a:cubicBezTo>
                  <a:cubicBezTo>
                    <a:pt x="1504" y="379"/>
                    <a:pt x="1474" y="373"/>
                    <a:pt x="1447" y="359"/>
                  </a:cubicBezTo>
                  <a:lnTo>
                    <a:pt x="876" y="28"/>
                  </a:lnTo>
                  <a:cubicBezTo>
                    <a:pt x="845" y="9"/>
                    <a:pt x="812" y="1"/>
                    <a:pt x="779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72"/>
            <p:cNvSpPr/>
            <p:nvPr/>
          </p:nvSpPr>
          <p:spPr>
            <a:xfrm>
              <a:off x="2203739" y="205192"/>
              <a:ext cx="134367" cy="129912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910" y="0"/>
                  </a:moveTo>
                  <a:cubicBezTo>
                    <a:pt x="893" y="0"/>
                    <a:pt x="877" y="5"/>
                    <a:pt x="862" y="16"/>
                  </a:cubicBezTo>
                  <a:lnTo>
                    <a:pt x="611" y="202"/>
                  </a:lnTo>
                  <a:cubicBezTo>
                    <a:pt x="597" y="215"/>
                    <a:pt x="570" y="215"/>
                    <a:pt x="544" y="215"/>
                  </a:cubicBezTo>
                  <a:lnTo>
                    <a:pt x="252" y="109"/>
                  </a:lnTo>
                  <a:cubicBezTo>
                    <a:pt x="245" y="108"/>
                    <a:pt x="238" y="107"/>
                    <a:pt x="231" y="107"/>
                  </a:cubicBezTo>
                  <a:cubicBezTo>
                    <a:pt x="173" y="107"/>
                    <a:pt x="122" y="157"/>
                    <a:pt x="146" y="228"/>
                  </a:cubicBezTo>
                  <a:lnTo>
                    <a:pt x="239" y="507"/>
                  </a:lnTo>
                  <a:cubicBezTo>
                    <a:pt x="252" y="534"/>
                    <a:pt x="239" y="560"/>
                    <a:pt x="225" y="587"/>
                  </a:cubicBezTo>
                  <a:lnTo>
                    <a:pt x="40" y="826"/>
                  </a:lnTo>
                  <a:cubicBezTo>
                    <a:pt x="0" y="892"/>
                    <a:pt x="40" y="971"/>
                    <a:pt x="119" y="971"/>
                  </a:cubicBezTo>
                  <a:lnTo>
                    <a:pt x="411" y="958"/>
                  </a:lnTo>
                  <a:cubicBezTo>
                    <a:pt x="452" y="958"/>
                    <a:pt x="478" y="971"/>
                    <a:pt x="491" y="998"/>
                  </a:cubicBezTo>
                  <a:lnTo>
                    <a:pt x="664" y="1250"/>
                  </a:lnTo>
                  <a:cubicBezTo>
                    <a:pt x="680" y="1273"/>
                    <a:pt x="706" y="1283"/>
                    <a:pt x="731" y="1283"/>
                  </a:cubicBezTo>
                  <a:cubicBezTo>
                    <a:pt x="767" y="1283"/>
                    <a:pt x="802" y="1262"/>
                    <a:pt x="809" y="1224"/>
                  </a:cubicBezTo>
                  <a:lnTo>
                    <a:pt x="903" y="932"/>
                  </a:lnTo>
                  <a:cubicBezTo>
                    <a:pt x="915" y="905"/>
                    <a:pt x="929" y="892"/>
                    <a:pt x="956" y="879"/>
                  </a:cubicBezTo>
                  <a:lnTo>
                    <a:pt x="1248" y="785"/>
                  </a:lnTo>
                  <a:cubicBezTo>
                    <a:pt x="1314" y="773"/>
                    <a:pt x="1327" y="679"/>
                    <a:pt x="1274" y="640"/>
                  </a:cubicBezTo>
                  <a:lnTo>
                    <a:pt x="1022" y="467"/>
                  </a:lnTo>
                  <a:cubicBezTo>
                    <a:pt x="1009" y="440"/>
                    <a:pt x="995" y="414"/>
                    <a:pt x="995" y="387"/>
                  </a:cubicBezTo>
                  <a:lnTo>
                    <a:pt x="995" y="83"/>
                  </a:lnTo>
                  <a:cubicBezTo>
                    <a:pt x="995" y="34"/>
                    <a:pt x="953" y="0"/>
                    <a:pt x="910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72"/>
            <p:cNvSpPr/>
            <p:nvPr/>
          </p:nvSpPr>
          <p:spPr>
            <a:xfrm>
              <a:off x="6617189" y="418680"/>
              <a:ext cx="134367" cy="129811"/>
            </a:xfrm>
            <a:custGeom>
              <a:avLst/>
              <a:gdLst/>
              <a:ahLst/>
              <a:cxnLst/>
              <a:rect l="l" t="t" r="r" b="b"/>
              <a:pathLst>
                <a:path w="1328" h="1283" extrusionOk="0">
                  <a:moveTo>
                    <a:pt x="911" y="0"/>
                  </a:moveTo>
                  <a:cubicBezTo>
                    <a:pt x="895" y="0"/>
                    <a:pt x="878" y="5"/>
                    <a:pt x="864" y="16"/>
                  </a:cubicBezTo>
                  <a:lnTo>
                    <a:pt x="611" y="188"/>
                  </a:lnTo>
                  <a:cubicBezTo>
                    <a:pt x="603" y="204"/>
                    <a:pt x="591" y="210"/>
                    <a:pt x="577" y="210"/>
                  </a:cubicBezTo>
                  <a:cubicBezTo>
                    <a:pt x="567" y="210"/>
                    <a:pt x="556" y="207"/>
                    <a:pt x="545" y="202"/>
                  </a:cubicBezTo>
                  <a:lnTo>
                    <a:pt x="253" y="109"/>
                  </a:lnTo>
                  <a:cubicBezTo>
                    <a:pt x="243" y="105"/>
                    <a:pt x="232" y="103"/>
                    <a:pt x="223" y="103"/>
                  </a:cubicBezTo>
                  <a:cubicBezTo>
                    <a:pt x="168" y="103"/>
                    <a:pt x="124" y="159"/>
                    <a:pt x="147" y="215"/>
                  </a:cubicBezTo>
                  <a:lnTo>
                    <a:pt x="239" y="507"/>
                  </a:lnTo>
                  <a:cubicBezTo>
                    <a:pt x="253" y="533"/>
                    <a:pt x="239" y="560"/>
                    <a:pt x="227" y="586"/>
                  </a:cubicBezTo>
                  <a:lnTo>
                    <a:pt x="41" y="825"/>
                  </a:lnTo>
                  <a:cubicBezTo>
                    <a:pt x="0" y="878"/>
                    <a:pt x="41" y="958"/>
                    <a:pt x="120" y="958"/>
                  </a:cubicBezTo>
                  <a:lnTo>
                    <a:pt x="412" y="958"/>
                  </a:lnTo>
                  <a:cubicBezTo>
                    <a:pt x="452" y="958"/>
                    <a:pt x="478" y="972"/>
                    <a:pt x="492" y="998"/>
                  </a:cubicBezTo>
                  <a:lnTo>
                    <a:pt x="664" y="1250"/>
                  </a:lnTo>
                  <a:cubicBezTo>
                    <a:pt x="681" y="1272"/>
                    <a:pt x="707" y="1283"/>
                    <a:pt x="732" y="1283"/>
                  </a:cubicBezTo>
                  <a:cubicBezTo>
                    <a:pt x="768" y="1283"/>
                    <a:pt x="802" y="1262"/>
                    <a:pt x="810" y="1223"/>
                  </a:cubicBezTo>
                  <a:lnTo>
                    <a:pt x="903" y="931"/>
                  </a:lnTo>
                  <a:cubicBezTo>
                    <a:pt x="917" y="905"/>
                    <a:pt x="929" y="878"/>
                    <a:pt x="956" y="878"/>
                  </a:cubicBezTo>
                  <a:lnTo>
                    <a:pt x="1248" y="786"/>
                  </a:lnTo>
                  <a:cubicBezTo>
                    <a:pt x="1315" y="759"/>
                    <a:pt x="1327" y="680"/>
                    <a:pt x="1274" y="639"/>
                  </a:cubicBezTo>
                  <a:lnTo>
                    <a:pt x="1036" y="454"/>
                  </a:lnTo>
                  <a:cubicBezTo>
                    <a:pt x="1009" y="441"/>
                    <a:pt x="996" y="414"/>
                    <a:pt x="996" y="388"/>
                  </a:cubicBezTo>
                  <a:lnTo>
                    <a:pt x="996" y="82"/>
                  </a:lnTo>
                  <a:cubicBezTo>
                    <a:pt x="996" y="34"/>
                    <a:pt x="955" y="0"/>
                    <a:pt x="911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72"/>
            <p:cNvSpPr/>
            <p:nvPr/>
          </p:nvSpPr>
          <p:spPr>
            <a:xfrm>
              <a:off x="7073711" y="2435389"/>
              <a:ext cx="134367" cy="129912"/>
            </a:xfrm>
            <a:custGeom>
              <a:avLst/>
              <a:gdLst/>
              <a:ahLst/>
              <a:cxnLst/>
              <a:rect l="l" t="t" r="r" b="b"/>
              <a:pathLst>
                <a:path w="1328" h="1284" extrusionOk="0">
                  <a:moveTo>
                    <a:pt x="900" y="1"/>
                  </a:moveTo>
                  <a:cubicBezTo>
                    <a:pt x="882" y="1"/>
                    <a:pt x="864" y="6"/>
                    <a:pt x="850" y="17"/>
                  </a:cubicBezTo>
                  <a:lnTo>
                    <a:pt x="611" y="203"/>
                  </a:lnTo>
                  <a:cubicBezTo>
                    <a:pt x="584" y="215"/>
                    <a:pt x="558" y="215"/>
                    <a:pt x="531" y="215"/>
                  </a:cubicBezTo>
                  <a:lnTo>
                    <a:pt x="239" y="109"/>
                  </a:lnTo>
                  <a:cubicBezTo>
                    <a:pt x="233" y="108"/>
                    <a:pt x="226" y="107"/>
                    <a:pt x="219" y="107"/>
                  </a:cubicBezTo>
                  <a:cubicBezTo>
                    <a:pt x="161" y="107"/>
                    <a:pt x="109" y="156"/>
                    <a:pt x="133" y="215"/>
                  </a:cubicBezTo>
                  <a:lnTo>
                    <a:pt x="227" y="507"/>
                  </a:lnTo>
                  <a:cubicBezTo>
                    <a:pt x="239" y="534"/>
                    <a:pt x="239" y="560"/>
                    <a:pt x="213" y="587"/>
                  </a:cubicBezTo>
                  <a:lnTo>
                    <a:pt x="41" y="826"/>
                  </a:lnTo>
                  <a:cubicBezTo>
                    <a:pt x="0" y="893"/>
                    <a:pt x="41" y="972"/>
                    <a:pt x="107" y="972"/>
                  </a:cubicBezTo>
                  <a:lnTo>
                    <a:pt x="412" y="958"/>
                  </a:lnTo>
                  <a:cubicBezTo>
                    <a:pt x="439" y="958"/>
                    <a:pt x="465" y="972"/>
                    <a:pt x="478" y="999"/>
                  </a:cubicBezTo>
                  <a:lnTo>
                    <a:pt x="651" y="1250"/>
                  </a:lnTo>
                  <a:cubicBezTo>
                    <a:pt x="668" y="1273"/>
                    <a:pt x="694" y="1283"/>
                    <a:pt x="720" y="1283"/>
                  </a:cubicBezTo>
                  <a:cubicBezTo>
                    <a:pt x="757" y="1283"/>
                    <a:pt x="795" y="1263"/>
                    <a:pt x="810" y="1224"/>
                  </a:cubicBezTo>
                  <a:lnTo>
                    <a:pt x="903" y="932"/>
                  </a:lnTo>
                  <a:cubicBezTo>
                    <a:pt x="903" y="905"/>
                    <a:pt x="929" y="893"/>
                    <a:pt x="956" y="879"/>
                  </a:cubicBezTo>
                  <a:lnTo>
                    <a:pt x="1248" y="786"/>
                  </a:lnTo>
                  <a:cubicBezTo>
                    <a:pt x="1315" y="773"/>
                    <a:pt x="1327" y="680"/>
                    <a:pt x="1262" y="640"/>
                  </a:cubicBezTo>
                  <a:lnTo>
                    <a:pt x="1023" y="468"/>
                  </a:lnTo>
                  <a:cubicBezTo>
                    <a:pt x="996" y="441"/>
                    <a:pt x="982" y="415"/>
                    <a:pt x="982" y="388"/>
                  </a:cubicBezTo>
                  <a:lnTo>
                    <a:pt x="982" y="83"/>
                  </a:lnTo>
                  <a:cubicBezTo>
                    <a:pt x="992" y="35"/>
                    <a:pt x="946" y="1"/>
                    <a:pt x="900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72"/>
            <p:cNvSpPr/>
            <p:nvPr/>
          </p:nvSpPr>
          <p:spPr>
            <a:xfrm>
              <a:off x="4584291" y="304247"/>
              <a:ext cx="198819" cy="184548"/>
            </a:xfrm>
            <a:custGeom>
              <a:avLst/>
              <a:gdLst/>
              <a:ahLst/>
              <a:cxnLst/>
              <a:rect l="l" t="t" r="r" b="b"/>
              <a:pathLst>
                <a:path w="1965" h="1824" extrusionOk="0">
                  <a:moveTo>
                    <a:pt x="1545" y="1"/>
                  </a:moveTo>
                  <a:cubicBezTo>
                    <a:pt x="1493" y="1"/>
                    <a:pt x="1441" y="11"/>
                    <a:pt x="1395" y="33"/>
                  </a:cubicBezTo>
                  <a:cubicBezTo>
                    <a:pt x="1182" y="112"/>
                    <a:pt x="1050" y="311"/>
                    <a:pt x="983" y="523"/>
                  </a:cubicBezTo>
                  <a:cubicBezTo>
                    <a:pt x="917" y="311"/>
                    <a:pt x="784" y="112"/>
                    <a:pt x="572" y="33"/>
                  </a:cubicBezTo>
                  <a:cubicBezTo>
                    <a:pt x="526" y="17"/>
                    <a:pt x="477" y="10"/>
                    <a:pt x="428" y="10"/>
                  </a:cubicBezTo>
                  <a:cubicBezTo>
                    <a:pt x="307" y="10"/>
                    <a:pt x="186" y="57"/>
                    <a:pt x="121" y="151"/>
                  </a:cubicBezTo>
                  <a:cubicBezTo>
                    <a:pt x="80" y="218"/>
                    <a:pt x="68" y="284"/>
                    <a:pt x="54" y="364"/>
                  </a:cubicBezTo>
                  <a:cubicBezTo>
                    <a:pt x="1" y="696"/>
                    <a:pt x="107" y="1027"/>
                    <a:pt x="306" y="1293"/>
                  </a:cubicBezTo>
                  <a:cubicBezTo>
                    <a:pt x="478" y="1532"/>
                    <a:pt x="717" y="1731"/>
                    <a:pt x="983" y="1824"/>
                  </a:cubicBezTo>
                  <a:lnTo>
                    <a:pt x="996" y="1824"/>
                  </a:lnTo>
                  <a:cubicBezTo>
                    <a:pt x="1262" y="1717"/>
                    <a:pt x="1501" y="1532"/>
                    <a:pt x="1673" y="1280"/>
                  </a:cubicBezTo>
                  <a:cubicBezTo>
                    <a:pt x="1859" y="1015"/>
                    <a:pt x="1965" y="682"/>
                    <a:pt x="1912" y="351"/>
                  </a:cubicBezTo>
                  <a:cubicBezTo>
                    <a:pt x="1899" y="271"/>
                    <a:pt x="1885" y="205"/>
                    <a:pt x="1832" y="139"/>
                  </a:cubicBezTo>
                  <a:cubicBezTo>
                    <a:pt x="1769" y="48"/>
                    <a:pt x="1656" y="1"/>
                    <a:pt x="1545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31" name="Google Shape;1531;p72"/>
            <p:cNvSpPr/>
            <p:nvPr/>
          </p:nvSpPr>
          <p:spPr>
            <a:xfrm>
              <a:off x="6858907" y="1317255"/>
              <a:ext cx="198819" cy="185357"/>
            </a:xfrm>
            <a:custGeom>
              <a:avLst/>
              <a:gdLst/>
              <a:ahLst/>
              <a:cxnLst/>
              <a:rect l="l" t="t" r="r" b="b"/>
              <a:pathLst>
                <a:path w="1965" h="1832" extrusionOk="0">
                  <a:moveTo>
                    <a:pt x="1543" y="1"/>
                  </a:moveTo>
                  <a:cubicBezTo>
                    <a:pt x="1492" y="1"/>
                    <a:pt x="1440" y="10"/>
                    <a:pt x="1394" y="27"/>
                  </a:cubicBezTo>
                  <a:cubicBezTo>
                    <a:pt x="1182" y="106"/>
                    <a:pt x="1049" y="305"/>
                    <a:pt x="982" y="517"/>
                  </a:cubicBezTo>
                  <a:cubicBezTo>
                    <a:pt x="916" y="305"/>
                    <a:pt x="784" y="106"/>
                    <a:pt x="571" y="27"/>
                  </a:cubicBezTo>
                  <a:cubicBezTo>
                    <a:pt x="526" y="11"/>
                    <a:pt x="477" y="4"/>
                    <a:pt x="428" y="4"/>
                  </a:cubicBezTo>
                  <a:cubicBezTo>
                    <a:pt x="306" y="4"/>
                    <a:pt x="186" y="51"/>
                    <a:pt x="120" y="146"/>
                  </a:cubicBezTo>
                  <a:cubicBezTo>
                    <a:pt x="80" y="212"/>
                    <a:pt x="67" y="292"/>
                    <a:pt x="53" y="358"/>
                  </a:cubicBezTo>
                  <a:cubicBezTo>
                    <a:pt x="0" y="703"/>
                    <a:pt x="106" y="1021"/>
                    <a:pt x="306" y="1287"/>
                  </a:cubicBezTo>
                  <a:cubicBezTo>
                    <a:pt x="478" y="1526"/>
                    <a:pt x="717" y="1725"/>
                    <a:pt x="982" y="1831"/>
                  </a:cubicBezTo>
                  <a:lnTo>
                    <a:pt x="996" y="1831"/>
                  </a:lnTo>
                  <a:cubicBezTo>
                    <a:pt x="1261" y="1711"/>
                    <a:pt x="1500" y="1526"/>
                    <a:pt x="1672" y="1287"/>
                  </a:cubicBezTo>
                  <a:cubicBezTo>
                    <a:pt x="1858" y="1009"/>
                    <a:pt x="1964" y="690"/>
                    <a:pt x="1911" y="345"/>
                  </a:cubicBezTo>
                  <a:cubicBezTo>
                    <a:pt x="1898" y="278"/>
                    <a:pt x="1885" y="199"/>
                    <a:pt x="1831" y="133"/>
                  </a:cubicBezTo>
                  <a:cubicBezTo>
                    <a:pt x="1768" y="42"/>
                    <a:pt x="1655" y="1"/>
                    <a:pt x="1543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72"/>
            <p:cNvSpPr/>
            <p:nvPr/>
          </p:nvSpPr>
          <p:spPr>
            <a:xfrm>
              <a:off x="165479" y="2243755"/>
              <a:ext cx="197402" cy="185357"/>
            </a:xfrm>
            <a:custGeom>
              <a:avLst/>
              <a:gdLst/>
              <a:ahLst/>
              <a:cxnLst/>
              <a:rect l="l" t="t" r="r" b="b"/>
              <a:pathLst>
                <a:path w="1951" h="1832" extrusionOk="0">
                  <a:moveTo>
                    <a:pt x="1536" y="1"/>
                  </a:moveTo>
                  <a:cubicBezTo>
                    <a:pt x="1484" y="1"/>
                    <a:pt x="1431" y="10"/>
                    <a:pt x="1381" y="26"/>
                  </a:cubicBezTo>
                  <a:cubicBezTo>
                    <a:pt x="1168" y="106"/>
                    <a:pt x="1036" y="305"/>
                    <a:pt x="969" y="517"/>
                  </a:cubicBezTo>
                  <a:cubicBezTo>
                    <a:pt x="903" y="305"/>
                    <a:pt x="770" y="106"/>
                    <a:pt x="558" y="26"/>
                  </a:cubicBezTo>
                  <a:cubicBezTo>
                    <a:pt x="512" y="11"/>
                    <a:pt x="464" y="4"/>
                    <a:pt x="417" y="4"/>
                  </a:cubicBezTo>
                  <a:cubicBezTo>
                    <a:pt x="300" y="4"/>
                    <a:pt x="186" y="51"/>
                    <a:pt x="119" y="145"/>
                  </a:cubicBezTo>
                  <a:cubicBezTo>
                    <a:pt x="80" y="212"/>
                    <a:pt x="54" y="292"/>
                    <a:pt x="40" y="358"/>
                  </a:cubicBezTo>
                  <a:cubicBezTo>
                    <a:pt x="0" y="703"/>
                    <a:pt x="107" y="1021"/>
                    <a:pt x="292" y="1287"/>
                  </a:cubicBezTo>
                  <a:cubicBezTo>
                    <a:pt x="464" y="1539"/>
                    <a:pt x="703" y="1725"/>
                    <a:pt x="982" y="1831"/>
                  </a:cubicBezTo>
                  <a:cubicBezTo>
                    <a:pt x="1261" y="1725"/>
                    <a:pt x="1500" y="1525"/>
                    <a:pt x="1659" y="1287"/>
                  </a:cubicBezTo>
                  <a:cubicBezTo>
                    <a:pt x="1858" y="1021"/>
                    <a:pt x="1951" y="690"/>
                    <a:pt x="1898" y="345"/>
                  </a:cubicBezTo>
                  <a:cubicBezTo>
                    <a:pt x="1885" y="278"/>
                    <a:pt x="1871" y="198"/>
                    <a:pt x="1832" y="133"/>
                  </a:cubicBezTo>
                  <a:cubicBezTo>
                    <a:pt x="1759" y="42"/>
                    <a:pt x="1650" y="1"/>
                    <a:pt x="1536" y="1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72"/>
            <p:cNvSpPr/>
            <p:nvPr/>
          </p:nvSpPr>
          <p:spPr>
            <a:xfrm>
              <a:off x="1449143" y="536150"/>
              <a:ext cx="197402" cy="184952"/>
            </a:xfrm>
            <a:custGeom>
              <a:avLst/>
              <a:gdLst/>
              <a:ahLst/>
              <a:cxnLst/>
              <a:rect l="l" t="t" r="r" b="b"/>
              <a:pathLst>
                <a:path w="1951" h="1828" extrusionOk="0">
                  <a:moveTo>
                    <a:pt x="1528" y="0"/>
                  </a:moveTo>
                  <a:cubicBezTo>
                    <a:pt x="1481" y="0"/>
                    <a:pt x="1435" y="8"/>
                    <a:pt x="1393" y="23"/>
                  </a:cubicBezTo>
                  <a:cubicBezTo>
                    <a:pt x="1181" y="103"/>
                    <a:pt x="1048" y="301"/>
                    <a:pt x="982" y="514"/>
                  </a:cubicBezTo>
                  <a:cubicBezTo>
                    <a:pt x="915" y="301"/>
                    <a:pt x="770" y="115"/>
                    <a:pt x="558" y="36"/>
                  </a:cubicBezTo>
                  <a:cubicBezTo>
                    <a:pt x="512" y="19"/>
                    <a:pt x="462" y="11"/>
                    <a:pt x="411" y="11"/>
                  </a:cubicBezTo>
                  <a:cubicBezTo>
                    <a:pt x="298" y="11"/>
                    <a:pt x="184" y="55"/>
                    <a:pt x="119" y="156"/>
                  </a:cubicBezTo>
                  <a:cubicBezTo>
                    <a:pt x="80" y="209"/>
                    <a:pt x="53" y="289"/>
                    <a:pt x="53" y="368"/>
                  </a:cubicBezTo>
                  <a:cubicBezTo>
                    <a:pt x="0" y="699"/>
                    <a:pt x="106" y="1032"/>
                    <a:pt x="292" y="1297"/>
                  </a:cubicBezTo>
                  <a:cubicBezTo>
                    <a:pt x="464" y="1536"/>
                    <a:pt x="717" y="1722"/>
                    <a:pt x="982" y="1828"/>
                  </a:cubicBezTo>
                  <a:cubicBezTo>
                    <a:pt x="1260" y="1722"/>
                    <a:pt x="1499" y="1522"/>
                    <a:pt x="1672" y="1283"/>
                  </a:cubicBezTo>
                  <a:cubicBezTo>
                    <a:pt x="1858" y="1018"/>
                    <a:pt x="1950" y="687"/>
                    <a:pt x="1911" y="354"/>
                  </a:cubicBezTo>
                  <a:cubicBezTo>
                    <a:pt x="1897" y="275"/>
                    <a:pt x="1871" y="195"/>
                    <a:pt x="1832" y="142"/>
                  </a:cubicBezTo>
                  <a:cubicBezTo>
                    <a:pt x="1765" y="47"/>
                    <a:pt x="1645" y="0"/>
                    <a:pt x="1528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" name="Google Shape;498;p52">
            <a:extLst>
              <a:ext uri="{FF2B5EF4-FFF2-40B4-BE49-F238E27FC236}">
                <a16:creationId xmlns:a16="http://schemas.microsoft.com/office/drawing/2014/main" id="{3AC4E8C9-14A1-9D40-97C6-7BB56FC38841}"/>
              </a:ext>
            </a:extLst>
          </p:cNvPr>
          <p:cNvSpPr txBox="1">
            <a:spLocks/>
          </p:cNvSpPr>
          <p:nvPr/>
        </p:nvSpPr>
        <p:spPr>
          <a:xfrm>
            <a:off x="1929296" y="609097"/>
            <a:ext cx="5286963" cy="67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Lửa toả ra hơi nóng dịu dàng</a:t>
            </a:r>
            <a:endParaRPr lang="vi-VN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CE3C1E0-5F55-F349-B8AF-835BC3204373}"/>
              </a:ext>
            </a:extLst>
          </p:cNvPr>
          <p:cNvCxnSpPr>
            <a:cxnSpLocks/>
          </p:cNvCxnSpPr>
          <p:nvPr/>
        </p:nvCxnSpPr>
        <p:spPr>
          <a:xfrm>
            <a:off x="2320458" y="1111351"/>
            <a:ext cx="65138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Down Arrow 7">
            <a:extLst>
              <a:ext uri="{FF2B5EF4-FFF2-40B4-BE49-F238E27FC236}">
                <a16:creationId xmlns:a16="http://schemas.microsoft.com/office/drawing/2014/main" id="{9B7A4778-3C55-AC49-96B5-9C606AF29119}"/>
              </a:ext>
            </a:extLst>
          </p:cNvPr>
          <p:cNvSpPr/>
          <p:nvPr/>
        </p:nvSpPr>
        <p:spPr>
          <a:xfrm rot="16200000">
            <a:off x="2437519" y="2488845"/>
            <a:ext cx="651386" cy="646443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7" name="Google Shape;498;p52">
            <a:extLst>
              <a:ext uri="{FF2B5EF4-FFF2-40B4-BE49-F238E27FC236}">
                <a16:creationId xmlns:a16="http://schemas.microsoft.com/office/drawing/2014/main" id="{C97B2D3C-3B90-EB4A-8ABE-AAB06ADA88CA}"/>
              </a:ext>
            </a:extLst>
          </p:cNvPr>
          <p:cNvSpPr txBox="1">
            <a:spLocks/>
          </p:cNvSpPr>
          <p:nvPr/>
        </p:nvSpPr>
        <p:spPr>
          <a:xfrm>
            <a:off x="3550982" y="1691747"/>
            <a:ext cx="3341219" cy="67020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 lửa hồng</a:t>
            </a:r>
            <a:endParaRPr lang="vi-VN" sz="28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Google Shape;498;p52">
            <a:extLst>
              <a:ext uri="{FF2B5EF4-FFF2-40B4-BE49-F238E27FC236}">
                <a16:creationId xmlns:a16="http://schemas.microsoft.com/office/drawing/2014/main" id="{BC001013-8A78-1D4F-A19A-1587ED0DDD48}"/>
              </a:ext>
            </a:extLst>
          </p:cNvPr>
          <p:cNvSpPr txBox="1">
            <a:spLocks/>
          </p:cNvSpPr>
          <p:nvPr/>
        </p:nvSpPr>
        <p:spPr>
          <a:xfrm>
            <a:off x="3550982" y="2486374"/>
            <a:ext cx="3341219" cy="67020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 lửa ấy</a:t>
            </a:r>
            <a:endParaRPr lang="vi-VN" sz="2800" b="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Google Shape;498;p52">
            <a:extLst>
              <a:ext uri="{FF2B5EF4-FFF2-40B4-BE49-F238E27FC236}">
                <a16:creationId xmlns:a16="http://schemas.microsoft.com/office/drawing/2014/main" id="{E27FE7D6-28A2-0F43-BF0D-4D4646B6C2FB}"/>
              </a:ext>
            </a:extLst>
          </p:cNvPr>
          <p:cNvSpPr txBox="1">
            <a:spLocks/>
          </p:cNvSpPr>
          <p:nvPr/>
        </p:nvSpPr>
        <p:spPr>
          <a:xfrm>
            <a:off x="3550982" y="3281001"/>
            <a:ext cx="3341219" cy="67020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4000" b="1" i="0" u="none" strike="noStrike" cap="none">
                <a:solidFill>
                  <a:schemeClr val="accent2"/>
                </a:solidFill>
                <a:latin typeface="McLaren"/>
                <a:ea typeface="McLaren"/>
                <a:cs typeface="McLaren"/>
                <a:sym typeface="McLare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cLaren"/>
              <a:buNone/>
              <a:defRPr sz="3000" b="1" i="0" u="none" strike="noStrike" cap="none">
                <a:solidFill>
                  <a:schemeClr val="dk1"/>
                </a:solidFill>
                <a:latin typeface="McLaren"/>
                <a:ea typeface="McLaren"/>
                <a:cs typeface="McLaren"/>
                <a:sym typeface="McLaren"/>
              </a:defRPr>
            </a:lvl9pPr>
          </a:lstStyle>
          <a:p>
            <a:pPr algn="l"/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 lửa liu riu</a:t>
            </a:r>
          </a:p>
        </p:txBody>
      </p:sp>
      <p:sp>
        <p:nvSpPr>
          <p:cNvPr id="80" name="Rounded Rectangle 79">
            <a:extLst>
              <a:ext uri="{FF2B5EF4-FFF2-40B4-BE49-F238E27FC236}">
                <a16:creationId xmlns:a16="http://schemas.microsoft.com/office/drawing/2014/main" id="{7BCEF08B-80D6-BE4B-B134-60A83A9CDD50}"/>
              </a:ext>
            </a:extLst>
          </p:cNvPr>
          <p:cNvSpPr/>
          <p:nvPr/>
        </p:nvSpPr>
        <p:spPr>
          <a:xfrm>
            <a:off x="784067" y="2234253"/>
            <a:ext cx="1246971" cy="1155626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24161" y="65909"/>
            <a:ext cx="5968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BT4/67: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Mở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rộng</a:t>
            </a:r>
            <a:r>
              <a:rPr lang="en-US" sz="2400" b="1" dirty="0">
                <a:solidFill>
                  <a:srgbClr val="FF0000"/>
                </a:solidFill>
              </a:rPr>
              <a:t> CN </a:t>
            </a:r>
            <a:r>
              <a:rPr lang="en-US" sz="2400" b="1" dirty="0" err="1">
                <a:solidFill>
                  <a:srgbClr val="FF0000"/>
                </a:solidFill>
              </a:rPr>
              <a:t>thành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cụm</a:t>
            </a:r>
            <a:r>
              <a:rPr lang="en-US" sz="2400" b="1" dirty="0">
                <a:solidFill>
                  <a:srgbClr val="FF0000"/>
                </a:solidFill>
              </a:rPr>
              <a:t> DT</a:t>
            </a:r>
          </a:p>
        </p:txBody>
      </p:sp>
    </p:spTree>
    <p:extLst>
      <p:ext uri="{BB962C8B-B14F-4D97-AF65-F5344CB8AC3E}">
        <p14:creationId xmlns:p14="http://schemas.microsoft.com/office/powerpoint/2010/main" val="3743902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7" grpId="0" animBg="1"/>
      <p:bldP spid="78" grpId="0" animBg="1"/>
      <p:bldP spid="79" grpId="0" animBg="1"/>
      <p:bldP spid="8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05839" y="414997"/>
            <a:ext cx="59787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  </a:t>
            </a:r>
            <a:r>
              <a:rPr lang="en-US" sz="2400" b="1" dirty="0">
                <a:solidFill>
                  <a:schemeClr val="tx1"/>
                </a:solidFill>
              </a:rPr>
              <a:t>Qua </a:t>
            </a:r>
            <a:r>
              <a:rPr lang="en-US" sz="2400" b="1" dirty="0" err="1">
                <a:solidFill>
                  <a:schemeClr val="tx1"/>
                </a:solidFill>
              </a:rPr>
              <a:t>phần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thực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hành</a:t>
            </a:r>
            <a:r>
              <a:rPr lang="en-US" sz="2400" b="1" dirty="0">
                <a:solidFill>
                  <a:schemeClr val="tx1"/>
                </a:solidFill>
              </a:rPr>
              <a:t> TV </a:t>
            </a:r>
            <a:r>
              <a:rPr lang="en-US" sz="2400" b="1" dirty="0" err="1">
                <a:solidFill>
                  <a:schemeClr val="tx1"/>
                </a:solidFill>
              </a:rPr>
              <a:t>vừa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rồi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giúp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chúng</a:t>
            </a:r>
            <a:r>
              <a:rPr lang="en-US" sz="2400" b="1" dirty="0">
                <a:solidFill>
                  <a:schemeClr val="tx1"/>
                </a:solidFill>
              </a:rPr>
              <a:t> ta </a:t>
            </a:r>
            <a:r>
              <a:rPr lang="en-US" sz="2400" b="1" dirty="0" err="1">
                <a:solidFill>
                  <a:schemeClr val="tx1"/>
                </a:solidFill>
              </a:rPr>
              <a:t>củng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cố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thêm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kiến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thức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để</a:t>
            </a:r>
            <a:r>
              <a:rPr lang="en-US" sz="2400" b="1" dirty="0">
                <a:solidFill>
                  <a:schemeClr val="tx1"/>
                </a:solidFill>
              </a:rPr>
              <a:t>: </a:t>
            </a:r>
          </a:p>
          <a:p>
            <a:r>
              <a:rPr lang="en-US" sz="2400" b="1" dirty="0"/>
              <a:t>    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r>
              <a:rPr lang="en-US" sz="2400" b="1" dirty="0" err="1">
                <a:solidFill>
                  <a:srgbClr val="FF0000"/>
                </a:solidFill>
              </a:rPr>
              <a:t>Nhận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biết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cụm</a:t>
            </a:r>
            <a:r>
              <a:rPr lang="en-US" sz="2400" b="1" dirty="0">
                <a:solidFill>
                  <a:srgbClr val="FF0000"/>
                </a:solidFill>
              </a:rPr>
              <a:t> DT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    - </a:t>
            </a:r>
            <a:r>
              <a:rPr lang="en-US" sz="2400" b="1" dirty="0" err="1">
                <a:solidFill>
                  <a:srgbClr val="FF0000"/>
                </a:solidFill>
              </a:rPr>
              <a:t>Biết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cách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mở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rộng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thành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phần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chính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câu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bằng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cụm</a:t>
            </a:r>
            <a:r>
              <a:rPr lang="en-US" sz="2400" b="1" dirty="0">
                <a:solidFill>
                  <a:srgbClr val="FF0000"/>
                </a:solidFill>
              </a:rPr>
              <a:t> DT 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    - </a:t>
            </a:r>
            <a:r>
              <a:rPr lang="en-US" sz="2400" b="1" dirty="0" err="1">
                <a:solidFill>
                  <a:srgbClr val="FF0000"/>
                </a:solidFill>
              </a:rPr>
              <a:t>Hiểu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được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tác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dụng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việc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mở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rộng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thành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phần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chính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của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câu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bằng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cụm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từ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</a:p>
          <a:p>
            <a:r>
              <a:rPr lang="en-US" sz="2400" b="1" i="1" dirty="0">
                <a:solidFill>
                  <a:schemeClr val="tx1"/>
                </a:solidFill>
              </a:rPr>
              <a:t>( </a:t>
            </a:r>
            <a:r>
              <a:rPr lang="en-US" sz="2400" b="1" i="1" dirty="0" err="1">
                <a:solidFill>
                  <a:schemeClr val="tx1"/>
                </a:solidFill>
              </a:rPr>
              <a:t>Lưu</a:t>
            </a:r>
            <a:r>
              <a:rPr lang="en-US" sz="2400" b="1" i="1" dirty="0">
                <a:solidFill>
                  <a:schemeClr val="tx1"/>
                </a:solidFill>
              </a:rPr>
              <a:t> ý: </a:t>
            </a:r>
            <a:r>
              <a:rPr lang="en-US" sz="2400" b="1" i="1" dirty="0" err="1">
                <a:solidFill>
                  <a:schemeClr val="tx1"/>
                </a:solidFill>
              </a:rPr>
              <a:t>cụm</a:t>
            </a:r>
            <a:r>
              <a:rPr lang="en-US" sz="2400" b="1" i="1" dirty="0">
                <a:solidFill>
                  <a:schemeClr val="tx1"/>
                </a:solidFill>
              </a:rPr>
              <a:t> DT </a:t>
            </a:r>
            <a:r>
              <a:rPr lang="en-US" sz="2400" b="1" i="1" dirty="0" err="1">
                <a:solidFill>
                  <a:schemeClr val="tx1"/>
                </a:solidFill>
              </a:rPr>
              <a:t>thường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giữ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chức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vụ</a:t>
            </a:r>
            <a:r>
              <a:rPr lang="en-US" sz="2400" b="1" i="1" dirty="0">
                <a:solidFill>
                  <a:schemeClr val="tx1"/>
                </a:solidFill>
              </a:rPr>
              <a:t> CN </a:t>
            </a:r>
            <a:r>
              <a:rPr lang="en-US" sz="2400" b="1" i="1" dirty="0" err="1">
                <a:solidFill>
                  <a:schemeClr val="tx1"/>
                </a:solidFill>
              </a:rPr>
              <a:t>trong</a:t>
            </a:r>
            <a:r>
              <a:rPr lang="en-US" sz="2400" b="1" i="1" dirty="0">
                <a:solidFill>
                  <a:schemeClr val="tx1"/>
                </a:solidFill>
              </a:rPr>
              <a:t> </a:t>
            </a:r>
            <a:r>
              <a:rPr lang="en-US" sz="2400" b="1" i="1" dirty="0" err="1">
                <a:solidFill>
                  <a:schemeClr val="tx1"/>
                </a:solidFill>
              </a:rPr>
              <a:t>câu</a:t>
            </a:r>
            <a:r>
              <a:rPr lang="en-US" sz="2400" b="1" i="1" dirty="0">
                <a:solidFill>
                  <a:schemeClr val="tx1"/>
                </a:solidFill>
              </a:rPr>
              <a:t> ) </a:t>
            </a:r>
          </a:p>
        </p:txBody>
      </p:sp>
    </p:spTree>
    <p:extLst>
      <p:ext uri="{BB962C8B-B14F-4D97-AF65-F5344CB8AC3E}">
        <p14:creationId xmlns:p14="http://schemas.microsoft.com/office/powerpoint/2010/main" val="13125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9" name="Google Shape;709;p56"/>
          <p:cNvGrpSpPr/>
          <p:nvPr/>
        </p:nvGrpSpPr>
        <p:grpSpPr>
          <a:xfrm>
            <a:off x="134540" y="329207"/>
            <a:ext cx="7232455" cy="4701496"/>
            <a:chOff x="134540" y="329207"/>
            <a:chExt cx="7232455" cy="4701496"/>
          </a:xfrm>
        </p:grpSpPr>
        <p:sp>
          <p:nvSpPr>
            <p:cNvPr id="710" name="Google Shape;710;p56"/>
            <p:cNvSpPr/>
            <p:nvPr/>
          </p:nvSpPr>
          <p:spPr>
            <a:xfrm>
              <a:off x="5005968" y="333489"/>
              <a:ext cx="2355776" cy="2117602"/>
            </a:xfrm>
            <a:custGeom>
              <a:avLst/>
              <a:gdLst/>
              <a:ahLst/>
              <a:cxnLst/>
              <a:rect l="l" t="t" r="r" b="b"/>
              <a:pathLst>
                <a:path w="17052" h="15328" extrusionOk="0">
                  <a:moveTo>
                    <a:pt x="8527" y="1"/>
                  </a:moveTo>
                  <a:cubicBezTo>
                    <a:pt x="5184" y="1"/>
                    <a:pt x="2112" y="2204"/>
                    <a:pt x="1159" y="5579"/>
                  </a:cubicBezTo>
                  <a:cubicBezTo>
                    <a:pt x="0" y="9649"/>
                    <a:pt x="2366" y="13883"/>
                    <a:pt x="6437" y="15033"/>
                  </a:cubicBezTo>
                  <a:cubicBezTo>
                    <a:pt x="7138" y="15232"/>
                    <a:pt x="7843" y="15327"/>
                    <a:pt x="8537" y="15327"/>
                  </a:cubicBezTo>
                  <a:cubicBezTo>
                    <a:pt x="11874" y="15327"/>
                    <a:pt x="14942" y="13125"/>
                    <a:pt x="15902" y="9755"/>
                  </a:cubicBezTo>
                  <a:cubicBezTo>
                    <a:pt x="17051" y="5684"/>
                    <a:pt x="14685" y="1450"/>
                    <a:pt x="10614" y="291"/>
                  </a:cubicBezTo>
                  <a:cubicBezTo>
                    <a:pt x="9918" y="94"/>
                    <a:pt x="9216" y="1"/>
                    <a:pt x="8527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1" name="Google Shape;711;p56"/>
            <p:cNvSpPr/>
            <p:nvPr/>
          </p:nvSpPr>
          <p:spPr>
            <a:xfrm>
              <a:off x="5084024" y="329207"/>
              <a:ext cx="2282970" cy="2127548"/>
            </a:xfrm>
            <a:custGeom>
              <a:avLst/>
              <a:gdLst/>
              <a:ahLst/>
              <a:cxnLst/>
              <a:rect l="l" t="t" r="r" b="b"/>
              <a:pathLst>
                <a:path w="16525" h="15400" extrusionOk="0">
                  <a:moveTo>
                    <a:pt x="7961" y="63"/>
                  </a:moveTo>
                  <a:cubicBezTo>
                    <a:pt x="8650" y="63"/>
                    <a:pt x="9349" y="159"/>
                    <a:pt x="10049" y="360"/>
                  </a:cubicBezTo>
                  <a:cubicBezTo>
                    <a:pt x="14091" y="1510"/>
                    <a:pt x="16448" y="5734"/>
                    <a:pt x="15298" y="9776"/>
                  </a:cubicBezTo>
                  <a:cubicBezTo>
                    <a:pt x="14743" y="11740"/>
                    <a:pt x="13459" y="13369"/>
                    <a:pt x="11677" y="14355"/>
                  </a:cubicBezTo>
                  <a:cubicBezTo>
                    <a:pt x="10523" y="15000"/>
                    <a:pt x="9253" y="15328"/>
                    <a:pt x="7969" y="15328"/>
                  </a:cubicBezTo>
                  <a:cubicBezTo>
                    <a:pt x="7272" y="15328"/>
                    <a:pt x="6570" y="15231"/>
                    <a:pt x="5882" y="15036"/>
                  </a:cubicBezTo>
                  <a:cubicBezTo>
                    <a:pt x="3918" y="14480"/>
                    <a:pt x="2290" y="13196"/>
                    <a:pt x="1303" y="11415"/>
                  </a:cubicBezTo>
                  <a:cubicBezTo>
                    <a:pt x="307" y="9633"/>
                    <a:pt x="67" y="7573"/>
                    <a:pt x="623" y="5619"/>
                  </a:cubicBezTo>
                  <a:cubicBezTo>
                    <a:pt x="1571" y="2257"/>
                    <a:pt x="4636" y="63"/>
                    <a:pt x="7961" y="63"/>
                  </a:cubicBezTo>
                  <a:close/>
                  <a:moveTo>
                    <a:pt x="7964" y="0"/>
                  </a:moveTo>
                  <a:cubicBezTo>
                    <a:pt x="4609" y="0"/>
                    <a:pt x="1517" y="2217"/>
                    <a:pt x="556" y="5600"/>
                  </a:cubicBezTo>
                  <a:cubicBezTo>
                    <a:pt x="0" y="7573"/>
                    <a:pt x="240" y="9652"/>
                    <a:pt x="1245" y="11443"/>
                  </a:cubicBezTo>
                  <a:cubicBezTo>
                    <a:pt x="2242" y="13244"/>
                    <a:pt x="3880" y="14537"/>
                    <a:pt x="5862" y="15102"/>
                  </a:cubicBezTo>
                  <a:cubicBezTo>
                    <a:pt x="6562" y="15294"/>
                    <a:pt x="7271" y="15400"/>
                    <a:pt x="7970" y="15400"/>
                  </a:cubicBezTo>
                  <a:cubicBezTo>
                    <a:pt x="9273" y="15400"/>
                    <a:pt x="10547" y="15064"/>
                    <a:pt x="11716" y="14412"/>
                  </a:cubicBezTo>
                  <a:cubicBezTo>
                    <a:pt x="13507" y="13416"/>
                    <a:pt x="14800" y="11779"/>
                    <a:pt x="15365" y="9795"/>
                  </a:cubicBezTo>
                  <a:cubicBezTo>
                    <a:pt x="16524" y="5715"/>
                    <a:pt x="14149" y="1452"/>
                    <a:pt x="10058" y="293"/>
                  </a:cubicBezTo>
                  <a:cubicBezTo>
                    <a:pt x="9360" y="95"/>
                    <a:pt x="8656" y="0"/>
                    <a:pt x="796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2" name="Google Shape;712;p56"/>
            <p:cNvSpPr/>
            <p:nvPr/>
          </p:nvSpPr>
          <p:spPr>
            <a:xfrm>
              <a:off x="5232125" y="536575"/>
              <a:ext cx="1904570" cy="1711848"/>
            </a:xfrm>
            <a:custGeom>
              <a:avLst/>
              <a:gdLst/>
              <a:ahLst/>
              <a:cxnLst/>
              <a:rect l="l" t="t" r="r" b="b"/>
              <a:pathLst>
                <a:path w="13786" h="12391" extrusionOk="0">
                  <a:moveTo>
                    <a:pt x="6884" y="0"/>
                  </a:moveTo>
                  <a:cubicBezTo>
                    <a:pt x="4185" y="0"/>
                    <a:pt x="1708" y="1781"/>
                    <a:pt x="930" y="4501"/>
                  </a:cubicBezTo>
                  <a:cubicBezTo>
                    <a:pt x="1" y="7796"/>
                    <a:pt x="1908" y="11226"/>
                    <a:pt x="5203" y="12155"/>
                  </a:cubicBezTo>
                  <a:cubicBezTo>
                    <a:pt x="5766" y="12314"/>
                    <a:pt x="6333" y="12390"/>
                    <a:pt x="6891" y="12390"/>
                  </a:cubicBezTo>
                  <a:cubicBezTo>
                    <a:pt x="9590" y="12390"/>
                    <a:pt x="12077" y="10614"/>
                    <a:pt x="12847" y="7883"/>
                  </a:cubicBezTo>
                  <a:cubicBezTo>
                    <a:pt x="13786" y="4597"/>
                    <a:pt x="11870" y="1167"/>
                    <a:pt x="8584" y="239"/>
                  </a:cubicBezTo>
                  <a:cubicBezTo>
                    <a:pt x="8017" y="77"/>
                    <a:pt x="7446" y="0"/>
                    <a:pt x="6884" y="0"/>
                  </a:cubicBezTo>
                  <a:close/>
                </a:path>
              </a:pathLst>
            </a:custGeom>
            <a:solidFill>
              <a:srgbClr val="F2C48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3" name="Google Shape;713;p56"/>
            <p:cNvSpPr/>
            <p:nvPr/>
          </p:nvSpPr>
          <p:spPr>
            <a:xfrm>
              <a:off x="5293050" y="532016"/>
              <a:ext cx="1847513" cy="1720966"/>
            </a:xfrm>
            <a:custGeom>
              <a:avLst/>
              <a:gdLst/>
              <a:ahLst/>
              <a:cxnLst/>
              <a:rect l="l" t="t" r="r" b="b"/>
              <a:pathLst>
                <a:path w="13373" h="12457" extrusionOk="0">
                  <a:moveTo>
                    <a:pt x="6438" y="70"/>
                  </a:moveTo>
                  <a:cubicBezTo>
                    <a:pt x="7003" y="70"/>
                    <a:pt x="7568" y="147"/>
                    <a:pt x="8134" y="300"/>
                  </a:cubicBezTo>
                  <a:cubicBezTo>
                    <a:pt x="11400" y="1230"/>
                    <a:pt x="13306" y="4640"/>
                    <a:pt x="12377" y="7906"/>
                  </a:cubicBezTo>
                  <a:cubicBezTo>
                    <a:pt x="11607" y="10623"/>
                    <a:pt x="9130" y="12391"/>
                    <a:pt x="6443" y="12391"/>
                  </a:cubicBezTo>
                  <a:cubicBezTo>
                    <a:pt x="5890" y="12391"/>
                    <a:pt x="5329" y="12316"/>
                    <a:pt x="4771" y="12159"/>
                  </a:cubicBezTo>
                  <a:cubicBezTo>
                    <a:pt x="3181" y="11709"/>
                    <a:pt x="1869" y="10665"/>
                    <a:pt x="1073" y="9228"/>
                  </a:cubicBezTo>
                  <a:cubicBezTo>
                    <a:pt x="269" y="7791"/>
                    <a:pt x="77" y="6134"/>
                    <a:pt x="518" y="4544"/>
                  </a:cubicBezTo>
                  <a:cubicBezTo>
                    <a:pt x="968" y="2963"/>
                    <a:pt x="2012" y="1651"/>
                    <a:pt x="3449" y="846"/>
                  </a:cubicBezTo>
                  <a:cubicBezTo>
                    <a:pt x="4379" y="329"/>
                    <a:pt x="5403" y="70"/>
                    <a:pt x="6438" y="70"/>
                  </a:cubicBezTo>
                  <a:close/>
                  <a:moveTo>
                    <a:pt x="6439" y="0"/>
                  </a:moveTo>
                  <a:cubicBezTo>
                    <a:pt x="5391" y="0"/>
                    <a:pt x="4353" y="268"/>
                    <a:pt x="3411" y="789"/>
                  </a:cubicBezTo>
                  <a:cubicBezTo>
                    <a:pt x="1965" y="1603"/>
                    <a:pt x="911" y="2935"/>
                    <a:pt x="460" y="4534"/>
                  </a:cubicBezTo>
                  <a:cubicBezTo>
                    <a:pt x="1" y="6134"/>
                    <a:pt x="202" y="7810"/>
                    <a:pt x="1016" y="9266"/>
                  </a:cubicBezTo>
                  <a:cubicBezTo>
                    <a:pt x="1821" y="10713"/>
                    <a:pt x="3152" y="11767"/>
                    <a:pt x="4752" y="12216"/>
                  </a:cubicBezTo>
                  <a:cubicBezTo>
                    <a:pt x="5317" y="12380"/>
                    <a:pt x="5882" y="12456"/>
                    <a:pt x="6448" y="12456"/>
                  </a:cubicBezTo>
                  <a:cubicBezTo>
                    <a:pt x="9158" y="12456"/>
                    <a:pt x="11659" y="10665"/>
                    <a:pt x="12444" y="7925"/>
                  </a:cubicBezTo>
                  <a:cubicBezTo>
                    <a:pt x="13373" y="4630"/>
                    <a:pt x="11448" y="1172"/>
                    <a:pt x="8153" y="243"/>
                  </a:cubicBezTo>
                  <a:cubicBezTo>
                    <a:pt x="7588" y="80"/>
                    <a:pt x="7012" y="0"/>
                    <a:pt x="6439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4" name="Google Shape;714;p56"/>
            <p:cNvSpPr/>
            <p:nvPr/>
          </p:nvSpPr>
          <p:spPr>
            <a:xfrm>
              <a:off x="5396251" y="684399"/>
              <a:ext cx="1574938" cy="1415787"/>
            </a:xfrm>
            <a:custGeom>
              <a:avLst/>
              <a:gdLst/>
              <a:ahLst/>
              <a:cxnLst/>
              <a:rect l="l" t="t" r="r" b="b"/>
              <a:pathLst>
                <a:path w="11400" h="10248" extrusionOk="0">
                  <a:moveTo>
                    <a:pt x="5707" y="0"/>
                  </a:moveTo>
                  <a:cubicBezTo>
                    <a:pt x="3471" y="0"/>
                    <a:pt x="1412" y="1472"/>
                    <a:pt x="777" y="3728"/>
                  </a:cubicBezTo>
                  <a:cubicBezTo>
                    <a:pt x="1" y="6449"/>
                    <a:pt x="1582" y="9284"/>
                    <a:pt x="4302" y="10051"/>
                  </a:cubicBezTo>
                  <a:cubicBezTo>
                    <a:pt x="4771" y="10184"/>
                    <a:pt x="5243" y="10248"/>
                    <a:pt x="5707" y="10248"/>
                  </a:cubicBezTo>
                  <a:cubicBezTo>
                    <a:pt x="7938" y="10248"/>
                    <a:pt x="9992" y="8777"/>
                    <a:pt x="10634" y="6525"/>
                  </a:cubicBezTo>
                  <a:cubicBezTo>
                    <a:pt x="11400" y="3805"/>
                    <a:pt x="9820" y="970"/>
                    <a:pt x="7099" y="193"/>
                  </a:cubicBezTo>
                  <a:cubicBezTo>
                    <a:pt x="6635" y="62"/>
                    <a:pt x="6167" y="0"/>
                    <a:pt x="5707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5" name="Google Shape;715;p56"/>
            <p:cNvSpPr/>
            <p:nvPr/>
          </p:nvSpPr>
          <p:spPr>
            <a:xfrm>
              <a:off x="5446539" y="679978"/>
              <a:ext cx="1519401" cy="1424767"/>
            </a:xfrm>
            <a:custGeom>
              <a:avLst/>
              <a:gdLst/>
              <a:ahLst/>
              <a:cxnLst/>
              <a:rect l="l" t="t" r="r" b="b"/>
              <a:pathLst>
                <a:path w="10998" h="10313" extrusionOk="0">
                  <a:moveTo>
                    <a:pt x="5327" y="63"/>
                  </a:moveTo>
                  <a:cubicBezTo>
                    <a:pt x="5796" y="63"/>
                    <a:pt x="6265" y="129"/>
                    <a:pt x="6725" y="264"/>
                  </a:cubicBezTo>
                  <a:cubicBezTo>
                    <a:pt x="9427" y="1030"/>
                    <a:pt x="10998" y="3846"/>
                    <a:pt x="10231" y="6547"/>
                  </a:cubicBezTo>
                  <a:cubicBezTo>
                    <a:pt x="9596" y="8785"/>
                    <a:pt x="7554" y="10248"/>
                    <a:pt x="5337" y="10248"/>
                  </a:cubicBezTo>
                  <a:cubicBezTo>
                    <a:pt x="4877" y="10248"/>
                    <a:pt x="4411" y="10185"/>
                    <a:pt x="3947" y="10053"/>
                  </a:cubicBezTo>
                  <a:cubicBezTo>
                    <a:pt x="2645" y="9680"/>
                    <a:pt x="1553" y="8827"/>
                    <a:pt x="892" y="7640"/>
                  </a:cubicBezTo>
                  <a:cubicBezTo>
                    <a:pt x="231" y="6452"/>
                    <a:pt x="68" y="5072"/>
                    <a:pt x="441" y="3770"/>
                  </a:cubicBezTo>
                  <a:cubicBezTo>
                    <a:pt x="815" y="2458"/>
                    <a:pt x="1667" y="1375"/>
                    <a:pt x="2855" y="714"/>
                  </a:cubicBezTo>
                  <a:cubicBezTo>
                    <a:pt x="3622" y="283"/>
                    <a:pt x="4475" y="63"/>
                    <a:pt x="5327" y="63"/>
                  </a:cubicBezTo>
                  <a:close/>
                  <a:moveTo>
                    <a:pt x="5334" y="0"/>
                  </a:moveTo>
                  <a:cubicBezTo>
                    <a:pt x="4464" y="0"/>
                    <a:pt x="3603" y="222"/>
                    <a:pt x="2827" y="657"/>
                  </a:cubicBezTo>
                  <a:cubicBezTo>
                    <a:pt x="1620" y="1327"/>
                    <a:pt x="758" y="2428"/>
                    <a:pt x="375" y="3750"/>
                  </a:cubicBezTo>
                  <a:cubicBezTo>
                    <a:pt x="1" y="5072"/>
                    <a:pt x="164" y="6471"/>
                    <a:pt x="834" y="7669"/>
                  </a:cubicBezTo>
                  <a:cubicBezTo>
                    <a:pt x="1505" y="8876"/>
                    <a:pt x="2606" y="9747"/>
                    <a:pt x="3928" y="10121"/>
                  </a:cubicBezTo>
                  <a:cubicBezTo>
                    <a:pt x="4398" y="10255"/>
                    <a:pt x="4867" y="10312"/>
                    <a:pt x="5337" y="10312"/>
                  </a:cubicBezTo>
                  <a:cubicBezTo>
                    <a:pt x="7587" y="10312"/>
                    <a:pt x="9656" y="8827"/>
                    <a:pt x="10299" y="6567"/>
                  </a:cubicBezTo>
                  <a:cubicBezTo>
                    <a:pt x="10672" y="5245"/>
                    <a:pt x="10509" y="3846"/>
                    <a:pt x="9839" y="2649"/>
                  </a:cubicBezTo>
                  <a:cubicBezTo>
                    <a:pt x="9168" y="1442"/>
                    <a:pt x="8066" y="570"/>
                    <a:pt x="6744" y="197"/>
                  </a:cubicBezTo>
                  <a:cubicBezTo>
                    <a:pt x="6280" y="65"/>
                    <a:pt x="5806" y="0"/>
                    <a:pt x="5334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6" name="Google Shape;716;p56"/>
            <p:cNvSpPr/>
            <p:nvPr/>
          </p:nvSpPr>
          <p:spPr>
            <a:xfrm>
              <a:off x="5667584" y="1354167"/>
              <a:ext cx="205295" cy="135251"/>
            </a:xfrm>
            <a:custGeom>
              <a:avLst/>
              <a:gdLst/>
              <a:ahLst/>
              <a:cxnLst/>
              <a:rect l="l" t="t" r="r" b="b"/>
              <a:pathLst>
                <a:path w="1486" h="979" extrusionOk="0">
                  <a:moveTo>
                    <a:pt x="599" y="0"/>
                  </a:moveTo>
                  <a:cubicBezTo>
                    <a:pt x="339" y="0"/>
                    <a:pt x="127" y="112"/>
                    <a:pt x="77" y="298"/>
                  </a:cubicBezTo>
                  <a:cubicBezTo>
                    <a:pt x="1" y="547"/>
                    <a:pt x="250" y="834"/>
                    <a:pt x="623" y="939"/>
                  </a:cubicBezTo>
                  <a:cubicBezTo>
                    <a:pt x="715" y="966"/>
                    <a:pt x="807" y="979"/>
                    <a:pt x="894" y="979"/>
                  </a:cubicBezTo>
                  <a:cubicBezTo>
                    <a:pt x="1152" y="979"/>
                    <a:pt x="1368" y="868"/>
                    <a:pt x="1419" y="681"/>
                  </a:cubicBezTo>
                  <a:cubicBezTo>
                    <a:pt x="1485" y="432"/>
                    <a:pt x="1246" y="145"/>
                    <a:pt x="872" y="39"/>
                  </a:cubicBezTo>
                  <a:cubicBezTo>
                    <a:pt x="778" y="13"/>
                    <a:pt x="686" y="0"/>
                    <a:pt x="599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7" name="Google Shape;717;p56"/>
            <p:cNvSpPr/>
            <p:nvPr/>
          </p:nvSpPr>
          <p:spPr>
            <a:xfrm>
              <a:off x="5724504" y="1100103"/>
              <a:ext cx="229057" cy="140363"/>
            </a:xfrm>
            <a:custGeom>
              <a:avLst/>
              <a:gdLst/>
              <a:ahLst/>
              <a:cxnLst/>
              <a:rect l="l" t="t" r="r" b="b"/>
              <a:pathLst>
                <a:path w="1658" h="1016" extrusionOk="0">
                  <a:moveTo>
                    <a:pt x="773" y="1"/>
                  </a:moveTo>
                  <a:cubicBezTo>
                    <a:pt x="426" y="1"/>
                    <a:pt x="104" y="225"/>
                    <a:pt x="0" y="575"/>
                  </a:cubicBezTo>
                  <a:lnTo>
                    <a:pt x="1533" y="1016"/>
                  </a:lnTo>
                  <a:cubicBezTo>
                    <a:pt x="1658" y="594"/>
                    <a:pt x="1409" y="154"/>
                    <a:pt x="987" y="30"/>
                  </a:cubicBezTo>
                  <a:cubicBezTo>
                    <a:pt x="916" y="10"/>
                    <a:pt x="844" y="1"/>
                    <a:pt x="773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8" name="Google Shape;718;p56"/>
            <p:cNvSpPr/>
            <p:nvPr/>
          </p:nvSpPr>
          <p:spPr>
            <a:xfrm>
              <a:off x="6474953" y="1312721"/>
              <a:ext cx="227675" cy="139534"/>
            </a:xfrm>
            <a:custGeom>
              <a:avLst/>
              <a:gdLst/>
              <a:ahLst/>
              <a:cxnLst/>
              <a:rect l="l" t="t" r="r" b="b"/>
              <a:pathLst>
                <a:path w="1648" h="1010" extrusionOk="0">
                  <a:moveTo>
                    <a:pt x="757" y="1"/>
                  </a:moveTo>
                  <a:cubicBezTo>
                    <a:pt x="412" y="1"/>
                    <a:pt x="95" y="231"/>
                    <a:pt x="0" y="579"/>
                  </a:cubicBezTo>
                  <a:lnTo>
                    <a:pt x="1533" y="1010"/>
                  </a:lnTo>
                  <a:cubicBezTo>
                    <a:pt x="1648" y="588"/>
                    <a:pt x="1408" y="147"/>
                    <a:pt x="977" y="33"/>
                  </a:cubicBezTo>
                  <a:cubicBezTo>
                    <a:pt x="904" y="11"/>
                    <a:pt x="829" y="1"/>
                    <a:pt x="75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19" name="Google Shape;719;p56"/>
            <p:cNvSpPr/>
            <p:nvPr/>
          </p:nvSpPr>
          <p:spPr>
            <a:xfrm>
              <a:off x="6417896" y="1567200"/>
              <a:ext cx="205295" cy="134008"/>
            </a:xfrm>
            <a:custGeom>
              <a:avLst/>
              <a:gdLst/>
              <a:ahLst/>
              <a:cxnLst/>
              <a:rect l="l" t="t" r="r" b="b"/>
              <a:pathLst>
                <a:path w="1486" h="970" extrusionOk="0">
                  <a:moveTo>
                    <a:pt x="598" y="0"/>
                  </a:moveTo>
                  <a:cubicBezTo>
                    <a:pt x="338" y="0"/>
                    <a:pt x="126" y="112"/>
                    <a:pt x="68" y="298"/>
                  </a:cubicBezTo>
                  <a:cubicBezTo>
                    <a:pt x="1" y="547"/>
                    <a:pt x="241" y="825"/>
                    <a:pt x="614" y="930"/>
                  </a:cubicBezTo>
                  <a:cubicBezTo>
                    <a:pt x="709" y="957"/>
                    <a:pt x="802" y="970"/>
                    <a:pt x="890" y="970"/>
                  </a:cubicBezTo>
                  <a:cubicBezTo>
                    <a:pt x="1149" y="970"/>
                    <a:pt x="1359" y="860"/>
                    <a:pt x="1409" y="681"/>
                  </a:cubicBezTo>
                  <a:cubicBezTo>
                    <a:pt x="1486" y="432"/>
                    <a:pt x="1237" y="145"/>
                    <a:pt x="873" y="40"/>
                  </a:cubicBezTo>
                  <a:cubicBezTo>
                    <a:pt x="779" y="13"/>
                    <a:pt x="686" y="0"/>
                    <a:pt x="598" y="0"/>
                  </a:cubicBezTo>
                  <a:close/>
                </a:path>
              </a:pathLst>
            </a:custGeom>
            <a:solidFill>
              <a:srgbClr val="F6C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0" name="Google Shape;720;p56"/>
            <p:cNvSpPr/>
            <p:nvPr/>
          </p:nvSpPr>
          <p:spPr>
            <a:xfrm>
              <a:off x="6068506" y="1308991"/>
              <a:ext cx="247707" cy="165783"/>
            </a:xfrm>
            <a:custGeom>
              <a:avLst/>
              <a:gdLst/>
              <a:ahLst/>
              <a:cxnLst/>
              <a:rect l="l" t="t" r="r" b="b"/>
              <a:pathLst>
                <a:path w="1793" h="1200" extrusionOk="0">
                  <a:moveTo>
                    <a:pt x="162" y="0"/>
                  </a:moveTo>
                  <a:cubicBezTo>
                    <a:pt x="114" y="0"/>
                    <a:pt x="76" y="27"/>
                    <a:pt x="68" y="69"/>
                  </a:cubicBezTo>
                  <a:cubicBezTo>
                    <a:pt x="1" y="299"/>
                    <a:pt x="30" y="538"/>
                    <a:pt x="145" y="740"/>
                  </a:cubicBezTo>
                  <a:cubicBezTo>
                    <a:pt x="260" y="951"/>
                    <a:pt x="452" y="1104"/>
                    <a:pt x="681" y="1171"/>
                  </a:cubicBezTo>
                  <a:cubicBezTo>
                    <a:pt x="758" y="1190"/>
                    <a:pt x="835" y="1200"/>
                    <a:pt x="921" y="1200"/>
                  </a:cubicBezTo>
                  <a:cubicBezTo>
                    <a:pt x="1304" y="1200"/>
                    <a:pt x="1668" y="941"/>
                    <a:pt x="1773" y="548"/>
                  </a:cubicBezTo>
                  <a:cubicBezTo>
                    <a:pt x="1793" y="500"/>
                    <a:pt x="1763" y="453"/>
                    <a:pt x="1716" y="433"/>
                  </a:cubicBezTo>
                  <a:cubicBezTo>
                    <a:pt x="1708" y="432"/>
                    <a:pt x="1701" y="432"/>
                    <a:pt x="1694" y="432"/>
                  </a:cubicBezTo>
                  <a:cubicBezTo>
                    <a:pt x="1646" y="432"/>
                    <a:pt x="1609" y="459"/>
                    <a:pt x="1601" y="500"/>
                  </a:cubicBezTo>
                  <a:cubicBezTo>
                    <a:pt x="1505" y="811"/>
                    <a:pt x="1225" y="1015"/>
                    <a:pt x="918" y="1015"/>
                  </a:cubicBezTo>
                  <a:cubicBezTo>
                    <a:pt x="856" y="1015"/>
                    <a:pt x="792" y="1007"/>
                    <a:pt x="729" y="989"/>
                  </a:cubicBezTo>
                  <a:cubicBezTo>
                    <a:pt x="547" y="941"/>
                    <a:pt x="394" y="817"/>
                    <a:pt x="307" y="653"/>
                  </a:cubicBezTo>
                  <a:cubicBezTo>
                    <a:pt x="212" y="491"/>
                    <a:pt x="192" y="299"/>
                    <a:pt x="241" y="117"/>
                  </a:cubicBezTo>
                  <a:cubicBezTo>
                    <a:pt x="260" y="69"/>
                    <a:pt x="231" y="12"/>
                    <a:pt x="183" y="2"/>
                  </a:cubicBezTo>
                  <a:cubicBezTo>
                    <a:pt x="176" y="1"/>
                    <a:pt x="169" y="0"/>
                    <a:pt x="16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1" name="Google Shape;721;p56"/>
            <p:cNvSpPr/>
            <p:nvPr/>
          </p:nvSpPr>
          <p:spPr>
            <a:xfrm>
              <a:off x="6531734" y="4857324"/>
              <a:ext cx="131245" cy="129725"/>
            </a:xfrm>
            <a:custGeom>
              <a:avLst/>
              <a:gdLst/>
              <a:ahLst/>
              <a:cxnLst/>
              <a:rect l="l" t="t" r="r" b="b"/>
              <a:pathLst>
                <a:path w="950" h="939" extrusionOk="0">
                  <a:moveTo>
                    <a:pt x="480" y="0"/>
                  </a:moveTo>
                  <a:cubicBezTo>
                    <a:pt x="221" y="0"/>
                    <a:pt x="1" y="211"/>
                    <a:pt x="1" y="469"/>
                  </a:cubicBezTo>
                  <a:cubicBezTo>
                    <a:pt x="1" y="728"/>
                    <a:pt x="221" y="939"/>
                    <a:pt x="480" y="939"/>
                  </a:cubicBezTo>
                  <a:cubicBezTo>
                    <a:pt x="739" y="939"/>
                    <a:pt x="949" y="728"/>
                    <a:pt x="949" y="469"/>
                  </a:cubicBezTo>
                  <a:cubicBezTo>
                    <a:pt x="949" y="211"/>
                    <a:pt x="739" y="0"/>
                    <a:pt x="480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2" name="Google Shape;722;p56"/>
            <p:cNvSpPr/>
            <p:nvPr/>
          </p:nvSpPr>
          <p:spPr>
            <a:xfrm>
              <a:off x="6527866" y="4851936"/>
              <a:ext cx="138981" cy="140501"/>
            </a:xfrm>
            <a:custGeom>
              <a:avLst/>
              <a:gdLst/>
              <a:ahLst/>
              <a:cxnLst/>
              <a:rect l="l" t="t" r="r" b="b"/>
              <a:pathLst>
                <a:path w="1006" h="1017" extrusionOk="0">
                  <a:moveTo>
                    <a:pt x="508" y="67"/>
                  </a:moveTo>
                  <a:cubicBezTo>
                    <a:pt x="747" y="67"/>
                    <a:pt x="948" y="269"/>
                    <a:pt x="948" y="508"/>
                  </a:cubicBezTo>
                  <a:cubicBezTo>
                    <a:pt x="948" y="748"/>
                    <a:pt x="747" y="949"/>
                    <a:pt x="508" y="949"/>
                  </a:cubicBezTo>
                  <a:cubicBezTo>
                    <a:pt x="258" y="949"/>
                    <a:pt x="67" y="748"/>
                    <a:pt x="67" y="508"/>
                  </a:cubicBezTo>
                  <a:cubicBezTo>
                    <a:pt x="67" y="269"/>
                    <a:pt x="258" y="67"/>
                    <a:pt x="508" y="67"/>
                  </a:cubicBezTo>
                  <a:close/>
                  <a:moveTo>
                    <a:pt x="508" y="1"/>
                  </a:moveTo>
                  <a:cubicBezTo>
                    <a:pt x="230" y="1"/>
                    <a:pt x="0" y="231"/>
                    <a:pt x="0" y="508"/>
                  </a:cubicBezTo>
                  <a:cubicBezTo>
                    <a:pt x="0" y="786"/>
                    <a:pt x="230" y="1016"/>
                    <a:pt x="508" y="1016"/>
                  </a:cubicBezTo>
                  <a:cubicBezTo>
                    <a:pt x="786" y="1016"/>
                    <a:pt x="1006" y="786"/>
                    <a:pt x="1006" y="508"/>
                  </a:cubicBezTo>
                  <a:cubicBezTo>
                    <a:pt x="1006" y="231"/>
                    <a:pt x="786" y="1"/>
                    <a:pt x="50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3" name="Google Shape;723;p56"/>
            <p:cNvSpPr/>
            <p:nvPr/>
          </p:nvSpPr>
          <p:spPr>
            <a:xfrm>
              <a:off x="465279" y="4867823"/>
              <a:ext cx="131245" cy="131107"/>
            </a:xfrm>
            <a:custGeom>
              <a:avLst/>
              <a:gdLst/>
              <a:ahLst/>
              <a:cxnLst/>
              <a:rect l="l" t="t" r="r" b="b"/>
              <a:pathLst>
                <a:path w="950" h="949" extrusionOk="0">
                  <a:moveTo>
                    <a:pt x="480" y="1"/>
                  </a:moveTo>
                  <a:cubicBezTo>
                    <a:pt x="222" y="1"/>
                    <a:pt x="1" y="221"/>
                    <a:pt x="1" y="480"/>
                  </a:cubicBezTo>
                  <a:cubicBezTo>
                    <a:pt x="1" y="738"/>
                    <a:pt x="222" y="949"/>
                    <a:pt x="480" y="949"/>
                  </a:cubicBezTo>
                  <a:cubicBezTo>
                    <a:pt x="739" y="949"/>
                    <a:pt x="950" y="738"/>
                    <a:pt x="950" y="480"/>
                  </a:cubicBezTo>
                  <a:cubicBezTo>
                    <a:pt x="950" y="221"/>
                    <a:pt x="739" y="1"/>
                    <a:pt x="480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4" name="Google Shape;724;p56"/>
            <p:cNvSpPr/>
            <p:nvPr/>
          </p:nvSpPr>
          <p:spPr>
            <a:xfrm>
              <a:off x="461411" y="4863817"/>
              <a:ext cx="139120" cy="139120"/>
            </a:xfrm>
            <a:custGeom>
              <a:avLst/>
              <a:gdLst/>
              <a:ahLst/>
              <a:cxnLst/>
              <a:rect l="l" t="t" r="r" b="b"/>
              <a:pathLst>
                <a:path w="1007" h="1007" extrusionOk="0">
                  <a:moveTo>
                    <a:pt x="508" y="68"/>
                  </a:moveTo>
                  <a:cubicBezTo>
                    <a:pt x="748" y="68"/>
                    <a:pt x="949" y="260"/>
                    <a:pt x="949" y="509"/>
                  </a:cubicBezTo>
                  <a:cubicBezTo>
                    <a:pt x="949" y="748"/>
                    <a:pt x="748" y="949"/>
                    <a:pt x="508" y="949"/>
                  </a:cubicBezTo>
                  <a:cubicBezTo>
                    <a:pt x="259" y="949"/>
                    <a:pt x="67" y="748"/>
                    <a:pt x="67" y="509"/>
                  </a:cubicBezTo>
                  <a:cubicBezTo>
                    <a:pt x="67" y="260"/>
                    <a:pt x="259" y="68"/>
                    <a:pt x="508" y="68"/>
                  </a:cubicBezTo>
                  <a:close/>
                  <a:moveTo>
                    <a:pt x="508" y="1"/>
                  </a:moveTo>
                  <a:cubicBezTo>
                    <a:pt x="230" y="1"/>
                    <a:pt x="1" y="230"/>
                    <a:pt x="1" y="509"/>
                  </a:cubicBezTo>
                  <a:cubicBezTo>
                    <a:pt x="1" y="786"/>
                    <a:pt x="230" y="1007"/>
                    <a:pt x="508" y="1007"/>
                  </a:cubicBezTo>
                  <a:cubicBezTo>
                    <a:pt x="786" y="1007"/>
                    <a:pt x="1006" y="786"/>
                    <a:pt x="1006" y="509"/>
                  </a:cubicBezTo>
                  <a:cubicBezTo>
                    <a:pt x="1006" y="230"/>
                    <a:pt x="786" y="1"/>
                    <a:pt x="50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5" name="Google Shape;725;p56"/>
            <p:cNvSpPr/>
            <p:nvPr/>
          </p:nvSpPr>
          <p:spPr>
            <a:xfrm>
              <a:off x="735369" y="405329"/>
              <a:ext cx="129725" cy="129863"/>
            </a:xfrm>
            <a:custGeom>
              <a:avLst/>
              <a:gdLst/>
              <a:ahLst/>
              <a:cxnLst/>
              <a:rect l="l" t="t" r="r" b="b"/>
              <a:pathLst>
                <a:path w="939" h="940" extrusionOk="0">
                  <a:moveTo>
                    <a:pt x="470" y="1"/>
                  </a:moveTo>
                  <a:cubicBezTo>
                    <a:pt x="211" y="1"/>
                    <a:pt x="0" y="212"/>
                    <a:pt x="0" y="470"/>
                  </a:cubicBezTo>
                  <a:cubicBezTo>
                    <a:pt x="0" y="729"/>
                    <a:pt x="211" y="940"/>
                    <a:pt x="470" y="940"/>
                  </a:cubicBezTo>
                  <a:cubicBezTo>
                    <a:pt x="728" y="940"/>
                    <a:pt x="939" y="729"/>
                    <a:pt x="939" y="470"/>
                  </a:cubicBezTo>
                  <a:cubicBezTo>
                    <a:pt x="939" y="212"/>
                    <a:pt x="728" y="1"/>
                    <a:pt x="470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6" name="Google Shape;726;p56"/>
            <p:cNvSpPr/>
            <p:nvPr/>
          </p:nvSpPr>
          <p:spPr>
            <a:xfrm>
              <a:off x="731362" y="400079"/>
              <a:ext cx="139120" cy="140363"/>
            </a:xfrm>
            <a:custGeom>
              <a:avLst/>
              <a:gdLst/>
              <a:ahLst/>
              <a:cxnLst/>
              <a:rect l="l" t="t" r="r" b="b"/>
              <a:pathLst>
                <a:path w="1007" h="1016" extrusionOk="0">
                  <a:moveTo>
                    <a:pt x="499" y="67"/>
                  </a:moveTo>
                  <a:cubicBezTo>
                    <a:pt x="738" y="67"/>
                    <a:pt x="939" y="269"/>
                    <a:pt x="939" y="508"/>
                  </a:cubicBezTo>
                  <a:cubicBezTo>
                    <a:pt x="939" y="748"/>
                    <a:pt x="738" y="949"/>
                    <a:pt x="499" y="949"/>
                  </a:cubicBezTo>
                  <a:cubicBezTo>
                    <a:pt x="259" y="949"/>
                    <a:pt x="58" y="748"/>
                    <a:pt x="58" y="508"/>
                  </a:cubicBezTo>
                  <a:cubicBezTo>
                    <a:pt x="58" y="269"/>
                    <a:pt x="259" y="67"/>
                    <a:pt x="499" y="67"/>
                  </a:cubicBezTo>
                  <a:close/>
                  <a:moveTo>
                    <a:pt x="499" y="1"/>
                  </a:moveTo>
                  <a:cubicBezTo>
                    <a:pt x="221" y="1"/>
                    <a:pt x="1" y="230"/>
                    <a:pt x="1" y="508"/>
                  </a:cubicBezTo>
                  <a:cubicBezTo>
                    <a:pt x="1" y="786"/>
                    <a:pt x="221" y="1016"/>
                    <a:pt x="499" y="1016"/>
                  </a:cubicBezTo>
                  <a:cubicBezTo>
                    <a:pt x="776" y="1016"/>
                    <a:pt x="1006" y="786"/>
                    <a:pt x="1006" y="508"/>
                  </a:cubicBezTo>
                  <a:cubicBezTo>
                    <a:pt x="1006" y="230"/>
                    <a:pt x="776" y="1"/>
                    <a:pt x="49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7" name="Google Shape;727;p56"/>
            <p:cNvSpPr/>
            <p:nvPr/>
          </p:nvSpPr>
          <p:spPr>
            <a:xfrm>
              <a:off x="6609929" y="4611134"/>
              <a:ext cx="82201" cy="80819"/>
            </a:xfrm>
            <a:custGeom>
              <a:avLst/>
              <a:gdLst/>
              <a:ahLst/>
              <a:cxnLst/>
              <a:rect l="l" t="t" r="r" b="b"/>
              <a:pathLst>
                <a:path w="595" h="585" extrusionOk="0">
                  <a:moveTo>
                    <a:pt x="297" y="0"/>
                  </a:moveTo>
                  <a:cubicBezTo>
                    <a:pt x="134" y="0"/>
                    <a:pt x="0" y="134"/>
                    <a:pt x="0" y="297"/>
                  </a:cubicBezTo>
                  <a:cubicBezTo>
                    <a:pt x="0" y="460"/>
                    <a:pt x="134" y="584"/>
                    <a:pt x="297" y="584"/>
                  </a:cubicBezTo>
                  <a:cubicBezTo>
                    <a:pt x="460" y="584"/>
                    <a:pt x="594" y="460"/>
                    <a:pt x="594" y="297"/>
                  </a:cubicBezTo>
                  <a:cubicBezTo>
                    <a:pt x="594" y="134"/>
                    <a:pt x="460" y="0"/>
                    <a:pt x="297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8" name="Google Shape;728;p56"/>
            <p:cNvSpPr/>
            <p:nvPr/>
          </p:nvSpPr>
          <p:spPr>
            <a:xfrm>
              <a:off x="6605922" y="4605884"/>
              <a:ext cx="90075" cy="91319"/>
            </a:xfrm>
            <a:custGeom>
              <a:avLst/>
              <a:gdLst/>
              <a:ahLst/>
              <a:cxnLst/>
              <a:rect l="l" t="t" r="r" b="b"/>
              <a:pathLst>
                <a:path w="652" h="661" extrusionOk="0">
                  <a:moveTo>
                    <a:pt x="326" y="67"/>
                  </a:moveTo>
                  <a:cubicBezTo>
                    <a:pt x="470" y="67"/>
                    <a:pt x="594" y="182"/>
                    <a:pt x="594" y="335"/>
                  </a:cubicBezTo>
                  <a:cubicBezTo>
                    <a:pt x="594" y="479"/>
                    <a:pt x="470" y="594"/>
                    <a:pt x="326" y="594"/>
                  </a:cubicBezTo>
                  <a:cubicBezTo>
                    <a:pt x="182" y="594"/>
                    <a:pt x="67" y="479"/>
                    <a:pt x="67" y="335"/>
                  </a:cubicBezTo>
                  <a:cubicBezTo>
                    <a:pt x="67" y="182"/>
                    <a:pt x="182" y="67"/>
                    <a:pt x="326" y="67"/>
                  </a:cubicBezTo>
                  <a:close/>
                  <a:moveTo>
                    <a:pt x="326" y="0"/>
                  </a:moveTo>
                  <a:cubicBezTo>
                    <a:pt x="144" y="0"/>
                    <a:pt x="0" y="153"/>
                    <a:pt x="0" y="335"/>
                  </a:cubicBezTo>
                  <a:cubicBezTo>
                    <a:pt x="0" y="507"/>
                    <a:pt x="144" y="661"/>
                    <a:pt x="326" y="661"/>
                  </a:cubicBezTo>
                  <a:cubicBezTo>
                    <a:pt x="508" y="661"/>
                    <a:pt x="651" y="507"/>
                    <a:pt x="651" y="335"/>
                  </a:cubicBezTo>
                  <a:cubicBezTo>
                    <a:pt x="651" y="153"/>
                    <a:pt x="508" y="0"/>
                    <a:pt x="326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29" name="Google Shape;729;p56"/>
            <p:cNvSpPr/>
            <p:nvPr/>
          </p:nvSpPr>
          <p:spPr>
            <a:xfrm>
              <a:off x="6805692" y="4731466"/>
              <a:ext cx="71701" cy="71563"/>
            </a:xfrm>
            <a:custGeom>
              <a:avLst/>
              <a:gdLst/>
              <a:ahLst/>
              <a:cxnLst/>
              <a:rect l="l" t="t" r="r" b="b"/>
              <a:pathLst>
                <a:path w="519" h="518" extrusionOk="0">
                  <a:moveTo>
                    <a:pt x="259" y="1"/>
                  </a:moveTo>
                  <a:cubicBezTo>
                    <a:pt x="116" y="1"/>
                    <a:pt x="1" y="116"/>
                    <a:pt x="1" y="260"/>
                  </a:cubicBezTo>
                  <a:cubicBezTo>
                    <a:pt x="1" y="403"/>
                    <a:pt x="116" y="518"/>
                    <a:pt x="259" y="518"/>
                  </a:cubicBezTo>
                  <a:cubicBezTo>
                    <a:pt x="403" y="518"/>
                    <a:pt x="518" y="403"/>
                    <a:pt x="518" y="260"/>
                  </a:cubicBezTo>
                  <a:cubicBezTo>
                    <a:pt x="518" y="116"/>
                    <a:pt x="403" y="1"/>
                    <a:pt x="259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0" name="Google Shape;730;p56"/>
            <p:cNvSpPr/>
            <p:nvPr/>
          </p:nvSpPr>
          <p:spPr>
            <a:xfrm>
              <a:off x="6801686" y="4726216"/>
              <a:ext cx="79576" cy="80957"/>
            </a:xfrm>
            <a:custGeom>
              <a:avLst/>
              <a:gdLst/>
              <a:ahLst/>
              <a:cxnLst/>
              <a:rect l="l" t="t" r="r" b="b"/>
              <a:pathLst>
                <a:path w="576" h="586" extrusionOk="0">
                  <a:moveTo>
                    <a:pt x="288" y="68"/>
                  </a:moveTo>
                  <a:cubicBezTo>
                    <a:pt x="413" y="68"/>
                    <a:pt x="509" y="173"/>
                    <a:pt x="509" y="298"/>
                  </a:cubicBezTo>
                  <a:cubicBezTo>
                    <a:pt x="509" y="422"/>
                    <a:pt x="413" y="518"/>
                    <a:pt x="288" y="518"/>
                  </a:cubicBezTo>
                  <a:cubicBezTo>
                    <a:pt x="164" y="518"/>
                    <a:pt x="58" y="422"/>
                    <a:pt x="58" y="298"/>
                  </a:cubicBezTo>
                  <a:cubicBezTo>
                    <a:pt x="58" y="173"/>
                    <a:pt x="164" y="68"/>
                    <a:pt x="288" y="68"/>
                  </a:cubicBezTo>
                  <a:close/>
                  <a:moveTo>
                    <a:pt x="288" y="0"/>
                  </a:moveTo>
                  <a:cubicBezTo>
                    <a:pt x="126" y="0"/>
                    <a:pt x="1" y="134"/>
                    <a:pt x="1" y="298"/>
                  </a:cubicBezTo>
                  <a:cubicBezTo>
                    <a:pt x="1" y="451"/>
                    <a:pt x="126" y="585"/>
                    <a:pt x="288" y="585"/>
                  </a:cubicBezTo>
                  <a:cubicBezTo>
                    <a:pt x="451" y="585"/>
                    <a:pt x="575" y="451"/>
                    <a:pt x="575" y="298"/>
                  </a:cubicBezTo>
                  <a:cubicBezTo>
                    <a:pt x="575" y="134"/>
                    <a:pt x="451" y="0"/>
                    <a:pt x="28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1" name="Google Shape;731;p56"/>
            <p:cNvSpPr/>
            <p:nvPr/>
          </p:nvSpPr>
          <p:spPr>
            <a:xfrm>
              <a:off x="419136" y="2205192"/>
              <a:ext cx="71563" cy="70181"/>
            </a:xfrm>
            <a:custGeom>
              <a:avLst/>
              <a:gdLst/>
              <a:ahLst/>
              <a:cxnLst/>
              <a:rect l="l" t="t" r="r" b="b"/>
              <a:pathLst>
                <a:path w="518" h="508" extrusionOk="0">
                  <a:moveTo>
                    <a:pt x="258" y="0"/>
                  </a:moveTo>
                  <a:cubicBezTo>
                    <a:pt x="115" y="0"/>
                    <a:pt x="0" y="115"/>
                    <a:pt x="0" y="259"/>
                  </a:cubicBezTo>
                  <a:cubicBezTo>
                    <a:pt x="0" y="393"/>
                    <a:pt x="115" y="508"/>
                    <a:pt x="258" y="508"/>
                  </a:cubicBezTo>
                  <a:cubicBezTo>
                    <a:pt x="392" y="508"/>
                    <a:pt x="517" y="393"/>
                    <a:pt x="517" y="259"/>
                  </a:cubicBezTo>
                  <a:cubicBezTo>
                    <a:pt x="517" y="115"/>
                    <a:pt x="392" y="0"/>
                    <a:pt x="258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2" name="Google Shape;732;p56"/>
            <p:cNvSpPr/>
            <p:nvPr/>
          </p:nvSpPr>
          <p:spPr>
            <a:xfrm>
              <a:off x="413748" y="2199942"/>
              <a:ext cx="80819" cy="80819"/>
            </a:xfrm>
            <a:custGeom>
              <a:avLst/>
              <a:gdLst/>
              <a:ahLst/>
              <a:cxnLst/>
              <a:rect l="l" t="t" r="r" b="b"/>
              <a:pathLst>
                <a:path w="585" h="585" extrusionOk="0">
                  <a:moveTo>
                    <a:pt x="297" y="67"/>
                  </a:moveTo>
                  <a:cubicBezTo>
                    <a:pt x="422" y="67"/>
                    <a:pt x="518" y="173"/>
                    <a:pt x="518" y="297"/>
                  </a:cubicBezTo>
                  <a:cubicBezTo>
                    <a:pt x="518" y="412"/>
                    <a:pt x="422" y="517"/>
                    <a:pt x="297" y="517"/>
                  </a:cubicBezTo>
                  <a:cubicBezTo>
                    <a:pt x="173" y="517"/>
                    <a:pt x="67" y="412"/>
                    <a:pt x="67" y="297"/>
                  </a:cubicBezTo>
                  <a:cubicBezTo>
                    <a:pt x="67" y="173"/>
                    <a:pt x="173" y="67"/>
                    <a:pt x="297" y="67"/>
                  </a:cubicBezTo>
                  <a:close/>
                  <a:moveTo>
                    <a:pt x="297" y="0"/>
                  </a:moveTo>
                  <a:cubicBezTo>
                    <a:pt x="135" y="0"/>
                    <a:pt x="1" y="134"/>
                    <a:pt x="1" y="297"/>
                  </a:cubicBezTo>
                  <a:cubicBezTo>
                    <a:pt x="1" y="450"/>
                    <a:pt x="135" y="584"/>
                    <a:pt x="297" y="584"/>
                  </a:cubicBezTo>
                  <a:cubicBezTo>
                    <a:pt x="451" y="584"/>
                    <a:pt x="585" y="450"/>
                    <a:pt x="585" y="297"/>
                  </a:cubicBezTo>
                  <a:cubicBezTo>
                    <a:pt x="585" y="134"/>
                    <a:pt x="451" y="0"/>
                    <a:pt x="29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3" name="Google Shape;733;p56"/>
            <p:cNvSpPr/>
            <p:nvPr/>
          </p:nvSpPr>
          <p:spPr>
            <a:xfrm>
              <a:off x="931132" y="576087"/>
              <a:ext cx="71701" cy="71563"/>
            </a:xfrm>
            <a:custGeom>
              <a:avLst/>
              <a:gdLst/>
              <a:ahLst/>
              <a:cxnLst/>
              <a:rect l="l" t="t" r="r" b="b"/>
              <a:pathLst>
                <a:path w="519" h="518" extrusionOk="0">
                  <a:moveTo>
                    <a:pt x="260" y="0"/>
                  </a:moveTo>
                  <a:cubicBezTo>
                    <a:pt x="116" y="0"/>
                    <a:pt x="1" y="115"/>
                    <a:pt x="1" y="259"/>
                  </a:cubicBezTo>
                  <a:cubicBezTo>
                    <a:pt x="1" y="403"/>
                    <a:pt x="116" y="517"/>
                    <a:pt x="260" y="517"/>
                  </a:cubicBezTo>
                  <a:cubicBezTo>
                    <a:pt x="403" y="517"/>
                    <a:pt x="518" y="403"/>
                    <a:pt x="518" y="259"/>
                  </a:cubicBezTo>
                  <a:cubicBezTo>
                    <a:pt x="518" y="115"/>
                    <a:pt x="403" y="0"/>
                    <a:pt x="260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4" name="Google Shape;734;p56"/>
            <p:cNvSpPr/>
            <p:nvPr/>
          </p:nvSpPr>
          <p:spPr>
            <a:xfrm>
              <a:off x="927264" y="570699"/>
              <a:ext cx="80819" cy="80957"/>
            </a:xfrm>
            <a:custGeom>
              <a:avLst/>
              <a:gdLst/>
              <a:ahLst/>
              <a:cxnLst/>
              <a:rect l="l" t="t" r="r" b="b"/>
              <a:pathLst>
                <a:path w="585" h="586" extrusionOk="0">
                  <a:moveTo>
                    <a:pt x="288" y="68"/>
                  </a:moveTo>
                  <a:cubicBezTo>
                    <a:pt x="412" y="68"/>
                    <a:pt x="518" y="173"/>
                    <a:pt x="518" y="298"/>
                  </a:cubicBezTo>
                  <a:cubicBezTo>
                    <a:pt x="518" y="422"/>
                    <a:pt x="412" y="518"/>
                    <a:pt x="288" y="518"/>
                  </a:cubicBezTo>
                  <a:cubicBezTo>
                    <a:pt x="163" y="518"/>
                    <a:pt x="67" y="422"/>
                    <a:pt x="67" y="298"/>
                  </a:cubicBezTo>
                  <a:cubicBezTo>
                    <a:pt x="67" y="173"/>
                    <a:pt x="163" y="68"/>
                    <a:pt x="288" y="68"/>
                  </a:cubicBezTo>
                  <a:close/>
                  <a:moveTo>
                    <a:pt x="288" y="1"/>
                  </a:moveTo>
                  <a:cubicBezTo>
                    <a:pt x="125" y="1"/>
                    <a:pt x="0" y="135"/>
                    <a:pt x="0" y="298"/>
                  </a:cubicBezTo>
                  <a:cubicBezTo>
                    <a:pt x="0" y="451"/>
                    <a:pt x="125" y="586"/>
                    <a:pt x="288" y="586"/>
                  </a:cubicBezTo>
                  <a:cubicBezTo>
                    <a:pt x="450" y="586"/>
                    <a:pt x="584" y="451"/>
                    <a:pt x="584" y="298"/>
                  </a:cubicBezTo>
                  <a:cubicBezTo>
                    <a:pt x="584" y="135"/>
                    <a:pt x="450" y="1"/>
                    <a:pt x="28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5" name="Google Shape;735;p56"/>
            <p:cNvSpPr/>
            <p:nvPr/>
          </p:nvSpPr>
          <p:spPr>
            <a:xfrm>
              <a:off x="854457" y="4574109"/>
              <a:ext cx="71563" cy="71563"/>
            </a:xfrm>
            <a:custGeom>
              <a:avLst/>
              <a:gdLst/>
              <a:ahLst/>
              <a:cxnLst/>
              <a:rect l="l" t="t" r="r" b="b"/>
              <a:pathLst>
                <a:path w="518" h="518" extrusionOk="0">
                  <a:moveTo>
                    <a:pt x="259" y="0"/>
                  </a:moveTo>
                  <a:cubicBezTo>
                    <a:pt x="115" y="0"/>
                    <a:pt x="0" y="115"/>
                    <a:pt x="0" y="258"/>
                  </a:cubicBezTo>
                  <a:cubicBezTo>
                    <a:pt x="0" y="402"/>
                    <a:pt x="115" y="517"/>
                    <a:pt x="259" y="517"/>
                  </a:cubicBezTo>
                  <a:cubicBezTo>
                    <a:pt x="403" y="517"/>
                    <a:pt x="517" y="402"/>
                    <a:pt x="517" y="258"/>
                  </a:cubicBezTo>
                  <a:cubicBezTo>
                    <a:pt x="517" y="115"/>
                    <a:pt x="403" y="0"/>
                    <a:pt x="259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6" name="Google Shape;736;p56"/>
            <p:cNvSpPr/>
            <p:nvPr/>
          </p:nvSpPr>
          <p:spPr>
            <a:xfrm>
              <a:off x="850451" y="4570103"/>
              <a:ext cx="79576" cy="80819"/>
            </a:xfrm>
            <a:custGeom>
              <a:avLst/>
              <a:gdLst/>
              <a:ahLst/>
              <a:cxnLst/>
              <a:rect l="l" t="t" r="r" b="b"/>
              <a:pathLst>
                <a:path w="576" h="585" extrusionOk="0">
                  <a:moveTo>
                    <a:pt x="288" y="67"/>
                  </a:moveTo>
                  <a:cubicBezTo>
                    <a:pt x="412" y="67"/>
                    <a:pt x="518" y="163"/>
                    <a:pt x="518" y="287"/>
                  </a:cubicBezTo>
                  <a:cubicBezTo>
                    <a:pt x="518" y="412"/>
                    <a:pt x="412" y="517"/>
                    <a:pt x="288" y="517"/>
                  </a:cubicBezTo>
                  <a:cubicBezTo>
                    <a:pt x="163" y="517"/>
                    <a:pt x="68" y="412"/>
                    <a:pt x="68" y="287"/>
                  </a:cubicBezTo>
                  <a:cubicBezTo>
                    <a:pt x="68" y="163"/>
                    <a:pt x="163" y="67"/>
                    <a:pt x="288" y="67"/>
                  </a:cubicBezTo>
                  <a:close/>
                  <a:moveTo>
                    <a:pt x="288" y="0"/>
                  </a:moveTo>
                  <a:cubicBezTo>
                    <a:pt x="125" y="0"/>
                    <a:pt x="1" y="134"/>
                    <a:pt x="1" y="287"/>
                  </a:cubicBezTo>
                  <a:cubicBezTo>
                    <a:pt x="1" y="451"/>
                    <a:pt x="125" y="585"/>
                    <a:pt x="288" y="585"/>
                  </a:cubicBezTo>
                  <a:cubicBezTo>
                    <a:pt x="451" y="585"/>
                    <a:pt x="576" y="451"/>
                    <a:pt x="576" y="287"/>
                  </a:cubicBezTo>
                  <a:cubicBezTo>
                    <a:pt x="576" y="134"/>
                    <a:pt x="451" y="0"/>
                    <a:pt x="28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7" name="Google Shape;737;p56"/>
            <p:cNvSpPr/>
            <p:nvPr/>
          </p:nvSpPr>
          <p:spPr>
            <a:xfrm>
              <a:off x="138546" y="2129760"/>
              <a:ext cx="169513" cy="169513"/>
            </a:xfrm>
            <a:custGeom>
              <a:avLst/>
              <a:gdLst/>
              <a:ahLst/>
              <a:cxnLst/>
              <a:rect l="l" t="t" r="r" b="b"/>
              <a:pathLst>
                <a:path w="1227" h="1227" extrusionOk="0">
                  <a:moveTo>
                    <a:pt x="613" y="0"/>
                  </a:moveTo>
                  <a:cubicBezTo>
                    <a:pt x="278" y="0"/>
                    <a:pt x="0" y="278"/>
                    <a:pt x="0" y="613"/>
                  </a:cubicBezTo>
                  <a:cubicBezTo>
                    <a:pt x="0" y="949"/>
                    <a:pt x="278" y="1226"/>
                    <a:pt x="613" y="1226"/>
                  </a:cubicBezTo>
                  <a:cubicBezTo>
                    <a:pt x="948" y="1226"/>
                    <a:pt x="1226" y="949"/>
                    <a:pt x="1226" y="613"/>
                  </a:cubicBezTo>
                  <a:cubicBezTo>
                    <a:pt x="1226" y="278"/>
                    <a:pt x="948" y="0"/>
                    <a:pt x="613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8" name="Google Shape;738;p56"/>
            <p:cNvSpPr/>
            <p:nvPr/>
          </p:nvSpPr>
          <p:spPr>
            <a:xfrm>
              <a:off x="134540" y="2125754"/>
              <a:ext cx="178769" cy="178769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642" y="67"/>
                  </a:moveTo>
                  <a:cubicBezTo>
                    <a:pt x="968" y="67"/>
                    <a:pt x="1226" y="326"/>
                    <a:pt x="1226" y="642"/>
                  </a:cubicBezTo>
                  <a:cubicBezTo>
                    <a:pt x="1226" y="968"/>
                    <a:pt x="968" y="1227"/>
                    <a:pt x="642" y="1227"/>
                  </a:cubicBezTo>
                  <a:cubicBezTo>
                    <a:pt x="326" y="1227"/>
                    <a:pt x="68" y="968"/>
                    <a:pt x="68" y="642"/>
                  </a:cubicBezTo>
                  <a:cubicBezTo>
                    <a:pt x="68" y="326"/>
                    <a:pt x="326" y="67"/>
                    <a:pt x="642" y="67"/>
                  </a:cubicBezTo>
                  <a:close/>
                  <a:moveTo>
                    <a:pt x="642" y="1"/>
                  </a:moveTo>
                  <a:cubicBezTo>
                    <a:pt x="288" y="1"/>
                    <a:pt x="0" y="288"/>
                    <a:pt x="0" y="642"/>
                  </a:cubicBezTo>
                  <a:cubicBezTo>
                    <a:pt x="0" y="997"/>
                    <a:pt x="288" y="1294"/>
                    <a:pt x="642" y="1294"/>
                  </a:cubicBezTo>
                  <a:cubicBezTo>
                    <a:pt x="996" y="1294"/>
                    <a:pt x="1294" y="997"/>
                    <a:pt x="1294" y="642"/>
                  </a:cubicBezTo>
                  <a:cubicBezTo>
                    <a:pt x="1294" y="288"/>
                    <a:pt x="996" y="1"/>
                    <a:pt x="64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39" name="Google Shape;739;p56"/>
            <p:cNvSpPr/>
            <p:nvPr/>
          </p:nvSpPr>
          <p:spPr>
            <a:xfrm>
              <a:off x="315797" y="2000034"/>
              <a:ext cx="71701" cy="70320"/>
            </a:xfrm>
            <a:custGeom>
              <a:avLst/>
              <a:gdLst/>
              <a:ahLst/>
              <a:cxnLst/>
              <a:rect l="l" t="t" r="r" b="b"/>
              <a:pathLst>
                <a:path w="519" h="509" extrusionOk="0">
                  <a:moveTo>
                    <a:pt x="259" y="0"/>
                  </a:moveTo>
                  <a:cubicBezTo>
                    <a:pt x="116" y="0"/>
                    <a:pt x="1" y="115"/>
                    <a:pt x="1" y="249"/>
                  </a:cubicBezTo>
                  <a:cubicBezTo>
                    <a:pt x="1" y="393"/>
                    <a:pt x="116" y="508"/>
                    <a:pt x="259" y="508"/>
                  </a:cubicBezTo>
                  <a:cubicBezTo>
                    <a:pt x="403" y="508"/>
                    <a:pt x="518" y="393"/>
                    <a:pt x="518" y="249"/>
                  </a:cubicBezTo>
                  <a:cubicBezTo>
                    <a:pt x="518" y="115"/>
                    <a:pt x="403" y="0"/>
                    <a:pt x="259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0" name="Google Shape;740;p56"/>
            <p:cNvSpPr/>
            <p:nvPr/>
          </p:nvSpPr>
          <p:spPr>
            <a:xfrm>
              <a:off x="311790" y="1994784"/>
              <a:ext cx="79576" cy="80819"/>
            </a:xfrm>
            <a:custGeom>
              <a:avLst/>
              <a:gdLst/>
              <a:ahLst/>
              <a:cxnLst/>
              <a:rect l="l" t="t" r="r" b="b"/>
              <a:pathLst>
                <a:path w="576" h="585" extrusionOk="0">
                  <a:moveTo>
                    <a:pt x="288" y="67"/>
                  </a:moveTo>
                  <a:cubicBezTo>
                    <a:pt x="413" y="67"/>
                    <a:pt x="518" y="172"/>
                    <a:pt x="518" y="287"/>
                  </a:cubicBezTo>
                  <a:cubicBezTo>
                    <a:pt x="518" y="412"/>
                    <a:pt x="413" y="517"/>
                    <a:pt x="288" y="517"/>
                  </a:cubicBezTo>
                  <a:cubicBezTo>
                    <a:pt x="164" y="517"/>
                    <a:pt x="68" y="412"/>
                    <a:pt x="68" y="287"/>
                  </a:cubicBezTo>
                  <a:cubicBezTo>
                    <a:pt x="68" y="172"/>
                    <a:pt x="164" y="67"/>
                    <a:pt x="288" y="67"/>
                  </a:cubicBezTo>
                  <a:close/>
                  <a:moveTo>
                    <a:pt x="288" y="0"/>
                  </a:moveTo>
                  <a:cubicBezTo>
                    <a:pt x="126" y="0"/>
                    <a:pt x="1" y="134"/>
                    <a:pt x="1" y="287"/>
                  </a:cubicBezTo>
                  <a:cubicBezTo>
                    <a:pt x="1" y="451"/>
                    <a:pt x="126" y="585"/>
                    <a:pt x="288" y="585"/>
                  </a:cubicBezTo>
                  <a:cubicBezTo>
                    <a:pt x="451" y="585"/>
                    <a:pt x="576" y="451"/>
                    <a:pt x="576" y="287"/>
                  </a:cubicBezTo>
                  <a:cubicBezTo>
                    <a:pt x="576" y="134"/>
                    <a:pt x="451" y="0"/>
                    <a:pt x="28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1" name="Google Shape;741;p56"/>
            <p:cNvSpPr/>
            <p:nvPr/>
          </p:nvSpPr>
          <p:spPr>
            <a:xfrm>
              <a:off x="700969" y="623750"/>
              <a:ext cx="71563" cy="71563"/>
            </a:xfrm>
            <a:custGeom>
              <a:avLst/>
              <a:gdLst/>
              <a:ahLst/>
              <a:cxnLst/>
              <a:rect l="l" t="t" r="r" b="b"/>
              <a:pathLst>
                <a:path w="518" h="518" extrusionOk="0">
                  <a:moveTo>
                    <a:pt x="259" y="0"/>
                  </a:moveTo>
                  <a:cubicBezTo>
                    <a:pt x="115" y="0"/>
                    <a:pt x="0" y="115"/>
                    <a:pt x="0" y="259"/>
                  </a:cubicBezTo>
                  <a:cubicBezTo>
                    <a:pt x="0" y="402"/>
                    <a:pt x="115" y="517"/>
                    <a:pt x="259" y="517"/>
                  </a:cubicBezTo>
                  <a:cubicBezTo>
                    <a:pt x="402" y="517"/>
                    <a:pt x="517" y="402"/>
                    <a:pt x="517" y="259"/>
                  </a:cubicBezTo>
                  <a:cubicBezTo>
                    <a:pt x="517" y="115"/>
                    <a:pt x="402" y="0"/>
                    <a:pt x="259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2" name="Google Shape;742;p56"/>
            <p:cNvSpPr/>
            <p:nvPr/>
          </p:nvSpPr>
          <p:spPr>
            <a:xfrm>
              <a:off x="695581" y="619743"/>
              <a:ext cx="80957" cy="80819"/>
            </a:xfrm>
            <a:custGeom>
              <a:avLst/>
              <a:gdLst/>
              <a:ahLst/>
              <a:cxnLst/>
              <a:rect l="l" t="t" r="r" b="b"/>
              <a:pathLst>
                <a:path w="586" h="585" extrusionOk="0">
                  <a:moveTo>
                    <a:pt x="298" y="67"/>
                  </a:moveTo>
                  <a:cubicBezTo>
                    <a:pt x="422" y="67"/>
                    <a:pt x="518" y="163"/>
                    <a:pt x="518" y="288"/>
                  </a:cubicBezTo>
                  <a:cubicBezTo>
                    <a:pt x="518" y="412"/>
                    <a:pt x="422" y="518"/>
                    <a:pt x="298" y="518"/>
                  </a:cubicBezTo>
                  <a:cubicBezTo>
                    <a:pt x="173" y="518"/>
                    <a:pt x="68" y="412"/>
                    <a:pt x="68" y="288"/>
                  </a:cubicBezTo>
                  <a:cubicBezTo>
                    <a:pt x="68" y="163"/>
                    <a:pt x="173" y="67"/>
                    <a:pt x="298" y="67"/>
                  </a:cubicBezTo>
                  <a:close/>
                  <a:moveTo>
                    <a:pt x="298" y="1"/>
                  </a:moveTo>
                  <a:cubicBezTo>
                    <a:pt x="135" y="1"/>
                    <a:pt x="1" y="135"/>
                    <a:pt x="1" y="288"/>
                  </a:cubicBezTo>
                  <a:cubicBezTo>
                    <a:pt x="1" y="451"/>
                    <a:pt x="135" y="585"/>
                    <a:pt x="298" y="585"/>
                  </a:cubicBezTo>
                  <a:cubicBezTo>
                    <a:pt x="461" y="585"/>
                    <a:pt x="585" y="451"/>
                    <a:pt x="585" y="288"/>
                  </a:cubicBezTo>
                  <a:cubicBezTo>
                    <a:pt x="585" y="135"/>
                    <a:pt x="461" y="1"/>
                    <a:pt x="29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3" name="Google Shape;743;p56"/>
            <p:cNvSpPr/>
            <p:nvPr/>
          </p:nvSpPr>
          <p:spPr>
            <a:xfrm>
              <a:off x="6625817" y="3217581"/>
              <a:ext cx="71563" cy="71563"/>
            </a:xfrm>
            <a:custGeom>
              <a:avLst/>
              <a:gdLst/>
              <a:ahLst/>
              <a:cxnLst/>
              <a:rect l="l" t="t" r="r" b="b"/>
              <a:pathLst>
                <a:path w="518" h="518" extrusionOk="0">
                  <a:moveTo>
                    <a:pt x="258" y="0"/>
                  </a:moveTo>
                  <a:cubicBezTo>
                    <a:pt x="115" y="0"/>
                    <a:pt x="0" y="115"/>
                    <a:pt x="0" y="259"/>
                  </a:cubicBezTo>
                  <a:cubicBezTo>
                    <a:pt x="0" y="402"/>
                    <a:pt x="115" y="517"/>
                    <a:pt x="258" y="517"/>
                  </a:cubicBezTo>
                  <a:cubicBezTo>
                    <a:pt x="402" y="517"/>
                    <a:pt x="517" y="402"/>
                    <a:pt x="517" y="259"/>
                  </a:cubicBezTo>
                  <a:cubicBezTo>
                    <a:pt x="517" y="115"/>
                    <a:pt x="402" y="0"/>
                    <a:pt x="258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4" name="Google Shape;744;p56"/>
            <p:cNvSpPr/>
            <p:nvPr/>
          </p:nvSpPr>
          <p:spPr>
            <a:xfrm>
              <a:off x="6621672" y="3213574"/>
              <a:ext cx="80957" cy="80819"/>
            </a:xfrm>
            <a:custGeom>
              <a:avLst/>
              <a:gdLst/>
              <a:ahLst/>
              <a:cxnLst/>
              <a:rect l="l" t="t" r="r" b="b"/>
              <a:pathLst>
                <a:path w="586" h="585" extrusionOk="0">
                  <a:moveTo>
                    <a:pt x="288" y="67"/>
                  </a:moveTo>
                  <a:cubicBezTo>
                    <a:pt x="413" y="67"/>
                    <a:pt x="518" y="163"/>
                    <a:pt x="518" y="288"/>
                  </a:cubicBezTo>
                  <a:cubicBezTo>
                    <a:pt x="518" y="412"/>
                    <a:pt x="413" y="518"/>
                    <a:pt x="288" y="518"/>
                  </a:cubicBezTo>
                  <a:cubicBezTo>
                    <a:pt x="164" y="518"/>
                    <a:pt x="68" y="412"/>
                    <a:pt x="68" y="288"/>
                  </a:cubicBezTo>
                  <a:cubicBezTo>
                    <a:pt x="68" y="163"/>
                    <a:pt x="164" y="67"/>
                    <a:pt x="288" y="67"/>
                  </a:cubicBezTo>
                  <a:close/>
                  <a:moveTo>
                    <a:pt x="288" y="1"/>
                  </a:moveTo>
                  <a:cubicBezTo>
                    <a:pt x="126" y="1"/>
                    <a:pt x="1" y="125"/>
                    <a:pt x="1" y="288"/>
                  </a:cubicBezTo>
                  <a:cubicBezTo>
                    <a:pt x="1" y="451"/>
                    <a:pt x="126" y="585"/>
                    <a:pt x="288" y="585"/>
                  </a:cubicBezTo>
                  <a:cubicBezTo>
                    <a:pt x="452" y="585"/>
                    <a:pt x="586" y="451"/>
                    <a:pt x="586" y="288"/>
                  </a:cubicBezTo>
                  <a:cubicBezTo>
                    <a:pt x="586" y="125"/>
                    <a:pt x="452" y="1"/>
                    <a:pt x="28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5" name="Google Shape;745;p56"/>
            <p:cNvSpPr/>
            <p:nvPr/>
          </p:nvSpPr>
          <p:spPr>
            <a:xfrm>
              <a:off x="385979" y="419006"/>
              <a:ext cx="300620" cy="260417"/>
            </a:xfrm>
            <a:custGeom>
              <a:avLst/>
              <a:gdLst/>
              <a:ahLst/>
              <a:cxnLst/>
              <a:rect l="l" t="t" r="r" b="b"/>
              <a:pathLst>
                <a:path w="2176" h="1885" extrusionOk="0">
                  <a:moveTo>
                    <a:pt x="1572" y="0"/>
                  </a:moveTo>
                  <a:cubicBezTo>
                    <a:pt x="1543" y="0"/>
                    <a:pt x="1514" y="2"/>
                    <a:pt x="1485" y="7"/>
                  </a:cubicBezTo>
                  <a:cubicBezTo>
                    <a:pt x="1275" y="36"/>
                    <a:pt x="1121" y="275"/>
                    <a:pt x="1054" y="457"/>
                  </a:cubicBezTo>
                  <a:cubicBezTo>
                    <a:pt x="939" y="315"/>
                    <a:pt x="757" y="157"/>
                    <a:pt x="564" y="157"/>
                  </a:cubicBezTo>
                  <a:cubicBezTo>
                    <a:pt x="548" y="157"/>
                    <a:pt x="533" y="158"/>
                    <a:pt x="517" y="160"/>
                  </a:cubicBezTo>
                  <a:cubicBezTo>
                    <a:pt x="211" y="208"/>
                    <a:pt x="0" y="505"/>
                    <a:pt x="48" y="812"/>
                  </a:cubicBezTo>
                  <a:cubicBezTo>
                    <a:pt x="96" y="1071"/>
                    <a:pt x="326" y="1224"/>
                    <a:pt x="527" y="1348"/>
                  </a:cubicBezTo>
                  <a:cubicBezTo>
                    <a:pt x="584" y="1386"/>
                    <a:pt x="1291" y="1876"/>
                    <a:pt x="1294" y="1884"/>
                  </a:cubicBezTo>
                  <a:lnTo>
                    <a:pt x="1294" y="1884"/>
                  </a:lnTo>
                  <a:lnTo>
                    <a:pt x="1696" y="1310"/>
                  </a:lnTo>
                  <a:cubicBezTo>
                    <a:pt x="1773" y="1214"/>
                    <a:pt x="1839" y="1118"/>
                    <a:pt x="1916" y="1022"/>
                  </a:cubicBezTo>
                  <a:cubicBezTo>
                    <a:pt x="2050" y="850"/>
                    <a:pt x="2175" y="716"/>
                    <a:pt x="2137" y="477"/>
                  </a:cubicBezTo>
                  <a:cubicBezTo>
                    <a:pt x="2093" y="199"/>
                    <a:pt x="1846" y="0"/>
                    <a:pt x="1572" y="0"/>
                  </a:cubicBezTo>
                  <a:close/>
                  <a:moveTo>
                    <a:pt x="1294" y="1884"/>
                  </a:moveTo>
                  <a:lnTo>
                    <a:pt x="1294" y="1884"/>
                  </a:lnTo>
                  <a:cubicBezTo>
                    <a:pt x="1294" y="1884"/>
                    <a:pt x="1294" y="1884"/>
                    <a:pt x="1294" y="1884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6" name="Google Shape;746;p56"/>
            <p:cNvSpPr/>
            <p:nvPr/>
          </p:nvSpPr>
          <p:spPr>
            <a:xfrm>
              <a:off x="380591" y="414724"/>
              <a:ext cx="309876" cy="269950"/>
            </a:xfrm>
            <a:custGeom>
              <a:avLst/>
              <a:gdLst/>
              <a:ahLst/>
              <a:cxnLst/>
              <a:rect l="l" t="t" r="r" b="b"/>
              <a:pathLst>
                <a:path w="2243" h="1954" extrusionOk="0">
                  <a:moveTo>
                    <a:pt x="1619" y="60"/>
                  </a:moveTo>
                  <a:cubicBezTo>
                    <a:pt x="1874" y="60"/>
                    <a:pt x="2103" y="249"/>
                    <a:pt x="2137" y="508"/>
                  </a:cubicBezTo>
                  <a:cubicBezTo>
                    <a:pt x="2176" y="718"/>
                    <a:pt x="2080" y="852"/>
                    <a:pt x="1946" y="1006"/>
                  </a:cubicBezTo>
                  <a:lnTo>
                    <a:pt x="1927" y="1034"/>
                  </a:lnTo>
                  <a:cubicBezTo>
                    <a:pt x="1859" y="1130"/>
                    <a:pt x="1783" y="1226"/>
                    <a:pt x="1716" y="1321"/>
                  </a:cubicBezTo>
                  <a:cubicBezTo>
                    <a:pt x="1639" y="1417"/>
                    <a:pt x="1572" y="1513"/>
                    <a:pt x="1505" y="1619"/>
                  </a:cubicBezTo>
                  <a:cubicBezTo>
                    <a:pt x="1448" y="1705"/>
                    <a:pt x="1390" y="1791"/>
                    <a:pt x="1323" y="1877"/>
                  </a:cubicBezTo>
                  <a:cubicBezTo>
                    <a:pt x="1170" y="1743"/>
                    <a:pt x="595" y="1360"/>
                    <a:pt x="586" y="1351"/>
                  </a:cubicBezTo>
                  <a:cubicBezTo>
                    <a:pt x="403" y="1245"/>
                    <a:pt x="164" y="1092"/>
                    <a:pt x="126" y="833"/>
                  </a:cubicBezTo>
                  <a:cubicBezTo>
                    <a:pt x="78" y="546"/>
                    <a:pt x="269" y="268"/>
                    <a:pt x="566" y="229"/>
                  </a:cubicBezTo>
                  <a:cubicBezTo>
                    <a:pt x="576" y="220"/>
                    <a:pt x="595" y="220"/>
                    <a:pt x="614" y="220"/>
                  </a:cubicBezTo>
                  <a:cubicBezTo>
                    <a:pt x="806" y="220"/>
                    <a:pt x="997" y="421"/>
                    <a:pt x="1065" y="508"/>
                  </a:cubicBezTo>
                  <a:cubicBezTo>
                    <a:pt x="1071" y="514"/>
                    <a:pt x="1078" y="521"/>
                    <a:pt x="1085" y="521"/>
                  </a:cubicBezTo>
                  <a:cubicBezTo>
                    <a:pt x="1087" y="521"/>
                    <a:pt x="1090" y="520"/>
                    <a:pt x="1093" y="517"/>
                  </a:cubicBezTo>
                  <a:cubicBezTo>
                    <a:pt x="1112" y="517"/>
                    <a:pt x="1122" y="508"/>
                    <a:pt x="1122" y="498"/>
                  </a:cubicBezTo>
                  <a:cubicBezTo>
                    <a:pt x="1199" y="306"/>
                    <a:pt x="1352" y="95"/>
                    <a:pt x="1534" y="67"/>
                  </a:cubicBezTo>
                  <a:cubicBezTo>
                    <a:pt x="1562" y="62"/>
                    <a:pt x="1591" y="60"/>
                    <a:pt x="1619" y="60"/>
                  </a:cubicBezTo>
                  <a:close/>
                  <a:moveTo>
                    <a:pt x="1628" y="0"/>
                  </a:moveTo>
                  <a:cubicBezTo>
                    <a:pt x="1594" y="0"/>
                    <a:pt x="1559" y="3"/>
                    <a:pt x="1524" y="10"/>
                  </a:cubicBezTo>
                  <a:cubicBezTo>
                    <a:pt x="1314" y="38"/>
                    <a:pt x="1160" y="239"/>
                    <a:pt x="1084" y="421"/>
                  </a:cubicBezTo>
                  <a:cubicBezTo>
                    <a:pt x="988" y="317"/>
                    <a:pt x="814" y="158"/>
                    <a:pt x="617" y="158"/>
                  </a:cubicBezTo>
                  <a:cubicBezTo>
                    <a:pt x="597" y="158"/>
                    <a:pt x="577" y="159"/>
                    <a:pt x="556" y="163"/>
                  </a:cubicBezTo>
                  <a:cubicBezTo>
                    <a:pt x="231" y="210"/>
                    <a:pt x="1" y="517"/>
                    <a:pt x="58" y="852"/>
                  </a:cubicBezTo>
                  <a:cubicBezTo>
                    <a:pt x="107" y="1130"/>
                    <a:pt x="356" y="1293"/>
                    <a:pt x="547" y="1408"/>
                  </a:cubicBezTo>
                  <a:cubicBezTo>
                    <a:pt x="614" y="1446"/>
                    <a:pt x="1256" y="1896"/>
                    <a:pt x="1304" y="1935"/>
                  </a:cubicBezTo>
                  <a:cubicBezTo>
                    <a:pt x="1304" y="1944"/>
                    <a:pt x="1314" y="1944"/>
                    <a:pt x="1314" y="1944"/>
                  </a:cubicBezTo>
                  <a:cubicBezTo>
                    <a:pt x="1323" y="1954"/>
                    <a:pt x="1323" y="1954"/>
                    <a:pt x="1333" y="1954"/>
                  </a:cubicBezTo>
                  <a:cubicBezTo>
                    <a:pt x="1342" y="1954"/>
                    <a:pt x="1352" y="1944"/>
                    <a:pt x="1361" y="1935"/>
                  </a:cubicBezTo>
                  <a:cubicBezTo>
                    <a:pt x="1429" y="1849"/>
                    <a:pt x="1495" y="1753"/>
                    <a:pt x="1563" y="1657"/>
                  </a:cubicBezTo>
                  <a:cubicBezTo>
                    <a:pt x="1629" y="1551"/>
                    <a:pt x="1697" y="1456"/>
                    <a:pt x="1763" y="1360"/>
                  </a:cubicBezTo>
                  <a:cubicBezTo>
                    <a:pt x="1831" y="1264"/>
                    <a:pt x="1908" y="1168"/>
                    <a:pt x="1984" y="1072"/>
                  </a:cubicBezTo>
                  <a:lnTo>
                    <a:pt x="2003" y="1053"/>
                  </a:lnTo>
                  <a:cubicBezTo>
                    <a:pt x="2127" y="881"/>
                    <a:pt x="2242" y="738"/>
                    <a:pt x="2204" y="498"/>
                  </a:cubicBezTo>
                  <a:cubicBezTo>
                    <a:pt x="2162" y="207"/>
                    <a:pt x="1913" y="0"/>
                    <a:pt x="162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7" name="Google Shape;747;p56"/>
            <p:cNvSpPr/>
            <p:nvPr/>
          </p:nvSpPr>
          <p:spPr>
            <a:xfrm>
              <a:off x="6723629" y="3009798"/>
              <a:ext cx="300620" cy="260832"/>
            </a:xfrm>
            <a:custGeom>
              <a:avLst/>
              <a:gdLst/>
              <a:ahLst/>
              <a:cxnLst/>
              <a:rect l="l" t="t" r="r" b="b"/>
              <a:pathLst>
                <a:path w="2176" h="1888" extrusionOk="0">
                  <a:moveTo>
                    <a:pt x="587" y="0"/>
                  </a:moveTo>
                  <a:cubicBezTo>
                    <a:pt x="313" y="0"/>
                    <a:pt x="82" y="198"/>
                    <a:pt x="39" y="480"/>
                  </a:cubicBezTo>
                  <a:cubicBezTo>
                    <a:pt x="1" y="709"/>
                    <a:pt x="125" y="853"/>
                    <a:pt x="259" y="1025"/>
                  </a:cubicBezTo>
                  <a:cubicBezTo>
                    <a:pt x="327" y="1121"/>
                    <a:pt x="403" y="1208"/>
                    <a:pt x="470" y="1303"/>
                  </a:cubicBezTo>
                  <a:cubicBezTo>
                    <a:pt x="614" y="1495"/>
                    <a:pt x="738" y="1696"/>
                    <a:pt x="882" y="1887"/>
                  </a:cubicBezTo>
                  <a:lnTo>
                    <a:pt x="882" y="1887"/>
                  </a:lnTo>
                  <a:cubicBezTo>
                    <a:pt x="876" y="1875"/>
                    <a:pt x="1591" y="1389"/>
                    <a:pt x="1649" y="1351"/>
                  </a:cubicBezTo>
                  <a:cubicBezTo>
                    <a:pt x="1849" y="1227"/>
                    <a:pt x="2079" y="1064"/>
                    <a:pt x="2118" y="814"/>
                  </a:cubicBezTo>
                  <a:cubicBezTo>
                    <a:pt x="2175" y="499"/>
                    <a:pt x="1964" y="211"/>
                    <a:pt x="1649" y="163"/>
                  </a:cubicBezTo>
                  <a:cubicBezTo>
                    <a:pt x="1630" y="160"/>
                    <a:pt x="1612" y="158"/>
                    <a:pt x="1593" y="158"/>
                  </a:cubicBezTo>
                  <a:cubicBezTo>
                    <a:pt x="1411" y="158"/>
                    <a:pt x="1235" y="321"/>
                    <a:pt x="1121" y="460"/>
                  </a:cubicBezTo>
                  <a:cubicBezTo>
                    <a:pt x="1055" y="269"/>
                    <a:pt x="891" y="39"/>
                    <a:pt x="691" y="10"/>
                  </a:cubicBezTo>
                  <a:cubicBezTo>
                    <a:pt x="656" y="3"/>
                    <a:pt x="621" y="0"/>
                    <a:pt x="587" y="0"/>
                  </a:cubicBezTo>
                  <a:close/>
                  <a:moveTo>
                    <a:pt x="882" y="1887"/>
                  </a:moveTo>
                  <a:cubicBezTo>
                    <a:pt x="882" y="1887"/>
                    <a:pt x="882" y="1887"/>
                    <a:pt x="882" y="1887"/>
                  </a:cubicBezTo>
                  <a:cubicBezTo>
                    <a:pt x="882" y="1887"/>
                    <a:pt x="882" y="1887"/>
                    <a:pt x="882" y="1887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8" name="Google Shape;748;p56"/>
            <p:cNvSpPr/>
            <p:nvPr/>
          </p:nvSpPr>
          <p:spPr>
            <a:xfrm>
              <a:off x="6718379" y="3004962"/>
              <a:ext cx="309876" cy="270917"/>
            </a:xfrm>
            <a:custGeom>
              <a:avLst/>
              <a:gdLst/>
              <a:ahLst/>
              <a:cxnLst/>
              <a:rect l="l" t="t" r="r" b="b"/>
              <a:pathLst>
                <a:path w="2243" h="1961" extrusionOk="0">
                  <a:moveTo>
                    <a:pt x="633" y="67"/>
                  </a:moveTo>
                  <a:cubicBezTo>
                    <a:pt x="661" y="67"/>
                    <a:pt x="690" y="69"/>
                    <a:pt x="719" y="74"/>
                  </a:cubicBezTo>
                  <a:cubicBezTo>
                    <a:pt x="901" y="102"/>
                    <a:pt x="1054" y="313"/>
                    <a:pt x="1131" y="505"/>
                  </a:cubicBezTo>
                  <a:cubicBezTo>
                    <a:pt x="1131" y="515"/>
                    <a:pt x="1140" y="524"/>
                    <a:pt x="1150" y="524"/>
                  </a:cubicBezTo>
                  <a:cubicBezTo>
                    <a:pt x="1169" y="524"/>
                    <a:pt x="1178" y="524"/>
                    <a:pt x="1188" y="515"/>
                  </a:cubicBezTo>
                  <a:cubicBezTo>
                    <a:pt x="1260" y="425"/>
                    <a:pt x="1442" y="225"/>
                    <a:pt x="1646" y="225"/>
                  </a:cubicBezTo>
                  <a:cubicBezTo>
                    <a:pt x="1660" y="225"/>
                    <a:pt x="1673" y="225"/>
                    <a:pt x="1687" y="227"/>
                  </a:cubicBezTo>
                  <a:cubicBezTo>
                    <a:pt x="1974" y="275"/>
                    <a:pt x="2175" y="553"/>
                    <a:pt x="2127" y="840"/>
                  </a:cubicBezTo>
                  <a:cubicBezTo>
                    <a:pt x="2089" y="1089"/>
                    <a:pt x="1840" y="1243"/>
                    <a:pt x="1667" y="1358"/>
                  </a:cubicBezTo>
                  <a:cubicBezTo>
                    <a:pt x="1657" y="1358"/>
                    <a:pt x="1083" y="1750"/>
                    <a:pt x="920" y="1875"/>
                  </a:cubicBezTo>
                  <a:lnTo>
                    <a:pt x="748" y="1616"/>
                  </a:lnTo>
                  <a:cubicBezTo>
                    <a:pt x="680" y="1520"/>
                    <a:pt x="604" y="1424"/>
                    <a:pt x="537" y="1319"/>
                  </a:cubicBezTo>
                  <a:cubicBezTo>
                    <a:pt x="470" y="1223"/>
                    <a:pt x="393" y="1128"/>
                    <a:pt x="326" y="1041"/>
                  </a:cubicBezTo>
                  <a:lnTo>
                    <a:pt x="297" y="1060"/>
                  </a:lnTo>
                  <a:lnTo>
                    <a:pt x="316" y="1041"/>
                  </a:lnTo>
                  <a:lnTo>
                    <a:pt x="297" y="1013"/>
                  </a:lnTo>
                  <a:cubicBezTo>
                    <a:pt x="173" y="849"/>
                    <a:pt x="77" y="725"/>
                    <a:pt x="106" y="515"/>
                  </a:cubicBezTo>
                  <a:cubicBezTo>
                    <a:pt x="149" y="256"/>
                    <a:pt x="378" y="67"/>
                    <a:pt x="633" y="67"/>
                  </a:cubicBezTo>
                  <a:close/>
                  <a:moveTo>
                    <a:pt x="640" y="0"/>
                  </a:moveTo>
                  <a:cubicBezTo>
                    <a:pt x="349" y="0"/>
                    <a:pt x="91" y="209"/>
                    <a:pt x="39" y="505"/>
                  </a:cubicBezTo>
                  <a:cubicBezTo>
                    <a:pt x="1" y="744"/>
                    <a:pt x="116" y="888"/>
                    <a:pt x="250" y="1051"/>
                  </a:cubicBezTo>
                  <a:lnTo>
                    <a:pt x="269" y="1079"/>
                  </a:lnTo>
                  <a:cubicBezTo>
                    <a:pt x="345" y="1175"/>
                    <a:pt x="412" y="1262"/>
                    <a:pt x="480" y="1358"/>
                  </a:cubicBezTo>
                  <a:cubicBezTo>
                    <a:pt x="556" y="1463"/>
                    <a:pt x="623" y="1558"/>
                    <a:pt x="690" y="1654"/>
                  </a:cubicBezTo>
                  <a:lnTo>
                    <a:pt x="891" y="1941"/>
                  </a:lnTo>
                  <a:cubicBezTo>
                    <a:pt x="901" y="1951"/>
                    <a:pt x="910" y="1961"/>
                    <a:pt x="920" y="1961"/>
                  </a:cubicBezTo>
                  <a:cubicBezTo>
                    <a:pt x="920" y="1961"/>
                    <a:pt x="929" y="1951"/>
                    <a:pt x="939" y="1951"/>
                  </a:cubicBezTo>
                  <a:lnTo>
                    <a:pt x="939" y="1941"/>
                  </a:lnTo>
                  <a:cubicBezTo>
                    <a:pt x="997" y="1894"/>
                    <a:pt x="1638" y="1453"/>
                    <a:pt x="1706" y="1415"/>
                  </a:cubicBezTo>
                  <a:cubicBezTo>
                    <a:pt x="1887" y="1290"/>
                    <a:pt x="2146" y="1128"/>
                    <a:pt x="2194" y="849"/>
                  </a:cubicBezTo>
                  <a:cubicBezTo>
                    <a:pt x="2242" y="524"/>
                    <a:pt x="2021" y="217"/>
                    <a:pt x="1696" y="160"/>
                  </a:cubicBezTo>
                  <a:cubicBezTo>
                    <a:pt x="1680" y="158"/>
                    <a:pt x="1665" y="157"/>
                    <a:pt x="1649" y="157"/>
                  </a:cubicBezTo>
                  <a:cubicBezTo>
                    <a:pt x="1448" y="157"/>
                    <a:pt x="1267" y="321"/>
                    <a:pt x="1169" y="428"/>
                  </a:cubicBezTo>
                  <a:cubicBezTo>
                    <a:pt x="1083" y="246"/>
                    <a:pt x="929" y="45"/>
                    <a:pt x="729" y="6"/>
                  </a:cubicBezTo>
                  <a:cubicBezTo>
                    <a:pt x="699" y="2"/>
                    <a:pt x="669" y="0"/>
                    <a:pt x="640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49" name="Google Shape;749;p56"/>
            <p:cNvSpPr/>
            <p:nvPr/>
          </p:nvSpPr>
          <p:spPr>
            <a:xfrm>
              <a:off x="5885867" y="4523683"/>
              <a:ext cx="573333" cy="503151"/>
            </a:xfrm>
            <a:custGeom>
              <a:avLst/>
              <a:gdLst/>
              <a:ahLst/>
              <a:cxnLst/>
              <a:rect l="l" t="t" r="r" b="b"/>
              <a:pathLst>
                <a:path w="4150" h="3642" extrusionOk="0">
                  <a:moveTo>
                    <a:pt x="2972" y="0"/>
                  </a:moveTo>
                  <a:cubicBezTo>
                    <a:pt x="2857" y="0"/>
                    <a:pt x="2740" y="19"/>
                    <a:pt x="2626" y="59"/>
                  </a:cubicBezTo>
                  <a:cubicBezTo>
                    <a:pt x="2243" y="183"/>
                    <a:pt x="2070" y="662"/>
                    <a:pt x="1993" y="1026"/>
                  </a:cubicBezTo>
                  <a:cubicBezTo>
                    <a:pt x="1770" y="825"/>
                    <a:pt x="1421" y="624"/>
                    <a:pt x="1094" y="624"/>
                  </a:cubicBezTo>
                  <a:cubicBezTo>
                    <a:pt x="1015" y="624"/>
                    <a:pt x="937" y="636"/>
                    <a:pt x="863" y="662"/>
                  </a:cubicBezTo>
                  <a:cubicBezTo>
                    <a:pt x="308" y="853"/>
                    <a:pt x="1" y="1466"/>
                    <a:pt x="193" y="2022"/>
                  </a:cubicBezTo>
                  <a:cubicBezTo>
                    <a:pt x="346" y="2453"/>
                    <a:pt x="672" y="2578"/>
                    <a:pt x="1055" y="2750"/>
                  </a:cubicBezTo>
                  <a:cubicBezTo>
                    <a:pt x="1256" y="2837"/>
                    <a:pt x="1467" y="2932"/>
                    <a:pt x="1668" y="3028"/>
                  </a:cubicBezTo>
                  <a:cubicBezTo>
                    <a:pt x="2070" y="3229"/>
                    <a:pt x="2463" y="3440"/>
                    <a:pt x="2866" y="3641"/>
                  </a:cubicBezTo>
                  <a:cubicBezTo>
                    <a:pt x="2846" y="3631"/>
                    <a:pt x="3613" y="2166"/>
                    <a:pt x="3670" y="2051"/>
                  </a:cubicBezTo>
                  <a:cubicBezTo>
                    <a:pt x="3900" y="1658"/>
                    <a:pt x="4149" y="1189"/>
                    <a:pt x="3986" y="729"/>
                  </a:cubicBezTo>
                  <a:cubicBezTo>
                    <a:pt x="3834" y="280"/>
                    <a:pt x="3416" y="0"/>
                    <a:pt x="2972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0" name="Google Shape;750;p56"/>
            <p:cNvSpPr/>
            <p:nvPr/>
          </p:nvSpPr>
          <p:spPr>
            <a:xfrm>
              <a:off x="5881998" y="4519262"/>
              <a:ext cx="582451" cy="511441"/>
            </a:xfrm>
            <a:custGeom>
              <a:avLst/>
              <a:gdLst/>
              <a:ahLst/>
              <a:cxnLst/>
              <a:rect l="l" t="t" r="r" b="b"/>
              <a:pathLst>
                <a:path w="4216" h="3702" extrusionOk="0">
                  <a:moveTo>
                    <a:pt x="2996" y="66"/>
                  </a:moveTo>
                  <a:cubicBezTo>
                    <a:pt x="3155" y="66"/>
                    <a:pt x="3313" y="100"/>
                    <a:pt x="3458" y="167"/>
                  </a:cubicBezTo>
                  <a:cubicBezTo>
                    <a:pt x="3707" y="291"/>
                    <a:pt x="3899" y="502"/>
                    <a:pt x="3986" y="770"/>
                  </a:cubicBezTo>
                  <a:cubicBezTo>
                    <a:pt x="4148" y="1240"/>
                    <a:pt x="3871" y="1719"/>
                    <a:pt x="3669" y="2073"/>
                  </a:cubicBezTo>
                  <a:cubicBezTo>
                    <a:pt x="3660" y="2083"/>
                    <a:pt x="2999" y="3348"/>
                    <a:pt x="2884" y="3625"/>
                  </a:cubicBezTo>
                  <a:cubicBezTo>
                    <a:pt x="2692" y="3539"/>
                    <a:pt x="2510" y="3433"/>
                    <a:pt x="2319" y="3348"/>
                  </a:cubicBezTo>
                  <a:cubicBezTo>
                    <a:pt x="2127" y="3242"/>
                    <a:pt x="1916" y="3127"/>
                    <a:pt x="1715" y="3031"/>
                  </a:cubicBezTo>
                  <a:cubicBezTo>
                    <a:pt x="1504" y="2935"/>
                    <a:pt x="1293" y="2839"/>
                    <a:pt x="1093" y="2754"/>
                  </a:cubicBezTo>
                  <a:lnTo>
                    <a:pt x="1035" y="2724"/>
                  </a:lnTo>
                  <a:cubicBezTo>
                    <a:pt x="690" y="2571"/>
                    <a:pt x="393" y="2437"/>
                    <a:pt x="259" y="2045"/>
                  </a:cubicBezTo>
                  <a:cubicBezTo>
                    <a:pt x="67" y="1498"/>
                    <a:pt x="365" y="904"/>
                    <a:pt x="901" y="723"/>
                  </a:cubicBezTo>
                  <a:cubicBezTo>
                    <a:pt x="970" y="699"/>
                    <a:pt x="1042" y="689"/>
                    <a:pt x="1115" y="689"/>
                  </a:cubicBezTo>
                  <a:cubicBezTo>
                    <a:pt x="1432" y="689"/>
                    <a:pt x="1777" y="885"/>
                    <a:pt x="2002" y="1087"/>
                  </a:cubicBezTo>
                  <a:cubicBezTo>
                    <a:pt x="2009" y="1087"/>
                    <a:pt x="2015" y="1091"/>
                    <a:pt x="2022" y="1091"/>
                  </a:cubicBezTo>
                  <a:cubicBezTo>
                    <a:pt x="2025" y="1091"/>
                    <a:pt x="2028" y="1090"/>
                    <a:pt x="2031" y="1087"/>
                  </a:cubicBezTo>
                  <a:cubicBezTo>
                    <a:pt x="2041" y="1087"/>
                    <a:pt x="2051" y="1077"/>
                    <a:pt x="2051" y="1068"/>
                  </a:cubicBezTo>
                  <a:cubicBezTo>
                    <a:pt x="2098" y="828"/>
                    <a:pt x="2251" y="263"/>
                    <a:pt x="2664" y="119"/>
                  </a:cubicBezTo>
                  <a:cubicBezTo>
                    <a:pt x="2771" y="83"/>
                    <a:pt x="2884" y="66"/>
                    <a:pt x="2996" y="66"/>
                  </a:cubicBezTo>
                  <a:close/>
                  <a:moveTo>
                    <a:pt x="3004" y="1"/>
                  </a:moveTo>
                  <a:cubicBezTo>
                    <a:pt x="2883" y="1"/>
                    <a:pt x="2762" y="21"/>
                    <a:pt x="2644" y="61"/>
                  </a:cubicBezTo>
                  <a:cubicBezTo>
                    <a:pt x="2232" y="196"/>
                    <a:pt x="2060" y="723"/>
                    <a:pt x="2002" y="1000"/>
                  </a:cubicBezTo>
                  <a:cubicBezTo>
                    <a:pt x="1768" y="803"/>
                    <a:pt x="1437" y="625"/>
                    <a:pt x="1125" y="625"/>
                  </a:cubicBezTo>
                  <a:cubicBezTo>
                    <a:pt x="1042" y="625"/>
                    <a:pt x="960" y="637"/>
                    <a:pt x="882" y="665"/>
                  </a:cubicBezTo>
                  <a:cubicBezTo>
                    <a:pt x="307" y="857"/>
                    <a:pt x="1" y="1489"/>
                    <a:pt x="192" y="2064"/>
                  </a:cubicBezTo>
                  <a:cubicBezTo>
                    <a:pt x="336" y="2485"/>
                    <a:pt x="652" y="2629"/>
                    <a:pt x="1016" y="2782"/>
                  </a:cubicBezTo>
                  <a:lnTo>
                    <a:pt x="1064" y="2811"/>
                  </a:lnTo>
                  <a:cubicBezTo>
                    <a:pt x="1274" y="2897"/>
                    <a:pt x="1476" y="2993"/>
                    <a:pt x="1687" y="3088"/>
                  </a:cubicBezTo>
                  <a:cubicBezTo>
                    <a:pt x="1887" y="3194"/>
                    <a:pt x="2098" y="3299"/>
                    <a:pt x="2290" y="3405"/>
                  </a:cubicBezTo>
                  <a:cubicBezTo>
                    <a:pt x="2481" y="3501"/>
                    <a:pt x="2683" y="3606"/>
                    <a:pt x="2884" y="3702"/>
                  </a:cubicBezTo>
                  <a:lnTo>
                    <a:pt x="2894" y="3702"/>
                  </a:lnTo>
                  <a:cubicBezTo>
                    <a:pt x="2913" y="3702"/>
                    <a:pt x="2922" y="3702"/>
                    <a:pt x="2922" y="3682"/>
                  </a:cubicBezTo>
                  <a:cubicBezTo>
                    <a:pt x="2932" y="3682"/>
                    <a:pt x="2932" y="3682"/>
                    <a:pt x="2932" y="3673"/>
                  </a:cubicBezTo>
                  <a:cubicBezTo>
                    <a:pt x="2960" y="3567"/>
                    <a:pt x="3660" y="2226"/>
                    <a:pt x="3727" y="2102"/>
                  </a:cubicBezTo>
                  <a:cubicBezTo>
                    <a:pt x="3937" y="1738"/>
                    <a:pt x="4215" y="1240"/>
                    <a:pt x="4043" y="751"/>
                  </a:cubicBezTo>
                  <a:cubicBezTo>
                    <a:pt x="3947" y="464"/>
                    <a:pt x="3756" y="244"/>
                    <a:pt x="3487" y="110"/>
                  </a:cubicBezTo>
                  <a:cubicBezTo>
                    <a:pt x="3333" y="38"/>
                    <a:pt x="3169" y="1"/>
                    <a:pt x="3004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1" name="Google Shape;751;p56"/>
            <p:cNvSpPr/>
            <p:nvPr/>
          </p:nvSpPr>
          <p:spPr>
            <a:xfrm>
              <a:off x="423004" y="4523131"/>
              <a:ext cx="205295" cy="179322"/>
            </a:xfrm>
            <a:custGeom>
              <a:avLst/>
              <a:gdLst/>
              <a:ahLst/>
              <a:cxnLst/>
              <a:rect l="l" t="t" r="r" b="b"/>
              <a:pathLst>
                <a:path w="1486" h="1298" extrusionOk="0">
                  <a:moveTo>
                    <a:pt x="414" y="0"/>
                  </a:moveTo>
                  <a:cubicBezTo>
                    <a:pt x="244" y="0"/>
                    <a:pt x="97" y="115"/>
                    <a:pt x="49" y="283"/>
                  </a:cubicBezTo>
                  <a:cubicBezTo>
                    <a:pt x="0" y="455"/>
                    <a:pt x="106" y="618"/>
                    <a:pt x="192" y="752"/>
                  </a:cubicBezTo>
                  <a:cubicBezTo>
                    <a:pt x="221" y="791"/>
                    <a:pt x="528" y="1289"/>
                    <a:pt x="518" y="1298"/>
                  </a:cubicBezTo>
                  <a:cubicBezTo>
                    <a:pt x="662" y="1212"/>
                    <a:pt x="796" y="1126"/>
                    <a:pt x="930" y="1049"/>
                  </a:cubicBezTo>
                  <a:cubicBezTo>
                    <a:pt x="1007" y="1001"/>
                    <a:pt x="1073" y="963"/>
                    <a:pt x="1141" y="925"/>
                  </a:cubicBezTo>
                  <a:cubicBezTo>
                    <a:pt x="1275" y="857"/>
                    <a:pt x="1390" y="810"/>
                    <a:pt x="1428" y="647"/>
                  </a:cubicBezTo>
                  <a:cubicBezTo>
                    <a:pt x="1486" y="446"/>
                    <a:pt x="1361" y="235"/>
                    <a:pt x="1160" y="178"/>
                  </a:cubicBezTo>
                  <a:cubicBezTo>
                    <a:pt x="1139" y="172"/>
                    <a:pt x="1118" y="169"/>
                    <a:pt x="1097" y="169"/>
                  </a:cubicBezTo>
                  <a:cubicBezTo>
                    <a:pt x="973" y="169"/>
                    <a:pt x="849" y="258"/>
                    <a:pt x="767" y="340"/>
                  </a:cubicBezTo>
                  <a:cubicBezTo>
                    <a:pt x="728" y="216"/>
                    <a:pt x="652" y="43"/>
                    <a:pt x="518" y="14"/>
                  </a:cubicBezTo>
                  <a:cubicBezTo>
                    <a:pt x="483" y="5"/>
                    <a:pt x="448" y="0"/>
                    <a:pt x="414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52" name="Google Shape;752;p56"/>
            <p:cNvSpPr/>
            <p:nvPr/>
          </p:nvSpPr>
          <p:spPr>
            <a:xfrm>
              <a:off x="417754" y="4517881"/>
              <a:ext cx="215794" cy="188716"/>
            </a:xfrm>
            <a:custGeom>
              <a:avLst/>
              <a:gdLst/>
              <a:ahLst/>
              <a:cxnLst/>
              <a:rect l="l" t="t" r="r" b="b"/>
              <a:pathLst>
                <a:path w="1562" h="1366" extrusionOk="0">
                  <a:moveTo>
                    <a:pt x="738" y="656"/>
                  </a:moveTo>
                  <a:cubicBezTo>
                    <a:pt x="719" y="656"/>
                    <a:pt x="709" y="656"/>
                    <a:pt x="700" y="665"/>
                  </a:cubicBezTo>
                  <a:lnTo>
                    <a:pt x="719" y="695"/>
                  </a:lnTo>
                  <a:lnTo>
                    <a:pt x="700" y="675"/>
                  </a:lnTo>
                  <a:cubicBezTo>
                    <a:pt x="690" y="675"/>
                    <a:pt x="690" y="695"/>
                    <a:pt x="700" y="704"/>
                  </a:cubicBezTo>
                  <a:cubicBezTo>
                    <a:pt x="700" y="714"/>
                    <a:pt x="709" y="723"/>
                    <a:pt x="719" y="723"/>
                  </a:cubicBezTo>
                  <a:lnTo>
                    <a:pt x="728" y="733"/>
                  </a:lnTo>
                  <a:cubicBezTo>
                    <a:pt x="738" y="733"/>
                    <a:pt x="747" y="723"/>
                    <a:pt x="757" y="714"/>
                  </a:cubicBezTo>
                  <a:cubicBezTo>
                    <a:pt x="757" y="704"/>
                    <a:pt x="766" y="695"/>
                    <a:pt x="757" y="685"/>
                  </a:cubicBezTo>
                  <a:cubicBezTo>
                    <a:pt x="757" y="665"/>
                    <a:pt x="747" y="665"/>
                    <a:pt x="738" y="656"/>
                  </a:cubicBezTo>
                  <a:close/>
                  <a:moveTo>
                    <a:pt x="460" y="71"/>
                  </a:moveTo>
                  <a:cubicBezTo>
                    <a:pt x="489" y="71"/>
                    <a:pt x="517" y="71"/>
                    <a:pt x="546" y="81"/>
                  </a:cubicBezTo>
                  <a:cubicBezTo>
                    <a:pt x="690" y="120"/>
                    <a:pt x="747" y="301"/>
                    <a:pt x="776" y="388"/>
                  </a:cubicBezTo>
                  <a:cubicBezTo>
                    <a:pt x="776" y="397"/>
                    <a:pt x="786" y="407"/>
                    <a:pt x="796" y="407"/>
                  </a:cubicBezTo>
                  <a:cubicBezTo>
                    <a:pt x="798" y="410"/>
                    <a:pt x="801" y="411"/>
                    <a:pt x="804" y="411"/>
                  </a:cubicBezTo>
                  <a:cubicBezTo>
                    <a:pt x="810" y="411"/>
                    <a:pt x="817" y="404"/>
                    <a:pt x="824" y="397"/>
                  </a:cubicBezTo>
                  <a:cubicBezTo>
                    <a:pt x="904" y="317"/>
                    <a:pt x="1023" y="245"/>
                    <a:pt x="1127" y="245"/>
                  </a:cubicBezTo>
                  <a:cubicBezTo>
                    <a:pt x="1148" y="245"/>
                    <a:pt x="1169" y="247"/>
                    <a:pt x="1188" y="254"/>
                  </a:cubicBezTo>
                  <a:cubicBezTo>
                    <a:pt x="1379" y="301"/>
                    <a:pt x="1485" y="493"/>
                    <a:pt x="1437" y="675"/>
                  </a:cubicBezTo>
                  <a:cubicBezTo>
                    <a:pt x="1399" y="819"/>
                    <a:pt x="1303" y="867"/>
                    <a:pt x="1188" y="924"/>
                  </a:cubicBezTo>
                  <a:lnTo>
                    <a:pt x="1169" y="934"/>
                  </a:lnTo>
                  <a:cubicBezTo>
                    <a:pt x="1092" y="972"/>
                    <a:pt x="1025" y="1010"/>
                    <a:pt x="958" y="1059"/>
                  </a:cubicBezTo>
                  <a:cubicBezTo>
                    <a:pt x="881" y="1097"/>
                    <a:pt x="815" y="1135"/>
                    <a:pt x="747" y="1183"/>
                  </a:cubicBezTo>
                  <a:cubicBezTo>
                    <a:pt x="690" y="1221"/>
                    <a:pt x="632" y="1250"/>
                    <a:pt x="566" y="1288"/>
                  </a:cubicBezTo>
                  <a:cubicBezTo>
                    <a:pt x="498" y="1144"/>
                    <a:pt x="259" y="771"/>
                    <a:pt x="259" y="771"/>
                  </a:cubicBezTo>
                  <a:cubicBezTo>
                    <a:pt x="163" y="618"/>
                    <a:pt x="77" y="474"/>
                    <a:pt x="115" y="331"/>
                  </a:cubicBezTo>
                  <a:cubicBezTo>
                    <a:pt x="163" y="177"/>
                    <a:pt x="297" y="71"/>
                    <a:pt x="460" y="71"/>
                  </a:cubicBezTo>
                  <a:close/>
                  <a:moveTo>
                    <a:pt x="462" y="1"/>
                  </a:moveTo>
                  <a:cubicBezTo>
                    <a:pt x="277" y="1"/>
                    <a:pt x="106" y="125"/>
                    <a:pt x="58" y="311"/>
                  </a:cubicBezTo>
                  <a:cubicBezTo>
                    <a:pt x="0" y="503"/>
                    <a:pt x="115" y="675"/>
                    <a:pt x="202" y="809"/>
                  </a:cubicBezTo>
                  <a:cubicBezTo>
                    <a:pt x="230" y="848"/>
                    <a:pt x="508" y="1288"/>
                    <a:pt x="527" y="1336"/>
                  </a:cubicBezTo>
                  <a:lnTo>
                    <a:pt x="527" y="1346"/>
                  </a:lnTo>
                  <a:cubicBezTo>
                    <a:pt x="537" y="1355"/>
                    <a:pt x="546" y="1365"/>
                    <a:pt x="556" y="1365"/>
                  </a:cubicBezTo>
                  <a:lnTo>
                    <a:pt x="575" y="1365"/>
                  </a:lnTo>
                  <a:cubicBezTo>
                    <a:pt x="642" y="1317"/>
                    <a:pt x="709" y="1278"/>
                    <a:pt x="776" y="1240"/>
                  </a:cubicBezTo>
                  <a:cubicBezTo>
                    <a:pt x="843" y="1193"/>
                    <a:pt x="920" y="1154"/>
                    <a:pt x="987" y="1116"/>
                  </a:cubicBezTo>
                  <a:cubicBezTo>
                    <a:pt x="1054" y="1068"/>
                    <a:pt x="1130" y="1029"/>
                    <a:pt x="1198" y="1001"/>
                  </a:cubicBezTo>
                  <a:lnTo>
                    <a:pt x="1217" y="982"/>
                  </a:lnTo>
                  <a:cubicBezTo>
                    <a:pt x="1341" y="924"/>
                    <a:pt x="1456" y="857"/>
                    <a:pt x="1504" y="695"/>
                  </a:cubicBezTo>
                  <a:cubicBezTo>
                    <a:pt x="1562" y="474"/>
                    <a:pt x="1428" y="244"/>
                    <a:pt x="1207" y="186"/>
                  </a:cubicBezTo>
                  <a:cubicBezTo>
                    <a:pt x="1183" y="180"/>
                    <a:pt x="1158" y="176"/>
                    <a:pt x="1133" y="176"/>
                  </a:cubicBezTo>
                  <a:cubicBezTo>
                    <a:pt x="1020" y="176"/>
                    <a:pt x="902" y="242"/>
                    <a:pt x="824" y="321"/>
                  </a:cubicBezTo>
                  <a:cubicBezTo>
                    <a:pt x="786" y="216"/>
                    <a:pt x="709" y="52"/>
                    <a:pt x="566" y="14"/>
                  </a:cubicBezTo>
                  <a:cubicBezTo>
                    <a:pt x="531" y="5"/>
                    <a:pt x="496" y="1"/>
                    <a:pt x="46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5" name="Google Shape;498;p52">
            <a:extLst>
              <a:ext uri="{FF2B5EF4-FFF2-40B4-BE49-F238E27FC236}">
                <a16:creationId xmlns:a16="http://schemas.microsoft.com/office/drawing/2014/main" id="{95527DA0-1154-6F44-B1EF-C2250D380D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8059" y="333489"/>
            <a:ext cx="4979740" cy="43214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spcAft>
                <a:spcPts val="0"/>
              </a:spcAft>
            </a:pPr>
            <a:r>
              <a:rPr lang="vi-VN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BT5/ 67</a:t>
            </a:r>
            <a:br>
              <a:rPr lang="vi-VN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x-non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tưởng tượng và viết đoạn văn (5-7 dòng) về cảnh cô bé 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 diêm gặp lại người bà trên thiên đường, trong đoạn văn có ít nhất một cụm danh từ làm thành phần chủ ngữ của câu</a:t>
            </a:r>
            <a:r>
              <a:rPr lang="vi-VN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2464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4320" y="-14068"/>
            <a:ext cx="702681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u="sng" dirty="0" err="1">
                <a:solidFill>
                  <a:schemeClr val="tx1"/>
                </a:solidFill>
              </a:rPr>
              <a:t>Gợi</a:t>
            </a:r>
            <a:r>
              <a:rPr lang="en-US" sz="1800" b="1" u="sng" dirty="0">
                <a:solidFill>
                  <a:schemeClr val="tx1"/>
                </a:solidFill>
              </a:rPr>
              <a:t> ý: </a:t>
            </a:r>
          </a:p>
          <a:p>
            <a:pPr algn="ctr"/>
            <a:endParaRPr lang="en-US" sz="1800" b="1" u="sng" dirty="0">
              <a:solidFill>
                <a:schemeClr val="tx1"/>
              </a:solidFill>
            </a:endParaRPr>
          </a:p>
          <a:p>
            <a:r>
              <a:rPr lang="en-US" sz="1800" b="1" u="sng" dirty="0"/>
              <a:t>BT5/67</a:t>
            </a:r>
            <a:r>
              <a:rPr lang="en-US" sz="1800" dirty="0"/>
              <a:t>:  </a:t>
            </a:r>
            <a:r>
              <a:rPr lang="en-US" sz="1800" b="1" dirty="0" err="1">
                <a:solidFill>
                  <a:srgbClr val="FF0000"/>
                </a:solidFill>
              </a:rPr>
              <a:t>Viết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đoạn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văn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về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cảnh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cô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bé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bán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diêm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gặp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lại</a:t>
            </a:r>
            <a:r>
              <a:rPr lang="en-US" sz="1800" b="1" dirty="0">
                <a:solidFill>
                  <a:srgbClr val="FF0000"/>
                </a:solidFill>
              </a:rPr>
              <a:t> </a:t>
            </a:r>
            <a:r>
              <a:rPr lang="en-US" sz="1800" b="1" dirty="0" err="1">
                <a:solidFill>
                  <a:srgbClr val="FF0000"/>
                </a:solidFill>
              </a:rPr>
              <a:t>bà</a:t>
            </a:r>
            <a:r>
              <a:rPr lang="en-US" sz="1800" b="1" dirty="0">
                <a:solidFill>
                  <a:srgbClr val="FF0000"/>
                </a:solidFill>
              </a:rPr>
              <a:t>.</a:t>
            </a:r>
            <a:r>
              <a:rPr lang="en-US" sz="1800" b="1" dirty="0"/>
              <a:t> </a:t>
            </a:r>
          </a:p>
          <a:p>
            <a:r>
              <a:rPr lang="en-US" sz="1800" b="1" dirty="0"/>
              <a:t>    </a:t>
            </a:r>
            <a:r>
              <a:rPr lang="en-US" sz="1800" b="1" dirty="0" err="1"/>
              <a:t>Cảnh</a:t>
            </a:r>
            <a:r>
              <a:rPr lang="en-US" sz="1800" b="1" dirty="0"/>
              <a:t> </a:t>
            </a:r>
            <a:r>
              <a:rPr lang="en-US" sz="1800" b="1" dirty="0" err="1"/>
              <a:t>này</a:t>
            </a:r>
            <a:r>
              <a:rPr lang="en-US" sz="1800" b="1" dirty="0"/>
              <a:t> </a:t>
            </a:r>
            <a:r>
              <a:rPr lang="en-US" sz="1800" b="1" dirty="0" err="1"/>
              <a:t>trong</a:t>
            </a:r>
            <a:r>
              <a:rPr lang="en-US" sz="1800" b="1" dirty="0"/>
              <a:t> </a:t>
            </a:r>
            <a:r>
              <a:rPr lang="en-US" sz="1800" b="1" dirty="0" err="1"/>
              <a:t>tác</a:t>
            </a:r>
            <a:r>
              <a:rPr lang="en-US" sz="1800" b="1" dirty="0"/>
              <a:t> </a:t>
            </a:r>
            <a:r>
              <a:rPr lang="en-US" sz="1800" b="1" dirty="0" err="1"/>
              <a:t>phẩm</a:t>
            </a:r>
            <a:r>
              <a:rPr lang="en-US" sz="1800" b="1" dirty="0"/>
              <a:t> </a:t>
            </a:r>
            <a:r>
              <a:rPr lang="en-US" sz="1800" b="1" dirty="0" err="1"/>
              <a:t>nhà</a:t>
            </a:r>
            <a:r>
              <a:rPr lang="en-US" sz="1800" b="1" dirty="0"/>
              <a:t> </a:t>
            </a:r>
            <a:r>
              <a:rPr lang="en-US" sz="1800" b="1" dirty="0" err="1"/>
              <a:t>văn</a:t>
            </a:r>
            <a:r>
              <a:rPr lang="en-US" sz="1800" b="1" dirty="0"/>
              <a:t> </a:t>
            </a:r>
            <a:r>
              <a:rPr lang="en-US" sz="1800" b="1" dirty="0" err="1"/>
              <a:t>viết</a:t>
            </a:r>
            <a:r>
              <a:rPr lang="en-US" sz="1800" b="1" dirty="0"/>
              <a:t> </a:t>
            </a:r>
            <a:r>
              <a:rPr lang="en-US" sz="1800" b="1" dirty="0" err="1"/>
              <a:t>như</a:t>
            </a:r>
            <a:r>
              <a:rPr lang="en-US" sz="1800" b="1" dirty="0"/>
              <a:t> </a:t>
            </a:r>
            <a:r>
              <a:rPr lang="en-US" sz="1800" b="1" dirty="0" err="1"/>
              <a:t>sau</a:t>
            </a:r>
            <a:r>
              <a:rPr lang="en-US" sz="1800" b="1" dirty="0"/>
              <a:t>:</a:t>
            </a:r>
          </a:p>
          <a:p>
            <a:r>
              <a:rPr lang="en-US" sz="1800" b="1" dirty="0"/>
              <a:t>  “ </a:t>
            </a:r>
            <a:r>
              <a:rPr lang="en-US" sz="1800" b="1" dirty="0" err="1"/>
              <a:t>Chưa</a:t>
            </a:r>
            <a:r>
              <a:rPr lang="en-US" sz="1800" b="1" dirty="0"/>
              <a:t> </a:t>
            </a:r>
            <a:r>
              <a:rPr lang="en-US" sz="1800" b="1" dirty="0" err="1"/>
              <a:t>bao</a:t>
            </a:r>
            <a:r>
              <a:rPr lang="en-US" sz="1800" b="1" dirty="0"/>
              <a:t> </a:t>
            </a:r>
            <a:r>
              <a:rPr lang="en-US" sz="1800" b="1" dirty="0" err="1"/>
              <a:t>giờ</a:t>
            </a:r>
            <a:r>
              <a:rPr lang="en-US" sz="1800" b="1" dirty="0"/>
              <a:t> </a:t>
            </a:r>
            <a:r>
              <a:rPr lang="en-US" sz="1800" b="1" dirty="0" err="1"/>
              <a:t>em</a:t>
            </a:r>
            <a:r>
              <a:rPr lang="en-US" sz="1800" b="1" dirty="0"/>
              <a:t> </a:t>
            </a:r>
            <a:r>
              <a:rPr lang="en-US" sz="1800" b="1" dirty="0" err="1"/>
              <a:t>thấy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em</a:t>
            </a:r>
            <a:r>
              <a:rPr lang="en-US" sz="1800" b="1" dirty="0"/>
              <a:t> to </a:t>
            </a:r>
            <a:r>
              <a:rPr lang="en-US" sz="1800" b="1" dirty="0" err="1"/>
              <a:t>lớn</a:t>
            </a:r>
            <a:r>
              <a:rPr lang="en-US" sz="1800" b="1" dirty="0"/>
              <a:t> </a:t>
            </a:r>
            <a:r>
              <a:rPr lang="en-US" sz="1800" b="1" dirty="0" err="1"/>
              <a:t>và</a:t>
            </a:r>
            <a:r>
              <a:rPr lang="en-US" sz="1800" b="1" dirty="0"/>
              <a:t> </a:t>
            </a:r>
            <a:r>
              <a:rPr lang="en-US" sz="1800" b="1" dirty="0" err="1"/>
              <a:t>đẹp</a:t>
            </a:r>
            <a:r>
              <a:rPr lang="en-US" sz="1800" b="1" dirty="0"/>
              <a:t> </a:t>
            </a:r>
            <a:r>
              <a:rPr lang="en-US" sz="1800" b="1" dirty="0" err="1"/>
              <a:t>lão</a:t>
            </a:r>
            <a:r>
              <a:rPr lang="en-US" sz="1800" b="1" dirty="0"/>
              <a:t> </a:t>
            </a:r>
            <a:r>
              <a:rPr lang="en-US" sz="1800" b="1" dirty="0" err="1"/>
              <a:t>như</a:t>
            </a:r>
            <a:r>
              <a:rPr lang="en-US" sz="1800" b="1" dirty="0"/>
              <a:t> </a:t>
            </a:r>
            <a:r>
              <a:rPr lang="en-US" sz="1800" b="1" dirty="0" err="1"/>
              <a:t>thế</a:t>
            </a:r>
            <a:r>
              <a:rPr lang="en-US" sz="1800" b="1" dirty="0"/>
              <a:t> </a:t>
            </a:r>
            <a:r>
              <a:rPr lang="en-US" sz="1800" b="1" dirty="0" err="1"/>
              <a:t>này</a:t>
            </a:r>
            <a:r>
              <a:rPr lang="en-US" sz="1800" b="1" dirty="0"/>
              <a:t>.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cụ</a:t>
            </a:r>
            <a:r>
              <a:rPr lang="en-US" sz="1800" b="1" dirty="0"/>
              <a:t> </a:t>
            </a:r>
            <a:r>
              <a:rPr lang="en-US" sz="1800" b="1" dirty="0" err="1"/>
              <a:t>cầm</a:t>
            </a:r>
            <a:r>
              <a:rPr lang="en-US" sz="1800" b="1" dirty="0"/>
              <a:t> </a:t>
            </a:r>
            <a:r>
              <a:rPr lang="en-US" sz="1800" b="1" dirty="0" err="1"/>
              <a:t>lấy</a:t>
            </a:r>
            <a:r>
              <a:rPr lang="en-US" sz="1800" b="1" dirty="0"/>
              <a:t> </a:t>
            </a:r>
            <a:r>
              <a:rPr lang="en-US" sz="1800" b="1" dirty="0" err="1"/>
              <a:t>tay</a:t>
            </a:r>
            <a:r>
              <a:rPr lang="en-US" sz="1800" b="1" dirty="0"/>
              <a:t> </a:t>
            </a:r>
            <a:r>
              <a:rPr lang="en-US" sz="1800" b="1" dirty="0" err="1"/>
              <a:t>em</a:t>
            </a:r>
            <a:r>
              <a:rPr lang="en-US" sz="1800" b="1" dirty="0"/>
              <a:t>, </a:t>
            </a:r>
            <a:r>
              <a:rPr lang="en-US" sz="1800" b="1" dirty="0" err="1"/>
              <a:t>rồi</a:t>
            </a:r>
            <a:r>
              <a:rPr lang="en-US" sz="1800" b="1" dirty="0"/>
              <a:t> </a:t>
            </a:r>
            <a:r>
              <a:rPr lang="en-US" sz="1800" b="1" dirty="0" err="1"/>
              <a:t>hai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cháu</a:t>
            </a:r>
            <a:r>
              <a:rPr lang="en-US" sz="1800" b="1" dirty="0"/>
              <a:t> bay </a:t>
            </a:r>
            <a:r>
              <a:rPr lang="en-US" sz="1800" b="1" dirty="0" err="1"/>
              <a:t>vụt</a:t>
            </a:r>
            <a:r>
              <a:rPr lang="en-US" sz="1800" b="1" dirty="0"/>
              <a:t> </a:t>
            </a:r>
            <a:r>
              <a:rPr lang="en-US" sz="1800" b="1" dirty="0" err="1"/>
              <a:t>lên</a:t>
            </a:r>
            <a:r>
              <a:rPr lang="en-US" sz="1800" b="1" dirty="0"/>
              <a:t> </a:t>
            </a:r>
            <a:r>
              <a:rPr lang="en-US" sz="1800" b="1" dirty="0" err="1"/>
              <a:t>cao</a:t>
            </a:r>
            <a:r>
              <a:rPr lang="en-US" sz="1800" b="1" dirty="0"/>
              <a:t>, </a:t>
            </a:r>
            <a:r>
              <a:rPr lang="en-US" sz="1800" b="1" dirty="0" err="1"/>
              <a:t>cao</a:t>
            </a:r>
            <a:r>
              <a:rPr lang="en-US" sz="1800" b="1" dirty="0"/>
              <a:t> </a:t>
            </a:r>
            <a:r>
              <a:rPr lang="en-US" sz="1800" b="1" dirty="0" err="1"/>
              <a:t>mãi</a:t>
            </a:r>
            <a:r>
              <a:rPr lang="en-US" sz="1800" b="1" dirty="0"/>
              <a:t>, </a:t>
            </a:r>
            <a:r>
              <a:rPr lang="en-US" sz="1800" b="1" dirty="0" err="1"/>
              <a:t>chẳng</a:t>
            </a:r>
            <a:r>
              <a:rPr lang="en-US" sz="1800" b="1" dirty="0"/>
              <a:t> </a:t>
            </a:r>
            <a:r>
              <a:rPr lang="en-US" sz="1800" b="1" dirty="0" err="1"/>
              <a:t>còn</a:t>
            </a:r>
            <a:r>
              <a:rPr lang="en-US" sz="1800" b="1" dirty="0"/>
              <a:t> </a:t>
            </a:r>
            <a:r>
              <a:rPr lang="en-US" sz="1800" b="1" dirty="0" err="1"/>
              <a:t>đói</a:t>
            </a:r>
            <a:r>
              <a:rPr lang="en-US" sz="1800" b="1" dirty="0"/>
              <a:t> </a:t>
            </a:r>
            <a:r>
              <a:rPr lang="en-US" sz="1800" b="1" dirty="0" err="1"/>
              <a:t>rét</a:t>
            </a:r>
            <a:r>
              <a:rPr lang="en-US" sz="1800" b="1" dirty="0"/>
              <a:t>, </a:t>
            </a:r>
            <a:r>
              <a:rPr lang="en-US" sz="1800" b="1" dirty="0" err="1"/>
              <a:t>đau</a:t>
            </a:r>
            <a:r>
              <a:rPr lang="en-US" sz="1800" b="1" dirty="0"/>
              <a:t> </a:t>
            </a:r>
            <a:r>
              <a:rPr lang="en-US" sz="1800" b="1" dirty="0" err="1"/>
              <a:t>buồn</a:t>
            </a:r>
            <a:r>
              <a:rPr lang="en-US" sz="1800" b="1" dirty="0"/>
              <a:t> </a:t>
            </a:r>
            <a:r>
              <a:rPr lang="en-US" sz="1800" b="1" dirty="0" err="1"/>
              <a:t>nào</a:t>
            </a:r>
            <a:r>
              <a:rPr lang="en-US" sz="1800" b="1" dirty="0"/>
              <a:t> </a:t>
            </a:r>
            <a:r>
              <a:rPr lang="en-US" sz="1800" b="1" dirty="0" err="1"/>
              <a:t>đe</a:t>
            </a:r>
            <a:r>
              <a:rPr lang="en-US" sz="1800" b="1" dirty="0"/>
              <a:t> </a:t>
            </a:r>
            <a:r>
              <a:rPr lang="en-US" sz="1800" b="1" dirty="0" err="1"/>
              <a:t>dọa</a:t>
            </a:r>
            <a:r>
              <a:rPr lang="en-US" sz="1800" b="1" dirty="0"/>
              <a:t> </a:t>
            </a:r>
            <a:r>
              <a:rPr lang="en-US" sz="1800" b="1" dirty="0" err="1"/>
              <a:t>họ</a:t>
            </a:r>
            <a:r>
              <a:rPr lang="en-US" sz="1800" b="1" dirty="0"/>
              <a:t> </a:t>
            </a:r>
            <a:r>
              <a:rPr lang="en-US" sz="1800" b="1" dirty="0" err="1"/>
              <a:t>nữa</a:t>
            </a:r>
            <a:r>
              <a:rPr lang="en-US" sz="1800" b="1" dirty="0"/>
              <a:t>. </a:t>
            </a:r>
            <a:r>
              <a:rPr lang="en-US" sz="1800" b="1" dirty="0" err="1"/>
              <a:t>Họ</a:t>
            </a:r>
            <a:r>
              <a:rPr lang="en-US" sz="1800" b="1" dirty="0"/>
              <a:t> </a:t>
            </a:r>
            <a:r>
              <a:rPr lang="en-US" sz="1800" b="1" dirty="0" err="1"/>
              <a:t>đã</a:t>
            </a:r>
            <a:r>
              <a:rPr lang="en-US" sz="1800" b="1" dirty="0"/>
              <a:t> </a:t>
            </a:r>
            <a:r>
              <a:rPr lang="en-US" sz="1800" b="1" dirty="0" err="1"/>
              <a:t>về</a:t>
            </a:r>
            <a:r>
              <a:rPr lang="en-US" sz="1800" b="1" dirty="0"/>
              <a:t> </a:t>
            </a:r>
            <a:r>
              <a:rPr lang="en-US" sz="1800" b="1" dirty="0" err="1"/>
              <a:t>chầu</a:t>
            </a:r>
            <a:r>
              <a:rPr lang="en-US" sz="1800" b="1" dirty="0"/>
              <a:t> </a:t>
            </a:r>
            <a:r>
              <a:rPr lang="en-US" sz="1800" b="1" dirty="0" err="1"/>
              <a:t>Thượng</a:t>
            </a:r>
            <a:r>
              <a:rPr lang="en-US" sz="1800" b="1" dirty="0"/>
              <a:t> </a:t>
            </a:r>
            <a:r>
              <a:rPr lang="en-US" sz="1800" b="1" dirty="0" err="1"/>
              <a:t>đế</a:t>
            </a:r>
            <a:r>
              <a:rPr lang="en-US" sz="1800" b="1" dirty="0"/>
              <a:t>. ”</a:t>
            </a:r>
          </a:p>
          <a:p>
            <a:r>
              <a:rPr lang="en-US" sz="1800" b="1" dirty="0"/>
              <a:t>=&gt; </a:t>
            </a:r>
            <a:r>
              <a:rPr lang="en-US" sz="1800" b="1" dirty="0" err="1"/>
              <a:t>Viết</a:t>
            </a:r>
            <a:r>
              <a:rPr lang="en-US" sz="1800" b="1" dirty="0"/>
              <a:t> chi </a:t>
            </a:r>
            <a:r>
              <a:rPr lang="en-US" sz="1800" b="1" dirty="0" err="1"/>
              <a:t>tiết</a:t>
            </a:r>
            <a:r>
              <a:rPr lang="en-US" sz="1800" b="1" dirty="0"/>
              <a:t> </a:t>
            </a:r>
            <a:r>
              <a:rPr lang="en-US" sz="1800" b="1" dirty="0" err="1"/>
              <a:t>hơn</a:t>
            </a:r>
            <a:r>
              <a:rPr lang="en-US" sz="1800" b="1" dirty="0"/>
              <a:t>: MT </a:t>
            </a:r>
            <a:r>
              <a:rPr lang="en-US" sz="1800" b="1" dirty="0" err="1"/>
              <a:t>cảnh</a:t>
            </a:r>
            <a:r>
              <a:rPr lang="en-US" sz="1800" b="1" dirty="0"/>
              <a:t> </a:t>
            </a:r>
            <a:r>
              <a:rPr lang="en-US" sz="1800" b="1" dirty="0" err="1"/>
              <a:t>hai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cháu</a:t>
            </a:r>
            <a:r>
              <a:rPr lang="en-US" sz="1800" b="1" dirty="0"/>
              <a:t> </a:t>
            </a:r>
            <a:r>
              <a:rPr lang="en-US" sz="1800" b="1" dirty="0" err="1"/>
              <a:t>gặp</a:t>
            </a:r>
            <a:r>
              <a:rPr lang="en-US" sz="1800" b="1" dirty="0"/>
              <a:t> </a:t>
            </a:r>
            <a:r>
              <a:rPr lang="en-US" sz="1800" b="1" dirty="0" err="1"/>
              <a:t>nhau</a:t>
            </a:r>
            <a:r>
              <a:rPr lang="en-US" sz="1800" b="1" dirty="0"/>
              <a:t>, MT </a:t>
            </a:r>
            <a:r>
              <a:rPr lang="en-US" sz="1800" b="1" dirty="0" err="1"/>
              <a:t>ngoại</a:t>
            </a:r>
            <a:r>
              <a:rPr lang="en-US" sz="1800" b="1" dirty="0"/>
              <a:t> </a:t>
            </a:r>
            <a:r>
              <a:rPr lang="en-US" sz="1800" b="1" dirty="0" err="1"/>
              <a:t>hình</a:t>
            </a:r>
            <a:r>
              <a:rPr lang="en-US" sz="1800" b="1" dirty="0"/>
              <a:t>, </a:t>
            </a:r>
            <a:r>
              <a:rPr lang="en-US" sz="1800" b="1" dirty="0" err="1"/>
              <a:t>hành</a:t>
            </a:r>
            <a:r>
              <a:rPr lang="en-US" sz="1800" b="1" dirty="0"/>
              <a:t> </a:t>
            </a:r>
            <a:r>
              <a:rPr lang="en-US" sz="1800" b="1" dirty="0" err="1"/>
              <a:t>động</a:t>
            </a:r>
            <a:r>
              <a:rPr lang="en-US" sz="1800" b="1" dirty="0"/>
              <a:t> </a:t>
            </a:r>
            <a:r>
              <a:rPr lang="en-US" sz="1800" b="1" dirty="0" err="1"/>
              <a:t>và</a:t>
            </a:r>
            <a:r>
              <a:rPr lang="en-US" sz="1800" b="1" dirty="0"/>
              <a:t> </a:t>
            </a:r>
            <a:r>
              <a:rPr lang="en-US" sz="1800" b="1" dirty="0" err="1"/>
              <a:t>lời</a:t>
            </a:r>
            <a:r>
              <a:rPr lang="en-US" sz="1800" b="1" dirty="0"/>
              <a:t> </a:t>
            </a:r>
            <a:r>
              <a:rPr lang="en-US" sz="1800" b="1" dirty="0" err="1"/>
              <a:t>nói</a:t>
            </a:r>
            <a:r>
              <a:rPr lang="en-US" sz="1800" b="1" dirty="0"/>
              <a:t> </a:t>
            </a:r>
            <a:r>
              <a:rPr lang="en-US" sz="1800" b="1" dirty="0" err="1"/>
              <a:t>của</a:t>
            </a:r>
            <a:r>
              <a:rPr lang="en-US" sz="1800" b="1" dirty="0"/>
              <a:t> </a:t>
            </a:r>
            <a:r>
              <a:rPr lang="en-US" sz="1800" b="1" dirty="0" err="1"/>
              <a:t>các</a:t>
            </a:r>
            <a:r>
              <a:rPr lang="en-US" sz="1800" b="1" dirty="0"/>
              <a:t> </a:t>
            </a:r>
            <a:r>
              <a:rPr lang="en-US" sz="1800" b="1" dirty="0" err="1"/>
              <a:t>nhân</a:t>
            </a:r>
            <a:r>
              <a:rPr lang="en-US" sz="1800" b="1" dirty="0"/>
              <a:t> </a:t>
            </a:r>
            <a:r>
              <a:rPr lang="en-US" sz="1800" b="1" dirty="0" err="1"/>
              <a:t>vật</a:t>
            </a:r>
            <a:r>
              <a:rPr lang="en-US" sz="1800" b="1" dirty="0"/>
              <a:t>…</a:t>
            </a:r>
          </a:p>
          <a:p>
            <a:r>
              <a:rPr lang="en-US" sz="1800" b="1" dirty="0"/>
              <a:t>=&gt; </a:t>
            </a:r>
            <a:r>
              <a:rPr lang="en-US" sz="1800" b="1" dirty="0" err="1"/>
              <a:t>Khi</a:t>
            </a:r>
            <a:r>
              <a:rPr lang="en-US" sz="1800" b="1" dirty="0"/>
              <a:t> </a:t>
            </a:r>
            <a:r>
              <a:rPr lang="en-US" sz="1800" b="1" dirty="0" err="1"/>
              <a:t>gặp</a:t>
            </a:r>
            <a:r>
              <a:rPr lang="en-US" sz="1800" b="1" dirty="0"/>
              <a:t> </a:t>
            </a:r>
            <a:r>
              <a:rPr lang="en-US" sz="1800" b="1" dirty="0" err="1"/>
              <a:t>lại</a:t>
            </a:r>
            <a:r>
              <a:rPr lang="en-US" sz="1800" b="1" dirty="0"/>
              <a:t> </a:t>
            </a:r>
            <a:r>
              <a:rPr lang="en-US" sz="1800" b="1" dirty="0" err="1"/>
              <a:t>người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khung</a:t>
            </a:r>
            <a:r>
              <a:rPr lang="en-US" sz="1800" b="1" dirty="0"/>
              <a:t> </a:t>
            </a:r>
            <a:r>
              <a:rPr lang="en-US" sz="1800" b="1" dirty="0" err="1"/>
              <a:t>cảnh</a:t>
            </a:r>
            <a:r>
              <a:rPr lang="en-US" sz="1800" b="1" dirty="0"/>
              <a:t> </a:t>
            </a:r>
            <a:r>
              <a:rPr lang="en-US" sz="1800" b="1" dirty="0" err="1"/>
              <a:t>lúc</a:t>
            </a:r>
            <a:r>
              <a:rPr lang="en-US" sz="1800" b="1" dirty="0"/>
              <a:t> </a:t>
            </a:r>
            <a:r>
              <a:rPr lang="en-US" sz="1800" b="1" dirty="0" err="1"/>
              <a:t>đó</a:t>
            </a:r>
            <a:r>
              <a:rPr lang="en-US" sz="1800" b="1" dirty="0"/>
              <a:t> </a:t>
            </a:r>
            <a:r>
              <a:rPr lang="en-US" sz="1800" b="1" dirty="0" err="1"/>
              <a:t>như</a:t>
            </a:r>
            <a:r>
              <a:rPr lang="en-US" sz="1800" b="1" dirty="0"/>
              <a:t> </a:t>
            </a:r>
            <a:r>
              <a:rPr lang="en-US" sz="1800" b="1" dirty="0" err="1"/>
              <a:t>thế</a:t>
            </a:r>
            <a:r>
              <a:rPr lang="en-US" sz="1800" b="1" dirty="0"/>
              <a:t> </a:t>
            </a:r>
            <a:r>
              <a:rPr lang="en-US" sz="1800" b="1" dirty="0" err="1"/>
              <a:t>nào</a:t>
            </a:r>
            <a:r>
              <a:rPr lang="en-US" sz="1800" b="1" dirty="0"/>
              <a:t>? </a:t>
            </a:r>
            <a:r>
              <a:rPr lang="en-US" sz="1800" b="1" dirty="0" err="1"/>
              <a:t>Trông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của</a:t>
            </a:r>
            <a:r>
              <a:rPr lang="en-US" sz="1800" b="1" dirty="0"/>
              <a:t> </a:t>
            </a:r>
            <a:r>
              <a:rPr lang="en-US" sz="1800" b="1" dirty="0" err="1"/>
              <a:t>cô</a:t>
            </a:r>
            <a:r>
              <a:rPr lang="en-US" sz="1800" b="1" dirty="0"/>
              <a:t> </a:t>
            </a:r>
            <a:r>
              <a:rPr lang="en-US" sz="1800" b="1" dirty="0" err="1"/>
              <a:t>bé</a:t>
            </a:r>
            <a:r>
              <a:rPr lang="en-US" sz="1800" b="1" dirty="0"/>
              <a:t> </a:t>
            </a:r>
            <a:r>
              <a:rPr lang="en-US" sz="1800" b="1" dirty="0" err="1"/>
              <a:t>bán</a:t>
            </a:r>
            <a:r>
              <a:rPr lang="en-US" sz="1800" b="1" dirty="0"/>
              <a:t> </a:t>
            </a:r>
            <a:r>
              <a:rPr lang="en-US" sz="1800" b="1" dirty="0" err="1"/>
              <a:t>diêm</a:t>
            </a:r>
            <a:r>
              <a:rPr lang="en-US" sz="1800" b="1" dirty="0"/>
              <a:t> </a:t>
            </a:r>
            <a:r>
              <a:rPr lang="en-US" sz="1800" b="1" dirty="0" err="1"/>
              <a:t>như</a:t>
            </a:r>
            <a:r>
              <a:rPr lang="en-US" sz="1800" b="1" dirty="0"/>
              <a:t> </a:t>
            </a:r>
            <a:r>
              <a:rPr lang="en-US" sz="1800" b="1" dirty="0" err="1"/>
              <a:t>thế</a:t>
            </a:r>
            <a:r>
              <a:rPr lang="en-US" sz="1800" b="1" dirty="0"/>
              <a:t> </a:t>
            </a:r>
            <a:r>
              <a:rPr lang="en-US" sz="1800" b="1" dirty="0" err="1"/>
              <a:t>nào</a:t>
            </a:r>
            <a:r>
              <a:rPr lang="en-US" sz="1800" b="1" dirty="0"/>
              <a:t>? </a:t>
            </a:r>
            <a:r>
              <a:rPr lang="en-US" sz="1800" b="1" dirty="0" err="1"/>
              <a:t>Có</a:t>
            </a:r>
            <a:r>
              <a:rPr lang="en-US" sz="1800" b="1" dirty="0"/>
              <a:t> </a:t>
            </a:r>
            <a:r>
              <a:rPr lang="en-US" sz="1800" b="1" dirty="0" err="1"/>
              <a:t>ai</a:t>
            </a:r>
            <a:r>
              <a:rPr lang="en-US" sz="1800" b="1" dirty="0"/>
              <a:t> </a:t>
            </a:r>
            <a:r>
              <a:rPr lang="en-US" sz="1800" b="1" dirty="0" err="1"/>
              <a:t>ngoài</a:t>
            </a:r>
            <a:r>
              <a:rPr lang="en-US" sz="1800" b="1" dirty="0"/>
              <a:t> </a:t>
            </a:r>
            <a:r>
              <a:rPr lang="en-US" sz="1800" b="1" dirty="0" err="1"/>
              <a:t>hai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cháu</a:t>
            </a:r>
            <a:r>
              <a:rPr lang="en-US" sz="1800" b="1" dirty="0"/>
              <a:t> </a:t>
            </a:r>
            <a:r>
              <a:rPr lang="en-US" sz="1800" b="1" dirty="0" err="1"/>
              <a:t>không</a:t>
            </a:r>
            <a:r>
              <a:rPr lang="en-US" sz="1800" b="1" dirty="0"/>
              <a:t>?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đã</a:t>
            </a:r>
            <a:r>
              <a:rPr lang="en-US" sz="1800" b="1" dirty="0"/>
              <a:t> </a:t>
            </a:r>
            <a:r>
              <a:rPr lang="en-US" sz="1800" b="1" dirty="0" err="1"/>
              <a:t>hỏi</a:t>
            </a:r>
            <a:r>
              <a:rPr lang="en-US" sz="1800" b="1" dirty="0"/>
              <a:t> </a:t>
            </a:r>
            <a:r>
              <a:rPr lang="en-US" sz="1800" b="1" dirty="0" err="1"/>
              <a:t>cô</a:t>
            </a:r>
            <a:r>
              <a:rPr lang="en-US" sz="1800" b="1" dirty="0"/>
              <a:t> </a:t>
            </a:r>
            <a:r>
              <a:rPr lang="en-US" sz="1800" b="1" dirty="0" err="1"/>
              <a:t>bé</a:t>
            </a:r>
            <a:r>
              <a:rPr lang="en-US" sz="1800" b="1" dirty="0"/>
              <a:t> </a:t>
            </a:r>
            <a:r>
              <a:rPr lang="en-US" sz="1800" b="1" dirty="0" err="1"/>
              <a:t>bán</a:t>
            </a:r>
            <a:r>
              <a:rPr lang="en-US" sz="1800" b="1" dirty="0"/>
              <a:t> </a:t>
            </a:r>
            <a:r>
              <a:rPr lang="en-US" sz="1800" b="1" dirty="0" err="1"/>
              <a:t>diêm</a:t>
            </a:r>
            <a:r>
              <a:rPr lang="en-US" sz="1800" b="1" dirty="0"/>
              <a:t> </a:t>
            </a:r>
            <a:r>
              <a:rPr lang="en-US" sz="1800" b="1" dirty="0" err="1"/>
              <a:t>những</a:t>
            </a:r>
            <a:r>
              <a:rPr lang="en-US" sz="1800" b="1" dirty="0"/>
              <a:t> </a:t>
            </a:r>
            <a:r>
              <a:rPr lang="en-US" sz="1800" b="1" dirty="0" err="1"/>
              <a:t>gì</a:t>
            </a:r>
            <a:r>
              <a:rPr lang="en-US" sz="1800" b="1" dirty="0"/>
              <a:t> </a:t>
            </a:r>
            <a:r>
              <a:rPr lang="en-US" sz="1800" b="1" dirty="0" err="1"/>
              <a:t>và</a:t>
            </a:r>
            <a:r>
              <a:rPr lang="en-US" sz="1800" b="1" dirty="0"/>
              <a:t> </a:t>
            </a:r>
            <a:r>
              <a:rPr lang="en-US" sz="1800" b="1" dirty="0" err="1"/>
              <a:t>cô</a:t>
            </a:r>
            <a:r>
              <a:rPr lang="en-US" sz="1800" b="1" dirty="0"/>
              <a:t> </a:t>
            </a:r>
            <a:r>
              <a:rPr lang="en-US" sz="1800" b="1" dirty="0" err="1"/>
              <a:t>bé</a:t>
            </a:r>
            <a:r>
              <a:rPr lang="en-US" sz="1800" b="1" dirty="0"/>
              <a:t> </a:t>
            </a:r>
            <a:r>
              <a:rPr lang="en-US" sz="1800" b="1" dirty="0" err="1"/>
              <a:t>đã</a:t>
            </a:r>
            <a:r>
              <a:rPr lang="en-US" sz="1800" b="1" dirty="0"/>
              <a:t> </a:t>
            </a:r>
            <a:r>
              <a:rPr lang="en-US" sz="1800" b="1" dirty="0" err="1"/>
              <a:t>kể</a:t>
            </a:r>
            <a:r>
              <a:rPr lang="en-US" sz="1800" b="1" dirty="0"/>
              <a:t> </a:t>
            </a:r>
            <a:r>
              <a:rPr lang="en-US" sz="1800" b="1" dirty="0" err="1"/>
              <a:t>với</a:t>
            </a:r>
            <a:r>
              <a:rPr lang="en-US" sz="1800" b="1" dirty="0"/>
              <a:t> </a:t>
            </a:r>
            <a:r>
              <a:rPr lang="en-US" sz="1800" b="1" dirty="0" err="1"/>
              <a:t>bà</a:t>
            </a:r>
            <a:r>
              <a:rPr lang="en-US" sz="1800" b="1" dirty="0"/>
              <a:t> </a:t>
            </a:r>
            <a:r>
              <a:rPr lang="en-US" sz="1800" b="1" dirty="0" err="1"/>
              <a:t>điều</a:t>
            </a:r>
            <a:r>
              <a:rPr lang="en-US" sz="1800" b="1" dirty="0"/>
              <a:t> </a:t>
            </a:r>
            <a:r>
              <a:rPr lang="en-US" sz="1800" b="1" dirty="0" err="1"/>
              <a:t>gì</a:t>
            </a:r>
            <a:r>
              <a:rPr lang="en-US" sz="1800" b="1" dirty="0"/>
              <a:t>?...</a:t>
            </a:r>
          </a:p>
          <a:p>
            <a:r>
              <a:rPr lang="en-US" sz="1800" b="1" dirty="0"/>
              <a:t>=&gt; </a:t>
            </a:r>
            <a:r>
              <a:rPr lang="en-US" sz="1800" b="1" dirty="0" err="1"/>
              <a:t>Ngoài</a:t>
            </a:r>
            <a:r>
              <a:rPr lang="en-US" sz="1800" b="1" dirty="0"/>
              <a:t> </a:t>
            </a:r>
            <a:r>
              <a:rPr lang="en-US" sz="1800" b="1" dirty="0" err="1"/>
              <a:t>yêu</a:t>
            </a:r>
            <a:r>
              <a:rPr lang="en-US" sz="1800" b="1" dirty="0"/>
              <a:t> </a:t>
            </a:r>
            <a:r>
              <a:rPr lang="en-US" sz="1800" b="1" dirty="0" err="1"/>
              <a:t>cầu</a:t>
            </a:r>
            <a:r>
              <a:rPr lang="en-US" sz="1800" b="1" dirty="0"/>
              <a:t> </a:t>
            </a:r>
            <a:r>
              <a:rPr lang="en-US" sz="1800" b="1" dirty="0" err="1"/>
              <a:t>về</a:t>
            </a:r>
            <a:r>
              <a:rPr lang="en-US" sz="1800" b="1" dirty="0"/>
              <a:t> </a:t>
            </a:r>
            <a:r>
              <a:rPr lang="en-US" sz="1800" b="1" dirty="0" err="1"/>
              <a:t>nội</a:t>
            </a:r>
            <a:r>
              <a:rPr lang="en-US" sz="1800" b="1" dirty="0"/>
              <a:t> dung, </a:t>
            </a:r>
            <a:r>
              <a:rPr lang="en-US" sz="1800" b="1" dirty="0" err="1"/>
              <a:t>đoạn</a:t>
            </a:r>
            <a:r>
              <a:rPr lang="en-US" sz="1800" b="1" dirty="0"/>
              <a:t> </a:t>
            </a:r>
            <a:r>
              <a:rPr lang="en-US" sz="1800" b="1" dirty="0" err="1"/>
              <a:t>văn</a:t>
            </a:r>
            <a:r>
              <a:rPr lang="en-US" sz="1800" b="1" dirty="0"/>
              <a:t> </a:t>
            </a:r>
            <a:r>
              <a:rPr lang="en-US" sz="1800" b="1" dirty="0" err="1"/>
              <a:t>cần</a:t>
            </a:r>
            <a:r>
              <a:rPr lang="en-US" sz="1800" b="1" dirty="0"/>
              <a:t> </a:t>
            </a:r>
            <a:r>
              <a:rPr lang="en-US" sz="1800" b="1" dirty="0" err="1"/>
              <a:t>đảm</a:t>
            </a:r>
            <a:r>
              <a:rPr lang="en-US" sz="1800" b="1" dirty="0"/>
              <a:t> </a:t>
            </a:r>
            <a:r>
              <a:rPr lang="en-US" sz="1800" b="1" dirty="0" err="1"/>
              <a:t>bảo</a:t>
            </a:r>
            <a:r>
              <a:rPr lang="en-US" sz="1800" b="1" dirty="0"/>
              <a:t> </a:t>
            </a:r>
            <a:r>
              <a:rPr lang="en-US" sz="1800" b="1" dirty="0" err="1"/>
              <a:t>các</a:t>
            </a:r>
            <a:r>
              <a:rPr lang="en-US" sz="1800" b="1" dirty="0"/>
              <a:t> </a:t>
            </a:r>
            <a:r>
              <a:rPr lang="en-US" sz="1800" b="1" dirty="0" err="1"/>
              <a:t>yêu</a:t>
            </a:r>
            <a:r>
              <a:rPr lang="en-US" sz="1800" b="1" dirty="0"/>
              <a:t> </a:t>
            </a:r>
            <a:r>
              <a:rPr lang="en-US" sz="1800" b="1" dirty="0" err="1"/>
              <a:t>cầu</a:t>
            </a:r>
            <a:r>
              <a:rPr lang="en-US" sz="1800" b="1" dirty="0"/>
              <a:t>: - Dung </a:t>
            </a:r>
            <a:r>
              <a:rPr lang="en-US" sz="1800" b="1" dirty="0" err="1"/>
              <a:t>lượng</a:t>
            </a:r>
            <a:r>
              <a:rPr lang="en-US" sz="1800" b="1" dirty="0"/>
              <a:t> </a:t>
            </a:r>
            <a:r>
              <a:rPr lang="en-US" sz="1800" b="1" dirty="0" err="1"/>
              <a:t>khoảng</a:t>
            </a:r>
            <a:r>
              <a:rPr lang="en-US" sz="1800" b="1" dirty="0"/>
              <a:t> 5 – 7 </a:t>
            </a:r>
            <a:r>
              <a:rPr lang="en-US" sz="1800" b="1" dirty="0" err="1"/>
              <a:t>câu</a:t>
            </a:r>
            <a:endParaRPr lang="en-US" sz="1800" b="1" dirty="0"/>
          </a:p>
          <a:p>
            <a:r>
              <a:rPr lang="en-US" sz="1800" b="1" dirty="0"/>
              <a:t>        - </a:t>
            </a:r>
            <a:r>
              <a:rPr lang="en-US" sz="1800" b="1" dirty="0" err="1"/>
              <a:t>Đoạn</a:t>
            </a:r>
            <a:r>
              <a:rPr lang="en-US" sz="1800" b="1" dirty="0"/>
              <a:t> </a:t>
            </a:r>
            <a:r>
              <a:rPr lang="en-US" sz="1800" b="1" dirty="0" err="1"/>
              <a:t>văn</a:t>
            </a:r>
            <a:r>
              <a:rPr lang="en-US" sz="1800" b="1" dirty="0"/>
              <a:t> </a:t>
            </a:r>
            <a:r>
              <a:rPr lang="en-US" sz="1800" b="1" dirty="0" err="1"/>
              <a:t>có</a:t>
            </a:r>
            <a:r>
              <a:rPr lang="en-US" sz="1800" b="1" dirty="0"/>
              <a:t> </a:t>
            </a:r>
            <a:r>
              <a:rPr lang="en-US" sz="1800" b="1" dirty="0" err="1"/>
              <a:t>ít</a:t>
            </a:r>
            <a:r>
              <a:rPr lang="en-US" sz="1800" b="1" dirty="0"/>
              <a:t> </a:t>
            </a:r>
            <a:r>
              <a:rPr lang="en-US" sz="1800" b="1" dirty="0" err="1"/>
              <a:t>nhất</a:t>
            </a:r>
            <a:r>
              <a:rPr lang="en-US" sz="1800" b="1" dirty="0"/>
              <a:t> 1 </a:t>
            </a:r>
            <a:r>
              <a:rPr lang="en-US" sz="1800" b="1" dirty="0" err="1"/>
              <a:t>cụm</a:t>
            </a:r>
            <a:r>
              <a:rPr lang="en-US" sz="1800" b="1" dirty="0"/>
              <a:t> DT </a:t>
            </a:r>
            <a:r>
              <a:rPr lang="en-US" sz="1800" b="1" dirty="0" err="1"/>
              <a:t>làm</a:t>
            </a:r>
            <a:r>
              <a:rPr lang="en-US" sz="1800" b="1" dirty="0"/>
              <a:t> </a:t>
            </a:r>
            <a:r>
              <a:rPr lang="en-US" sz="1800" b="1" dirty="0" err="1"/>
              <a:t>thành</a:t>
            </a:r>
            <a:r>
              <a:rPr lang="en-US" sz="1800" b="1" dirty="0"/>
              <a:t> </a:t>
            </a:r>
            <a:r>
              <a:rPr lang="en-US" sz="1800" b="1" dirty="0" err="1"/>
              <a:t>phần</a:t>
            </a:r>
            <a:r>
              <a:rPr lang="en-US" sz="1800" b="1" dirty="0"/>
              <a:t> CN</a:t>
            </a:r>
          </a:p>
        </p:txBody>
      </p:sp>
    </p:spTree>
    <p:extLst>
      <p:ext uri="{BB962C8B-B14F-4D97-AF65-F5344CB8AC3E}">
        <p14:creationId xmlns:p14="http://schemas.microsoft.com/office/powerpoint/2010/main" val="1927346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8"/>
          <p:cNvSpPr txBox="1">
            <a:spLocks noGrp="1"/>
          </p:cNvSpPr>
          <p:nvPr>
            <p:ph type="ctrTitle"/>
          </p:nvPr>
        </p:nvSpPr>
        <p:spPr>
          <a:xfrm>
            <a:off x="0" y="576773"/>
            <a:ext cx="7471306" cy="313554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6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6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6 - </a:t>
            </a:r>
            <a:r>
              <a:rPr lang="vi-VN" sz="36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i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iết</a:t>
            </a:r>
            <a:r>
              <a:rPr lang="vi-VN" sz="36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32:</a:t>
            </a:r>
            <a:br>
              <a:rPr lang="vi-VN" sz="3600" i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r>
              <a:rPr lang="vi-V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</a:t>
            </a:r>
            <a:br>
              <a:rPr lang="vi-VN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Cụm danh từ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16" name="Google Shape;416;p48"/>
          <p:cNvGrpSpPr/>
          <p:nvPr/>
        </p:nvGrpSpPr>
        <p:grpSpPr>
          <a:xfrm>
            <a:off x="-1047978" y="3336482"/>
            <a:ext cx="2232227" cy="1515212"/>
            <a:chOff x="-1124178" y="3287457"/>
            <a:chExt cx="2232227" cy="1515212"/>
          </a:xfrm>
        </p:grpSpPr>
        <p:grpSp>
          <p:nvGrpSpPr>
            <p:cNvPr id="417" name="Google Shape;417;p48"/>
            <p:cNvGrpSpPr/>
            <p:nvPr/>
          </p:nvGrpSpPr>
          <p:grpSpPr>
            <a:xfrm>
              <a:off x="-1124178" y="3287457"/>
              <a:ext cx="2126829" cy="1304995"/>
              <a:chOff x="1699700" y="4354100"/>
              <a:chExt cx="784200" cy="481175"/>
            </a:xfrm>
          </p:grpSpPr>
          <p:sp>
            <p:nvSpPr>
              <p:cNvPr id="418" name="Google Shape;418;p48"/>
              <p:cNvSpPr/>
              <p:nvPr/>
            </p:nvSpPr>
            <p:spPr>
              <a:xfrm>
                <a:off x="1835600" y="4495975"/>
                <a:ext cx="489325" cy="292950"/>
              </a:xfrm>
              <a:custGeom>
                <a:avLst/>
                <a:gdLst/>
                <a:ahLst/>
                <a:cxnLst/>
                <a:rect l="l" t="t" r="r" b="b"/>
                <a:pathLst>
                  <a:path w="19573" h="11718" extrusionOk="0">
                    <a:moveTo>
                      <a:pt x="8895" y="1"/>
                    </a:moveTo>
                    <a:cubicBezTo>
                      <a:pt x="5205" y="1"/>
                      <a:pt x="1733" y="2061"/>
                      <a:pt x="1" y="5411"/>
                    </a:cubicBezTo>
                    <a:lnTo>
                      <a:pt x="1813" y="6022"/>
                    </a:lnTo>
                    <a:cubicBezTo>
                      <a:pt x="3260" y="3448"/>
                      <a:pt x="5997" y="1880"/>
                      <a:pt x="8894" y="1880"/>
                    </a:cubicBezTo>
                    <a:cubicBezTo>
                      <a:pt x="9750" y="1880"/>
                      <a:pt x="10620" y="2016"/>
                      <a:pt x="11475" y="2304"/>
                    </a:cubicBezTo>
                    <a:cubicBezTo>
                      <a:pt x="15223" y="3568"/>
                      <a:pt x="17450" y="7317"/>
                      <a:pt x="16922" y="11107"/>
                    </a:cubicBezTo>
                    <a:lnTo>
                      <a:pt x="18734" y="11717"/>
                    </a:lnTo>
                    <a:cubicBezTo>
                      <a:pt x="19573" y="6933"/>
                      <a:pt x="16808" y="2118"/>
                      <a:pt x="12075" y="523"/>
                    </a:cubicBezTo>
                    <a:cubicBezTo>
                      <a:pt x="11021" y="169"/>
                      <a:pt x="9949" y="1"/>
                      <a:pt x="8895" y="1"/>
                    </a:cubicBezTo>
                    <a:close/>
                  </a:path>
                </a:pathLst>
              </a:custGeom>
              <a:solidFill>
                <a:srgbClr val="A9E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9" name="Google Shape;419;p48"/>
              <p:cNvSpPr/>
              <p:nvPr/>
            </p:nvSpPr>
            <p:spPr>
              <a:xfrm>
                <a:off x="1834575" y="4495250"/>
                <a:ext cx="480525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19221" h="11788" extrusionOk="0">
                    <a:moveTo>
                      <a:pt x="8935" y="62"/>
                    </a:moveTo>
                    <a:cubicBezTo>
                      <a:pt x="10006" y="62"/>
                      <a:pt x="11077" y="235"/>
                      <a:pt x="12106" y="583"/>
                    </a:cubicBezTo>
                    <a:cubicBezTo>
                      <a:pt x="14374" y="1349"/>
                      <a:pt x="16290" y="2903"/>
                      <a:pt x="17512" y="4964"/>
                    </a:cubicBezTo>
                    <a:cubicBezTo>
                      <a:pt x="18703" y="7003"/>
                      <a:pt x="19148" y="9396"/>
                      <a:pt x="18755" y="11705"/>
                    </a:cubicBezTo>
                    <a:lnTo>
                      <a:pt x="17004" y="11115"/>
                    </a:lnTo>
                    <a:cubicBezTo>
                      <a:pt x="17522" y="7252"/>
                      <a:pt x="15223" y="3545"/>
                      <a:pt x="11527" y="2302"/>
                    </a:cubicBezTo>
                    <a:cubicBezTo>
                      <a:pt x="10674" y="2015"/>
                      <a:pt x="9801" y="1878"/>
                      <a:pt x="8939" y="1878"/>
                    </a:cubicBezTo>
                    <a:cubicBezTo>
                      <a:pt x="6066" y="1878"/>
                      <a:pt x="3318" y="3405"/>
                      <a:pt x="1844" y="6009"/>
                    </a:cubicBezTo>
                    <a:lnTo>
                      <a:pt x="83" y="5419"/>
                    </a:lnTo>
                    <a:cubicBezTo>
                      <a:pt x="1171" y="3348"/>
                      <a:pt x="2962" y="1712"/>
                      <a:pt x="5147" y="811"/>
                    </a:cubicBezTo>
                    <a:cubicBezTo>
                      <a:pt x="6358" y="313"/>
                      <a:pt x="7646" y="62"/>
                      <a:pt x="8935" y="62"/>
                    </a:cubicBezTo>
                    <a:close/>
                    <a:moveTo>
                      <a:pt x="8933" y="0"/>
                    </a:moveTo>
                    <a:cubicBezTo>
                      <a:pt x="7636" y="0"/>
                      <a:pt x="6343" y="251"/>
                      <a:pt x="5127" y="749"/>
                    </a:cubicBezTo>
                    <a:cubicBezTo>
                      <a:pt x="2911" y="1660"/>
                      <a:pt x="1098" y="3317"/>
                      <a:pt x="11" y="5429"/>
                    </a:cubicBezTo>
                    <a:lnTo>
                      <a:pt x="0" y="5461"/>
                    </a:lnTo>
                    <a:lnTo>
                      <a:pt x="1864" y="6082"/>
                    </a:lnTo>
                    <a:lnTo>
                      <a:pt x="1885" y="6062"/>
                    </a:lnTo>
                    <a:cubicBezTo>
                      <a:pt x="3344" y="3463"/>
                      <a:pt x="6078" y="1944"/>
                      <a:pt x="8937" y="1944"/>
                    </a:cubicBezTo>
                    <a:cubicBezTo>
                      <a:pt x="9792" y="1944"/>
                      <a:pt x="10659" y="2080"/>
                      <a:pt x="11506" y="2364"/>
                    </a:cubicBezTo>
                    <a:cubicBezTo>
                      <a:pt x="15182" y="3607"/>
                      <a:pt x="17460" y="7283"/>
                      <a:pt x="16932" y="11125"/>
                    </a:cubicBezTo>
                    <a:lnTo>
                      <a:pt x="16932" y="11157"/>
                    </a:lnTo>
                    <a:lnTo>
                      <a:pt x="18806" y="11788"/>
                    </a:lnTo>
                    <a:lnTo>
                      <a:pt x="18806" y="11746"/>
                    </a:lnTo>
                    <a:cubicBezTo>
                      <a:pt x="19220" y="9417"/>
                      <a:pt x="18775" y="6994"/>
                      <a:pt x="17563" y="4932"/>
                    </a:cubicBezTo>
                    <a:cubicBezTo>
                      <a:pt x="16341" y="2861"/>
                      <a:pt x="14405" y="1287"/>
                      <a:pt x="12127" y="521"/>
                    </a:cubicBezTo>
                    <a:cubicBezTo>
                      <a:pt x="11089" y="173"/>
                      <a:pt x="10010" y="0"/>
                      <a:pt x="8933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0" name="Google Shape;420;p48"/>
              <p:cNvSpPr/>
              <p:nvPr/>
            </p:nvSpPr>
            <p:spPr>
              <a:xfrm>
                <a:off x="1700725" y="4354750"/>
                <a:ext cx="783175" cy="479475"/>
              </a:xfrm>
              <a:custGeom>
                <a:avLst/>
                <a:gdLst/>
                <a:ahLst/>
                <a:cxnLst/>
                <a:rect l="l" t="t" r="r" b="b"/>
                <a:pathLst>
                  <a:path w="31327" h="19179" extrusionOk="0">
                    <a:moveTo>
                      <a:pt x="14297" y="0"/>
                    </a:moveTo>
                    <a:cubicBezTo>
                      <a:pt x="8244" y="0"/>
                      <a:pt x="2556" y="3543"/>
                      <a:pt x="1" y="9248"/>
                    </a:cubicBezTo>
                    <a:lnTo>
                      <a:pt x="1803" y="9848"/>
                    </a:lnTo>
                    <a:cubicBezTo>
                      <a:pt x="4085" y="4927"/>
                      <a:pt x="9035" y="1884"/>
                      <a:pt x="14302" y="1884"/>
                    </a:cubicBezTo>
                    <a:cubicBezTo>
                      <a:pt x="15751" y="1884"/>
                      <a:pt x="17224" y="2114"/>
                      <a:pt x="18672" y="2599"/>
                    </a:cubicBezTo>
                    <a:cubicBezTo>
                      <a:pt x="25372" y="4857"/>
                      <a:pt x="29204" y="11816"/>
                      <a:pt x="27733" y="18568"/>
                    </a:cubicBezTo>
                    <a:lnTo>
                      <a:pt x="29524" y="19179"/>
                    </a:lnTo>
                    <a:cubicBezTo>
                      <a:pt x="31326" y="11422"/>
                      <a:pt x="26956" y="3407"/>
                      <a:pt x="19272" y="818"/>
                    </a:cubicBezTo>
                    <a:cubicBezTo>
                      <a:pt x="17624" y="264"/>
                      <a:pt x="15947" y="0"/>
                      <a:pt x="14297" y="0"/>
                    </a:cubicBezTo>
                    <a:close/>
                  </a:path>
                </a:pathLst>
              </a:custGeom>
              <a:solidFill>
                <a:srgbClr val="F49B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1" name="Google Shape;421;p48"/>
              <p:cNvSpPr/>
              <p:nvPr/>
            </p:nvSpPr>
            <p:spPr>
              <a:xfrm>
                <a:off x="1699700" y="4354100"/>
                <a:ext cx="761675" cy="481175"/>
              </a:xfrm>
              <a:custGeom>
                <a:avLst/>
                <a:gdLst/>
                <a:ahLst/>
                <a:cxnLst/>
                <a:rect l="l" t="t" r="r" b="b"/>
                <a:pathLst>
                  <a:path w="30467" h="19247" extrusionOk="0">
                    <a:moveTo>
                      <a:pt x="14334" y="62"/>
                    </a:moveTo>
                    <a:cubicBezTo>
                      <a:pt x="16008" y="62"/>
                      <a:pt x="17685" y="332"/>
                      <a:pt x="19303" y="876"/>
                    </a:cubicBezTo>
                    <a:cubicBezTo>
                      <a:pt x="23000" y="2118"/>
                      <a:pt x="26076" y="4686"/>
                      <a:pt x="27971" y="8104"/>
                    </a:cubicBezTo>
                    <a:cubicBezTo>
                      <a:pt x="29845" y="11490"/>
                      <a:pt x="30405" y="15415"/>
                      <a:pt x="29545" y="19164"/>
                    </a:cubicBezTo>
                    <a:lnTo>
                      <a:pt x="27805" y="18573"/>
                    </a:lnTo>
                    <a:cubicBezTo>
                      <a:pt x="28520" y="15291"/>
                      <a:pt x="27991" y="11862"/>
                      <a:pt x="26334" y="8912"/>
                    </a:cubicBezTo>
                    <a:cubicBezTo>
                      <a:pt x="24657" y="5929"/>
                      <a:pt x="21954" y="3692"/>
                      <a:pt x="18723" y="2605"/>
                    </a:cubicBezTo>
                    <a:cubicBezTo>
                      <a:pt x="17293" y="2120"/>
                      <a:pt x="15811" y="1880"/>
                      <a:pt x="14332" y="1880"/>
                    </a:cubicBezTo>
                    <a:cubicBezTo>
                      <a:pt x="12459" y="1880"/>
                      <a:pt x="10592" y="2266"/>
                      <a:pt x="8844" y="3030"/>
                    </a:cubicBezTo>
                    <a:cubicBezTo>
                      <a:pt x="5737" y="4376"/>
                      <a:pt x="3241" y="6788"/>
                      <a:pt x="1823" y="9833"/>
                    </a:cubicBezTo>
                    <a:lnTo>
                      <a:pt x="83" y="9253"/>
                    </a:lnTo>
                    <a:cubicBezTo>
                      <a:pt x="1667" y="5753"/>
                      <a:pt x="4484" y="2957"/>
                      <a:pt x="8026" y="1393"/>
                    </a:cubicBezTo>
                    <a:cubicBezTo>
                      <a:pt x="10035" y="508"/>
                      <a:pt x="12182" y="62"/>
                      <a:pt x="14334" y="62"/>
                    </a:cubicBezTo>
                    <a:close/>
                    <a:moveTo>
                      <a:pt x="14340" y="0"/>
                    </a:moveTo>
                    <a:cubicBezTo>
                      <a:pt x="12176" y="0"/>
                      <a:pt x="10018" y="449"/>
                      <a:pt x="7995" y="1341"/>
                    </a:cubicBezTo>
                    <a:cubicBezTo>
                      <a:pt x="4433" y="2915"/>
                      <a:pt x="1595" y="5722"/>
                      <a:pt x="21" y="9264"/>
                    </a:cubicBezTo>
                    <a:lnTo>
                      <a:pt x="0" y="9294"/>
                    </a:lnTo>
                    <a:lnTo>
                      <a:pt x="1854" y="9916"/>
                    </a:lnTo>
                    <a:lnTo>
                      <a:pt x="1864" y="9885"/>
                    </a:lnTo>
                    <a:cubicBezTo>
                      <a:pt x="3283" y="6840"/>
                      <a:pt x="5768" y="4427"/>
                      <a:pt x="8865" y="3081"/>
                    </a:cubicBezTo>
                    <a:cubicBezTo>
                      <a:pt x="10605" y="2323"/>
                      <a:pt x="12466" y="1944"/>
                      <a:pt x="14330" y="1944"/>
                    </a:cubicBezTo>
                    <a:cubicBezTo>
                      <a:pt x="15804" y="1944"/>
                      <a:pt x="17280" y="2181"/>
                      <a:pt x="18703" y="2657"/>
                    </a:cubicBezTo>
                    <a:cubicBezTo>
                      <a:pt x="21923" y="3744"/>
                      <a:pt x="24615" y="5971"/>
                      <a:pt x="26283" y="8942"/>
                    </a:cubicBezTo>
                    <a:cubicBezTo>
                      <a:pt x="27940" y="11883"/>
                      <a:pt x="28458" y="15311"/>
                      <a:pt x="27743" y="18594"/>
                    </a:cubicBezTo>
                    <a:lnTo>
                      <a:pt x="27733" y="18614"/>
                    </a:lnTo>
                    <a:lnTo>
                      <a:pt x="29586" y="19246"/>
                    </a:lnTo>
                    <a:lnTo>
                      <a:pt x="29597" y="19205"/>
                    </a:lnTo>
                    <a:cubicBezTo>
                      <a:pt x="30467" y="15436"/>
                      <a:pt x="29917" y="11480"/>
                      <a:pt x="28023" y="8072"/>
                    </a:cubicBezTo>
                    <a:cubicBezTo>
                      <a:pt x="26117" y="4645"/>
                      <a:pt x="23031" y="2066"/>
                      <a:pt x="19324" y="813"/>
                    </a:cubicBezTo>
                    <a:cubicBezTo>
                      <a:pt x="17700" y="270"/>
                      <a:pt x="16018" y="0"/>
                      <a:pt x="14340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2" name="Google Shape;422;p48"/>
              <p:cNvSpPr/>
              <p:nvPr/>
            </p:nvSpPr>
            <p:spPr>
              <a:xfrm>
                <a:off x="1745775" y="4401850"/>
                <a:ext cx="685050" cy="417100"/>
              </a:xfrm>
              <a:custGeom>
                <a:avLst/>
                <a:gdLst/>
                <a:ahLst/>
                <a:cxnLst/>
                <a:rect l="l" t="t" r="r" b="b"/>
                <a:pathLst>
                  <a:path w="27402" h="16684" extrusionOk="0">
                    <a:moveTo>
                      <a:pt x="12500" y="0"/>
                    </a:moveTo>
                    <a:cubicBezTo>
                      <a:pt x="7233" y="0"/>
                      <a:pt x="2283" y="3043"/>
                      <a:pt x="1" y="7964"/>
                    </a:cubicBezTo>
                    <a:lnTo>
                      <a:pt x="1792" y="8576"/>
                    </a:lnTo>
                    <a:cubicBezTo>
                      <a:pt x="3806" y="4434"/>
                      <a:pt x="8006" y="1885"/>
                      <a:pt x="12482" y="1885"/>
                    </a:cubicBezTo>
                    <a:cubicBezTo>
                      <a:pt x="13736" y="1885"/>
                      <a:pt x="15013" y="2085"/>
                      <a:pt x="16269" y="2507"/>
                    </a:cubicBezTo>
                    <a:cubicBezTo>
                      <a:pt x="21996" y="4433"/>
                      <a:pt x="25289" y="10305"/>
                      <a:pt x="24129" y="16083"/>
                    </a:cubicBezTo>
                    <a:lnTo>
                      <a:pt x="25931" y="16684"/>
                    </a:lnTo>
                    <a:cubicBezTo>
                      <a:pt x="27402" y="9932"/>
                      <a:pt x="23570" y="2973"/>
                      <a:pt x="16870" y="715"/>
                    </a:cubicBezTo>
                    <a:cubicBezTo>
                      <a:pt x="15422" y="230"/>
                      <a:pt x="13949" y="0"/>
                      <a:pt x="12500" y="0"/>
                    </a:cubicBezTo>
                    <a:close/>
                  </a:path>
                </a:pathLst>
              </a:custGeom>
              <a:solidFill>
                <a:srgbClr val="F2C4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3" name="Google Shape;423;p48"/>
              <p:cNvSpPr/>
              <p:nvPr/>
            </p:nvSpPr>
            <p:spPr>
              <a:xfrm>
                <a:off x="1744750" y="4401075"/>
                <a:ext cx="667950" cy="418925"/>
              </a:xfrm>
              <a:custGeom>
                <a:avLst/>
                <a:gdLst/>
                <a:ahLst/>
                <a:cxnLst/>
                <a:rect l="l" t="t" r="r" b="b"/>
                <a:pathLst>
                  <a:path w="26718" h="16757" extrusionOk="0">
                    <a:moveTo>
                      <a:pt x="12528" y="65"/>
                    </a:moveTo>
                    <a:cubicBezTo>
                      <a:pt x="14002" y="65"/>
                      <a:pt x="15478" y="302"/>
                      <a:pt x="16901" y="778"/>
                    </a:cubicBezTo>
                    <a:cubicBezTo>
                      <a:pt x="20121" y="1865"/>
                      <a:pt x="22813" y="4092"/>
                      <a:pt x="24481" y="7063"/>
                    </a:cubicBezTo>
                    <a:cubicBezTo>
                      <a:pt x="26127" y="9994"/>
                      <a:pt x="26645" y="13412"/>
                      <a:pt x="25941" y="16673"/>
                    </a:cubicBezTo>
                    <a:lnTo>
                      <a:pt x="24212" y="16093"/>
                    </a:lnTo>
                    <a:cubicBezTo>
                      <a:pt x="25361" y="10243"/>
                      <a:pt x="21975" y="4412"/>
                      <a:pt x="16321" y="2507"/>
                    </a:cubicBezTo>
                    <a:cubicBezTo>
                      <a:pt x="15071" y="2086"/>
                      <a:pt x="13795" y="1886"/>
                      <a:pt x="12536" y="1886"/>
                    </a:cubicBezTo>
                    <a:cubicBezTo>
                      <a:pt x="8087" y="1886"/>
                      <a:pt x="3857" y="4392"/>
                      <a:pt x="1823" y="8565"/>
                    </a:cubicBezTo>
                    <a:lnTo>
                      <a:pt x="83" y="7974"/>
                    </a:lnTo>
                    <a:cubicBezTo>
                      <a:pt x="1492" y="4951"/>
                      <a:pt x="3977" y="2548"/>
                      <a:pt x="7063" y="1202"/>
                    </a:cubicBezTo>
                    <a:cubicBezTo>
                      <a:pt x="8803" y="444"/>
                      <a:pt x="10664" y="65"/>
                      <a:pt x="12528" y="65"/>
                    </a:cubicBezTo>
                    <a:close/>
                    <a:moveTo>
                      <a:pt x="12530" y="1"/>
                    </a:moveTo>
                    <a:cubicBezTo>
                      <a:pt x="10657" y="1"/>
                      <a:pt x="8790" y="387"/>
                      <a:pt x="7042" y="1151"/>
                    </a:cubicBezTo>
                    <a:cubicBezTo>
                      <a:pt x="3925" y="2497"/>
                      <a:pt x="1429" y="4930"/>
                      <a:pt x="10" y="7985"/>
                    </a:cubicBezTo>
                    <a:lnTo>
                      <a:pt x="0" y="8016"/>
                    </a:lnTo>
                    <a:lnTo>
                      <a:pt x="1854" y="8637"/>
                    </a:lnTo>
                    <a:lnTo>
                      <a:pt x="1864" y="8617"/>
                    </a:lnTo>
                    <a:cubicBezTo>
                      <a:pt x="3882" y="4452"/>
                      <a:pt x="8095" y="1948"/>
                      <a:pt x="12528" y="1948"/>
                    </a:cubicBezTo>
                    <a:cubicBezTo>
                      <a:pt x="13783" y="1948"/>
                      <a:pt x="15055" y="2148"/>
                      <a:pt x="16300" y="2569"/>
                    </a:cubicBezTo>
                    <a:cubicBezTo>
                      <a:pt x="21934" y="4464"/>
                      <a:pt x="25309" y="10284"/>
                      <a:pt x="24139" y="16104"/>
                    </a:cubicBezTo>
                    <a:lnTo>
                      <a:pt x="24139" y="16135"/>
                    </a:lnTo>
                    <a:lnTo>
                      <a:pt x="25993" y="16756"/>
                    </a:lnTo>
                    <a:lnTo>
                      <a:pt x="26003" y="16725"/>
                    </a:lnTo>
                    <a:cubicBezTo>
                      <a:pt x="26718" y="13432"/>
                      <a:pt x="26200" y="9983"/>
                      <a:pt x="24532" y="7033"/>
                    </a:cubicBezTo>
                    <a:cubicBezTo>
                      <a:pt x="22855" y="4050"/>
                      <a:pt x="20152" y="1813"/>
                      <a:pt x="16921" y="726"/>
                    </a:cubicBezTo>
                    <a:cubicBezTo>
                      <a:pt x="15491" y="241"/>
                      <a:pt x="14009" y="1"/>
                      <a:pt x="12530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4" name="Google Shape;424;p48"/>
              <p:cNvSpPr/>
              <p:nvPr/>
            </p:nvSpPr>
            <p:spPr>
              <a:xfrm>
                <a:off x="1790550" y="4448975"/>
                <a:ext cx="587475" cy="354950"/>
              </a:xfrm>
              <a:custGeom>
                <a:avLst/>
                <a:gdLst/>
                <a:ahLst/>
                <a:cxnLst/>
                <a:rect l="l" t="t" r="r" b="b"/>
                <a:pathLst>
                  <a:path w="23499" h="14198" extrusionOk="0">
                    <a:moveTo>
                      <a:pt x="10691" y="0"/>
                    </a:moveTo>
                    <a:cubicBezTo>
                      <a:pt x="6215" y="0"/>
                      <a:pt x="2015" y="2549"/>
                      <a:pt x="1" y="6691"/>
                    </a:cubicBezTo>
                    <a:lnTo>
                      <a:pt x="1803" y="7291"/>
                    </a:lnTo>
                    <a:cubicBezTo>
                      <a:pt x="3535" y="3941"/>
                      <a:pt x="7007" y="1881"/>
                      <a:pt x="10697" y="1881"/>
                    </a:cubicBezTo>
                    <a:cubicBezTo>
                      <a:pt x="11751" y="1881"/>
                      <a:pt x="12823" y="2049"/>
                      <a:pt x="13877" y="2403"/>
                    </a:cubicBezTo>
                    <a:cubicBezTo>
                      <a:pt x="18610" y="3998"/>
                      <a:pt x="21375" y="8813"/>
                      <a:pt x="20536" y="13597"/>
                    </a:cubicBezTo>
                    <a:lnTo>
                      <a:pt x="22338" y="14198"/>
                    </a:lnTo>
                    <a:cubicBezTo>
                      <a:pt x="23498" y="8420"/>
                      <a:pt x="20205" y="2548"/>
                      <a:pt x="14478" y="622"/>
                    </a:cubicBezTo>
                    <a:cubicBezTo>
                      <a:pt x="13222" y="200"/>
                      <a:pt x="11945" y="0"/>
                      <a:pt x="10691" y="0"/>
                    </a:cubicBezTo>
                    <a:close/>
                  </a:path>
                </a:pathLst>
              </a:custGeom>
              <a:solidFill>
                <a:srgbClr val="FFDA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5" name="Google Shape;425;p48"/>
              <p:cNvSpPr/>
              <p:nvPr/>
            </p:nvSpPr>
            <p:spPr>
              <a:xfrm>
                <a:off x="1789525" y="4448225"/>
                <a:ext cx="589525" cy="356750"/>
              </a:xfrm>
              <a:custGeom>
                <a:avLst/>
                <a:gdLst/>
                <a:ahLst/>
                <a:cxnLst/>
                <a:rect l="l" t="t" r="r" b="b"/>
                <a:pathLst>
                  <a:path w="23581" h="14270" extrusionOk="0">
                    <a:moveTo>
                      <a:pt x="10746" y="65"/>
                    </a:moveTo>
                    <a:cubicBezTo>
                      <a:pt x="11998" y="65"/>
                      <a:pt x="13267" y="264"/>
                      <a:pt x="14509" y="683"/>
                    </a:cubicBezTo>
                    <a:cubicBezTo>
                      <a:pt x="20132" y="2568"/>
                      <a:pt x="23508" y="8377"/>
                      <a:pt x="22359" y="14187"/>
                    </a:cubicBezTo>
                    <a:lnTo>
                      <a:pt x="20619" y="13607"/>
                    </a:lnTo>
                    <a:cubicBezTo>
                      <a:pt x="21012" y="11277"/>
                      <a:pt x="20567" y="8864"/>
                      <a:pt x="19365" y="6813"/>
                    </a:cubicBezTo>
                    <a:cubicBezTo>
                      <a:pt x="18143" y="4742"/>
                      <a:pt x="16207" y="3168"/>
                      <a:pt x="13929" y="2402"/>
                    </a:cubicBezTo>
                    <a:cubicBezTo>
                      <a:pt x="12891" y="2054"/>
                      <a:pt x="11812" y="1881"/>
                      <a:pt x="10735" y="1881"/>
                    </a:cubicBezTo>
                    <a:cubicBezTo>
                      <a:pt x="9438" y="1881"/>
                      <a:pt x="8145" y="2132"/>
                      <a:pt x="6929" y="2630"/>
                    </a:cubicBezTo>
                    <a:cubicBezTo>
                      <a:pt x="4723" y="3541"/>
                      <a:pt x="2921" y="5188"/>
                      <a:pt x="1834" y="7280"/>
                    </a:cubicBezTo>
                    <a:lnTo>
                      <a:pt x="94" y="6700"/>
                    </a:lnTo>
                    <a:cubicBezTo>
                      <a:pt x="2119" y="2552"/>
                      <a:pt x="6326" y="65"/>
                      <a:pt x="10746" y="65"/>
                    </a:cubicBezTo>
                    <a:close/>
                    <a:moveTo>
                      <a:pt x="10741" y="0"/>
                    </a:moveTo>
                    <a:cubicBezTo>
                      <a:pt x="6283" y="0"/>
                      <a:pt x="2048" y="2510"/>
                      <a:pt x="21" y="6700"/>
                    </a:cubicBezTo>
                    <a:lnTo>
                      <a:pt x="0" y="6731"/>
                    </a:lnTo>
                    <a:lnTo>
                      <a:pt x="1864" y="7363"/>
                    </a:lnTo>
                    <a:lnTo>
                      <a:pt x="1875" y="7331"/>
                    </a:lnTo>
                    <a:cubicBezTo>
                      <a:pt x="2952" y="5239"/>
                      <a:pt x="4754" y="3593"/>
                      <a:pt x="6949" y="2692"/>
                    </a:cubicBezTo>
                    <a:cubicBezTo>
                      <a:pt x="8160" y="2194"/>
                      <a:pt x="9448" y="1943"/>
                      <a:pt x="10737" y="1943"/>
                    </a:cubicBezTo>
                    <a:cubicBezTo>
                      <a:pt x="11808" y="1943"/>
                      <a:pt x="12879" y="2116"/>
                      <a:pt x="13908" y="2464"/>
                    </a:cubicBezTo>
                    <a:cubicBezTo>
                      <a:pt x="16176" y="3230"/>
                      <a:pt x="18092" y="4784"/>
                      <a:pt x="19314" y="6845"/>
                    </a:cubicBezTo>
                    <a:cubicBezTo>
                      <a:pt x="20515" y="8895"/>
                      <a:pt x="20960" y="11298"/>
                      <a:pt x="20557" y="13617"/>
                    </a:cubicBezTo>
                    <a:lnTo>
                      <a:pt x="20546" y="13648"/>
                    </a:lnTo>
                    <a:lnTo>
                      <a:pt x="22400" y="14269"/>
                    </a:lnTo>
                    <a:lnTo>
                      <a:pt x="22410" y="14239"/>
                    </a:lnTo>
                    <a:cubicBezTo>
                      <a:pt x="23581" y="8377"/>
                      <a:pt x="20194" y="2526"/>
                      <a:pt x="14530" y="621"/>
                    </a:cubicBezTo>
                    <a:cubicBezTo>
                      <a:pt x="13279" y="201"/>
                      <a:pt x="12001" y="0"/>
                      <a:pt x="10741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26" name="Google Shape;426;p48"/>
            <p:cNvGrpSpPr/>
            <p:nvPr/>
          </p:nvGrpSpPr>
          <p:grpSpPr>
            <a:xfrm>
              <a:off x="165158" y="4285351"/>
              <a:ext cx="942892" cy="517318"/>
              <a:chOff x="2074050" y="4066725"/>
              <a:chExt cx="412175" cy="226150"/>
            </a:xfrm>
          </p:grpSpPr>
          <p:sp>
            <p:nvSpPr>
              <p:cNvPr id="427" name="Google Shape;427;p48"/>
              <p:cNvSpPr/>
              <p:nvPr/>
            </p:nvSpPr>
            <p:spPr>
              <a:xfrm>
                <a:off x="2074050" y="4067425"/>
                <a:ext cx="411150" cy="224725"/>
              </a:xfrm>
              <a:custGeom>
                <a:avLst/>
                <a:gdLst/>
                <a:ahLst/>
                <a:cxnLst/>
                <a:rect l="l" t="t" r="r" b="b"/>
                <a:pathLst>
                  <a:path w="16446" h="8989" extrusionOk="0">
                    <a:moveTo>
                      <a:pt x="6179" y="0"/>
                    </a:moveTo>
                    <a:cubicBezTo>
                      <a:pt x="4612" y="0"/>
                      <a:pt x="3024" y="934"/>
                      <a:pt x="2662" y="2618"/>
                    </a:cubicBezTo>
                    <a:cubicBezTo>
                      <a:pt x="2638" y="2615"/>
                      <a:pt x="2615" y="2614"/>
                      <a:pt x="2593" y="2614"/>
                    </a:cubicBezTo>
                    <a:cubicBezTo>
                      <a:pt x="2548" y="2614"/>
                      <a:pt x="2507" y="2618"/>
                      <a:pt x="2465" y="2618"/>
                    </a:cubicBezTo>
                    <a:cubicBezTo>
                      <a:pt x="1326" y="2733"/>
                      <a:pt x="663" y="3354"/>
                      <a:pt x="404" y="4120"/>
                    </a:cubicBezTo>
                    <a:lnTo>
                      <a:pt x="394" y="4109"/>
                    </a:lnTo>
                    <a:lnTo>
                      <a:pt x="394" y="4109"/>
                    </a:lnTo>
                    <a:cubicBezTo>
                      <a:pt x="1" y="4990"/>
                      <a:pt x="238" y="5922"/>
                      <a:pt x="798" y="6574"/>
                    </a:cubicBezTo>
                    <a:cubicBezTo>
                      <a:pt x="1196" y="7105"/>
                      <a:pt x="1795" y="7465"/>
                      <a:pt x="2546" y="7465"/>
                    </a:cubicBezTo>
                    <a:cubicBezTo>
                      <a:pt x="2557" y="7465"/>
                      <a:pt x="2568" y="7465"/>
                      <a:pt x="2579" y="7465"/>
                    </a:cubicBezTo>
                    <a:cubicBezTo>
                      <a:pt x="2605" y="7466"/>
                      <a:pt x="2630" y="7466"/>
                      <a:pt x="2656" y="7466"/>
                    </a:cubicBezTo>
                    <a:cubicBezTo>
                      <a:pt x="2931" y="7466"/>
                      <a:pt x="3205" y="7413"/>
                      <a:pt x="3480" y="7310"/>
                    </a:cubicBezTo>
                    <a:cubicBezTo>
                      <a:pt x="4118" y="8117"/>
                      <a:pt x="5188" y="8578"/>
                      <a:pt x="6251" y="8578"/>
                    </a:cubicBezTo>
                    <a:cubicBezTo>
                      <a:pt x="6810" y="8578"/>
                      <a:pt x="7368" y="8451"/>
                      <a:pt x="7860" y="8180"/>
                    </a:cubicBezTo>
                    <a:cubicBezTo>
                      <a:pt x="8448" y="8730"/>
                      <a:pt x="9233" y="8988"/>
                      <a:pt x="10025" y="8988"/>
                    </a:cubicBezTo>
                    <a:cubicBezTo>
                      <a:pt x="11259" y="8988"/>
                      <a:pt x="12510" y="8363"/>
                      <a:pt x="13059" y="7248"/>
                    </a:cubicBezTo>
                    <a:cubicBezTo>
                      <a:pt x="13364" y="7381"/>
                      <a:pt x="13678" y="7444"/>
                      <a:pt x="13985" y="7444"/>
                    </a:cubicBezTo>
                    <a:cubicBezTo>
                      <a:pt x="14177" y="7444"/>
                      <a:pt x="14367" y="7420"/>
                      <a:pt x="14550" y="7372"/>
                    </a:cubicBezTo>
                    <a:cubicBezTo>
                      <a:pt x="15368" y="7248"/>
                      <a:pt x="15907" y="6750"/>
                      <a:pt x="16165" y="6129"/>
                    </a:cubicBezTo>
                    <a:cubicBezTo>
                      <a:pt x="16383" y="5621"/>
                      <a:pt x="16445" y="5176"/>
                      <a:pt x="16425" y="4783"/>
                    </a:cubicBezTo>
                    <a:lnTo>
                      <a:pt x="16414" y="4710"/>
                    </a:lnTo>
                    <a:cubicBezTo>
                      <a:pt x="16298" y="3643"/>
                      <a:pt x="15552" y="2587"/>
                      <a:pt x="14237" y="2587"/>
                    </a:cubicBezTo>
                    <a:cubicBezTo>
                      <a:pt x="13792" y="2587"/>
                      <a:pt x="13281" y="2708"/>
                      <a:pt x="12707" y="2991"/>
                    </a:cubicBezTo>
                    <a:lnTo>
                      <a:pt x="12707" y="2981"/>
                    </a:lnTo>
                    <a:cubicBezTo>
                      <a:pt x="12360" y="2007"/>
                      <a:pt x="11287" y="1336"/>
                      <a:pt x="10246" y="1336"/>
                    </a:cubicBezTo>
                    <a:cubicBezTo>
                      <a:pt x="9858" y="1336"/>
                      <a:pt x="9474" y="1430"/>
                      <a:pt x="9134" y="1635"/>
                    </a:cubicBezTo>
                    <a:cubicBezTo>
                      <a:pt x="8506" y="520"/>
                      <a:pt x="7348" y="0"/>
                      <a:pt x="6179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8" name="Google Shape;428;p48"/>
              <p:cNvSpPr/>
              <p:nvPr/>
            </p:nvSpPr>
            <p:spPr>
              <a:xfrm>
                <a:off x="2074050" y="4066725"/>
                <a:ext cx="412175" cy="226150"/>
              </a:xfrm>
              <a:custGeom>
                <a:avLst/>
                <a:gdLst/>
                <a:ahLst/>
                <a:cxnLst/>
                <a:rect l="l" t="t" r="r" b="b"/>
                <a:pathLst>
                  <a:path w="16487" h="9046" extrusionOk="0">
                    <a:moveTo>
                      <a:pt x="6185" y="63"/>
                    </a:moveTo>
                    <a:cubicBezTo>
                      <a:pt x="7428" y="63"/>
                      <a:pt x="8531" y="664"/>
                      <a:pt x="9103" y="1673"/>
                    </a:cubicBezTo>
                    <a:lnTo>
                      <a:pt x="9124" y="1704"/>
                    </a:lnTo>
                    <a:lnTo>
                      <a:pt x="9144" y="1693"/>
                    </a:lnTo>
                    <a:cubicBezTo>
                      <a:pt x="9471" y="1494"/>
                      <a:pt x="9853" y="1394"/>
                      <a:pt x="10255" y="1394"/>
                    </a:cubicBezTo>
                    <a:cubicBezTo>
                      <a:pt x="10542" y="1394"/>
                      <a:pt x="10839" y="1445"/>
                      <a:pt x="11133" y="1548"/>
                    </a:cubicBezTo>
                    <a:cubicBezTo>
                      <a:pt x="11868" y="1818"/>
                      <a:pt x="12448" y="2367"/>
                      <a:pt x="12676" y="3019"/>
                    </a:cubicBezTo>
                    <a:lnTo>
                      <a:pt x="12686" y="3060"/>
                    </a:lnTo>
                    <a:lnTo>
                      <a:pt x="12727" y="3050"/>
                    </a:lnTo>
                    <a:cubicBezTo>
                      <a:pt x="13274" y="2780"/>
                      <a:pt x="13786" y="2643"/>
                      <a:pt x="14252" y="2643"/>
                    </a:cubicBezTo>
                    <a:cubicBezTo>
                      <a:pt x="14608" y="2643"/>
                      <a:pt x="14937" y="2723"/>
                      <a:pt x="15233" y="2885"/>
                    </a:cubicBezTo>
                    <a:cubicBezTo>
                      <a:pt x="15865" y="3237"/>
                      <a:pt x="16290" y="3930"/>
                      <a:pt x="16383" y="4749"/>
                    </a:cubicBezTo>
                    <a:lnTo>
                      <a:pt x="16393" y="4811"/>
                    </a:lnTo>
                    <a:cubicBezTo>
                      <a:pt x="16425" y="5235"/>
                      <a:pt x="16342" y="5670"/>
                      <a:pt x="16145" y="6136"/>
                    </a:cubicBezTo>
                    <a:cubicBezTo>
                      <a:pt x="15855" y="6820"/>
                      <a:pt x="15286" y="7255"/>
                      <a:pt x="14540" y="7368"/>
                    </a:cubicBezTo>
                    <a:cubicBezTo>
                      <a:pt x="14354" y="7415"/>
                      <a:pt x="14166" y="7438"/>
                      <a:pt x="13980" y="7438"/>
                    </a:cubicBezTo>
                    <a:cubicBezTo>
                      <a:pt x="13669" y="7438"/>
                      <a:pt x="13364" y="7374"/>
                      <a:pt x="13079" y="7244"/>
                    </a:cubicBezTo>
                    <a:lnTo>
                      <a:pt x="13049" y="7234"/>
                    </a:lnTo>
                    <a:lnTo>
                      <a:pt x="13038" y="7255"/>
                    </a:lnTo>
                    <a:cubicBezTo>
                      <a:pt x="12614" y="8114"/>
                      <a:pt x="11733" y="8735"/>
                      <a:pt x="10677" y="8922"/>
                    </a:cubicBezTo>
                    <a:cubicBezTo>
                      <a:pt x="10453" y="8963"/>
                      <a:pt x="10230" y="8984"/>
                      <a:pt x="10011" y="8984"/>
                    </a:cubicBezTo>
                    <a:cubicBezTo>
                      <a:pt x="9194" y="8984"/>
                      <a:pt x="8428" y="8701"/>
                      <a:pt x="7881" y="8187"/>
                    </a:cubicBezTo>
                    <a:lnTo>
                      <a:pt x="7860" y="8176"/>
                    </a:lnTo>
                    <a:lnTo>
                      <a:pt x="7839" y="8187"/>
                    </a:lnTo>
                    <a:cubicBezTo>
                      <a:pt x="7365" y="8447"/>
                      <a:pt x="6817" y="8571"/>
                      <a:pt x="6264" y="8571"/>
                    </a:cubicBezTo>
                    <a:cubicBezTo>
                      <a:pt x="5212" y="8571"/>
                      <a:pt x="4139" y="8124"/>
                      <a:pt x="3501" y="7317"/>
                    </a:cubicBezTo>
                    <a:lnTo>
                      <a:pt x="3490" y="7296"/>
                    </a:lnTo>
                    <a:lnTo>
                      <a:pt x="3469" y="7306"/>
                    </a:lnTo>
                    <a:cubicBezTo>
                      <a:pt x="3203" y="7411"/>
                      <a:pt x="2936" y="7463"/>
                      <a:pt x="2654" y="7463"/>
                    </a:cubicBezTo>
                    <a:cubicBezTo>
                      <a:pt x="2629" y="7463"/>
                      <a:pt x="2604" y="7463"/>
                      <a:pt x="2579" y="7462"/>
                    </a:cubicBezTo>
                    <a:lnTo>
                      <a:pt x="2558" y="7462"/>
                    </a:lnTo>
                    <a:cubicBezTo>
                      <a:pt x="1865" y="7462"/>
                      <a:pt x="1243" y="7151"/>
                      <a:pt x="818" y="6592"/>
                    </a:cubicBezTo>
                    <a:cubicBezTo>
                      <a:pt x="249" y="5919"/>
                      <a:pt x="84" y="5039"/>
                      <a:pt x="373" y="4272"/>
                    </a:cubicBezTo>
                    <a:lnTo>
                      <a:pt x="373" y="4272"/>
                    </a:lnTo>
                    <a:lnTo>
                      <a:pt x="383" y="4293"/>
                    </a:lnTo>
                    <a:lnTo>
                      <a:pt x="425" y="4158"/>
                    </a:lnTo>
                    <a:cubicBezTo>
                      <a:pt x="726" y="3299"/>
                      <a:pt x="1450" y="2781"/>
                      <a:pt x="2465" y="2678"/>
                    </a:cubicBezTo>
                    <a:cubicBezTo>
                      <a:pt x="2507" y="2678"/>
                      <a:pt x="2548" y="2673"/>
                      <a:pt x="2593" y="2673"/>
                    </a:cubicBezTo>
                    <a:cubicBezTo>
                      <a:pt x="2615" y="2673"/>
                      <a:pt x="2638" y="2674"/>
                      <a:pt x="2662" y="2678"/>
                    </a:cubicBezTo>
                    <a:lnTo>
                      <a:pt x="2682" y="2678"/>
                    </a:lnTo>
                    <a:lnTo>
                      <a:pt x="2693" y="2646"/>
                    </a:lnTo>
                    <a:cubicBezTo>
                      <a:pt x="2972" y="1321"/>
                      <a:pt x="4111" y="327"/>
                      <a:pt x="5582" y="109"/>
                    </a:cubicBezTo>
                    <a:cubicBezTo>
                      <a:pt x="5786" y="78"/>
                      <a:pt x="5987" y="63"/>
                      <a:pt x="6185" y="63"/>
                    </a:cubicBezTo>
                    <a:close/>
                    <a:moveTo>
                      <a:pt x="6180" y="1"/>
                    </a:moveTo>
                    <a:cubicBezTo>
                      <a:pt x="5980" y="1"/>
                      <a:pt x="5777" y="16"/>
                      <a:pt x="5572" y="47"/>
                    </a:cubicBezTo>
                    <a:cubicBezTo>
                      <a:pt x="4081" y="264"/>
                      <a:pt x="2931" y="1279"/>
                      <a:pt x="2631" y="2616"/>
                    </a:cubicBezTo>
                    <a:lnTo>
                      <a:pt x="2465" y="2616"/>
                    </a:lnTo>
                    <a:cubicBezTo>
                      <a:pt x="1440" y="2719"/>
                      <a:pt x="705" y="3226"/>
                      <a:pt x="394" y="4075"/>
                    </a:cubicBezTo>
                    <a:lnTo>
                      <a:pt x="373" y="4127"/>
                    </a:lnTo>
                    <a:cubicBezTo>
                      <a:pt x="1" y="4945"/>
                      <a:pt x="156" y="5898"/>
                      <a:pt x="777" y="6623"/>
                    </a:cubicBezTo>
                    <a:cubicBezTo>
                      <a:pt x="1205" y="7205"/>
                      <a:pt x="1835" y="7524"/>
                      <a:pt x="2546" y="7524"/>
                    </a:cubicBezTo>
                    <a:cubicBezTo>
                      <a:pt x="2557" y="7524"/>
                      <a:pt x="2568" y="7524"/>
                      <a:pt x="2579" y="7524"/>
                    </a:cubicBezTo>
                    <a:cubicBezTo>
                      <a:pt x="2603" y="7525"/>
                      <a:pt x="2628" y="7525"/>
                      <a:pt x="2652" y="7525"/>
                    </a:cubicBezTo>
                    <a:cubicBezTo>
                      <a:pt x="2928" y="7525"/>
                      <a:pt x="3203" y="7473"/>
                      <a:pt x="3469" y="7368"/>
                    </a:cubicBezTo>
                    <a:cubicBezTo>
                      <a:pt x="4127" y="8188"/>
                      <a:pt x="5192" y="8640"/>
                      <a:pt x="6247" y="8640"/>
                    </a:cubicBezTo>
                    <a:cubicBezTo>
                      <a:pt x="6804" y="8640"/>
                      <a:pt x="7359" y="8514"/>
                      <a:pt x="7850" y="8249"/>
                    </a:cubicBezTo>
                    <a:cubicBezTo>
                      <a:pt x="8419" y="8767"/>
                      <a:pt x="9196" y="9046"/>
                      <a:pt x="10025" y="9046"/>
                    </a:cubicBezTo>
                    <a:cubicBezTo>
                      <a:pt x="10242" y="9046"/>
                      <a:pt x="10460" y="9025"/>
                      <a:pt x="10688" y="8984"/>
                    </a:cubicBezTo>
                    <a:cubicBezTo>
                      <a:pt x="11754" y="8797"/>
                      <a:pt x="12644" y="8166"/>
                      <a:pt x="13079" y="7317"/>
                    </a:cubicBezTo>
                    <a:cubicBezTo>
                      <a:pt x="13369" y="7439"/>
                      <a:pt x="13674" y="7501"/>
                      <a:pt x="13985" y="7501"/>
                    </a:cubicBezTo>
                    <a:cubicBezTo>
                      <a:pt x="14175" y="7501"/>
                      <a:pt x="14368" y="7478"/>
                      <a:pt x="14561" y="7430"/>
                    </a:cubicBezTo>
                    <a:cubicBezTo>
                      <a:pt x="15316" y="7317"/>
                      <a:pt x="15896" y="6871"/>
                      <a:pt x="16197" y="6167"/>
                    </a:cubicBezTo>
                    <a:cubicBezTo>
                      <a:pt x="16404" y="5691"/>
                      <a:pt x="16487" y="5246"/>
                      <a:pt x="16455" y="4800"/>
                    </a:cubicBezTo>
                    <a:lnTo>
                      <a:pt x="16445" y="4738"/>
                    </a:lnTo>
                    <a:cubicBezTo>
                      <a:pt x="16352" y="3900"/>
                      <a:pt x="15917" y="3185"/>
                      <a:pt x="15265" y="2833"/>
                    </a:cubicBezTo>
                    <a:cubicBezTo>
                      <a:pt x="15014" y="2699"/>
                      <a:pt x="14673" y="2583"/>
                      <a:pt x="14234" y="2583"/>
                    </a:cubicBezTo>
                    <a:cubicBezTo>
                      <a:pt x="13820" y="2583"/>
                      <a:pt x="13320" y="2686"/>
                      <a:pt x="12727" y="2978"/>
                    </a:cubicBezTo>
                    <a:cubicBezTo>
                      <a:pt x="12479" y="2315"/>
                      <a:pt x="11899" y="1766"/>
                      <a:pt x="11153" y="1497"/>
                    </a:cubicBezTo>
                    <a:cubicBezTo>
                      <a:pt x="10854" y="1387"/>
                      <a:pt x="10548" y="1333"/>
                      <a:pt x="10253" y="1333"/>
                    </a:cubicBezTo>
                    <a:cubicBezTo>
                      <a:pt x="9853" y="1333"/>
                      <a:pt x="9472" y="1431"/>
                      <a:pt x="9144" y="1621"/>
                    </a:cubicBezTo>
                    <a:cubicBezTo>
                      <a:pt x="8555" y="603"/>
                      <a:pt x="7434" y="1"/>
                      <a:pt x="6180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29" name="Google Shape;429;p48"/>
          <p:cNvGrpSpPr/>
          <p:nvPr/>
        </p:nvGrpSpPr>
        <p:grpSpPr>
          <a:xfrm flipH="1">
            <a:off x="6373872" y="437232"/>
            <a:ext cx="2232227" cy="1515212"/>
            <a:chOff x="-1124178" y="3287457"/>
            <a:chExt cx="2232227" cy="1515212"/>
          </a:xfrm>
        </p:grpSpPr>
        <p:grpSp>
          <p:nvGrpSpPr>
            <p:cNvPr id="430" name="Google Shape;430;p48"/>
            <p:cNvGrpSpPr/>
            <p:nvPr/>
          </p:nvGrpSpPr>
          <p:grpSpPr>
            <a:xfrm>
              <a:off x="-1124178" y="3287457"/>
              <a:ext cx="2126829" cy="1304995"/>
              <a:chOff x="1699700" y="4354100"/>
              <a:chExt cx="784200" cy="481175"/>
            </a:xfrm>
          </p:grpSpPr>
          <p:sp>
            <p:nvSpPr>
              <p:cNvPr id="431" name="Google Shape;431;p48"/>
              <p:cNvSpPr/>
              <p:nvPr/>
            </p:nvSpPr>
            <p:spPr>
              <a:xfrm>
                <a:off x="1835600" y="4495975"/>
                <a:ext cx="489325" cy="292950"/>
              </a:xfrm>
              <a:custGeom>
                <a:avLst/>
                <a:gdLst/>
                <a:ahLst/>
                <a:cxnLst/>
                <a:rect l="l" t="t" r="r" b="b"/>
                <a:pathLst>
                  <a:path w="19573" h="11718" extrusionOk="0">
                    <a:moveTo>
                      <a:pt x="8895" y="1"/>
                    </a:moveTo>
                    <a:cubicBezTo>
                      <a:pt x="5205" y="1"/>
                      <a:pt x="1733" y="2061"/>
                      <a:pt x="1" y="5411"/>
                    </a:cubicBezTo>
                    <a:lnTo>
                      <a:pt x="1813" y="6022"/>
                    </a:lnTo>
                    <a:cubicBezTo>
                      <a:pt x="3260" y="3448"/>
                      <a:pt x="5997" y="1880"/>
                      <a:pt x="8894" y="1880"/>
                    </a:cubicBezTo>
                    <a:cubicBezTo>
                      <a:pt x="9750" y="1880"/>
                      <a:pt x="10620" y="2016"/>
                      <a:pt x="11475" y="2304"/>
                    </a:cubicBezTo>
                    <a:cubicBezTo>
                      <a:pt x="15223" y="3568"/>
                      <a:pt x="17450" y="7317"/>
                      <a:pt x="16922" y="11107"/>
                    </a:cubicBezTo>
                    <a:lnTo>
                      <a:pt x="18734" y="11717"/>
                    </a:lnTo>
                    <a:cubicBezTo>
                      <a:pt x="19573" y="6933"/>
                      <a:pt x="16808" y="2118"/>
                      <a:pt x="12075" y="523"/>
                    </a:cubicBezTo>
                    <a:cubicBezTo>
                      <a:pt x="11021" y="169"/>
                      <a:pt x="9949" y="1"/>
                      <a:pt x="8895" y="1"/>
                    </a:cubicBezTo>
                    <a:close/>
                  </a:path>
                </a:pathLst>
              </a:custGeom>
              <a:solidFill>
                <a:srgbClr val="A9E0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2" name="Google Shape;432;p48"/>
              <p:cNvSpPr/>
              <p:nvPr/>
            </p:nvSpPr>
            <p:spPr>
              <a:xfrm>
                <a:off x="1834575" y="4495250"/>
                <a:ext cx="480525" cy="294700"/>
              </a:xfrm>
              <a:custGeom>
                <a:avLst/>
                <a:gdLst/>
                <a:ahLst/>
                <a:cxnLst/>
                <a:rect l="l" t="t" r="r" b="b"/>
                <a:pathLst>
                  <a:path w="19221" h="11788" extrusionOk="0">
                    <a:moveTo>
                      <a:pt x="8935" y="62"/>
                    </a:moveTo>
                    <a:cubicBezTo>
                      <a:pt x="10006" y="62"/>
                      <a:pt x="11077" y="235"/>
                      <a:pt x="12106" y="583"/>
                    </a:cubicBezTo>
                    <a:cubicBezTo>
                      <a:pt x="14374" y="1349"/>
                      <a:pt x="16290" y="2903"/>
                      <a:pt x="17512" y="4964"/>
                    </a:cubicBezTo>
                    <a:cubicBezTo>
                      <a:pt x="18703" y="7003"/>
                      <a:pt x="19148" y="9396"/>
                      <a:pt x="18755" y="11705"/>
                    </a:cubicBezTo>
                    <a:lnTo>
                      <a:pt x="17004" y="11115"/>
                    </a:lnTo>
                    <a:cubicBezTo>
                      <a:pt x="17522" y="7252"/>
                      <a:pt x="15223" y="3545"/>
                      <a:pt x="11527" y="2302"/>
                    </a:cubicBezTo>
                    <a:cubicBezTo>
                      <a:pt x="10674" y="2015"/>
                      <a:pt x="9801" y="1878"/>
                      <a:pt x="8939" y="1878"/>
                    </a:cubicBezTo>
                    <a:cubicBezTo>
                      <a:pt x="6066" y="1878"/>
                      <a:pt x="3318" y="3405"/>
                      <a:pt x="1844" y="6009"/>
                    </a:cubicBezTo>
                    <a:lnTo>
                      <a:pt x="83" y="5419"/>
                    </a:lnTo>
                    <a:cubicBezTo>
                      <a:pt x="1171" y="3348"/>
                      <a:pt x="2962" y="1712"/>
                      <a:pt x="5147" y="811"/>
                    </a:cubicBezTo>
                    <a:cubicBezTo>
                      <a:pt x="6358" y="313"/>
                      <a:pt x="7646" y="62"/>
                      <a:pt x="8935" y="62"/>
                    </a:cubicBezTo>
                    <a:close/>
                    <a:moveTo>
                      <a:pt x="8933" y="0"/>
                    </a:moveTo>
                    <a:cubicBezTo>
                      <a:pt x="7636" y="0"/>
                      <a:pt x="6343" y="251"/>
                      <a:pt x="5127" y="749"/>
                    </a:cubicBezTo>
                    <a:cubicBezTo>
                      <a:pt x="2911" y="1660"/>
                      <a:pt x="1098" y="3317"/>
                      <a:pt x="11" y="5429"/>
                    </a:cubicBezTo>
                    <a:lnTo>
                      <a:pt x="0" y="5461"/>
                    </a:lnTo>
                    <a:lnTo>
                      <a:pt x="1864" y="6082"/>
                    </a:lnTo>
                    <a:lnTo>
                      <a:pt x="1885" y="6062"/>
                    </a:lnTo>
                    <a:cubicBezTo>
                      <a:pt x="3344" y="3463"/>
                      <a:pt x="6078" y="1944"/>
                      <a:pt x="8937" y="1944"/>
                    </a:cubicBezTo>
                    <a:cubicBezTo>
                      <a:pt x="9792" y="1944"/>
                      <a:pt x="10659" y="2080"/>
                      <a:pt x="11506" y="2364"/>
                    </a:cubicBezTo>
                    <a:cubicBezTo>
                      <a:pt x="15182" y="3607"/>
                      <a:pt x="17460" y="7283"/>
                      <a:pt x="16932" y="11125"/>
                    </a:cubicBezTo>
                    <a:lnTo>
                      <a:pt x="16932" y="11157"/>
                    </a:lnTo>
                    <a:lnTo>
                      <a:pt x="18806" y="11788"/>
                    </a:lnTo>
                    <a:lnTo>
                      <a:pt x="18806" y="11746"/>
                    </a:lnTo>
                    <a:cubicBezTo>
                      <a:pt x="19220" y="9417"/>
                      <a:pt x="18775" y="6994"/>
                      <a:pt x="17563" y="4932"/>
                    </a:cubicBezTo>
                    <a:cubicBezTo>
                      <a:pt x="16341" y="2861"/>
                      <a:pt x="14405" y="1287"/>
                      <a:pt x="12127" y="521"/>
                    </a:cubicBezTo>
                    <a:cubicBezTo>
                      <a:pt x="11089" y="173"/>
                      <a:pt x="10010" y="0"/>
                      <a:pt x="8933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3" name="Google Shape;433;p48"/>
              <p:cNvSpPr/>
              <p:nvPr/>
            </p:nvSpPr>
            <p:spPr>
              <a:xfrm>
                <a:off x="1700725" y="4354750"/>
                <a:ext cx="783175" cy="479475"/>
              </a:xfrm>
              <a:custGeom>
                <a:avLst/>
                <a:gdLst/>
                <a:ahLst/>
                <a:cxnLst/>
                <a:rect l="l" t="t" r="r" b="b"/>
                <a:pathLst>
                  <a:path w="31327" h="19179" extrusionOk="0">
                    <a:moveTo>
                      <a:pt x="14297" y="0"/>
                    </a:moveTo>
                    <a:cubicBezTo>
                      <a:pt x="8244" y="0"/>
                      <a:pt x="2556" y="3543"/>
                      <a:pt x="1" y="9248"/>
                    </a:cubicBezTo>
                    <a:lnTo>
                      <a:pt x="1803" y="9848"/>
                    </a:lnTo>
                    <a:cubicBezTo>
                      <a:pt x="4085" y="4927"/>
                      <a:pt x="9035" y="1884"/>
                      <a:pt x="14302" y="1884"/>
                    </a:cubicBezTo>
                    <a:cubicBezTo>
                      <a:pt x="15751" y="1884"/>
                      <a:pt x="17224" y="2114"/>
                      <a:pt x="18672" y="2599"/>
                    </a:cubicBezTo>
                    <a:cubicBezTo>
                      <a:pt x="25372" y="4857"/>
                      <a:pt x="29204" y="11816"/>
                      <a:pt x="27733" y="18568"/>
                    </a:cubicBezTo>
                    <a:lnTo>
                      <a:pt x="29524" y="19179"/>
                    </a:lnTo>
                    <a:cubicBezTo>
                      <a:pt x="31326" y="11422"/>
                      <a:pt x="26956" y="3407"/>
                      <a:pt x="19272" y="818"/>
                    </a:cubicBezTo>
                    <a:cubicBezTo>
                      <a:pt x="17624" y="264"/>
                      <a:pt x="15947" y="0"/>
                      <a:pt x="14297" y="0"/>
                    </a:cubicBezTo>
                    <a:close/>
                  </a:path>
                </a:pathLst>
              </a:custGeom>
              <a:solidFill>
                <a:srgbClr val="F49B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4" name="Google Shape;434;p48"/>
              <p:cNvSpPr/>
              <p:nvPr/>
            </p:nvSpPr>
            <p:spPr>
              <a:xfrm>
                <a:off x="1699700" y="4354100"/>
                <a:ext cx="761675" cy="481175"/>
              </a:xfrm>
              <a:custGeom>
                <a:avLst/>
                <a:gdLst/>
                <a:ahLst/>
                <a:cxnLst/>
                <a:rect l="l" t="t" r="r" b="b"/>
                <a:pathLst>
                  <a:path w="30467" h="19247" extrusionOk="0">
                    <a:moveTo>
                      <a:pt x="14334" y="62"/>
                    </a:moveTo>
                    <a:cubicBezTo>
                      <a:pt x="16008" y="62"/>
                      <a:pt x="17685" y="332"/>
                      <a:pt x="19303" y="876"/>
                    </a:cubicBezTo>
                    <a:cubicBezTo>
                      <a:pt x="23000" y="2118"/>
                      <a:pt x="26076" y="4686"/>
                      <a:pt x="27971" y="8104"/>
                    </a:cubicBezTo>
                    <a:cubicBezTo>
                      <a:pt x="29845" y="11490"/>
                      <a:pt x="30405" y="15415"/>
                      <a:pt x="29545" y="19164"/>
                    </a:cubicBezTo>
                    <a:lnTo>
                      <a:pt x="27805" y="18573"/>
                    </a:lnTo>
                    <a:cubicBezTo>
                      <a:pt x="28520" y="15291"/>
                      <a:pt x="27991" y="11862"/>
                      <a:pt x="26334" y="8912"/>
                    </a:cubicBezTo>
                    <a:cubicBezTo>
                      <a:pt x="24657" y="5929"/>
                      <a:pt x="21954" y="3692"/>
                      <a:pt x="18723" y="2605"/>
                    </a:cubicBezTo>
                    <a:cubicBezTo>
                      <a:pt x="17293" y="2120"/>
                      <a:pt x="15811" y="1880"/>
                      <a:pt x="14332" y="1880"/>
                    </a:cubicBezTo>
                    <a:cubicBezTo>
                      <a:pt x="12459" y="1880"/>
                      <a:pt x="10592" y="2266"/>
                      <a:pt x="8844" y="3030"/>
                    </a:cubicBezTo>
                    <a:cubicBezTo>
                      <a:pt x="5737" y="4376"/>
                      <a:pt x="3241" y="6788"/>
                      <a:pt x="1823" y="9833"/>
                    </a:cubicBezTo>
                    <a:lnTo>
                      <a:pt x="83" y="9253"/>
                    </a:lnTo>
                    <a:cubicBezTo>
                      <a:pt x="1667" y="5753"/>
                      <a:pt x="4484" y="2957"/>
                      <a:pt x="8026" y="1393"/>
                    </a:cubicBezTo>
                    <a:cubicBezTo>
                      <a:pt x="10035" y="508"/>
                      <a:pt x="12182" y="62"/>
                      <a:pt x="14334" y="62"/>
                    </a:cubicBezTo>
                    <a:close/>
                    <a:moveTo>
                      <a:pt x="14340" y="0"/>
                    </a:moveTo>
                    <a:cubicBezTo>
                      <a:pt x="12176" y="0"/>
                      <a:pt x="10018" y="449"/>
                      <a:pt x="7995" y="1341"/>
                    </a:cubicBezTo>
                    <a:cubicBezTo>
                      <a:pt x="4433" y="2915"/>
                      <a:pt x="1595" y="5722"/>
                      <a:pt x="21" y="9264"/>
                    </a:cubicBezTo>
                    <a:lnTo>
                      <a:pt x="0" y="9294"/>
                    </a:lnTo>
                    <a:lnTo>
                      <a:pt x="1854" y="9916"/>
                    </a:lnTo>
                    <a:lnTo>
                      <a:pt x="1864" y="9885"/>
                    </a:lnTo>
                    <a:cubicBezTo>
                      <a:pt x="3283" y="6840"/>
                      <a:pt x="5768" y="4427"/>
                      <a:pt x="8865" y="3081"/>
                    </a:cubicBezTo>
                    <a:cubicBezTo>
                      <a:pt x="10605" y="2323"/>
                      <a:pt x="12466" y="1944"/>
                      <a:pt x="14330" y="1944"/>
                    </a:cubicBezTo>
                    <a:cubicBezTo>
                      <a:pt x="15804" y="1944"/>
                      <a:pt x="17280" y="2181"/>
                      <a:pt x="18703" y="2657"/>
                    </a:cubicBezTo>
                    <a:cubicBezTo>
                      <a:pt x="21923" y="3744"/>
                      <a:pt x="24615" y="5971"/>
                      <a:pt x="26283" y="8942"/>
                    </a:cubicBezTo>
                    <a:cubicBezTo>
                      <a:pt x="27940" y="11883"/>
                      <a:pt x="28458" y="15311"/>
                      <a:pt x="27743" y="18594"/>
                    </a:cubicBezTo>
                    <a:lnTo>
                      <a:pt x="27733" y="18614"/>
                    </a:lnTo>
                    <a:lnTo>
                      <a:pt x="29586" y="19246"/>
                    </a:lnTo>
                    <a:lnTo>
                      <a:pt x="29597" y="19205"/>
                    </a:lnTo>
                    <a:cubicBezTo>
                      <a:pt x="30467" y="15436"/>
                      <a:pt x="29917" y="11480"/>
                      <a:pt x="28023" y="8072"/>
                    </a:cubicBezTo>
                    <a:cubicBezTo>
                      <a:pt x="26117" y="4645"/>
                      <a:pt x="23031" y="2066"/>
                      <a:pt x="19324" y="813"/>
                    </a:cubicBezTo>
                    <a:cubicBezTo>
                      <a:pt x="17700" y="270"/>
                      <a:pt x="16018" y="0"/>
                      <a:pt x="14340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5" name="Google Shape;435;p48"/>
              <p:cNvSpPr/>
              <p:nvPr/>
            </p:nvSpPr>
            <p:spPr>
              <a:xfrm>
                <a:off x="1745775" y="4401850"/>
                <a:ext cx="685050" cy="417100"/>
              </a:xfrm>
              <a:custGeom>
                <a:avLst/>
                <a:gdLst/>
                <a:ahLst/>
                <a:cxnLst/>
                <a:rect l="l" t="t" r="r" b="b"/>
                <a:pathLst>
                  <a:path w="27402" h="16684" extrusionOk="0">
                    <a:moveTo>
                      <a:pt x="12500" y="0"/>
                    </a:moveTo>
                    <a:cubicBezTo>
                      <a:pt x="7233" y="0"/>
                      <a:pt x="2283" y="3043"/>
                      <a:pt x="1" y="7964"/>
                    </a:cubicBezTo>
                    <a:lnTo>
                      <a:pt x="1792" y="8576"/>
                    </a:lnTo>
                    <a:cubicBezTo>
                      <a:pt x="3806" y="4434"/>
                      <a:pt x="8006" y="1885"/>
                      <a:pt x="12482" y="1885"/>
                    </a:cubicBezTo>
                    <a:cubicBezTo>
                      <a:pt x="13736" y="1885"/>
                      <a:pt x="15013" y="2085"/>
                      <a:pt x="16269" y="2507"/>
                    </a:cubicBezTo>
                    <a:cubicBezTo>
                      <a:pt x="21996" y="4433"/>
                      <a:pt x="25289" y="10305"/>
                      <a:pt x="24129" y="16083"/>
                    </a:cubicBezTo>
                    <a:lnTo>
                      <a:pt x="25931" y="16684"/>
                    </a:lnTo>
                    <a:cubicBezTo>
                      <a:pt x="27402" y="9932"/>
                      <a:pt x="23570" y="2973"/>
                      <a:pt x="16870" y="715"/>
                    </a:cubicBezTo>
                    <a:cubicBezTo>
                      <a:pt x="15422" y="230"/>
                      <a:pt x="13949" y="0"/>
                      <a:pt x="12500" y="0"/>
                    </a:cubicBezTo>
                    <a:close/>
                  </a:path>
                </a:pathLst>
              </a:custGeom>
              <a:solidFill>
                <a:srgbClr val="F2C4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6" name="Google Shape;436;p48"/>
              <p:cNvSpPr/>
              <p:nvPr/>
            </p:nvSpPr>
            <p:spPr>
              <a:xfrm>
                <a:off x="1744750" y="4401075"/>
                <a:ext cx="667950" cy="418925"/>
              </a:xfrm>
              <a:custGeom>
                <a:avLst/>
                <a:gdLst/>
                <a:ahLst/>
                <a:cxnLst/>
                <a:rect l="l" t="t" r="r" b="b"/>
                <a:pathLst>
                  <a:path w="26718" h="16757" extrusionOk="0">
                    <a:moveTo>
                      <a:pt x="12528" y="65"/>
                    </a:moveTo>
                    <a:cubicBezTo>
                      <a:pt x="14002" y="65"/>
                      <a:pt x="15478" y="302"/>
                      <a:pt x="16901" y="778"/>
                    </a:cubicBezTo>
                    <a:cubicBezTo>
                      <a:pt x="20121" y="1865"/>
                      <a:pt x="22813" y="4092"/>
                      <a:pt x="24481" y="7063"/>
                    </a:cubicBezTo>
                    <a:cubicBezTo>
                      <a:pt x="26127" y="9994"/>
                      <a:pt x="26645" y="13412"/>
                      <a:pt x="25941" y="16673"/>
                    </a:cubicBezTo>
                    <a:lnTo>
                      <a:pt x="24212" y="16093"/>
                    </a:lnTo>
                    <a:cubicBezTo>
                      <a:pt x="25361" y="10243"/>
                      <a:pt x="21975" y="4412"/>
                      <a:pt x="16321" y="2507"/>
                    </a:cubicBezTo>
                    <a:cubicBezTo>
                      <a:pt x="15071" y="2086"/>
                      <a:pt x="13795" y="1886"/>
                      <a:pt x="12536" y="1886"/>
                    </a:cubicBezTo>
                    <a:cubicBezTo>
                      <a:pt x="8087" y="1886"/>
                      <a:pt x="3857" y="4392"/>
                      <a:pt x="1823" y="8565"/>
                    </a:cubicBezTo>
                    <a:lnTo>
                      <a:pt x="83" y="7974"/>
                    </a:lnTo>
                    <a:cubicBezTo>
                      <a:pt x="1492" y="4951"/>
                      <a:pt x="3977" y="2548"/>
                      <a:pt x="7063" y="1202"/>
                    </a:cubicBezTo>
                    <a:cubicBezTo>
                      <a:pt x="8803" y="444"/>
                      <a:pt x="10664" y="65"/>
                      <a:pt x="12528" y="65"/>
                    </a:cubicBezTo>
                    <a:close/>
                    <a:moveTo>
                      <a:pt x="12530" y="1"/>
                    </a:moveTo>
                    <a:cubicBezTo>
                      <a:pt x="10657" y="1"/>
                      <a:pt x="8790" y="387"/>
                      <a:pt x="7042" y="1151"/>
                    </a:cubicBezTo>
                    <a:cubicBezTo>
                      <a:pt x="3925" y="2497"/>
                      <a:pt x="1429" y="4930"/>
                      <a:pt x="10" y="7985"/>
                    </a:cubicBezTo>
                    <a:lnTo>
                      <a:pt x="0" y="8016"/>
                    </a:lnTo>
                    <a:lnTo>
                      <a:pt x="1854" y="8637"/>
                    </a:lnTo>
                    <a:lnTo>
                      <a:pt x="1864" y="8617"/>
                    </a:lnTo>
                    <a:cubicBezTo>
                      <a:pt x="3882" y="4452"/>
                      <a:pt x="8095" y="1948"/>
                      <a:pt x="12528" y="1948"/>
                    </a:cubicBezTo>
                    <a:cubicBezTo>
                      <a:pt x="13783" y="1948"/>
                      <a:pt x="15055" y="2148"/>
                      <a:pt x="16300" y="2569"/>
                    </a:cubicBezTo>
                    <a:cubicBezTo>
                      <a:pt x="21934" y="4464"/>
                      <a:pt x="25309" y="10284"/>
                      <a:pt x="24139" y="16104"/>
                    </a:cubicBezTo>
                    <a:lnTo>
                      <a:pt x="24139" y="16135"/>
                    </a:lnTo>
                    <a:lnTo>
                      <a:pt x="25993" y="16756"/>
                    </a:lnTo>
                    <a:lnTo>
                      <a:pt x="26003" y="16725"/>
                    </a:lnTo>
                    <a:cubicBezTo>
                      <a:pt x="26718" y="13432"/>
                      <a:pt x="26200" y="9983"/>
                      <a:pt x="24532" y="7033"/>
                    </a:cubicBezTo>
                    <a:cubicBezTo>
                      <a:pt x="22855" y="4050"/>
                      <a:pt x="20152" y="1813"/>
                      <a:pt x="16921" y="726"/>
                    </a:cubicBezTo>
                    <a:cubicBezTo>
                      <a:pt x="15491" y="241"/>
                      <a:pt x="14009" y="1"/>
                      <a:pt x="12530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7" name="Google Shape;437;p48"/>
              <p:cNvSpPr/>
              <p:nvPr/>
            </p:nvSpPr>
            <p:spPr>
              <a:xfrm>
                <a:off x="1790550" y="4448975"/>
                <a:ext cx="587475" cy="354950"/>
              </a:xfrm>
              <a:custGeom>
                <a:avLst/>
                <a:gdLst/>
                <a:ahLst/>
                <a:cxnLst/>
                <a:rect l="l" t="t" r="r" b="b"/>
                <a:pathLst>
                  <a:path w="23499" h="14198" extrusionOk="0">
                    <a:moveTo>
                      <a:pt x="10691" y="0"/>
                    </a:moveTo>
                    <a:cubicBezTo>
                      <a:pt x="6215" y="0"/>
                      <a:pt x="2015" y="2549"/>
                      <a:pt x="1" y="6691"/>
                    </a:cubicBezTo>
                    <a:lnTo>
                      <a:pt x="1803" y="7291"/>
                    </a:lnTo>
                    <a:cubicBezTo>
                      <a:pt x="3535" y="3941"/>
                      <a:pt x="7007" y="1881"/>
                      <a:pt x="10697" y="1881"/>
                    </a:cubicBezTo>
                    <a:cubicBezTo>
                      <a:pt x="11751" y="1881"/>
                      <a:pt x="12823" y="2049"/>
                      <a:pt x="13877" y="2403"/>
                    </a:cubicBezTo>
                    <a:cubicBezTo>
                      <a:pt x="18610" y="3998"/>
                      <a:pt x="21375" y="8813"/>
                      <a:pt x="20536" y="13597"/>
                    </a:cubicBezTo>
                    <a:lnTo>
                      <a:pt x="22338" y="14198"/>
                    </a:lnTo>
                    <a:cubicBezTo>
                      <a:pt x="23498" y="8420"/>
                      <a:pt x="20205" y="2548"/>
                      <a:pt x="14478" y="622"/>
                    </a:cubicBezTo>
                    <a:cubicBezTo>
                      <a:pt x="13222" y="200"/>
                      <a:pt x="11945" y="0"/>
                      <a:pt x="10691" y="0"/>
                    </a:cubicBezTo>
                    <a:close/>
                  </a:path>
                </a:pathLst>
              </a:custGeom>
              <a:solidFill>
                <a:srgbClr val="FFDA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8" name="Google Shape;438;p48"/>
              <p:cNvSpPr/>
              <p:nvPr/>
            </p:nvSpPr>
            <p:spPr>
              <a:xfrm>
                <a:off x="1789525" y="4448225"/>
                <a:ext cx="589525" cy="356750"/>
              </a:xfrm>
              <a:custGeom>
                <a:avLst/>
                <a:gdLst/>
                <a:ahLst/>
                <a:cxnLst/>
                <a:rect l="l" t="t" r="r" b="b"/>
                <a:pathLst>
                  <a:path w="23581" h="14270" extrusionOk="0">
                    <a:moveTo>
                      <a:pt x="10746" y="65"/>
                    </a:moveTo>
                    <a:cubicBezTo>
                      <a:pt x="11998" y="65"/>
                      <a:pt x="13267" y="264"/>
                      <a:pt x="14509" y="683"/>
                    </a:cubicBezTo>
                    <a:cubicBezTo>
                      <a:pt x="20132" y="2568"/>
                      <a:pt x="23508" y="8377"/>
                      <a:pt x="22359" y="14187"/>
                    </a:cubicBezTo>
                    <a:lnTo>
                      <a:pt x="20619" y="13607"/>
                    </a:lnTo>
                    <a:cubicBezTo>
                      <a:pt x="21012" y="11277"/>
                      <a:pt x="20567" y="8864"/>
                      <a:pt x="19365" y="6813"/>
                    </a:cubicBezTo>
                    <a:cubicBezTo>
                      <a:pt x="18143" y="4742"/>
                      <a:pt x="16207" y="3168"/>
                      <a:pt x="13929" y="2402"/>
                    </a:cubicBezTo>
                    <a:cubicBezTo>
                      <a:pt x="12891" y="2054"/>
                      <a:pt x="11812" y="1881"/>
                      <a:pt x="10735" y="1881"/>
                    </a:cubicBezTo>
                    <a:cubicBezTo>
                      <a:pt x="9438" y="1881"/>
                      <a:pt x="8145" y="2132"/>
                      <a:pt x="6929" y="2630"/>
                    </a:cubicBezTo>
                    <a:cubicBezTo>
                      <a:pt x="4723" y="3541"/>
                      <a:pt x="2921" y="5188"/>
                      <a:pt x="1834" y="7280"/>
                    </a:cubicBezTo>
                    <a:lnTo>
                      <a:pt x="94" y="6700"/>
                    </a:lnTo>
                    <a:cubicBezTo>
                      <a:pt x="2119" y="2552"/>
                      <a:pt x="6326" y="65"/>
                      <a:pt x="10746" y="65"/>
                    </a:cubicBezTo>
                    <a:close/>
                    <a:moveTo>
                      <a:pt x="10741" y="0"/>
                    </a:moveTo>
                    <a:cubicBezTo>
                      <a:pt x="6283" y="0"/>
                      <a:pt x="2048" y="2510"/>
                      <a:pt x="21" y="6700"/>
                    </a:cubicBezTo>
                    <a:lnTo>
                      <a:pt x="0" y="6731"/>
                    </a:lnTo>
                    <a:lnTo>
                      <a:pt x="1864" y="7363"/>
                    </a:lnTo>
                    <a:lnTo>
                      <a:pt x="1875" y="7331"/>
                    </a:lnTo>
                    <a:cubicBezTo>
                      <a:pt x="2952" y="5239"/>
                      <a:pt x="4754" y="3593"/>
                      <a:pt x="6949" y="2692"/>
                    </a:cubicBezTo>
                    <a:cubicBezTo>
                      <a:pt x="8160" y="2194"/>
                      <a:pt x="9448" y="1943"/>
                      <a:pt x="10737" y="1943"/>
                    </a:cubicBezTo>
                    <a:cubicBezTo>
                      <a:pt x="11808" y="1943"/>
                      <a:pt x="12879" y="2116"/>
                      <a:pt x="13908" y="2464"/>
                    </a:cubicBezTo>
                    <a:cubicBezTo>
                      <a:pt x="16176" y="3230"/>
                      <a:pt x="18092" y="4784"/>
                      <a:pt x="19314" y="6845"/>
                    </a:cubicBezTo>
                    <a:cubicBezTo>
                      <a:pt x="20515" y="8895"/>
                      <a:pt x="20960" y="11298"/>
                      <a:pt x="20557" y="13617"/>
                    </a:cubicBezTo>
                    <a:lnTo>
                      <a:pt x="20546" y="13648"/>
                    </a:lnTo>
                    <a:lnTo>
                      <a:pt x="22400" y="14269"/>
                    </a:lnTo>
                    <a:lnTo>
                      <a:pt x="22410" y="14239"/>
                    </a:lnTo>
                    <a:cubicBezTo>
                      <a:pt x="23581" y="8377"/>
                      <a:pt x="20194" y="2526"/>
                      <a:pt x="14530" y="621"/>
                    </a:cubicBezTo>
                    <a:cubicBezTo>
                      <a:pt x="13279" y="201"/>
                      <a:pt x="12001" y="0"/>
                      <a:pt x="10741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39" name="Google Shape;439;p48"/>
            <p:cNvGrpSpPr/>
            <p:nvPr/>
          </p:nvGrpSpPr>
          <p:grpSpPr>
            <a:xfrm>
              <a:off x="165158" y="4285351"/>
              <a:ext cx="942892" cy="517318"/>
              <a:chOff x="2074050" y="4066725"/>
              <a:chExt cx="412175" cy="226150"/>
            </a:xfrm>
          </p:grpSpPr>
          <p:sp>
            <p:nvSpPr>
              <p:cNvPr id="440" name="Google Shape;440;p48"/>
              <p:cNvSpPr/>
              <p:nvPr/>
            </p:nvSpPr>
            <p:spPr>
              <a:xfrm>
                <a:off x="2074050" y="4067425"/>
                <a:ext cx="411150" cy="224725"/>
              </a:xfrm>
              <a:custGeom>
                <a:avLst/>
                <a:gdLst/>
                <a:ahLst/>
                <a:cxnLst/>
                <a:rect l="l" t="t" r="r" b="b"/>
                <a:pathLst>
                  <a:path w="16446" h="8989" extrusionOk="0">
                    <a:moveTo>
                      <a:pt x="6179" y="0"/>
                    </a:moveTo>
                    <a:cubicBezTo>
                      <a:pt x="4612" y="0"/>
                      <a:pt x="3024" y="934"/>
                      <a:pt x="2662" y="2618"/>
                    </a:cubicBezTo>
                    <a:cubicBezTo>
                      <a:pt x="2638" y="2615"/>
                      <a:pt x="2615" y="2614"/>
                      <a:pt x="2593" y="2614"/>
                    </a:cubicBezTo>
                    <a:cubicBezTo>
                      <a:pt x="2548" y="2614"/>
                      <a:pt x="2507" y="2618"/>
                      <a:pt x="2465" y="2618"/>
                    </a:cubicBezTo>
                    <a:cubicBezTo>
                      <a:pt x="1326" y="2733"/>
                      <a:pt x="663" y="3354"/>
                      <a:pt x="404" y="4120"/>
                    </a:cubicBezTo>
                    <a:lnTo>
                      <a:pt x="394" y="4109"/>
                    </a:lnTo>
                    <a:lnTo>
                      <a:pt x="394" y="4109"/>
                    </a:lnTo>
                    <a:cubicBezTo>
                      <a:pt x="1" y="4990"/>
                      <a:pt x="238" y="5922"/>
                      <a:pt x="798" y="6574"/>
                    </a:cubicBezTo>
                    <a:cubicBezTo>
                      <a:pt x="1196" y="7105"/>
                      <a:pt x="1795" y="7465"/>
                      <a:pt x="2546" y="7465"/>
                    </a:cubicBezTo>
                    <a:cubicBezTo>
                      <a:pt x="2557" y="7465"/>
                      <a:pt x="2568" y="7465"/>
                      <a:pt x="2579" y="7465"/>
                    </a:cubicBezTo>
                    <a:cubicBezTo>
                      <a:pt x="2605" y="7466"/>
                      <a:pt x="2630" y="7466"/>
                      <a:pt x="2656" y="7466"/>
                    </a:cubicBezTo>
                    <a:cubicBezTo>
                      <a:pt x="2931" y="7466"/>
                      <a:pt x="3205" y="7413"/>
                      <a:pt x="3480" y="7310"/>
                    </a:cubicBezTo>
                    <a:cubicBezTo>
                      <a:pt x="4118" y="8117"/>
                      <a:pt x="5188" y="8578"/>
                      <a:pt x="6251" y="8578"/>
                    </a:cubicBezTo>
                    <a:cubicBezTo>
                      <a:pt x="6810" y="8578"/>
                      <a:pt x="7368" y="8451"/>
                      <a:pt x="7860" y="8180"/>
                    </a:cubicBezTo>
                    <a:cubicBezTo>
                      <a:pt x="8448" y="8730"/>
                      <a:pt x="9233" y="8988"/>
                      <a:pt x="10025" y="8988"/>
                    </a:cubicBezTo>
                    <a:cubicBezTo>
                      <a:pt x="11259" y="8988"/>
                      <a:pt x="12510" y="8363"/>
                      <a:pt x="13059" y="7248"/>
                    </a:cubicBezTo>
                    <a:cubicBezTo>
                      <a:pt x="13364" y="7381"/>
                      <a:pt x="13678" y="7444"/>
                      <a:pt x="13985" y="7444"/>
                    </a:cubicBezTo>
                    <a:cubicBezTo>
                      <a:pt x="14177" y="7444"/>
                      <a:pt x="14367" y="7420"/>
                      <a:pt x="14550" y="7372"/>
                    </a:cubicBezTo>
                    <a:cubicBezTo>
                      <a:pt x="15368" y="7248"/>
                      <a:pt x="15907" y="6750"/>
                      <a:pt x="16165" y="6129"/>
                    </a:cubicBezTo>
                    <a:cubicBezTo>
                      <a:pt x="16383" y="5621"/>
                      <a:pt x="16445" y="5176"/>
                      <a:pt x="16425" y="4783"/>
                    </a:cubicBezTo>
                    <a:lnTo>
                      <a:pt x="16414" y="4710"/>
                    </a:lnTo>
                    <a:cubicBezTo>
                      <a:pt x="16298" y="3643"/>
                      <a:pt x="15552" y="2587"/>
                      <a:pt x="14237" y="2587"/>
                    </a:cubicBezTo>
                    <a:cubicBezTo>
                      <a:pt x="13792" y="2587"/>
                      <a:pt x="13281" y="2708"/>
                      <a:pt x="12707" y="2991"/>
                    </a:cubicBezTo>
                    <a:lnTo>
                      <a:pt x="12707" y="2981"/>
                    </a:lnTo>
                    <a:cubicBezTo>
                      <a:pt x="12360" y="2007"/>
                      <a:pt x="11287" y="1336"/>
                      <a:pt x="10246" y="1336"/>
                    </a:cubicBezTo>
                    <a:cubicBezTo>
                      <a:pt x="9858" y="1336"/>
                      <a:pt x="9474" y="1430"/>
                      <a:pt x="9134" y="1635"/>
                    </a:cubicBezTo>
                    <a:cubicBezTo>
                      <a:pt x="8506" y="520"/>
                      <a:pt x="7348" y="0"/>
                      <a:pt x="6179" y="0"/>
                    </a:cubicBezTo>
                    <a:close/>
                  </a:path>
                </a:pathLst>
              </a:custGeom>
              <a:solidFill>
                <a:srgbClr val="FFFEF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1" name="Google Shape;441;p48"/>
              <p:cNvSpPr/>
              <p:nvPr/>
            </p:nvSpPr>
            <p:spPr>
              <a:xfrm>
                <a:off x="2074050" y="4066725"/>
                <a:ext cx="412175" cy="226150"/>
              </a:xfrm>
              <a:custGeom>
                <a:avLst/>
                <a:gdLst/>
                <a:ahLst/>
                <a:cxnLst/>
                <a:rect l="l" t="t" r="r" b="b"/>
                <a:pathLst>
                  <a:path w="16487" h="9046" extrusionOk="0">
                    <a:moveTo>
                      <a:pt x="6185" y="63"/>
                    </a:moveTo>
                    <a:cubicBezTo>
                      <a:pt x="7428" y="63"/>
                      <a:pt x="8531" y="664"/>
                      <a:pt x="9103" y="1673"/>
                    </a:cubicBezTo>
                    <a:lnTo>
                      <a:pt x="9124" y="1704"/>
                    </a:lnTo>
                    <a:lnTo>
                      <a:pt x="9144" y="1693"/>
                    </a:lnTo>
                    <a:cubicBezTo>
                      <a:pt x="9471" y="1494"/>
                      <a:pt x="9853" y="1394"/>
                      <a:pt x="10255" y="1394"/>
                    </a:cubicBezTo>
                    <a:cubicBezTo>
                      <a:pt x="10542" y="1394"/>
                      <a:pt x="10839" y="1445"/>
                      <a:pt x="11133" y="1548"/>
                    </a:cubicBezTo>
                    <a:cubicBezTo>
                      <a:pt x="11868" y="1818"/>
                      <a:pt x="12448" y="2367"/>
                      <a:pt x="12676" y="3019"/>
                    </a:cubicBezTo>
                    <a:lnTo>
                      <a:pt x="12686" y="3060"/>
                    </a:lnTo>
                    <a:lnTo>
                      <a:pt x="12727" y="3050"/>
                    </a:lnTo>
                    <a:cubicBezTo>
                      <a:pt x="13274" y="2780"/>
                      <a:pt x="13786" y="2643"/>
                      <a:pt x="14252" y="2643"/>
                    </a:cubicBezTo>
                    <a:cubicBezTo>
                      <a:pt x="14608" y="2643"/>
                      <a:pt x="14937" y="2723"/>
                      <a:pt x="15233" y="2885"/>
                    </a:cubicBezTo>
                    <a:cubicBezTo>
                      <a:pt x="15865" y="3237"/>
                      <a:pt x="16290" y="3930"/>
                      <a:pt x="16383" y="4749"/>
                    </a:cubicBezTo>
                    <a:lnTo>
                      <a:pt x="16393" y="4811"/>
                    </a:lnTo>
                    <a:cubicBezTo>
                      <a:pt x="16425" y="5235"/>
                      <a:pt x="16342" y="5670"/>
                      <a:pt x="16145" y="6136"/>
                    </a:cubicBezTo>
                    <a:cubicBezTo>
                      <a:pt x="15855" y="6820"/>
                      <a:pt x="15286" y="7255"/>
                      <a:pt x="14540" y="7368"/>
                    </a:cubicBezTo>
                    <a:cubicBezTo>
                      <a:pt x="14354" y="7415"/>
                      <a:pt x="14166" y="7438"/>
                      <a:pt x="13980" y="7438"/>
                    </a:cubicBezTo>
                    <a:cubicBezTo>
                      <a:pt x="13669" y="7438"/>
                      <a:pt x="13364" y="7374"/>
                      <a:pt x="13079" y="7244"/>
                    </a:cubicBezTo>
                    <a:lnTo>
                      <a:pt x="13049" y="7234"/>
                    </a:lnTo>
                    <a:lnTo>
                      <a:pt x="13038" y="7255"/>
                    </a:lnTo>
                    <a:cubicBezTo>
                      <a:pt x="12614" y="8114"/>
                      <a:pt x="11733" y="8735"/>
                      <a:pt x="10677" y="8922"/>
                    </a:cubicBezTo>
                    <a:cubicBezTo>
                      <a:pt x="10453" y="8963"/>
                      <a:pt x="10230" y="8984"/>
                      <a:pt x="10011" y="8984"/>
                    </a:cubicBezTo>
                    <a:cubicBezTo>
                      <a:pt x="9194" y="8984"/>
                      <a:pt x="8428" y="8701"/>
                      <a:pt x="7881" y="8187"/>
                    </a:cubicBezTo>
                    <a:lnTo>
                      <a:pt x="7860" y="8176"/>
                    </a:lnTo>
                    <a:lnTo>
                      <a:pt x="7839" y="8187"/>
                    </a:lnTo>
                    <a:cubicBezTo>
                      <a:pt x="7365" y="8447"/>
                      <a:pt x="6817" y="8571"/>
                      <a:pt x="6264" y="8571"/>
                    </a:cubicBezTo>
                    <a:cubicBezTo>
                      <a:pt x="5212" y="8571"/>
                      <a:pt x="4139" y="8124"/>
                      <a:pt x="3501" y="7317"/>
                    </a:cubicBezTo>
                    <a:lnTo>
                      <a:pt x="3490" y="7296"/>
                    </a:lnTo>
                    <a:lnTo>
                      <a:pt x="3469" y="7306"/>
                    </a:lnTo>
                    <a:cubicBezTo>
                      <a:pt x="3203" y="7411"/>
                      <a:pt x="2936" y="7463"/>
                      <a:pt x="2654" y="7463"/>
                    </a:cubicBezTo>
                    <a:cubicBezTo>
                      <a:pt x="2629" y="7463"/>
                      <a:pt x="2604" y="7463"/>
                      <a:pt x="2579" y="7462"/>
                    </a:cubicBezTo>
                    <a:lnTo>
                      <a:pt x="2558" y="7462"/>
                    </a:lnTo>
                    <a:cubicBezTo>
                      <a:pt x="1865" y="7462"/>
                      <a:pt x="1243" y="7151"/>
                      <a:pt x="818" y="6592"/>
                    </a:cubicBezTo>
                    <a:cubicBezTo>
                      <a:pt x="249" y="5919"/>
                      <a:pt x="84" y="5039"/>
                      <a:pt x="373" y="4272"/>
                    </a:cubicBezTo>
                    <a:lnTo>
                      <a:pt x="373" y="4272"/>
                    </a:lnTo>
                    <a:lnTo>
                      <a:pt x="383" y="4293"/>
                    </a:lnTo>
                    <a:lnTo>
                      <a:pt x="425" y="4158"/>
                    </a:lnTo>
                    <a:cubicBezTo>
                      <a:pt x="726" y="3299"/>
                      <a:pt x="1450" y="2781"/>
                      <a:pt x="2465" y="2678"/>
                    </a:cubicBezTo>
                    <a:cubicBezTo>
                      <a:pt x="2507" y="2678"/>
                      <a:pt x="2548" y="2673"/>
                      <a:pt x="2593" y="2673"/>
                    </a:cubicBezTo>
                    <a:cubicBezTo>
                      <a:pt x="2615" y="2673"/>
                      <a:pt x="2638" y="2674"/>
                      <a:pt x="2662" y="2678"/>
                    </a:cubicBezTo>
                    <a:lnTo>
                      <a:pt x="2682" y="2678"/>
                    </a:lnTo>
                    <a:lnTo>
                      <a:pt x="2693" y="2646"/>
                    </a:lnTo>
                    <a:cubicBezTo>
                      <a:pt x="2972" y="1321"/>
                      <a:pt x="4111" y="327"/>
                      <a:pt x="5582" y="109"/>
                    </a:cubicBezTo>
                    <a:cubicBezTo>
                      <a:pt x="5786" y="78"/>
                      <a:pt x="5987" y="63"/>
                      <a:pt x="6185" y="63"/>
                    </a:cubicBezTo>
                    <a:close/>
                    <a:moveTo>
                      <a:pt x="6180" y="1"/>
                    </a:moveTo>
                    <a:cubicBezTo>
                      <a:pt x="5980" y="1"/>
                      <a:pt x="5777" y="16"/>
                      <a:pt x="5572" y="47"/>
                    </a:cubicBezTo>
                    <a:cubicBezTo>
                      <a:pt x="4081" y="264"/>
                      <a:pt x="2931" y="1279"/>
                      <a:pt x="2631" y="2616"/>
                    </a:cubicBezTo>
                    <a:lnTo>
                      <a:pt x="2465" y="2616"/>
                    </a:lnTo>
                    <a:cubicBezTo>
                      <a:pt x="1440" y="2719"/>
                      <a:pt x="705" y="3226"/>
                      <a:pt x="394" y="4075"/>
                    </a:cubicBezTo>
                    <a:lnTo>
                      <a:pt x="373" y="4127"/>
                    </a:lnTo>
                    <a:cubicBezTo>
                      <a:pt x="1" y="4945"/>
                      <a:pt x="156" y="5898"/>
                      <a:pt x="777" y="6623"/>
                    </a:cubicBezTo>
                    <a:cubicBezTo>
                      <a:pt x="1205" y="7205"/>
                      <a:pt x="1835" y="7524"/>
                      <a:pt x="2546" y="7524"/>
                    </a:cubicBezTo>
                    <a:cubicBezTo>
                      <a:pt x="2557" y="7524"/>
                      <a:pt x="2568" y="7524"/>
                      <a:pt x="2579" y="7524"/>
                    </a:cubicBezTo>
                    <a:cubicBezTo>
                      <a:pt x="2603" y="7525"/>
                      <a:pt x="2628" y="7525"/>
                      <a:pt x="2652" y="7525"/>
                    </a:cubicBezTo>
                    <a:cubicBezTo>
                      <a:pt x="2928" y="7525"/>
                      <a:pt x="3203" y="7473"/>
                      <a:pt x="3469" y="7368"/>
                    </a:cubicBezTo>
                    <a:cubicBezTo>
                      <a:pt x="4127" y="8188"/>
                      <a:pt x="5192" y="8640"/>
                      <a:pt x="6247" y="8640"/>
                    </a:cubicBezTo>
                    <a:cubicBezTo>
                      <a:pt x="6804" y="8640"/>
                      <a:pt x="7359" y="8514"/>
                      <a:pt x="7850" y="8249"/>
                    </a:cubicBezTo>
                    <a:cubicBezTo>
                      <a:pt x="8419" y="8767"/>
                      <a:pt x="9196" y="9046"/>
                      <a:pt x="10025" y="9046"/>
                    </a:cubicBezTo>
                    <a:cubicBezTo>
                      <a:pt x="10242" y="9046"/>
                      <a:pt x="10460" y="9025"/>
                      <a:pt x="10688" y="8984"/>
                    </a:cubicBezTo>
                    <a:cubicBezTo>
                      <a:pt x="11754" y="8797"/>
                      <a:pt x="12644" y="8166"/>
                      <a:pt x="13079" y="7317"/>
                    </a:cubicBezTo>
                    <a:cubicBezTo>
                      <a:pt x="13369" y="7439"/>
                      <a:pt x="13674" y="7501"/>
                      <a:pt x="13985" y="7501"/>
                    </a:cubicBezTo>
                    <a:cubicBezTo>
                      <a:pt x="14175" y="7501"/>
                      <a:pt x="14368" y="7478"/>
                      <a:pt x="14561" y="7430"/>
                    </a:cubicBezTo>
                    <a:cubicBezTo>
                      <a:pt x="15316" y="7317"/>
                      <a:pt x="15896" y="6871"/>
                      <a:pt x="16197" y="6167"/>
                    </a:cubicBezTo>
                    <a:cubicBezTo>
                      <a:pt x="16404" y="5691"/>
                      <a:pt x="16487" y="5246"/>
                      <a:pt x="16455" y="4800"/>
                    </a:cubicBezTo>
                    <a:lnTo>
                      <a:pt x="16445" y="4738"/>
                    </a:lnTo>
                    <a:cubicBezTo>
                      <a:pt x="16352" y="3900"/>
                      <a:pt x="15917" y="3185"/>
                      <a:pt x="15265" y="2833"/>
                    </a:cubicBezTo>
                    <a:cubicBezTo>
                      <a:pt x="15014" y="2699"/>
                      <a:pt x="14673" y="2583"/>
                      <a:pt x="14234" y="2583"/>
                    </a:cubicBezTo>
                    <a:cubicBezTo>
                      <a:pt x="13820" y="2583"/>
                      <a:pt x="13320" y="2686"/>
                      <a:pt x="12727" y="2978"/>
                    </a:cubicBezTo>
                    <a:cubicBezTo>
                      <a:pt x="12479" y="2315"/>
                      <a:pt x="11899" y="1766"/>
                      <a:pt x="11153" y="1497"/>
                    </a:cubicBezTo>
                    <a:cubicBezTo>
                      <a:pt x="10854" y="1387"/>
                      <a:pt x="10548" y="1333"/>
                      <a:pt x="10253" y="1333"/>
                    </a:cubicBezTo>
                    <a:cubicBezTo>
                      <a:pt x="9853" y="1333"/>
                      <a:pt x="9472" y="1431"/>
                      <a:pt x="9144" y="1621"/>
                    </a:cubicBezTo>
                    <a:cubicBezTo>
                      <a:pt x="8555" y="603"/>
                      <a:pt x="7434" y="1"/>
                      <a:pt x="6180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D0C89A4-01A9-4F8D-B5E3-A6718DEA6FE6}"/>
              </a:ext>
            </a:extLst>
          </p:cNvPr>
          <p:cNvSpPr txBox="1"/>
          <p:nvPr/>
        </p:nvSpPr>
        <p:spPr>
          <a:xfrm>
            <a:off x="1568456" y="4515771"/>
            <a:ext cx="43283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/>
              <a:t>Giáo</a:t>
            </a:r>
            <a:r>
              <a:rPr lang="en-US" sz="2000" b="1" i="1" dirty="0"/>
              <a:t> </a:t>
            </a:r>
            <a:r>
              <a:rPr lang="en-US" sz="2000" b="1" i="1" dirty="0" err="1"/>
              <a:t>viên</a:t>
            </a:r>
            <a:r>
              <a:rPr lang="en-US" sz="2000" b="1" i="1" dirty="0"/>
              <a:t>: </a:t>
            </a:r>
            <a:r>
              <a:rPr lang="en-US" sz="2000" b="1" i="1" dirty="0" err="1"/>
              <a:t>Nguyễn</a:t>
            </a:r>
            <a:r>
              <a:rPr lang="en-US" sz="2000" b="1" i="1" dirty="0"/>
              <a:t> </a:t>
            </a:r>
            <a:r>
              <a:rPr lang="en-US" sz="2000" b="1" i="1" dirty="0" err="1"/>
              <a:t>Thị</a:t>
            </a:r>
            <a:r>
              <a:rPr lang="en-US" sz="2000" b="1" i="1" dirty="0"/>
              <a:t> Thu H</a:t>
            </a:r>
            <a:r>
              <a:rPr lang="vi-VN" sz="2000" b="1" i="1" dirty="0"/>
              <a:t>ư</a:t>
            </a:r>
            <a:r>
              <a:rPr lang="en-US" sz="2000" b="1" i="1" dirty="0" err="1"/>
              <a:t>ờng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78606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4572" y="1069145"/>
            <a:ext cx="68298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Hướng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dẫn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học</a:t>
            </a:r>
            <a:r>
              <a:rPr lang="en-US" sz="2800" b="1" dirty="0">
                <a:solidFill>
                  <a:srgbClr val="FF0000"/>
                </a:solidFill>
              </a:rPr>
              <a:t> ở </a:t>
            </a:r>
            <a:r>
              <a:rPr lang="en-US" sz="2800" b="1" dirty="0" err="1">
                <a:solidFill>
                  <a:srgbClr val="FF0000"/>
                </a:solidFill>
              </a:rPr>
              <a:t>nhà</a:t>
            </a:r>
            <a:endParaRPr lang="en-US" sz="2800" b="1" dirty="0">
              <a:solidFill>
                <a:srgbClr val="FF0000"/>
              </a:solidFill>
            </a:endParaRPr>
          </a:p>
          <a:p>
            <a:endParaRPr lang="en-US" sz="2800" dirty="0"/>
          </a:p>
          <a:p>
            <a:r>
              <a:rPr lang="en-US" sz="2800" dirty="0"/>
              <a:t>    </a:t>
            </a:r>
            <a:r>
              <a:rPr lang="en-US" sz="2800" b="1" dirty="0"/>
              <a:t>- </a:t>
            </a:r>
            <a:r>
              <a:rPr lang="en-US" sz="2800" b="1" dirty="0" err="1"/>
              <a:t>Làm</a:t>
            </a:r>
            <a:r>
              <a:rPr lang="en-US" sz="2800" b="1" dirty="0"/>
              <a:t> </a:t>
            </a:r>
            <a:r>
              <a:rPr lang="en-US" sz="2800" b="1" dirty="0" err="1"/>
              <a:t>tiếp</a:t>
            </a:r>
            <a:r>
              <a:rPr lang="en-US" sz="2800" b="1" dirty="0"/>
              <a:t> </a:t>
            </a:r>
            <a:r>
              <a:rPr lang="en-US" sz="2800" b="1" dirty="0" err="1"/>
              <a:t>bài</a:t>
            </a:r>
            <a:r>
              <a:rPr lang="en-US" sz="2800" b="1" dirty="0"/>
              <a:t> </a:t>
            </a:r>
            <a:r>
              <a:rPr lang="en-US" sz="2800" b="1" dirty="0" err="1"/>
              <a:t>tập</a:t>
            </a:r>
            <a:r>
              <a:rPr lang="en-US" sz="2800" b="1" dirty="0"/>
              <a:t> </a:t>
            </a:r>
            <a:r>
              <a:rPr lang="en-US" sz="2800" b="1" dirty="0" err="1"/>
              <a:t>còn</a:t>
            </a:r>
            <a:r>
              <a:rPr lang="en-US" sz="2800" b="1" dirty="0"/>
              <a:t> </a:t>
            </a:r>
            <a:r>
              <a:rPr lang="en-US" sz="2800" b="1" dirty="0" err="1"/>
              <a:t>lại</a:t>
            </a:r>
            <a:endParaRPr lang="en-US" sz="2800" b="1" dirty="0"/>
          </a:p>
          <a:p>
            <a:r>
              <a:rPr lang="en-US" sz="2800" b="1" dirty="0"/>
              <a:t>    - </a:t>
            </a:r>
            <a:r>
              <a:rPr lang="en-US" sz="2800" b="1" dirty="0" err="1"/>
              <a:t>Làm</a:t>
            </a:r>
            <a:r>
              <a:rPr lang="en-US" sz="2800" b="1" dirty="0"/>
              <a:t> </a:t>
            </a:r>
            <a:r>
              <a:rPr lang="en-US" sz="2800" b="1" dirty="0" err="1"/>
              <a:t>bài</a:t>
            </a:r>
            <a:r>
              <a:rPr lang="en-US" sz="2800" b="1" dirty="0"/>
              <a:t> </a:t>
            </a:r>
            <a:r>
              <a:rPr lang="en-US" sz="2800" b="1" dirty="0" err="1"/>
              <a:t>tập</a:t>
            </a:r>
            <a:r>
              <a:rPr lang="en-US" sz="2800" b="1" dirty="0"/>
              <a:t> 5</a:t>
            </a:r>
          </a:p>
          <a:p>
            <a:r>
              <a:rPr lang="en-US" sz="2800" b="1" dirty="0"/>
              <a:t>    - </a:t>
            </a:r>
            <a:r>
              <a:rPr lang="en-US" sz="2800" b="1" dirty="0" err="1"/>
              <a:t>Soạn</a:t>
            </a:r>
            <a:r>
              <a:rPr lang="en-US" sz="2800" b="1" dirty="0"/>
              <a:t> </a:t>
            </a:r>
            <a:r>
              <a:rPr lang="en-US" sz="2800" b="1" dirty="0" err="1"/>
              <a:t>bài</a:t>
            </a:r>
            <a:r>
              <a:rPr lang="en-US" sz="2800" b="1" dirty="0"/>
              <a:t> </a:t>
            </a:r>
            <a:r>
              <a:rPr lang="en-US" sz="2800" b="1" dirty="0" err="1"/>
              <a:t>mới</a:t>
            </a:r>
            <a:r>
              <a:rPr lang="en-US" sz="2800" b="1" dirty="0"/>
              <a:t>: “</a:t>
            </a:r>
            <a:r>
              <a:rPr lang="en-US" sz="2800" b="1" dirty="0" err="1"/>
              <a:t>Gió</a:t>
            </a:r>
            <a:r>
              <a:rPr lang="en-US" sz="2800" b="1" dirty="0"/>
              <a:t> </a:t>
            </a:r>
            <a:r>
              <a:rPr lang="en-US" sz="2800" b="1" dirty="0" err="1"/>
              <a:t>lạnh</a:t>
            </a:r>
            <a:r>
              <a:rPr lang="en-US" sz="2800" b="1" dirty="0"/>
              <a:t> </a:t>
            </a:r>
            <a:r>
              <a:rPr lang="en-US" sz="2800" b="1" dirty="0" err="1"/>
              <a:t>đầu</a:t>
            </a:r>
            <a:r>
              <a:rPr lang="en-US" sz="2800" b="1" dirty="0"/>
              <a:t> </a:t>
            </a:r>
            <a:r>
              <a:rPr lang="en-US" sz="2800" b="1" dirty="0" err="1"/>
              <a:t>mùa</a:t>
            </a:r>
            <a:r>
              <a:rPr lang="en-US" sz="2800" b="1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95357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0" name="Google Shape;1170;p66"/>
          <p:cNvGrpSpPr/>
          <p:nvPr/>
        </p:nvGrpSpPr>
        <p:grpSpPr>
          <a:xfrm>
            <a:off x="873885" y="454508"/>
            <a:ext cx="5866381" cy="4497275"/>
            <a:chOff x="873885" y="454508"/>
            <a:chExt cx="5866381" cy="4497275"/>
          </a:xfrm>
        </p:grpSpPr>
        <p:sp>
          <p:nvSpPr>
            <p:cNvPr id="1171" name="Google Shape;1171;p66"/>
            <p:cNvSpPr/>
            <p:nvPr/>
          </p:nvSpPr>
          <p:spPr>
            <a:xfrm>
              <a:off x="5196349" y="2084069"/>
              <a:ext cx="18546" cy="2462943"/>
            </a:xfrm>
            <a:custGeom>
              <a:avLst/>
              <a:gdLst/>
              <a:ahLst/>
              <a:cxnLst/>
              <a:rect l="l" t="t" r="r" b="b"/>
              <a:pathLst>
                <a:path w="143" h="18991" extrusionOk="0">
                  <a:moveTo>
                    <a:pt x="0" y="1"/>
                  </a:moveTo>
                  <a:lnTo>
                    <a:pt x="0" y="18991"/>
                  </a:lnTo>
                  <a:lnTo>
                    <a:pt x="142" y="18991"/>
                  </a:lnTo>
                  <a:lnTo>
                    <a:pt x="14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66"/>
            <p:cNvSpPr/>
            <p:nvPr/>
          </p:nvSpPr>
          <p:spPr>
            <a:xfrm>
              <a:off x="4806109" y="4148871"/>
              <a:ext cx="742360" cy="524726"/>
            </a:xfrm>
            <a:custGeom>
              <a:avLst/>
              <a:gdLst/>
              <a:ahLst/>
              <a:cxnLst/>
              <a:rect l="l" t="t" r="r" b="b"/>
              <a:pathLst>
                <a:path w="5724" h="4046" extrusionOk="0">
                  <a:moveTo>
                    <a:pt x="1947" y="1"/>
                  </a:moveTo>
                  <a:cubicBezTo>
                    <a:pt x="1766" y="1"/>
                    <a:pt x="1558" y="48"/>
                    <a:pt x="1322" y="162"/>
                  </a:cubicBezTo>
                  <a:cubicBezTo>
                    <a:pt x="0" y="802"/>
                    <a:pt x="2532" y="4045"/>
                    <a:pt x="2532" y="4045"/>
                  </a:cubicBezTo>
                  <a:cubicBezTo>
                    <a:pt x="2532" y="4045"/>
                    <a:pt x="5724" y="2256"/>
                    <a:pt x="5215" y="1107"/>
                  </a:cubicBezTo>
                  <a:cubicBezTo>
                    <a:pt x="5044" y="723"/>
                    <a:pt x="4745" y="596"/>
                    <a:pt x="4425" y="596"/>
                  </a:cubicBezTo>
                  <a:cubicBezTo>
                    <a:pt x="3795" y="596"/>
                    <a:pt x="3081" y="1087"/>
                    <a:pt x="3081" y="1087"/>
                  </a:cubicBezTo>
                  <a:cubicBezTo>
                    <a:pt x="3081" y="1087"/>
                    <a:pt x="2816" y="1"/>
                    <a:pt x="1947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66"/>
            <p:cNvSpPr/>
            <p:nvPr/>
          </p:nvSpPr>
          <p:spPr>
            <a:xfrm>
              <a:off x="4893002" y="4144980"/>
              <a:ext cx="646258" cy="533934"/>
            </a:xfrm>
            <a:custGeom>
              <a:avLst/>
              <a:gdLst/>
              <a:ahLst/>
              <a:cxnLst/>
              <a:rect l="l" t="t" r="r" b="b"/>
              <a:pathLst>
                <a:path w="4983" h="4117" extrusionOk="0">
                  <a:moveTo>
                    <a:pt x="1272" y="70"/>
                  </a:moveTo>
                  <a:cubicBezTo>
                    <a:pt x="1414" y="70"/>
                    <a:pt x="1546" y="100"/>
                    <a:pt x="1668" y="151"/>
                  </a:cubicBezTo>
                  <a:cubicBezTo>
                    <a:pt x="2197" y="405"/>
                    <a:pt x="2380" y="1117"/>
                    <a:pt x="2380" y="1117"/>
                  </a:cubicBezTo>
                  <a:cubicBezTo>
                    <a:pt x="2380" y="1137"/>
                    <a:pt x="2390" y="1137"/>
                    <a:pt x="2400" y="1148"/>
                  </a:cubicBezTo>
                  <a:cubicBezTo>
                    <a:pt x="2411" y="1148"/>
                    <a:pt x="2420" y="1148"/>
                    <a:pt x="2431" y="1137"/>
                  </a:cubicBezTo>
                  <a:cubicBezTo>
                    <a:pt x="2440" y="1137"/>
                    <a:pt x="3146" y="657"/>
                    <a:pt x="3759" y="657"/>
                  </a:cubicBezTo>
                  <a:cubicBezTo>
                    <a:pt x="3848" y="657"/>
                    <a:pt x="3934" y="667"/>
                    <a:pt x="4017" y="690"/>
                  </a:cubicBezTo>
                  <a:cubicBezTo>
                    <a:pt x="4241" y="761"/>
                    <a:pt x="4413" y="913"/>
                    <a:pt x="4515" y="1157"/>
                  </a:cubicBezTo>
                  <a:cubicBezTo>
                    <a:pt x="4982" y="2205"/>
                    <a:pt x="2176" y="3862"/>
                    <a:pt x="1871" y="4035"/>
                  </a:cubicBezTo>
                  <a:cubicBezTo>
                    <a:pt x="1679" y="3780"/>
                    <a:pt x="93" y="1656"/>
                    <a:pt x="326" y="649"/>
                  </a:cubicBezTo>
                  <a:cubicBezTo>
                    <a:pt x="367" y="456"/>
                    <a:pt x="489" y="314"/>
                    <a:pt x="662" y="233"/>
                  </a:cubicBezTo>
                  <a:cubicBezTo>
                    <a:pt x="886" y="121"/>
                    <a:pt x="1089" y="70"/>
                    <a:pt x="1272" y="70"/>
                  </a:cubicBezTo>
                  <a:close/>
                  <a:moveTo>
                    <a:pt x="1282" y="1"/>
                  </a:moveTo>
                  <a:cubicBezTo>
                    <a:pt x="1079" y="1"/>
                    <a:pt x="860" y="56"/>
                    <a:pt x="631" y="161"/>
                  </a:cubicBezTo>
                  <a:cubicBezTo>
                    <a:pt x="439" y="263"/>
                    <a:pt x="306" y="416"/>
                    <a:pt x="256" y="629"/>
                  </a:cubicBezTo>
                  <a:cubicBezTo>
                    <a:pt x="1" y="1727"/>
                    <a:pt x="1760" y="4004"/>
                    <a:pt x="1841" y="4096"/>
                  </a:cubicBezTo>
                  <a:cubicBezTo>
                    <a:pt x="1841" y="4106"/>
                    <a:pt x="1851" y="4116"/>
                    <a:pt x="1862" y="4116"/>
                  </a:cubicBezTo>
                  <a:cubicBezTo>
                    <a:pt x="1871" y="4116"/>
                    <a:pt x="1871" y="4106"/>
                    <a:pt x="1882" y="4106"/>
                  </a:cubicBezTo>
                  <a:cubicBezTo>
                    <a:pt x="1892" y="4106"/>
                    <a:pt x="2685" y="3648"/>
                    <a:pt x="3417" y="3069"/>
                  </a:cubicBezTo>
                  <a:cubicBezTo>
                    <a:pt x="4403" y="2276"/>
                    <a:pt x="4799" y="1615"/>
                    <a:pt x="4576" y="1127"/>
                  </a:cubicBezTo>
                  <a:cubicBezTo>
                    <a:pt x="4464" y="863"/>
                    <a:pt x="4281" y="700"/>
                    <a:pt x="4037" y="629"/>
                  </a:cubicBezTo>
                  <a:cubicBezTo>
                    <a:pt x="3946" y="603"/>
                    <a:pt x="3850" y="592"/>
                    <a:pt x="3752" y="592"/>
                  </a:cubicBezTo>
                  <a:cubicBezTo>
                    <a:pt x="3200" y="592"/>
                    <a:pt x="2595" y="952"/>
                    <a:pt x="2431" y="1056"/>
                  </a:cubicBezTo>
                  <a:cubicBezTo>
                    <a:pt x="2380" y="893"/>
                    <a:pt x="2176" y="324"/>
                    <a:pt x="1699" y="90"/>
                  </a:cubicBezTo>
                  <a:cubicBezTo>
                    <a:pt x="1570" y="30"/>
                    <a:pt x="1430" y="1"/>
                    <a:pt x="128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66"/>
            <p:cNvSpPr/>
            <p:nvPr/>
          </p:nvSpPr>
          <p:spPr>
            <a:xfrm>
              <a:off x="4973540" y="4230446"/>
              <a:ext cx="75222" cy="145123"/>
            </a:xfrm>
            <a:custGeom>
              <a:avLst/>
              <a:gdLst/>
              <a:ahLst/>
              <a:cxnLst/>
              <a:rect l="l" t="t" r="r" b="b"/>
              <a:pathLst>
                <a:path w="580" h="1119" extrusionOk="0">
                  <a:moveTo>
                    <a:pt x="285" y="1"/>
                  </a:moveTo>
                  <a:cubicBezTo>
                    <a:pt x="123" y="1"/>
                    <a:pt x="1" y="254"/>
                    <a:pt x="1" y="559"/>
                  </a:cubicBezTo>
                  <a:cubicBezTo>
                    <a:pt x="1" y="875"/>
                    <a:pt x="123" y="1119"/>
                    <a:pt x="285" y="1119"/>
                  </a:cubicBezTo>
                  <a:cubicBezTo>
                    <a:pt x="448" y="1119"/>
                    <a:pt x="580" y="875"/>
                    <a:pt x="580" y="559"/>
                  </a:cubicBezTo>
                  <a:cubicBezTo>
                    <a:pt x="580" y="254"/>
                    <a:pt x="448" y="1"/>
                    <a:pt x="2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66"/>
            <p:cNvSpPr/>
            <p:nvPr/>
          </p:nvSpPr>
          <p:spPr>
            <a:xfrm>
              <a:off x="4070373" y="2438772"/>
              <a:ext cx="18546" cy="2399524"/>
            </a:xfrm>
            <a:custGeom>
              <a:avLst/>
              <a:gdLst/>
              <a:ahLst/>
              <a:cxnLst/>
              <a:rect l="l" t="t" r="r" b="b"/>
              <a:pathLst>
                <a:path w="143" h="18502" extrusionOk="0">
                  <a:moveTo>
                    <a:pt x="1" y="0"/>
                  </a:moveTo>
                  <a:lnTo>
                    <a:pt x="1" y="18502"/>
                  </a:lnTo>
                  <a:lnTo>
                    <a:pt x="143" y="18502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66"/>
            <p:cNvSpPr/>
            <p:nvPr/>
          </p:nvSpPr>
          <p:spPr>
            <a:xfrm>
              <a:off x="3738106" y="4490605"/>
              <a:ext cx="639643" cy="455860"/>
            </a:xfrm>
            <a:custGeom>
              <a:avLst/>
              <a:gdLst/>
              <a:ahLst/>
              <a:cxnLst/>
              <a:rect l="l" t="t" r="r" b="b"/>
              <a:pathLst>
                <a:path w="4932" h="3515" extrusionOk="0">
                  <a:moveTo>
                    <a:pt x="3558" y="0"/>
                  </a:moveTo>
                  <a:cubicBezTo>
                    <a:pt x="2814" y="0"/>
                    <a:pt x="2410" y="1166"/>
                    <a:pt x="2410" y="1166"/>
                  </a:cubicBezTo>
                  <a:cubicBezTo>
                    <a:pt x="2410" y="1166"/>
                    <a:pt x="1999" y="349"/>
                    <a:pt x="1410" y="349"/>
                  </a:cubicBezTo>
                  <a:cubicBezTo>
                    <a:pt x="1235" y="349"/>
                    <a:pt x="1045" y="421"/>
                    <a:pt x="845" y="607"/>
                  </a:cubicBezTo>
                  <a:cubicBezTo>
                    <a:pt x="1" y="1390"/>
                    <a:pt x="2695" y="3514"/>
                    <a:pt x="2695" y="3514"/>
                  </a:cubicBezTo>
                  <a:cubicBezTo>
                    <a:pt x="2695" y="3514"/>
                    <a:pt x="4932" y="831"/>
                    <a:pt x="4148" y="231"/>
                  </a:cubicBezTo>
                  <a:cubicBezTo>
                    <a:pt x="3933" y="67"/>
                    <a:pt x="3736" y="0"/>
                    <a:pt x="3558" y="0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66"/>
            <p:cNvSpPr/>
            <p:nvPr/>
          </p:nvSpPr>
          <p:spPr>
            <a:xfrm>
              <a:off x="3821238" y="4485936"/>
              <a:ext cx="494518" cy="465846"/>
            </a:xfrm>
            <a:custGeom>
              <a:avLst/>
              <a:gdLst/>
              <a:ahLst/>
              <a:cxnLst/>
              <a:rect l="l" t="t" r="r" b="b"/>
              <a:pathLst>
                <a:path w="3813" h="3592" extrusionOk="0">
                  <a:moveTo>
                    <a:pt x="2911" y="67"/>
                  </a:moveTo>
                  <a:cubicBezTo>
                    <a:pt x="3098" y="67"/>
                    <a:pt x="3289" y="145"/>
                    <a:pt x="3487" y="297"/>
                  </a:cubicBezTo>
                  <a:cubicBezTo>
                    <a:pt x="3579" y="358"/>
                    <a:pt x="3620" y="450"/>
                    <a:pt x="3640" y="582"/>
                  </a:cubicBezTo>
                  <a:cubicBezTo>
                    <a:pt x="3731" y="1406"/>
                    <a:pt x="2247" y="3266"/>
                    <a:pt x="2054" y="3500"/>
                  </a:cubicBezTo>
                  <a:cubicBezTo>
                    <a:pt x="1820" y="3317"/>
                    <a:pt x="112" y="1903"/>
                    <a:pt x="71" y="1050"/>
                  </a:cubicBezTo>
                  <a:cubicBezTo>
                    <a:pt x="71" y="897"/>
                    <a:pt x="112" y="765"/>
                    <a:pt x="224" y="674"/>
                  </a:cubicBezTo>
                  <a:cubicBezTo>
                    <a:pt x="397" y="501"/>
                    <a:pt x="580" y="419"/>
                    <a:pt x="773" y="419"/>
                  </a:cubicBezTo>
                  <a:cubicBezTo>
                    <a:pt x="803" y="419"/>
                    <a:pt x="844" y="419"/>
                    <a:pt x="875" y="430"/>
                  </a:cubicBezTo>
                  <a:cubicBezTo>
                    <a:pt x="1383" y="521"/>
                    <a:pt x="1739" y="1212"/>
                    <a:pt x="1739" y="1223"/>
                  </a:cubicBezTo>
                  <a:cubicBezTo>
                    <a:pt x="1746" y="1230"/>
                    <a:pt x="1753" y="1237"/>
                    <a:pt x="1764" y="1237"/>
                  </a:cubicBezTo>
                  <a:cubicBezTo>
                    <a:pt x="1768" y="1237"/>
                    <a:pt x="1773" y="1236"/>
                    <a:pt x="1779" y="1233"/>
                  </a:cubicBezTo>
                  <a:cubicBezTo>
                    <a:pt x="1790" y="1233"/>
                    <a:pt x="1800" y="1223"/>
                    <a:pt x="1810" y="1212"/>
                  </a:cubicBezTo>
                  <a:cubicBezTo>
                    <a:pt x="1810" y="1202"/>
                    <a:pt x="2135" y="277"/>
                    <a:pt x="2725" y="94"/>
                  </a:cubicBezTo>
                  <a:cubicBezTo>
                    <a:pt x="2787" y="76"/>
                    <a:pt x="2849" y="67"/>
                    <a:pt x="2911" y="67"/>
                  </a:cubicBezTo>
                  <a:close/>
                  <a:moveTo>
                    <a:pt x="2920" y="0"/>
                  </a:moveTo>
                  <a:cubicBezTo>
                    <a:pt x="2847" y="0"/>
                    <a:pt x="2776" y="11"/>
                    <a:pt x="2705" y="33"/>
                  </a:cubicBezTo>
                  <a:cubicBezTo>
                    <a:pt x="2176" y="196"/>
                    <a:pt x="1861" y="887"/>
                    <a:pt x="1769" y="1121"/>
                  </a:cubicBezTo>
                  <a:cubicBezTo>
                    <a:pt x="1657" y="938"/>
                    <a:pt x="1332" y="440"/>
                    <a:pt x="885" y="358"/>
                  </a:cubicBezTo>
                  <a:cubicBezTo>
                    <a:pt x="845" y="352"/>
                    <a:pt x="805" y="348"/>
                    <a:pt x="765" y="348"/>
                  </a:cubicBezTo>
                  <a:cubicBezTo>
                    <a:pt x="564" y="348"/>
                    <a:pt x="369" y="436"/>
                    <a:pt x="173" y="623"/>
                  </a:cubicBezTo>
                  <a:cubicBezTo>
                    <a:pt x="51" y="735"/>
                    <a:pt x="1" y="877"/>
                    <a:pt x="1" y="1050"/>
                  </a:cubicBezTo>
                  <a:cubicBezTo>
                    <a:pt x="41" y="1995"/>
                    <a:pt x="1952" y="3520"/>
                    <a:pt x="2034" y="3581"/>
                  </a:cubicBezTo>
                  <a:cubicBezTo>
                    <a:pt x="2044" y="3581"/>
                    <a:pt x="2054" y="3591"/>
                    <a:pt x="2054" y="3591"/>
                  </a:cubicBezTo>
                  <a:cubicBezTo>
                    <a:pt x="2064" y="3591"/>
                    <a:pt x="2074" y="3581"/>
                    <a:pt x="2084" y="3571"/>
                  </a:cubicBezTo>
                  <a:cubicBezTo>
                    <a:pt x="2156" y="3489"/>
                    <a:pt x="3812" y="1487"/>
                    <a:pt x="3711" y="572"/>
                  </a:cubicBezTo>
                  <a:cubicBezTo>
                    <a:pt x="3690" y="430"/>
                    <a:pt x="3629" y="318"/>
                    <a:pt x="3528" y="236"/>
                  </a:cubicBezTo>
                  <a:cubicBezTo>
                    <a:pt x="3320" y="80"/>
                    <a:pt x="3117" y="0"/>
                    <a:pt x="2920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66"/>
            <p:cNvSpPr/>
            <p:nvPr/>
          </p:nvSpPr>
          <p:spPr>
            <a:xfrm>
              <a:off x="3870001" y="4643640"/>
              <a:ext cx="76519" cy="109847"/>
            </a:xfrm>
            <a:custGeom>
              <a:avLst/>
              <a:gdLst/>
              <a:ahLst/>
              <a:cxnLst/>
              <a:rect l="l" t="t" r="r" b="b"/>
              <a:pathLst>
                <a:path w="590" h="847" extrusionOk="0">
                  <a:moveTo>
                    <a:pt x="204" y="0"/>
                  </a:moveTo>
                  <a:cubicBezTo>
                    <a:pt x="190" y="0"/>
                    <a:pt x="176" y="2"/>
                    <a:pt x="163" y="7"/>
                  </a:cubicBezTo>
                  <a:cubicBezTo>
                    <a:pt x="41" y="37"/>
                    <a:pt x="0" y="261"/>
                    <a:pt x="82" y="484"/>
                  </a:cubicBezTo>
                  <a:cubicBezTo>
                    <a:pt x="146" y="694"/>
                    <a:pt x="275" y="847"/>
                    <a:pt x="389" y="847"/>
                  </a:cubicBezTo>
                  <a:cubicBezTo>
                    <a:pt x="402" y="847"/>
                    <a:pt x="415" y="845"/>
                    <a:pt x="427" y="840"/>
                  </a:cubicBezTo>
                  <a:cubicBezTo>
                    <a:pt x="549" y="800"/>
                    <a:pt x="590" y="586"/>
                    <a:pt x="509" y="352"/>
                  </a:cubicBezTo>
                  <a:cubicBezTo>
                    <a:pt x="446" y="144"/>
                    <a:pt x="317" y="0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66"/>
            <p:cNvSpPr/>
            <p:nvPr/>
          </p:nvSpPr>
          <p:spPr>
            <a:xfrm>
              <a:off x="2703303" y="1249511"/>
              <a:ext cx="17119" cy="2791188"/>
            </a:xfrm>
            <a:custGeom>
              <a:avLst/>
              <a:gdLst/>
              <a:ahLst/>
              <a:cxnLst/>
              <a:rect l="l" t="t" r="r" b="b"/>
              <a:pathLst>
                <a:path w="132" h="21522" extrusionOk="0">
                  <a:moveTo>
                    <a:pt x="0" y="1"/>
                  </a:moveTo>
                  <a:lnTo>
                    <a:pt x="0" y="21522"/>
                  </a:lnTo>
                  <a:lnTo>
                    <a:pt x="132" y="21522"/>
                  </a:lnTo>
                  <a:lnTo>
                    <a:pt x="13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66"/>
            <p:cNvSpPr/>
            <p:nvPr/>
          </p:nvSpPr>
          <p:spPr>
            <a:xfrm>
              <a:off x="2371036" y="3692360"/>
              <a:ext cx="639514" cy="456509"/>
            </a:xfrm>
            <a:custGeom>
              <a:avLst/>
              <a:gdLst/>
              <a:ahLst/>
              <a:cxnLst/>
              <a:rect l="l" t="t" r="r" b="b"/>
              <a:pathLst>
                <a:path w="4931" h="3520" extrusionOk="0">
                  <a:moveTo>
                    <a:pt x="3551" y="1"/>
                  </a:moveTo>
                  <a:cubicBezTo>
                    <a:pt x="2806" y="1"/>
                    <a:pt x="2409" y="1171"/>
                    <a:pt x="2409" y="1171"/>
                  </a:cubicBezTo>
                  <a:cubicBezTo>
                    <a:pt x="2409" y="1171"/>
                    <a:pt x="1993" y="350"/>
                    <a:pt x="1402" y="350"/>
                  </a:cubicBezTo>
                  <a:cubicBezTo>
                    <a:pt x="1226" y="350"/>
                    <a:pt x="1035" y="423"/>
                    <a:pt x="834" y="612"/>
                  </a:cubicBezTo>
                  <a:cubicBezTo>
                    <a:pt x="0" y="1394"/>
                    <a:pt x="2694" y="3519"/>
                    <a:pt x="2694" y="3519"/>
                  </a:cubicBezTo>
                  <a:cubicBezTo>
                    <a:pt x="2694" y="3519"/>
                    <a:pt x="4930" y="825"/>
                    <a:pt x="4148" y="236"/>
                  </a:cubicBezTo>
                  <a:cubicBezTo>
                    <a:pt x="3929" y="68"/>
                    <a:pt x="3730" y="1"/>
                    <a:pt x="3551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66"/>
            <p:cNvSpPr/>
            <p:nvPr/>
          </p:nvSpPr>
          <p:spPr>
            <a:xfrm>
              <a:off x="2452741" y="3688340"/>
              <a:ext cx="494518" cy="464420"/>
            </a:xfrm>
            <a:custGeom>
              <a:avLst/>
              <a:gdLst/>
              <a:ahLst/>
              <a:cxnLst/>
              <a:rect l="l" t="t" r="r" b="b"/>
              <a:pathLst>
                <a:path w="3813" h="3581" extrusionOk="0">
                  <a:moveTo>
                    <a:pt x="2925" y="65"/>
                  </a:moveTo>
                  <a:cubicBezTo>
                    <a:pt x="3110" y="65"/>
                    <a:pt x="3304" y="138"/>
                    <a:pt x="3498" y="287"/>
                  </a:cubicBezTo>
                  <a:cubicBezTo>
                    <a:pt x="3579" y="358"/>
                    <a:pt x="3629" y="449"/>
                    <a:pt x="3640" y="571"/>
                  </a:cubicBezTo>
                  <a:cubicBezTo>
                    <a:pt x="3742" y="1405"/>
                    <a:pt x="2257" y="3255"/>
                    <a:pt x="2064" y="3499"/>
                  </a:cubicBezTo>
                  <a:cubicBezTo>
                    <a:pt x="1820" y="3316"/>
                    <a:pt x="112" y="1904"/>
                    <a:pt x="82" y="1050"/>
                  </a:cubicBezTo>
                  <a:cubicBezTo>
                    <a:pt x="71" y="887"/>
                    <a:pt x="123" y="765"/>
                    <a:pt x="234" y="663"/>
                  </a:cubicBezTo>
                  <a:cubicBezTo>
                    <a:pt x="407" y="501"/>
                    <a:pt x="590" y="419"/>
                    <a:pt x="773" y="419"/>
                  </a:cubicBezTo>
                  <a:cubicBezTo>
                    <a:pt x="814" y="419"/>
                    <a:pt x="844" y="419"/>
                    <a:pt x="885" y="429"/>
                  </a:cubicBezTo>
                  <a:cubicBezTo>
                    <a:pt x="1383" y="510"/>
                    <a:pt x="1749" y="1212"/>
                    <a:pt x="1749" y="1212"/>
                  </a:cubicBezTo>
                  <a:cubicBezTo>
                    <a:pt x="1759" y="1233"/>
                    <a:pt x="1769" y="1233"/>
                    <a:pt x="1779" y="1233"/>
                  </a:cubicBezTo>
                  <a:cubicBezTo>
                    <a:pt x="1800" y="1233"/>
                    <a:pt x="1810" y="1222"/>
                    <a:pt x="1810" y="1212"/>
                  </a:cubicBezTo>
                  <a:cubicBezTo>
                    <a:pt x="1820" y="1202"/>
                    <a:pt x="2135" y="277"/>
                    <a:pt x="2725" y="94"/>
                  </a:cubicBezTo>
                  <a:cubicBezTo>
                    <a:pt x="2790" y="75"/>
                    <a:pt x="2857" y="65"/>
                    <a:pt x="2925" y="65"/>
                  </a:cubicBezTo>
                  <a:close/>
                  <a:moveTo>
                    <a:pt x="2922" y="0"/>
                  </a:moveTo>
                  <a:cubicBezTo>
                    <a:pt x="2849" y="0"/>
                    <a:pt x="2776" y="11"/>
                    <a:pt x="2705" y="33"/>
                  </a:cubicBezTo>
                  <a:cubicBezTo>
                    <a:pt x="2176" y="196"/>
                    <a:pt x="1861" y="887"/>
                    <a:pt x="1769" y="1120"/>
                  </a:cubicBezTo>
                  <a:cubicBezTo>
                    <a:pt x="1668" y="937"/>
                    <a:pt x="1342" y="440"/>
                    <a:pt x="895" y="358"/>
                  </a:cubicBezTo>
                  <a:cubicBezTo>
                    <a:pt x="855" y="352"/>
                    <a:pt x="814" y="348"/>
                    <a:pt x="774" y="348"/>
                  </a:cubicBezTo>
                  <a:cubicBezTo>
                    <a:pt x="571" y="348"/>
                    <a:pt x="370" y="434"/>
                    <a:pt x="184" y="612"/>
                  </a:cubicBezTo>
                  <a:cubicBezTo>
                    <a:pt x="62" y="724"/>
                    <a:pt x="1" y="876"/>
                    <a:pt x="10" y="1050"/>
                  </a:cubicBezTo>
                  <a:cubicBezTo>
                    <a:pt x="51" y="1995"/>
                    <a:pt x="1962" y="3510"/>
                    <a:pt x="2044" y="3581"/>
                  </a:cubicBezTo>
                  <a:lnTo>
                    <a:pt x="2064" y="3581"/>
                  </a:lnTo>
                  <a:cubicBezTo>
                    <a:pt x="2074" y="3581"/>
                    <a:pt x="2084" y="3581"/>
                    <a:pt x="2095" y="3571"/>
                  </a:cubicBezTo>
                  <a:cubicBezTo>
                    <a:pt x="2165" y="3489"/>
                    <a:pt x="3812" y="1486"/>
                    <a:pt x="3711" y="571"/>
                  </a:cubicBezTo>
                  <a:cubicBezTo>
                    <a:pt x="3701" y="419"/>
                    <a:pt x="3640" y="307"/>
                    <a:pt x="3538" y="236"/>
                  </a:cubicBezTo>
                  <a:cubicBezTo>
                    <a:pt x="3330" y="80"/>
                    <a:pt x="3122" y="0"/>
                    <a:pt x="292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66"/>
            <p:cNvSpPr/>
            <p:nvPr/>
          </p:nvSpPr>
          <p:spPr>
            <a:xfrm>
              <a:off x="2502801" y="3845006"/>
              <a:ext cx="75222" cy="110496"/>
            </a:xfrm>
            <a:custGeom>
              <a:avLst/>
              <a:gdLst/>
              <a:ahLst/>
              <a:cxnLst/>
              <a:rect l="l" t="t" r="r" b="b"/>
              <a:pathLst>
                <a:path w="580" h="852" extrusionOk="0">
                  <a:moveTo>
                    <a:pt x="196" y="0"/>
                  </a:moveTo>
                  <a:cubicBezTo>
                    <a:pt x="185" y="0"/>
                    <a:pt x="174" y="2"/>
                    <a:pt x="164" y="4"/>
                  </a:cubicBezTo>
                  <a:cubicBezTo>
                    <a:pt x="42" y="45"/>
                    <a:pt x="1" y="258"/>
                    <a:pt x="72" y="492"/>
                  </a:cubicBezTo>
                  <a:cubicBezTo>
                    <a:pt x="137" y="706"/>
                    <a:pt x="279" y="852"/>
                    <a:pt x="396" y="852"/>
                  </a:cubicBezTo>
                  <a:cubicBezTo>
                    <a:pt x="407" y="852"/>
                    <a:pt x="417" y="850"/>
                    <a:pt x="428" y="848"/>
                  </a:cubicBezTo>
                  <a:cubicBezTo>
                    <a:pt x="539" y="807"/>
                    <a:pt x="580" y="594"/>
                    <a:pt x="509" y="360"/>
                  </a:cubicBezTo>
                  <a:cubicBezTo>
                    <a:pt x="444" y="146"/>
                    <a:pt x="311" y="0"/>
                    <a:pt x="1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66"/>
            <p:cNvSpPr/>
            <p:nvPr/>
          </p:nvSpPr>
          <p:spPr>
            <a:xfrm>
              <a:off x="4650480" y="2432158"/>
              <a:ext cx="18546" cy="1716707"/>
            </a:xfrm>
            <a:custGeom>
              <a:avLst/>
              <a:gdLst/>
              <a:ahLst/>
              <a:cxnLst/>
              <a:rect l="l" t="t" r="r" b="b"/>
              <a:pathLst>
                <a:path w="143" h="13237" extrusionOk="0">
                  <a:moveTo>
                    <a:pt x="0" y="1"/>
                  </a:moveTo>
                  <a:lnTo>
                    <a:pt x="0" y="13236"/>
                  </a:lnTo>
                  <a:lnTo>
                    <a:pt x="143" y="13236"/>
                  </a:lnTo>
                  <a:lnTo>
                    <a:pt x="143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66"/>
            <p:cNvSpPr/>
            <p:nvPr/>
          </p:nvSpPr>
          <p:spPr>
            <a:xfrm>
              <a:off x="4406662" y="3869907"/>
              <a:ext cx="493221" cy="322409"/>
            </a:xfrm>
            <a:custGeom>
              <a:avLst/>
              <a:gdLst/>
              <a:ahLst/>
              <a:cxnLst/>
              <a:rect l="l" t="t" r="r" b="b"/>
              <a:pathLst>
                <a:path w="3803" h="2486" extrusionOk="0">
                  <a:moveTo>
                    <a:pt x="1292" y="1"/>
                  </a:moveTo>
                  <a:cubicBezTo>
                    <a:pt x="1171" y="1"/>
                    <a:pt x="1033" y="38"/>
                    <a:pt x="874" y="127"/>
                  </a:cubicBezTo>
                  <a:cubicBezTo>
                    <a:pt x="0" y="626"/>
                    <a:pt x="1810" y="2486"/>
                    <a:pt x="1810" y="2486"/>
                  </a:cubicBezTo>
                  <a:cubicBezTo>
                    <a:pt x="1810" y="2486"/>
                    <a:pt x="3802" y="1764"/>
                    <a:pt x="3466" y="870"/>
                  </a:cubicBezTo>
                  <a:cubicBezTo>
                    <a:pt x="3353" y="563"/>
                    <a:pt x="3153" y="462"/>
                    <a:pt x="2939" y="462"/>
                  </a:cubicBezTo>
                  <a:cubicBezTo>
                    <a:pt x="2519" y="462"/>
                    <a:pt x="2043" y="849"/>
                    <a:pt x="2043" y="849"/>
                  </a:cubicBezTo>
                  <a:cubicBezTo>
                    <a:pt x="2043" y="849"/>
                    <a:pt x="1870" y="1"/>
                    <a:pt x="1292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66"/>
            <p:cNvSpPr/>
            <p:nvPr/>
          </p:nvSpPr>
          <p:spPr>
            <a:xfrm>
              <a:off x="4471118" y="3865108"/>
              <a:ext cx="397118" cy="332525"/>
            </a:xfrm>
            <a:custGeom>
              <a:avLst/>
              <a:gdLst/>
              <a:ahLst/>
              <a:cxnLst/>
              <a:rect l="l" t="t" r="r" b="b"/>
              <a:pathLst>
                <a:path w="3062" h="2564" extrusionOk="0">
                  <a:moveTo>
                    <a:pt x="794" y="73"/>
                  </a:moveTo>
                  <a:cubicBezTo>
                    <a:pt x="865" y="73"/>
                    <a:pt x="936" y="83"/>
                    <a:pt x="1008" y="114"/>
                  </a:cubicBezTo>
                  <a:cubicBezTo>
                    <a:pt x="1383" y="286"/>
                    <a:pt x="1516" y="886"/>
                    <a:pt x="1516" y="886"/>
                  </a:cubicBezTo>
                  <a:cubicBezTo>
                    <a:pt x="1516" y="907"/>
                    <a:pt x="1526" y="916"/>
                    <a:pt x="1536" y="916"/>
                  </a:cubicBezTo>
                  <a:cubicBezTo>
                    <a:pt x="1546" y="916"/>
                    <a:pt x="1566" y="916"/>
                    <a:pt x="1577" y="907"/>
                  </a:cubicBezTo>
                  <a:cubicBezTo>
                    <a:pt x="1577" y="907"/>
                    <a:pt x="2048" y="533"/>
                    <a:pt x="2445" y="533"/>
                  </a:cubicBezTo>
                  <a:cubicBezTo>
                    <a:pt x="2492" y="533"/>
                    <a:pt x="2539" y="539"/>
                    <a:pt x="2583" y="550"/>
                  </a:cubicBezTo>
                  <a:cubicBezTo>
                    <a:pt x="2746" y="591"/>
                    <a:pt x="2868" y="713"/>
                    <a:pt x="2939" y="916"/>
                  </a:cubicBezTo>
                  <a:cubicBezTo>
                    <a:pt x="2990" y="1059"/>
                    <a:pt x="2990" y="1212"/>
                    <a:pt x="2919" y="1364"/>
                  </a:cubicBezTo>
                  <a:cubicBezTo>
                    <a:pt x="2634" y="1964"/>
                    <a:pt x="1496" y="2421"/>
                    <a:pt x="1323" y="2482"/>
                  </a:cubicBezTo>
                  <a:cubicBezTo>
                    <a:pt x="1180" y="2330"/>
                    <a:pt x="82" y="1151"/>
                    <a:pt x="174" y="500"/>
                  </a:cubicBezTo>
                  <a:cubicBezTo>
                    <a:pt x="195" y="367"/>
                    <a:pt x="265" y="266"/>
                    <a:pt x="398" y="195"/>
                  </a:cubicBezTo>
                  <a:cubicBezTo>
                    <a:pt x="540" y="114"/>
                    <a:pt x="672" y="73"/>
                    <a:pt x="794" y="73"/>
                  </a:cubicBezTo>
                  <a:close/>
                  <a:moveTo>
                    <a:pt x="796" y="0"/>
                  </a:moveTo>
                  <a:cubicBezTo>
                    <a:pt x="660" y="0"/>
                    <a:pt x="514" y="46"/>
                    <a:pt x="357" y="134"/>
                  </a:cubicBezTo>
                  <a:cubicBezTo>
                    <a:pt x="215" y="215"/>
                    <a:pt x="134" y="337"/>
                    <a:pt x="113" y="500"/>
                  </a:cubicBezTo>
                  <a:cubicBezTo>
                    <a:pt x="1" y="1221"/>
                    <a:pt x="1241" y="2492"/>
                    <a:pt x="1292" y="2553"/>
                  </a:cubicBezTo>
                  <a:cubicBezTo>
                    <a:pt x="1302" y="2553"/>
                    <a:pt x="1302" y="2563"/>
                    <a:pt x="1313" y="2563"/>
                  </a:cubicBezTo>
                  <a:cubicBezTo>
                    <a:pt x="1323" y="2563"/>
                    <a:pt x="1323" y="2563"/>
                    <a:pt x="1323" y="2553"/>
                  </a:cubicBezTo>
                  <a:cubicBezTo>
                    <a:pt x="1383" y="2533"/>
                    <a:pt x="2664" y="2065"/>
                    <a:pt x="2980" y="1395"/>
                  </a:cubicBezTo>
                  <a:cubicBezTo>
                    <a:pt x="3061" y="1232"/>
                    <a:pt x="3061" y="1059"/>
                    <a:pt x="3000" y="896"/>
                  </a:cubicBezTo>
                  <a:cubicBezTo>
                    <a:pt x="2919" y="672"/>
                    <a:pt x="2786" y="530"/>
                    <a:pt x="2603" y="489"/>
                  </a:cubicBezTo>
                  <a:cubicBezTo>
                    <a:pt x="2550" y="474"/>
                    <a:pt x="2494" y="467"/>
                    <a:pt x="2437" y="467"/>
                  </a:cubicBezTo>
                  <a:cubicBezTo>
                    <a:pt x="2085" y="467"/>
                    <a:pt x="1700" y="729"/>
                    <a:pt x="1577" y="825"/>
                  </a:cubicBezTo>
                  <a:cubicBezTo>
                    <a:pt x="1526" y="663"/>
                    <a:pt x="1383" y="205"/>
                    <a:pt x="1038" y="53"/>
                  </a:cubicBezTo>
                  <a:cubicBezTo>
                    <a:pt x="960" y="18"/>
                    <a:pt x="880" y="0"/>
                    <a:pt x="796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66"/>
            <p:cNvSpPr/>
            <p:nvPr/>
          </p:nvSpPr>
          <p:spPr>
            <a:xfrm>
              <a:off x="4517418" y="3902199"/>
              <a:ext cx="50191" cy="114776"/>
            </a:xfrm>
            <a:custGeom>
              <a:avLst/>
              <a:gdLst/>
              <a:ahLst/>
              <a:cxnLst/>
              <a:rect l="l" t="t" r="r" b="b"/>
              <a:pathLst>
                <a:path w="387" h="885" extrusionOk="0">
                  <a:moveTo>
                    <a:pt x="193" y="0"/>
                  </a:moveTo>
                  <a:cubicBezTo>
                    <a:pt x="81" y="0"/>
                    <a:pt x="0" y="203"/>
                    <a:pt x="0" y="447"/>
                  </a:cubicBezTo>
                  <a:cubicBezTo>
                    <a:pt x="0" y="682"/>
                    <a:pt x="81" y="885"/>
                    <a:pt x="193" y="885"/>
                  </a:cubicBezTo>
                  <a:cubicBezTo>
                    <a:pt x="305" y="885"/>
                    <a:pt x="386" y="682"/>
                    <a:pt x="386" y="447"/>
                  </a:cubicBezTo>
                  <a:cubicBezTo>
                    <a:pt x="386" y="203"/>
                    <a:pt x="305" y="0"/>
                    <a:pt x="1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66"/>
            <p:cNvSpPr/>
            <p:nvPr/>
          </p:nvSpPr>
          <p:spPr>
            <a:xfrm>
              <a:off x="3332044" y="2581043"/>
              <a:ext cx="17379" cy="2062201"/>
            </a:xfrm>
            <a:custGeom>
              <a:avLst/>
              <a:gdLst/>
              <a:ahLst/>
              <a:cxnLst/>
              <a:rect l="l" t="t" r="r" b="b"/>
              <a:pathLst>
                <a:path w="134" h="15901" extrusionOk="0">
                  <a:moveTo>
                    <a:pt x="1" y="1"/>
                  </a:moveTo>
                  <a:lnTo>
                    <a:pt x="1" y="15900"/>
                  </a:lnTo>
                  <a:lnTo>
                    <a:pt x="133" y="15900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66"/>
            <p:cNvSpPr/>
            <p:nvPr/>
          </p:nvSpPr>
          <p:spPr>
            <a:xfrm>
              <a:off x="3057878" y="4331994"/>
              <a:ext cx="551193" cy="360019"/>
            </a:xfrm>
            <a:custGeom>
              <a:avLst/>
              <a:gdLst/>
              <a:ahLst/>
              <a:cxnLst/>
              <a:rect l="l" t="t" r="r" b="b"/>
              <a:pathLst>
                <a:path w="4250" h="2776" extrusionOk="0">
                  <a:moveTo>
                    <a:pt x="1442" y="1"/>
                  </a:moveTo>
                  <a:cubicBezTo>
                    <a:pt x="1307" y="1"/>
                    <a:pt x="1152" y="42"/>
                    <a:pt x="976" y="142"/>
                  </a:cubicBezTo>
                  <a:cubicBezTo>
                    <a:pt x="0" y="702"/>
                    <a:pt x="2024" y="2776"/>
                    <a:pt x="2024" y="2776"/>
                  </a:cubicBezTo>
                  <a:cubicBezTo>
                    <a:pt x="2024" y="2776"/>
                    <a:pt x="4250" y="1972"/>
                    <a:pt x="3874" y="976"/>
                  </a:cubicBezTo>
                  <a:cubicBezTo>
                    <a:pt x="3746" y="634"/>
                    <a:pt x="3521" y="521"/>
                    <a:pt x="3281" y="521"/>
                  </a:cubicBezTo>
                  <a:cubicBezTo>
                    <a:pt x="2815" y="521"/>
                    <a:pt x="2288" y="946"/>
                    <a:pt x="2288" y="946"/>
                  </a:cubicBezTo>
                  <a:cubicBezTo>
                    <a:pt x="2288" y="946"/>
                    <a:pt x="2086" y="1"/>
                    <a:pt x="1442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66"/>
            <p:cNvSpPr/>
            <p:nvPr/>
          </p:nvSpPr>
          <p:spPr>
            <a:xfrm>
              <a:off x="3131672" y="4328233"/>
              <a:ext cx="441862" cy="369098"/>
            </a:xfrm>
            <a:custGeom>
              <a:avLst/>
              <a:gdLst/>
              <a:ahLst/>
              <a:cxnLst/>
              <a:rect l="l" t="t" r="r" b="b"/>
              <a:pathLst>
                <a:path w="3407" h="2846" extrusionOk="0">
                  <a:moveTo>
                    <a:pt x="875" y="70"/>
                  </a:moveTo>
                  <a:cubicBezTo>
                    <a:pt x="956" y="70"/>
                    <a:pt x="1037" y="80"/>
                    <a:pt x="1119" y="121"/>
                  </a:cubicBezTo>
                  <a:cubicBezTo>
                    <a:pt x="1536" y="314"/>
                    <a:pt x="1688" y="975"/>
                    <a:pt x="1688" y="985"/>
                  </a:cubicBezTo>
                  <a:cubicBezTo>
                    <a:pt x="1688" y="995"/>
                    <a:pt x="1699" y="1005"/>
                    <a:pt x="1708" y="1005"/>
                  </a:cubicBezTo>
                  <a:cubicBezTo>
                    <a:pt x="1714" y="1010"/>
                    <a:pt x="1719" y="1013"/>
                    <a:pt x="1724" y="1013"/>
                  </a:cubicBezTo>
                  <a:cubicBezTo>
                    <a:pt x="1729" y="1013"/>
                    <a:pt x="1734" y="1010"/>
                    <a:pt x="1739" y="1005"/>
                  </a:cubicBezTo>
                  <a:cubicBezTo>
                    <a:pt x="1748" y="996"/>
                    <a:pt x="2261" y="587"/>
                    <a:pt x="2710" y="587"/>
                  </a:cubicBezTo>
                  <a:cubicBezTo>
                    <a:pt x="2767" y="587"/>
                    <a:pt x="2824" y="594"/>
                    <a:pt x="2878" y="609"/>
                  </a:cubicBezTo>
                  <a:cubicBezTo>
                    <a:pt x="3050" y="650"/>
                    <a:pt x="3183" y="792"/>
                    <a:pt x="3274" y="1016"/>
                  </a:cubicBezTo>
                  <a:cubicBezTo>
                    <a:pt x="3335" y="1178"/>
                    <a:pt x="3325" y="1351"/>
                    <a:pt x="3244" y="1524"/>
                  </a:cubicBezTo>
                  <a:cubicBezTo>
                    <a:pt x="2928" y="2195"/>
                    <a:pt x="1647" y="2703"/>
                    <a:pt x="1464" y="2764"/>
                  </a:cubicBezTo>
                  <a:cubicBezTo>
                    <a:pt x="1312" y="2601"/>
                    <a:pt x="82" y="1280"/>
                    <a:pt x="184" y="558"/>
                  </a:cubicBezTo>
                  <a:cubicBezTo>
                    <a:pt x="204" y="395"/>
                    <a:pt x="285" y="284"/>
                    <a:pt x="428" y="202"/>
                  </a:cubicBezTo>
                  <a:cubicBezTo>
                    <a:pt x="590" y="110"/>
                    <a:pt x="732" y="70"/>
                    <a:pt x="875" y="70"/>
                  </a:cubicBezTo>
                  <a:close/>
                  <a:moveTo>
                    <a:pt x="871" y="1"/>
                  </a:moveTo>
                  <a:cubicBezTo>
                    <a:pt x="722" y="1"/>
                    <a:pt x="560" y="48"/>
                    <a:pt x="387" y="141"/>
                  </a:cubicBezTo>
                  <a:cubicBezTo>
                    <a:pt x="235" y="232"/>
                    <a:pt x="143" y="365"/>
                    <a:pt x="113" y="548"/>
                  </a:cubicBezTo>
                  <a:cubicBezTo>
                    <a:pt x="1" y="1351"/>
                    <a:pt x="1373" y="2774"/>
                    <a:pt x="1434" y="2835"/>
                  </a:cubicBezTo>
                  <a:cubicBezTo>
                    <a:pt x="1434" y="2835"/>
                    <a:pt x="1444" y="2845"/>
                    <a:pt x="1455" y="2845"/>
                  </a:cubicBezTo>
                  <a:cubicBezTo>
                    <a:pt x="1464" y="2845"/>
                    <a:pt x="1464" y="2845"/>
                    <a:pt x="1464" y="2835"/>
                  </a:cubicBezTo>
                  <a:cubicBezTo>
                    <a:pt x="1525" y="2815"/>
                    <a:pt x="2959" y="2296"/>
                    <a:pt x="3305" y="1544"/>
                  </a:cubicBezTo>
                  <a:cubicBezTo>
                    <a:pt x="3396" y="1361"/>
                    <a:pt x="3406" y="1168"/>
                    <a:pt x="3335" y="985"/>
                  </a:cubicBezTo>
                  <a:cubicBezTo>
                    <a:pt x="3244" y="741"/>
                    <a:pt x="3091" y="589"/>
                    <a:pt x="2888" y="537"/>
                  </a:cubicBezTo>
                  <a:cubicBezTo>
                    <a:pt x="2829" y="521"/>
                    <a:pt x="2769" y="514"/>
                    <a:pt x="2708" y="514"/>
                  </a:cubicBezTo>
                  <a:cubicBezTo>
                    <a:pt x="2311" y="514"/>
                    <a:pt x="1880" y="817"/>
                    <a:pt x="1739" y="914"/>
                  </a:cubicBezTo>
                  <a:cubicBezTo>
                    <a:pt x="1699" y="751"/>
                    <a:pt x="1536" y="232"/>
                    <a:pt x="1139" y="60"/>
                  </a:cubicBezTo>
                  <a:cubicBezTo>
                    <a:pt x="1056" y="20"/>
                    <a:pt x="966" y="1"/>
                    <a:pt x="87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66"/>
            <p:cNvSpPr/>
            <p:nvPr/>
          </p:nvSpPr>
          <p:spPr>
            <a:xfrm>
              <a:off x="3181732" y="4368826"/>
              <a:ext cx="55508" cy="128134"/>
            </a:xfrm>
            <a:custGeom>
              <a:avLst/>
              <a:gdLst/>
              <a:ahLst/>
              <a:cxnLst/>
              <a:rect l="l" t="t" r="r" b="b"/>
              <a:pathLst>
                <a:path w="428" h="988" extrusionOk="0">
                  <a:moveTo>
                    <a:pt x="215" y="1"/>
                  </a:moveTo>
                  <a:cubicBezTo>
                    <a:pt x="103" y="1"/>
                    <a:pt x="1" y="224"/>
                    <a:pt x="1" y="489"/>
                  </a:cubicBezTo>
                  <a:cubicBezTo>
                    <a:pt x="1" y="764"/>
                    <a:pt x="103" y="987"/>
                    <a:pt x="215" y="987"/>
                  </a:cubicBezTo>
                  <a:cubicBezTo>
                    <a:pt x="337" y="987"/>
                    <a:pt x="428" y="764"/>
                    <a:pt x="428" y="489"/>
                  </a:cubicBezTo>
                  <a:cubicBezTo>
                    <a:pt x="428" y="224"/>
                    <a:pt x="337" y="1"/>
                    <a:pt x="2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66"/>
            <p:cNvSpPr/>
            <p:nvPr/>
          </p:nvSpPr>
          <p:spPr>
            <a:xfrm>
              <a:off x="2117879" y="3118999"/>
              <a:ext cx="33072" cy="1587535"/>
            </a:xfrm>
            <a:custGeom>
              <a:avLst/>
              <a:gdLst/>
              <a:ahLst/>
              <a:cxnLst/>
              <a:rect l="l" t="t" r="r" b="b"/>
              <a:pathLst>
                <a:path w="255" h="12241" extrusionOk="0">
                  <a:moveTo>
                    <a:pt x="112" y="1"/>
                  </a:moveTo>
                  <a:lnTo>
                    <a:pt x="0" y="12240"/>
                  </a:lnTo>
                  <a:lnTo>
                    <a:pt x="132" y="12240"/>
                  </a:lnTo>
                  <a:lnTo>
                    <a:pt x="254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66"/>
            <p:cNvSpPr/>
            <p:nvPr/>
          </p:nvSpPr>
          <p:spPr>
            <a:xfrm>
              <a:off x="1767195" y="4345092"/>
              <a:ext cx="671159" cy="476222"/>
            </a:xfrm>
            <a:custGeom>
              <a:avLst/>
              <a:gdLst/>
              <a:ahLst/>
              <a:cxnLst/>
              <a:rect l="l" t="t" r="r" b="b"/>
              <a:pathLst>
                <a:path w="5175" h="3672" extrusionOk="0">
                  <a:moveTo>
                    <a:pt x="1763" y="1"/>
                  </a:moveTo>
                  <a:cubicBezTo>
                    <a:pt x="1600" y="1"/>
                    <a:pt x="1413" y="43"/>
                    <a:pt x="1200" y="143"/>
                  </a:cubicBezTo>
                  <a:cubicBezTo>
                    <a:pt x="0" y="703"/>
                    <a:pt x="2267" y="3671"/>
                    <a:pt x="2267" y="3671"/>
                  </a:cubicBezTo>
                  <a:cubicBezTo>
                    <a:pt x="2267" y="3671"/>
                    <a:pt x="5174" y="2075"/>
                    <a:pt x="4727" y="1038"/>
                  </a:cubicBezTo>
                  <a:cubicBezTo>
                    <a:pt x="4573" y="677"/>
                    <a:pt x="4295" y="559"/>
                    <a:pt x="3996" y="559"/>
                  </a:cubicBezTo>
                  <a:cubicBezTo>
                    <a:pt x="3428" y="559"/>
                    <a:pt x="2786" y="987"/>
                    <a:pt x="2786" y="987"/>
                  </a:cubicBezTo>
                  <a:cubicBezTo>
                    <a:pt x="2786" y="987"/>
                    <a:pt x="2555" y="1"/>
                    <a:pt x="1763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66"/>
            <p:cNvSpPr/>
            <p:nvPr/>
          </p:nvSpPr>
          <p:spPr>
            <a:xfrm>
              <a:off x="1843713" y="4340553"/>
              <a:ext cx="585432" cy="484652"/>
            </a:xfrm>
            <a:custGeom>
              <a:avLst/>
              <a:gdLst/>
              <a:ahLst/>
              <a:cxnLst/>
              <a:rect l="l" t="t" r="r" b="b"/>
              <a:pathLst>
                <a:path w="4514" h="3737" extrusionOk="0">
                  <a:moveTo>
                    <a:pt x="1169" y="67"/>
                  </a:moveTo>
                  <a:cubicBezTo>
                    <a:pt x="1301" y="67"/>
                    <a:pt x="1423" y="97"/>
                    <a:pt x="1535" y="148"/>
                  </a:cubicBezTo>
                  <a:cubicBezTo>
                    <a:pt x="2002" y="381"/>
                    <a:pt x="2165" y="1022"/>
                    <a:pt x="2165" y="1032"/>
                  </a:cubicBezTo>
                  <a:cubicBezTo>
                    <a:pt x="2165" y="1043"/>
                    <a:pt x="2175" y="1052"/>
                    <a:pt x="2185" y="1052"/>
                  </a:cubicBezTo>
                  <a:cubicBezTo>
                    <a:pt x="2191" y="1058"/>
                    <a:pt x="2196" y="1060"/>
                    <a:pt x="2201" y="1060"/>
                  </a:cubicBezTo>
                  <a:cubicBezTo>
                    <a:pt x="2206" y="1060"/>
                    <a:pt x="2211" y="1058"/>
                    <a:pt x="2216" y="1052"/>
                  </a:cubicBezTo>
                  <a:cubicBezTo>
                    <a:pt x="2225" y="1044"/>
                    <a:pt x="2859" y="623"/>
                    <a:pt x="3412" y="623"/>
                  </a:cubicBezTo>
                  <a:cubicBezTo>
                    <a:pt x="3497" y="623"/>
                    <a:pt x="3581" y="633"/>
                    <a:pt x="3660" y="656"/>
                  </a:cubicBezTo>
                  <a:cubicBezTo>
                    <a:pt x="3852" y="717"/>
                    <a:pt x="4005" y="860"/>
                    <a:pt x="4107" y="1083"/>
                  </a:cubicBezTo>
                  <a:cubicBezTo>
                    <a:pt x="4514" y="2039"/>
                    <a:pt x="1972" y="3503"/>
                    <a:pt x="1688" y="3665"/>
                  </a:cubicBezTo>
                  <a:cubicBezTo>
                    <a:pt x="1505" y="3421"/>
                    <a:pt x="91" y="1490"/>
                    <a:pt x="315" y="585"/>
                  </a:cubicBezTo>
                  <a:cubicBezTo>
                    <a:pt x="355" y="412"/>
                    <a:pt x="457" y="290"/>
                    <a:pt x="620" y="209"/>
                  </a:cubicBezTo>
                  <a:cubicBezTo>
                    <a:pt x="813" y="117"/>
                    <a:pt x="996" y="67"/>
                    <a:pt x="1169" y="67"/>
                  </a:cubicBezTo>
                  <a:close/>
                  <a:moveTo>
                    <a:pt x="1171" y="1"/>
                  </a:moveTo>
                  <a:cubicBezTo>
                    <a:pt x="991" y="1"/>
                    <a:pt x="797" y="50"/>
                    <a:pt x="590" y="148"/>
                  </a:cubicBezTo>
                  <a:cubicBezTo>
                    <a:pt x="407" y="229"/>
                    <a:pt x="294" y="372"/>
                    <a:pt x="244" y="564"/>
                  </a:cubicBezTo>
                  <a:cubicBezTo>
                    <a:pt x="0" y="1561"/>
                    <a:pt x="1586" y="3634"/>
                    <a:pt x="1647" y="3726"/>
                  </a:cubicBezTo>
                  <a:cubicBezTo>
                    <a:pt x="1657" y="3736"/>
                    <a:pt x="1667" y="3736"/>
                    <a:pt x="1677" y="3736"/>
                  </a:cubicBezTo>
                  <a:lnTo>
                    <a:pt x="1688" y="3736"/>
                  </a:lnTo>
                  <a:cubicBezTo>
                    <a:pt x="1697" y="3736"/>
                    <a:pt x="2429" y="3329"/>
                    <a:pt x="3090" y="2801"/>
                  </a:cubicBezTo>
                  <a:cubicBezTo>
                    <a:pt x="3995" y="2089"/>
                    <a:pt x="4361" y="1500"/>
                    <a:pt x="4168" y="1052"/>
                  </a:cubicBezTo>
                  <a:cubicBezTo>
                    <a:pt x="4066" y="819"/>
                    <a:pt x="3893" y="656"/>
                    <a:pt x="3680" y="595"/>
                  </a:cubicBezTo>
                  <a:cubicBezTo>
                    <a:pt x="3594" y="570"/>
                    <a:pt x="3503" y="559"/>
                    <a:pt x="3411" y="559"/>
                  </a:cubicBezTo>
                  <a:cubicBezTo>
                    <a:pt x="2915" y="559"/>
                    <a:pt x="2370" y="877"/>
                    <a:pt x="2216" y="971"/>
                  </a:cubicBezTo>
                  <a:cubicBezTo>
                    <a:pt x="2175" y="808"/>
                    <a:pt x="1993" y="300"/>
                    <a:pt x="1555" y="87"/>
                  </a:cubicBezTo>
                  <a:cubicBezTo>
                    <a:pt x="1436" y="30"/>
                    <a:pt x="1308" y="1"/>
                    <a:pt x="1171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66"/>
            <p:cNvSpPr/>
            <p:nvPr/>
          </p:nvSpPr>
          <p:spPr>
            <a:xfrm>
              <a:off x="1917507" y="4419016"/>
              <a:ext cx="68607" cy="130728"/>
            </a:xfrm>
            <a:custGeom>
              <a:avLst/>
              <a:gdLst/>
              <a:ahLst/>
              <a:cxnLst/>
              <a:rect l="l" t="t" r="r" b="b"/>
              <a:pathLst>
                <a:path w="529" h="1008" extrusionOk="0">
                  <a:moveTo>
                    <a:pt x="274" y="0"/>
                  </a:moveTo>
                  <a:cubicBezTo>
                    <a:pt x="122" y="0"/>
                    <a:pt x="0" y="224"/>
                    <a:pt x="0" y="499"/>
                  </a:cubicBezTo>
                  <a:cubicBezTo>
                    <a:pt x="0" y="783"/>
                    <a:pt x="112" y="1007"/>
                    <a:pt x="265" y="1007"/>
                  </a:cubicBezTo>
                  <a:cubicBezTo>
                    <a:pt x="267" y="1007"/>
                    <a:pt x="270" y="1007"/>
                    <a:pt x="273" y="1007"/>
                  </a:cubicBezTo>
                  <a:cubicBezTo>
                    <a:pt x="412" y="1007"/>
                    <a:pt x="529" y="778"/>
                    <a:pt x="529" y="508"/>
                  </a:cubicBezTo>
                  <a:cubicBezTo>
                    <a:pt x="529" y="224"/>
                    <a:pt x="417" y="0"/>
                    <a:pt x="27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66"/>
            <p:cNvSpPr/>
            <p:nvPr/>
          </p:nvSpPr>
          <p:spPr>
            <a:xfrm>
              <a:off x="873885" y="548144"/>
              <a:ext cx="5866381" cy="3422260"/>
            </a:xfrm>
            <a:custGeom>
              <a:avLst/>
              <a:gdLst/>
              <a:ahLst/>
              <a:cxnLst/>
              <a:rect l="l" t="t" r="r" b="b"/>
              <a:pathLst>
                <a:path w="45233" h="26388" extrusionOk="0">
                  <a:moveTo>
                    <a:pt x="26126" y="1"/>
                  </a:moveTo>
                  <a:cubicBezTo>
                    <a:pt x="20739" y="1"/>
                    <a:pt x="17908" y="3660"/>
                    <a:pt x="17908" y="3660"/>
                  </a:cubicBezTo>
                  <a:cubicBezTo>
                    <a:pt x="17908" y="3660"/>
                    <a:pt x="16400" y="2270"/>
                    <a:pt x="14038" y="2270"/>
                  </a:cubicBezTo>
                  <a:cubicBezTo>
                    <a:pt x="13298" y="2270"/>
                    <a:pt x="12473" y="2406"/>
                    <a:pt x="11585" y="2765"/>
                  </a:cubicBezTo>
                  <a:cubicBezTo>
                    <a:pt x="8138" y="4159"/>
                    <a:pt x="9663" y="9567"/>
                    <a:pt x="9663" y="9567"/>
                  </a:cubicBezTo>
                  <a:cubicBezTo>
                    <a:pt x="9663" y="9567"/>
                    <a:pt x="8468" y="8767"/>
                    <a:pt x="6788" y="8767"/>
                  </a:cubicBezTo>
                  <a:cubicBezTo>
                    <a:pt x="5683" y="8767"/>
                    <a:pt x="4368" y="9113"/>
                    <a:pt x="3046" y="10258"/>
                  </a:cubicBezTo>
                  <a:cubicBezTo>
                    <a:pt x="0" y="12903"/>
                    <a:pt x="1554" y="23252"/>
                    <a:pt x="10893" y="23252"/>
                  </a:cubicBezTo>
                  <a:cubicBezTo>
                    <a:pt x="12714" y="23252"/>
                    <a:pt x="14831" y="22859"/>
                    <a:pt x="17267" y="21938"/>
                  </a:cubicBezTo>
                  <a:cubicBezTo>
                    <a:pt x="17267" y="21938"/>
                    <a:pt x="17471" y="25659"/>
                    <a:pt x="20093" y="26300"/>
                  </a:cubicBezTo>
                  <a:cubicBezTo>
                    <a:pt x="20340" y="26360"/>
                    <a:pt x="20582" y="26387"/>
                    <a:pt x="20818" y="26387"/>
                  </a:cubicBezTo>
                  <a:cubicBezTo>
                    <a:pt x="23088" y="26387"/>
                    <a:pt x="24790" y="23860"/>
                    <a:pt x="24790" y="23860"/>
                  </a:cubicBezTo>
                  <a:cubicBezTo>
                    <a:pt x="24790" y="23860"/>
                    <a:pt x="25690" y="24656"/>
                    <a:pt x="27026" y="24656"/>
                  </a:cubicBezTo>
                  <a:cubicBezTo>
                    <a:pt x="28028" y="24656"/>
                    <a:pt x="29276" y="24208"/>
                    <a:pt x="30575" y="22640"/>
                  </a:cubicBezTo>
                  <a:cubicBezTo>
                    <a:pt x="30575" y="22640"/>
                    <a:pt x="32956" y="23745"/>
                    <a:pt x="35781" y="23745"/>
                  </a:cubicBezTo>
                  <a:cubicBezTo>
                    <a:pt x="37522" y="23745"/>
                    <a:pt x="39431" y="23326"/>
                    <a:pt x="41055" y="21969"/>
                  </a:cubicBezTo>
                  <a:cubicBezTo>
                    <a:pt x="45233" y="18480"/>
                    <a:pt x="42556" y="10757"/>
                    <a:pt x="36814" y="10757"/>
                  </a:cubicBezTo>
                  <a:cubicBezTo>
                    <a:pt x="36701" y="10757"/>
                    <a:pt x="36586" y="10760"/>
                    <a:pt x="36471" y="10766"/>
                  </a:cubicBezTo>
                  <a:cubicBezTo>
                    <a:pt x="36471" y="10766"/>
                    <a:pt x="34987" y="1109"/>
                    <a:pt x="27850" y="122"/>
                  </a:cubicBezTo>
                  <a:cubicBezTo>
                    <a:pt x="27249" y="39"/>
                    <a:pt x="26674" y="1"/>
                    <a:pt x="2612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66"/>
            <p:cNvSpPr/>
            <p:nvPr/>
          </p:nvSpPr>
          <p:spPr>
            <a:xfrm>
              <a:off x="1076333" y="543216"/>
              <a:ext cx="5461092" cy="3431597"/>
            </a:xfrm>
            <a:custGeom>
              <a:avLst/>
              <a:gdLst/>
              <a:ahLst/>
              <a:cxnLst/>
              <a:rect l="l" t="t" r="r" b="b"/>
              <a:pathLst>
                <a:path w="42108" h="26460" extrusionOk="0">
                  <a:moveTo>
                    <a:pt x="24577" y="71"/>
                  </a:moveTo>
                  <a:cubicBezTo>
                    <a:pt x="25117" y="71"/>
                    <a:pt x="25685" y="108"/>
                    <a:pt x="26279" y="191"/>
                  </a:cubicBezTo>
                  <a:cubicBezTo>
                    <a:pt x="29949" y="700"/>
                    <a:pt x="32093" y="3556"/>
                    <a:pt x="33243" y="5864"/>
                  </a:cubicBezTo>
                  <a:cubicBezTo>
                    <a:pt x="34493" y="8374"/>
                    <a:pt x="34869" y="10794"/>
                    <a:pt x="34879" y="10814"/>
                  </a:cubicBezTo>
                  <a:cubicBezTo>
                    <a:pt x="34879" y="10834"/>
                    <a:pt x="34889" y="10845"/>
                    <a:pt x="34910" y="10845"/>
                  </a:cubicBezTo>
                  <a:cubicBezTo>
                    <a:pt x="35031" y="10838"/>
                    <a:pt x="35151" y="10835"/>
                    <a:pt x="35269" y="10835"/>
                  </a:cubicBezTo>
                  <a:cubicBezTo>
                    <a:pt x="38294" y="10835"/>
                    <a:pt x="40207" y="12926"/>
                    <a:pt x="40999" y="14932"/>
                  </a:cubicBezTo>
                  <a:cubicBezTo>
                    <a:pt x="42036" y="17575"/>
                    <a:pt x="41436" y="20340"/>
                    <a:pt x="39474" y="21976"/>
                  </a:cubicBezTo>
                  <a:cubicBezTo>
                    <a:pt x="37826" y="23356"/>
                    <a:pt x="35871" y="23747"/>
                    <a:pt x="34195" y="23747"/>
                  </a:cubicBezTo>
                  <a:cubicBezTo>
                    <a:pt x="33648" y="23747"/>
                    <a:pt x="33130" y="23706"/>
                    <a:pt x="32663" y="23643"/>
                  </a:cubicBezTo>
                  <a:cubicBezTo>
                    <a:pt x="30609" y="23369"/>
                    <a:pt x="29044" y="22658"/>
                    <a:pt x="29023" y="22647"/>
                  </a:cubicBezTo>
                  <a:cubicBezTo>
                    <a:pt x="29021" y="22644"/>
                    <a:pt x="29017" y="22643"/>
                    <a:pt x="29013" y="22643"/>
                  </a:cubicBezTo>
                  <a:cubicBezTo>
                    <a:pt x="29003" y="22643"/>
                    <a:pt x="28990" y="22650"/>
                    <a:pt x="28983" y="22658"/>
                  </a:cubicBezTo>
                  <a:cubicBezTo>
                    <a:pt x="27966" y="23887"/>
                    <a:pt x="26868" y="24558"/>
                    <a:pt x="25720" y="24650"/>
                  </a:cubicBezTo>
                  <a:cubicBezTo>
                    <a:pt x="25634" y="24657"/>
                    <a:pt x="25550" y="24660"/>
                    <a:pt x="25468" y="24660"/>
                  </a:cubicBezTo>
                  <a:cubicBezTo>
                    <a:pt x="24159" y="24660"/>
                    <a:pt x="23259" y="23877"/>
                    <a:pt x="23249" y="23867"/>
                  </a:cubicBezTo>
                  <a:lnTo>
                    <a:pt x="23219" y="23867"/>
                  </a:lnTo>
                  <a:cubicBezTo>
                    <a:pt x="23209" y="23867"/>
                    <a:pt x="23209" y="23867"/>
                    <a:pt x="23199" y="23877"/>
                  </a:cubicBezTo>
                  <a:cubicBezTo>
                    <a:pt x="23180" y="23905"/>
                    <a:pt x="21473" y="26391"/>
                    <a:pt x="19245" y="26391"/>
                  </a:cubicBezTo>
                  <a:cubicBezTo>
                    <a:pt x="19016" y="26391"/>
                    <a:pt x="18781" y="26364"/>
                    <a:pt x="18543" y="26307"/>
                  </a:cubicBezTo>
                  <a:cubicBezTo>
                    <a:pt x="15971" y="25676"/>
                    <a:pt x="15747" y="22007"/>
                    <a:pt x="15747" y="21966"/>
                  </a:cubicBezTo>
                  <a:cubicBezTo>
                    <a:pt x="15747" y="21956"/>
                    <a:pt x="15737" y="21946"/>
                    <a:pt x="15727" y="21946"/>
                  </a:cubicBezTo>
                  <a:cubicBezTo>
                    <a:pt x="15727" y="21935"/>
                    <a:pt x="15717" y="21935"/>
                    <a:pt x="15706" y="21935"/>
                  </a:cubicBezTo>
                  <a:lnTo>
                    <a:pt x="15696" y="21935"/>
                  </a:lnTo>
                  <a:cubicBezTo>
                    <a:pt x="13378" y="22814"/>
                    <a:pt x="11252" y="23255"/>
                    <a:pt x="9336" y="23255"/>
                  </a:cubicBezTo>
                  <a:cubicBezTo>
                    <a:pt x="8304" y="23255"/>
                    <a:pt x="7333" y="23127"/>
                    <a:pt x="6425" y="22871"/>
                  </a:cubicBezTo>
                  <a:cubicBezTo>
                    <a:pt x="4290" y="22271"/>
                    <a:pt x="2562" y="20950"/>
                    <a:pt x="1424" y="19059"/>
                  </a:cubicBezTo>
                  <a:cubicBezTo>
                    <a:pt x="529" y="17554"/>
                    <a:pt x="62" y="15786"/>
                    <a:pt x="112" y="14067"/>
                  </a:cubicBezTo>
                  <a:cubicBezTo>
                    <a:pt x="153" y="12420"/>
                    <a:pt x="661" y="11058"/>
                    <a:pt x="1515" y="10326"/>
                  </a:cubicBezTo>
                  <a:cubicBezTo>
                    <a:pt x="2855" y="9161"/>
                    <a:pt x="4190" y="8842"/>
                    <a:pt x="5243" y="8842"/>
                  </a:cubicBezTo>
                  <a:cubicBezTo>
                    <a:pt x="5531" y="8842"/>
                    <a:pt x="5799" y="8866"/>
                    <a:pt x="6039" y="8903"/>
                  </a:cubicBezTo>
                  <a:cubicBezTo>
                    <a:pt x="7259" y="9086"/>
                    <a:pt x="8082" y="9635"/>
                    <a:pt x="8092" y="9635"/>
                  </a:cubicBezTo>
                  <a:cubicBezTo>
                    <a:pt x="8097" y="9640"/>
                    <a:pt x="8102" y="9643"/>
                    <a:pt x="8108" y="9643"/>
                  </a:cubicBezTo>
                  <a:cubicBezTo>
                    <a:pt x="8113" y="9643"/>
                    <a:pt x="8118" y="9640"/>
                    <a:pt x="8123" y="9635"/>
                  </a:cubicBezTo>
                  <a:cubicBezTo>
                    <a:pt x="8143" y="9625"/>
                    <a:pt x="8143" y="9614"/>
                    <a:pt x="8143" y="9594"/>
                  </a:cubicBezTo>
                  <a:cubicBezTo>
                    <a:pt x="8123" y="9544"/>
                    <a:pt x="6659" y="4206"/>
                    <a:pt x="10034" y="2834"/>
                  </a:cubicBezTo>
                  <a:cubicBezTo>
                    <a:pt x="10912" y="2478"/>
                    <a:pt x="11729" y="2343"/>
                    <a:pt x="12464" y="2343"/>
                  </a:cubicBezTo>
                  <a:cubicBezTo>
                    <a:pt x="14794" y="2343"/>
                    <a:pt x="16301" y="3703"/>
                    <a:pt x="16316" y="3718"/>
                  </a:cubicBezTo>
                  <a:cubicBezTo>
                    <a:pt x="16327" y="3729"/>
                    <a:pt x="16337" y="3729"/>
                    <a:pt x="16347" y="3729"/>
                  </a:cubicBezTo>
                  <a:cubicBezTo>
                    <a:pt x="16357" y="3729"/>
                    <a:pt x="16367" y="3729"/>
                    <a:pt x="16367" y="3718"/>
                  </a:cubicBezTo>
                  <a:cubicBezTo>
                    <a:pt x="16377" y="3709"/>
                    <a:pt x="17242" y="2600"/>
                    <a:pt x="18898" y="1614"/>
                  </a:cubicBezTo>
                  <a:cubicBezTo>
                    <a:pt x="20144" y="870"/>
                    <a:pt x="22071" y="71"/>
                    <a:pt x="24577" y="71"/>
                  </a:cubicBezTo>
                  <a:close/>
                  <a:moveTo>
                    <a:pt x="24589" y="0"/>
                  </a:moveTo>
                  <a:cubicBezTo>
                    <a:pt x="22063" y="0"/>
                    <a:pt x="20122" y="808"/>
                    <a:pt x="18858" y="1553"/>
                  </a:cubicBezTo>
                  <a:cubicBezTo>
                    <a:pt x="17343" y="2458"/>
                    <a:pt x="16489" y="3465"/>
                    <a:pt x="16337" y="3648"/>
                  </a:cubicBezTo>
                  <a:cubicBezTo>
                    <a:pt x="16117" y="3458"/>
                    <a:pt x="14648" y="2274"/>
                    <a:pt x="12469" y="2274"/>
                  </a:cubicBezTo>
                  <a:cubicBezTo>
                    <a:pt x="11726" y="2274"/>
                    <a:pt x="10900" y="2411"/>
                    <a:pt x="10013" y="2773"/>
                  </a:cubicBezTo>
                  <a:cubicBezTo>
                    <a:pt x="8590" y="3352"/>
                    <a:pt x="7808" y="4715"/>
                    <a:pt x="7736" y="6727"/>
                  </a:cubicBezTo>
                  <a:cubicBezTo>
                    <a:pt x="7696" y="8029"/>
                    <a:pt x="7971" y="9208"/>
                    <a:pt x="8052" y="9533"/>
                  </a:cubicBezTo>
                  <a:cubicBezTo>
                    <a:pt x="7818" y="9391"/>
                    <a:pt x="7076" y="8995"/>
                    <a:pt x="6049" y="8832"/>
                  </a:cubicBezTo>
                  <a:cubicBezTo>
                    <a:pt x="5807" y="8795"/>
                    <a:pt x="5538" y="8771"/>
                    <a:pt x="5248" y="8771"/>
                  </a:cubicBezTo>
                  <a:cubicBezTo>
                    <a:pt x="4183" y="8771"/>
                    <a:pt x="2830" y="9094"/>
                    <a:pt x="1464" y="10276"/>
                  </a:cubicBezTo>
                  <a:cubicBezTo>
                    <a:pt x="600" y="11028"/>
                    <a:pt x="82" y="12400"/>
                    <a:pt x="41" y="14057"/>
                  </a:cubicBezTo>
                  <a:cubicBezTo>
                    <a:pt x="1" y="15795"/>
                    <a:pt x="468" y="17575"/>
                    <a:pt x="1373" y="19089"/>
                  </a:cubicBezTo>
                  <a:cubicBezTo>
                    <a:pt x="2511" y="21000"/>
                    <a:pt x="4250" y="22332"/>
                    <a:pt x="6405" y="22942"/>
                  </a:cubicBezTo>
                  <a:cubicBezTo>
                    <a:pt x="7314" y="23199"/>
                    <a:pt x="8288" y="23327"/>
                    <a:pt x="9323" y="23327"/>
                  </a:cubicBezTo>
                  <a:cubicBezTo>
                    <a:pt x="11239" y="23327"/>
                    <a:pt x="13366" y="22888"/>
                    <a:pt x="15676" y="22017"/>
                  </a:cubicBezTo>
                  <a:cubicBezTo>
                    <a:pt x="15717" y="22454"/>
                    <a:pt x="16072" y="25768"/>
                    <a:pt x="18523" y="26368"/>
                  </a:cubicBezTo>
                  <a:cubicBezTo>
                    <a:pt x="18767" y="26429"/>
                    <a:pt x="19011" y="26460"/>
                    <a:pt x="19254" y="26460"/>
                  </a:cubicBezTo>
                  <a:cubicBezTo>
                    <a:pt x="21379" y="26460"/>
                    <a:pt x="23026" y="24243"/>
                    <a:pt x="23229" y="23948"/>
                  </a:cubicBezTo>
                  <a:cubicBezTo>
                    <a:pt x="23400" y="24081"/>
                    <a:pt x="24265" y="24730"/>
                    <a:pt x="25475" y="24730"/>
                  </a:cubicBezTo>
                  <a:cubicBezTo>
                    <a:pt x="25558" y="24730"/>
                    <a:pt x="25643" y="24727"/>
                    <a:pt x="25730" y="24721"/>
                  </a:cubicBezTo>
                  <a:cubicBezTo>
                    <a:pt x="26889" y="24630"/>
                    <a:pt x="27997" y="23959"/>
                    <a:pt x="29023" y="22719"/>
                  </a:cubicBezTo>
                  <a:cubicBezTo>
                    <a:pt x="29227" y="22810"/>
                    <a:pt x="30721" y="23460"/>
                    <a:pt x="32653" y="23715"/>
                  </a:cubicBezTo>
                  <a:cubicBezTo>
                    <a:pt x="33202" y="23787"/>
                    <a:pt x="33718" y="23820"/>
                    <a:pt x="34204" y="23820"/>
                  </a:cubicBezTo>
                  <a:cubicBezTo>
                    <a:pt x="36784" y="23820"/>
                    <a:pt x="38488" y="22891"/>
                    <a:pt x="39514" y="22027"/>
                  </a:cubicBezTo>
                  <a:cubicBezTo>
                    <a:pt x="41507" y="20370"/>
                    <a:pt x="42107" y="17575"/>
                    <a:pt x="41060" y="14911"/>
                  </a:cubicBezTo>
                  <a:cubicBezTo>
                    <a:pt x="40266" y="12880"/>
                    <a:pt x="38326" y="10765"/>
                    <a:pt x="35277" y="10765"/>
                  </a:cubicBezTo>
                  <a:cubicBezTo>
                    <a:pt x="35166" y="10765"/>
                    <a:pt x="35054" y="10768"/>
                    <a:pt x="34940" y="10773"/>
                  </a:cubicBezTo>
                  <a:cubicBezTo>
                    <a:pt x="34889" y="10479"/>
                    <a:pt x="34483" y="8202"/>
                    <a:pt x="33304" y="5843"/>
                  </a:cubicBezTo>
                  <a:cubicBezTo>
                    <a:pt x="32145" y="3515"/>
                    <a:pt x="29990" y="639"/>
                    <a:pt x="26289" y="120"/>
                  </a:cubicBezTo>
                  <a:cubicBezTo>
                    <a:pt x="25696" y="37"/>
                    <a:pt x="25129" y="0"/>
                    <a:pt x="24589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66"/>
            <p:cNvSpPr/>
            <p:nvPr/>
          </p:nvSpPr>
          <p:spPr>
            <a:xfrm>
              <a:off x="5615509" y="1417978"/>
              <a:ext cx="81966" cy="231237"/>
            </a:xfrm>
            <a:custGeom>
              <a:avLst/>
              <a:gdLst/>
              <a:ahLst/>
              <a:cxnLst/>
              <a:rect l="l" t="t" r="r" b="b"/>
              <a:pathLst>
                <a:path w="632" h="1783" extrusionOk="0">
                  <a:moveTo>
                    <a:pt x="62" y="0"/>
                  </a:moveTo>
                  <a:cubicBezTo>
                    <a:pt x="55" y="0"/>
                    <a:pt x="48" y="1"/>
                    <a:pt x="41" y="3"/>
                  </a:cubicBezTo>
                  <a:cubicBezTo>
                    <a:pt x="11" y="23"/>
                    <a:pt x="1" y="54"/>
                    <a:pt x="11" y="84"/>
                  </a:cubicBezTo>
                  <a:cubicBezTo>
                    <a:pt x="194" y="613"/>
                    <a:pt x="357" y="1162"/>
                    <a:pt x="509" y="1731"/>
                  </a:cubicBezTo>
                  <a:cubicBezTo>
                    <a:pt x="509" y="1762"/>
                    <a:pt x="540" y="1782"/>
                    <a:pt x="570" y="1782"/>
                  </a:cubicBezTo>
                  <a:lnTo>
                    <a:pt x="581" y="1782"/>
                  </a:lnTo>
                  <a:cubicBezTo>
                    <a:pt x="611" y="1772"/>
                    <a:pt x="631" y="1741"/>
                    <a:pt x="621" y="1701"/>
                  </a:cubicBezTo>
                  <a:cubicBezTo>
                    <a:pt x="479" y="1132"/>
                    <a:pt x="306" y="572"/>
                    <a:pt x="123" y="43"/>
                  </a:cubicBezTo>
                  <a:cubicBezTo>
                    <a:pt x="115" y="18"/>
                    <a:pt x="92" y="0"/>
                    <a:pt x="6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66"/>
            <p:cNvSpPr/>
            <p:nvPr/>
          </p:nvSpPr>
          <p:spPr>
            <a:xfrm>
              <a:off x="4828546" y="494971"/>
              <a:ext cx="759479" cy="821975"/>
            </a:xfrm>
            <a:custGeom>
              <a:avLst/>
              <a:gdLst/>
              <a:ahLst/>
              <a:cxnLst/>
              <a:rect l="l" t="t" r="r" b="b"/>
              <a:pathLst>
                <a:path w="5856" h="6338" extrusionOk="0">
                  <a:moveTo>
                    <a:pt x="69" y="0"/>
                  </a:moveTo>
                  <a:cubicBezTo>
                    <a:pt x="47" y="0"/>
                    <a:pt x="28" y="11"/>
                    <a:pt x="21" y="35"/>
                  </a:cubicBezTo>
                  <a:cubicBezTo>
                    <a:pt x="0" y="65"/>
                    <a:pt x="21" y="105"/>
                    <a:pt x="51" y="116"/>
                  </a:cubicBezTo>
                  <a:cubicBezTo>
                    <a:pt x="1433" y="624"/>
                    <a:pt x="4015" y="2108"/>
                    <a:pt x="5734" y="6297"/>
                  </a:cubicBezTo>
                  <a:cubicBezTo>
                    <a:pt x="5744" y="6317"/>
                    <a:pt x="5764" y="6337"/>
                    <a:pt x="5795" y="6337"/>
                  </a:cubicBezTo>
                  <a:cubicBezTo>
                    <a:pt x="5795" y="6337"/>
                    <a:pt x="5805" y="6327"/>
                    <a:pt x="5815" y="6327"/>
                  </a:cubicBezTo>
                  <a:cubicBezTo>
                    <a:pt x="5845" y="6317"/>
                    <a:pt x="5856" y="6276"/>
                    <a:pt x="5845" y="6245"/>
                  </a:cubicBezTo>
                  <a:cubicBezTo>
                    <a:pt x="4107" y="2027"/>
                    <a:pt x="1494" y="523"/>
                    <a:pt x="91" y="4"/>
                  </a:cubicBezTo>
                  <a:cubicBezTo>
                    <a:pt x="84" y="1"/>
                    <a:pt x="76" y="0"/>
                    <a:pt x="69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66"/>
            <p:cNvSpPr/>
            <p:nvPr/>
          </p:nvSpPr>
          <p:spPr>
            <a:xfrm>
              <a:off x="4674214" y="454508"/>
              <a:ext cx="68737" cy="25160"/>
            </a:xfrm>
            <a:custGeom>
              <a:avLst/>
              <a:gdLst/>
              <a:ahLst/>
              <a:cxnLst/>
              <a:rect l="l" t="t" r="r" b="b"/>
              <a:pathLst>
                <a:path w="530" h="194" extrusionOk="0">
                  <a:moveTo>
                    <a:pt x="72" y="1"/>
                  </a:moveTo>
                  <a:cubicBezTo>
                    <a:pt x="41" y="1"/>
                    <a:pt x="11" y="31"/>
                    <a:pt x="11" y="62"/>
                  </a:cubicBezTo>
                  <a:cubicBezTo>
                    <a:pt x="0" y="92"/>
                    <a:pt x="31" y="123"/>
                    <a:pt x="61" y="123"/>
                  </a:cubicBezTo>
                  <a:cubicBezTo>
                    <a:pt x="61" y="123"/>
                    <a:pt x="204" y="133"/>
                    <a:pt x="448" y="194"/>
                  </a:cubicBezTo>
                  <a:lnTo>
                    <a:pt x="458" y="194"/>
                  </a:lnTo>
                  <a:cubicBezTo>
                    <a:pt x="488" y="194"/>
                    <a:pt x="509" y="173"/>
                    <a:pt x="519" y="143"/>
                  </a:cubicBezTo>
                  <a:cubicBezTo>
                    <a:pt x="529" y="112"/>
                    <a:pt x="509" y="82"/>
                    <a:pt x="468" y="72"/>
                  </a:cubicBezTo>
                  <a:cubicBezTo>
                    <a:pt x="224" y="21"/>
                    <a:pt x="82" y="1"/>
                    <a:pt x="7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66"/>
            <p:cNvSpPr/>
            <p:nvPr/>
          </p:nvSpPr>
          <p:spPr>
            <a:xfrm>
              <a:off x="1268794" y="3305883"/>
              <a:ext cx="170157" cy="145512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67" y="1"/>
                  </a:moveTo>
                  <a:cubicBezTo>
                    <a:pt x="51" y="1"/>
                    <a:pt x="36" y="8"/>
                    <a:pt x="21" y="23"/>
                  </a:cubicBezTo>
                  <a:cubicBezTo>
                    <a:pt x="1" y="44"/>
                    <a:pt x="1" y="84"/>
                    <a:pt x="21" y="105"/>
                  </a:cubicBezTo>
                  <a:cubicBezTo>
                    <a:pt x="376" y="481"/>
                    <a:pt x="783" y="816"/>
                    <a:pt x="1210" y="1112"/>
                  </a:cubicBezTo>
                  <a:cubicBezTo>
                    <a:pt x="1221" y="1121"/>
                    <a:pt x="1230" y="1121"/>
                    <a:pt x="1241" y="1121"/>
                  </a:cubicBezTo>
                  <a:cubicBezTo>
                    <a:pt x="1261" y="1121"/>
                    <a:pt x="1282" y="1112"/>
                    <a:pt x="1291" y="1091"/>
                  </a:cubicBezTo>
                  <a:cubicBezTo>
                    <a:pt x="1312" y="1071"/>
                    <a:pt x="1312" y="1030"/>
                    <a:pt x="1282" y="1010"/>
                  </a:cubicBezTo>
                  <a:cubicBezTo>
                    <a:pt x="855" y="725"/>
                    <a:pt x="458" y="389"/>
                    <a:pt x="112" y="23"/>
                  </a:cubicBezTo>
                  <a:cubicBezTo>
                    <a:pt x="97" y="8"/>
                    <a:pt x="82" y="1"/>
                    <a:pt x="6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66"/>
            <p:cNvSpPr/>
            <p:nvPr/>
          </p:nvSpPr>
          <p:spPr>
            <a:xfrm>
              <a:off x="969468" y="2604646"/>
              <a:ext cx="221644" cy="580363"/>
            </a:xfrm>
            <a:custGeom>
              <a:avLst/>
              <a:gdLst/>
              <a:ahLst/>
              <a:cxnLst/>
              <a:rect l="l" t="t" r="r" b="b"/>
              <a:pathLst>
                <a:path w="1709" h="4475" extrusionOk="0">
                  <a:moveTo>
                    <a:pt x="76" y="0"/>
                  </a:moveTo>
                  <a:cubicBezTo>
                    <a:pt x="72" y="0"/>
                    <a:pt x="67" y="1"/>
                    <a:pt x="62" y="2"/>
                  </a:cubicBezTo>
                  <a:cubicBezTo>
                    <a:pt x="21" y="2"/>
                    <a:pt x="1" y="33"/>
                    <a:pt x="1" y="63"/>
                  </a:cubicBezTo>
                  <a:cubicBezTo>
                    <a:pt x="1" y="83"/>
                    <a:pt x="102" y="2371"/>
                    <a:pt x="1597" y="4455"/>
                  </a:cubicBezTo>
                  <a:cubicBezTo>
                    <a:pt x="1607" y="4465"/>
                    <a:pt x="1627" y="4475"/>
                    <a:pt x="1638" y="4475"/>
                  </a:cubicBezTo>
                  <a:cubicBezTo>
                    <a:pt x="1658" y="4475"/>
                    <a:pt x="1668" y="4475"/>
                    <a:pt x="1678" y="4465"/>
                  </a:cubicBezTo>
                  <a:cubicBezTo>
                    <a:pt x="1709" y="4445"/>
                    <a:pt x="1709" y="4404"/>
                    <a:pt x="1688" y="4384"/>
                  </a:cubicBezTo>
                  <a:cubicBezTo>
                    <a:pt x="224" y="2330"/>
                    <a:pt x="123" y="83"/>
                    <a:pt x="123" y="63"/>
                  </a:cubicBezTo>
                  <a:cubicBezTo>
                    <a:pt x="123" y="27"/>
                    <a:pt x="107" y="0"/>
                    <a:pt x="76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59A1B104-D584-644E-82ED-3C11E746F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573" y="266433"/>
            <a:ext cx="46990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8726" y="443132"/>
            <a:ext cx="71041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? Bằng kiến thức đã học ở tiểu học về cụm </a:t>
            </a:r>
            <a:r>
              <a:rPr lang="en-US" sz="2800" b="1" dirty="0">
                <a:solidFill>
                  <a:srgbClr val="FF0000"/>
                </a:solidFill>
              </a:rPr>
              <a:t>DT</a:t>
            </a:r>
            <a:r>
              <a:rPr lang="vi-VN" sz="2800" b="1" dirty="0">
                <a:solidFill>
                  <a:srgbClr val="FF0000"/>
                </a:solidFill>
              </a:rPr>
              <a:t>, xác định</a:t>
            </a:r>
            <a:r>
              <a:rPr lang="en-US" sz="2800" b="1" dirty="0">
                <a:solidFill>
                  <a:srgbClr val="FF0000"/>
                </a:solidFill>
              </a:rPr>
              <a:t> DT</a:t>
            </a:r>
            <a:r>
              <a:rPr lang="vi-VN" sz="2800" b="1" dirty="0">
                <a:solidFill>
                  <a:srgbClr val="FF0000"/>
                </a:solidFill>
              </a:rPr>
              <a:t> trung tâm trong ví dụ sau:</a:t>
            </a:r>
          </a:p>
          <a:p>
            <a:endParaRPr lang="vi-VN" sz="2800" dirty="0"/>
          </a:p>
          <a:p>
            <a:r>
              <a:rPr lang="en-US" sz="2800" b="1" dirty="0"/>
              <a:t>   </a:t>
            </a:r>
            <a:r>
              <a:rPr lang="vi-VN" sz="2800" b="1" dirty="0"/>
              <a:t>Tất cả những học sinh chăm chỉ ấy</a:t>
            </a:r>
          </a:p>
        </p:txBody>
      </p:sp>
    </p:spTree>
    <p:extLst>
      <p:ext uri="{BB962C8B-B14F-4D97-AF65-F5344CB8AC3E}">
        <p14:creationId xmlns:p14="http://schemas.microsoft.com/office/powerpoint/2010/main" val="2571238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286" y="126607"/>
            <a:ext cx="71534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HOẠT ĐỘNG NHÓM:</a:t>
            </a:r>
            <a:r>
              <a:rPr lang="en-US" sz="2400" b="1" dirty="0"/>
              <a:t> </a:t>
            </a:r>
            <a:r>
              <a:rPr lang="en-US" sz="2400" b="1" i="1" dirty="0"/>
              <a:t>4 </a:t>
            </a:r>
            <a:r>
              <a:rPr lang="en-US" sz="2400" b="1" i="1" dirty="0" err="1"/>
              <a:t>nhóm</a:t>
            </a:r>
            <a:r>
              <a:rPr lang="en-US" sz="2400" b="1" i="1" dirty="0"/>
              <a:t> ( 8phút )</a:t>
            </a:r>
          </a:p>
          <a:p>
            <a:endParaRPr lang="en-US" sz="2400" b="1" dirty="0"/>
          </a:p>
          <a:p>
            <a:r>
              <a:rPr lang="en-US" sz="2400" b="1" dirty="0"/>
              <a:t>  * </a:t>
            </a:r>
            <a:r>
              <a:rPr lang="en-US" sz="2400" b="1" i="1" u="sng" dirty="0" err="1"/>
              <a:t>Nhóm</a:t>
            </a:r>
            <a:r>
              <a:rPr lang="en-US" sz="2400" b="1" i="1" u="sng" dirty="0"/>
              <a:t> 1 - BT1/66:</a:t>
            </a:r>
            <a:r>
              <a:rPr lang="en-US" sz="2400" b="1" dirty="0"/>
              <a:t> </a:t>
            </a:r>
            <a:r>
              <a:rPr lang="en-US" sz="2400" b="1" dirty="0" err="1"/>
              <a:t>Tìm</a:t>
            </a:r>
            <a:r>
              <a:rPr lang="en-US" sz="2400" b="1" dirty="0"/>
              <a:t> </a:t>
            </a:r>
            <a:r>
              <a:rPr lang="en-US" sz="2400" b="1" dirty="0" err="1"/>
              <a:t>cụm</a:t>
            </a:r>
            <a:r>
              <a:rPr lang="en-US" sz="2400" b="1" dirty="0"/>
              <a:t> DT</a:t>
            </a:r>
          </a:p>
          <a:p>
            <a:endParaRPr lang="en-US" sz="2400" b="1" dirty="0"/>
          </a:p>
          <a:p>
            <a:r>
              <a:rPr lang="en-US" sz="2400" b="1" dirty="0"/>
              <a:t>  * </a:t>
            </a:r>
            <a:r>
              <a:rPr lang="en-US" sz="2400" b="1" i="1" u="sng" dirty="0" err="1"/>
              <a:t>Nhóm</a:t>
            </a:r>
            <a:r>
              <a:rPr lang="en-US" sz="2400" b="1" i="1" u="sng" dirty="0"/>
              <a:t> 2 - BT2/66:</a:t>
            </a:r>
            <a:r>
              <a:rPr lang="en-US" sz="2400" b="1" dirty="0"/>
              <a:t> </a:t>
            </a:r>
            <a:r>
              <a:rPr lang="en-US" sz="2400" b="1" dirty="0" err="1"/>
              <a:t>Tìm</a:t>
            </a:r>
            <a:r>
              <a:rPr lang="en-US" sz="2400" b="1" dirty="0"/>
              <a:t> 1 </a:t>
            </a:r>
            <a:r>
              <a:rPr lang="en-US" sz="2400" b="1" dirty="0" err="1"/>
              <a:t>cụm</a:t>
            </a:r>
            <a:r>
              <a:rPr lang="en-US" sz="2400" b="1" dirty="0"/>
              <a:t> DT, </a:t>
            </a:r>
            <a:r>
              <a:rPr lang="en-US" sz="2400" b="1" dirty="0" err="1"/>
              <a:t>từ</a:t>
            </a:r>
            <a:r>
              <a:rPr lang="en-US" sz="2400" b="1" dirty="0"/>
              <a:t> DT </a:t>
            </a:r>
            <a:r>
              <a:rPr lang="en-US" sz="2400" b="1" dirty="0" err="1"/>
              <a:t>trung</a:t>
            </a:r>
            <a:r>
              <a:rPr lang="en-US" sz="2400" b="1" dirty="0"/>
              <a:t> </a:t>
            </a:r>
            <a:r>
              <a:rPr lang="en-US" sz="2400" b="1" dirty="0" err="1"/>
              <a:t>tâm</a:t>
            </a:r>
            <a:r>
              <a:rPr lang="en-US" sz="2400" b="1" dirty="0"/>
              <a:t> </a:t>
            </a:r>
            <a:r>
              <a:rPr lang="en-US" sz="2400" b="1" dirty="0" err="1"/>
              <a:t>tạo</a:t>
            </a:r>
            <a:r>
              <a:rPr lang="en-US" sz="2400" b="1" dirty="0"/>
              <a:t> </a:t>
            </a:r>
            <a:r>
              <a:rPr lang="en-US" sz="2400" b="1" dirty="0" err="1"/>
              <a:t>ra</a:t>
            </a:r>
            <a:r>
              <a:rPr lang="en-US" sz="2400" b="1" dirty="0"/>
              <a:t> 3 </a:t>
            </a:r>
            <a:r>
              <a:rPr lang="en-US" sz="2400" b="1" dirty="0" err="1"/>
              <a:t>cụm</a:t>
            </a:r>
            <a:r>
              <a:rPr lang="en-US" sz="2400" b="1" dirty="0"/>
              <a:t> DT </a:t>
            </a:r>
            <a:r>
              <a:rPr lang="en-US" sz="2400" b="1" dirty="0" err="1"/>
              <a:t>khác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  * </a:t>
            </a:r>
            <a:r>
              <a:rPr lang="en-US" sz="2400" b="1" i="1" u="sng" dirty="0" err="1"/>
              <a:t>Nhóm</a:t>
            </a:r>
            <a:r>
              <a:rPr lang="en-US" sz="2400" b="1" i="1" u="sng" dirty="0"/>
              <a:t> 3 - BT3/66:</a:t>
            </a:r>
            <a:r>
              <a:rPr lang="en-US" sz="2400" b="1" dirty="0"/>
              <a:t> </a:t>
            </a:r>
            <a:r>
              <a:rPr lang="en-US" sz="2400" b="1" dirty="0" err="1"/>
              <a:t>Nhận</a:t>
            </a:r>
            <a:r>
              <a:rPr lang="en-US" sz="2400" b="1" dirty="0"/>
              <a:t> </a:t>
            </a:r>
            <a:r>
              <a:rPr lang="en-US" sz="2400" b="1" dirty="0" err="1"/>
              <a:t>xét</a:t>
            </a:r>
            <a:r>
              <a:rPr lang="en-US" sz="2400" b="1" dirty="0"/>
              <a:t> </a:t>
            </a:r>
            <a:r>
              <a:rPr lang="en-US" sz="2400" b="1" dirty="0" err="1"/>
              <a:t>về</a:t>
            </a:r>
            <a:r>
              <a:rPr lang="en-US" sz="2400" b="1" dirty="0"/>
              <a:t> </a:t>
            </a:r>
            <a:r>
              <a:rPr lang="en-US" sz="2400" b="1" dirty="0" err="1"/>
              <a:t>tác</a:t>
            </a:r>
            <a:r>
              <a:rPr lang="en-US" sz="2400" b="1" dirty="0"/>
              <a:t> </a:t>
            </a:r>
            <a:r>
              <a:rPr lang="en-US" sz="2400" b="1" dirty="0" err="1"/>
              <a:t>dụng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việc</a:t>
            </a:r>
            <a:r>
              <a:rPr lang="en-US" sz="2400" b="1" dirty="0"/>
              <a:t> </a:t>
            </a:r>
            <a:r>
              <a:rPr lang="en-US" sz="2400" b="1" dirty="0" err="1"/>
              <a:t>dùng</a:t>
            </a:r>
            <a:r>
              <a:rPr lang="en-US" sz="2400" b="1" dirty="0"/>
              <a:t> </a:t>
            </a:r>
            <a:r>
              <a:rPr lang="en-US" sz="2400" b="1" dirty="0" err="1"/>
              <a:t>cụm</a:t>
            </a:r>
            <a:r>
              <a:rPr lang="en-US" sz="2400" b="1" dirty="0"/>
              <a:t> DT </a:t>
            </a:r>
            <a:r>
              <a:rPr lang="en-US" sz="2400" b="1" dirty="0" err="1"/>
              <a:t>làm</a:t>
            </a:r>
            <a:r>
              <a:rPr lang="en-US" sz="2400" b="1" dirty="0"/>
              <a:t> </a:t>
            </a:r>
            <a:r>
              <a:rPr lang="en-US" sz="2400" b="1" dirty="0" err="1"/>
              <a:t>thành</a:t>
            </a:r>
            <a:r>
              <a:rPr lang="en-US" sz="2400" b="1" dirty="0"/>
              <a:t> </a:t>
            </a:r>
            <a:r>
              <a:rPr lang="en-US" sz="2400" b="1" dirty="0" err="1"/>
              <a:t>phần</a:t>
            </a:r>
            <a:r>
              <a:rPr lang="en-US" sz="2400" b="1" dirty="0"/>
              <a:t> </a:t>
            </a:r>
            <a:r>
              <a:rPr lang="en-US" sz="2400" b="1" dirty="0" err="1"/>
              <a:t>chính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câu</a:t>
            </a:r>
            <a:endParaRPr lang="en-US" sz="2400" b="1" dirty="0"/>
          </a:p>
          <a:p>
            <a:endParaRPr lang="en-US" sz="2400" b="1" dirty="0"/>
          </a:p>
          <a:p>
            <a:r>
              <a:rPr lang="en-US" sz="2400" b="1" dirty="0"/>
              <a:t>  * </a:t>
            </a:r>
            <a:r>
              <a:rPr lang="en-US" sz="2400" b="1" i="1" u="sng" dirty="0" err="1"/>
              <a:t>Nhóm</a:t>
            </a:r>
            <a:r>
              <a:rPr lang="en-US" sz="2400" b="1" i="1" u="sng" dirty="0"/>
              <a:t> 4 - BT4/67:</a:t>
            </a:r>
            <a:r>
              <a:rPr lang="en-US" sz="2400" b="1" dirty="0"/>
              <a:t> </a:t>
            </a:r>
            <a:r>
              <a:rPr lang="en-US" sz="2400" b="1" dirty="0" err="1"/>
              <a:t>Mở</a:t>
            </a:r>
            <a:r>
              <a:rPr lang="en-US" sz="2400" b="1" dirty="0"/>
              <a:t> </a:t>
            </a:r>
            <a:r>
              <a:rPr lang="en-US" sz="2400" b="1" dirty="0" err="1"/>
              <a:t>rộng</a:t>
            </a:r>
            <a:r>
              <a:rPr lang="en-US" sz="2400" b="1" dirty="0"/>
              <a:t> CN </a:t>
            </a:r>
            <a:r>
              <a:rPr lang="en-US" sz="2400" b="1" dirty="0" err="1"/>
              <a:t>thành</a:t>
            </a:r>
            <a:r>
              <a:rPr lang="en-US" sz="2400" b="1" dirty="0"/>
              <a:t> </a:t>
            </a:r>
            <a:r>
              <a:rPr lang="en-US" sz="2400" b="1" dirty="0" err="1"/>
              <a:t>cụm</a:t>
            </a:r>
            <a:r>
              <a:rPr lang="en-US" sz="2400" b="1" dirty="0"/>
              <a:t> DT</a:t>
            </a:r>
          </a:p>
        </p:txBody>
      </p:sp>
    </p:spTree>
    <p:extLst>
      <p:ext uri="{BB962C8B-B14F-4D97-AF65-F5344CB8AC3E}">
        <p14:creationId xmlns:p14="http://schemas.microsoft.com/office/powerpoint/2010/main" val="371800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57"/>
          <p:cNvSpPr txBox="1">
            <a:spLocks noGrp="1"/>
          </p:cNvSpPr>
          <p:nvPr>
            <p:ph type="title"/>
          </p:nvPr>
        </p:nvSpPr>
        <p:spPr>
          <a:xfrm>
            <a:off x="347774" y="590843"/>
            <a:ext cx="5214621" cy="22882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 (tr.66)</a:t>
            </a:r>
            <a:b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cụm DT</a:t>
            </a:r>
            <a:endParaRPr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59" name="Google Shape;759;p57"/>
          <p:cNvGrpSpPr/>
          <p:nvPr/>
        </p:nvGrpSpPr>
        <p:grpSpPr>
          <a:xfrm>
            <a:off x="3653706" y="348786"/>
            <a:ext cx="3388129" cy="4623936"/>
            <a:chOff x="3653706" y="348786"/>
            <a:chExt cx="3388129" cy="4623936"/>
          </a:xfrm>
        </p:grpSpPr>
        <p:sp>
          <p:nvSpPr>
            <p:cNvPr id="760" name="Google Shape;760;p57"/>
            <p:cNvSpPr/>
            <p:nvPr/>
          </p:nvSpPr>
          <p:spPr>
            <a:xfrm>
              <a:off x="5160901" y="348786"/>
              <a:ext cx="1651853" cy="1172730"/>
            </a:xfrm>
            <a:custGeom>
              <a:avLst/>
              <a:gdLst/>
              <a:ahLst/>
              <a:cxnLst/>
              <a:rect l="l" t="t" r="r" b="b"/>
              <a:pathLst>
                <a:path w="12022" h="8535" extrusionOk="0">
                  <a:moveTo>
                    <a:pt x="7415" y="4109"/>
                  </a:moveTo>
                  <a:cubicBezTo>
                    <a:pt x="7395" y="4148"/>
                    <a:pt x="7385" y="4177"/>
                    <a:pt x="7366" y="4215"/>
                  </a:cubicBezTo>
                  <a:cubicBezTo>
                    <a:pt x="7366" y="4205"/>
                    <a:pt x="7357" y="4196"/>
                    <a:pt x="7347" y="4196"/>
                  </a:cubicBezTo>
                  <a:cubicBezTo>
                    <a:pt x="7366" y="4167"/>
                    <a:pt x="7395" y="4138"/>
                    <a:pt x="7415" y="4109"/>
                  </a:cubicBezTo>
                  <a:close/>
                  <a:moveTo>
                    <a:pt x="5345" y="0"/>
                  </a:moveTo>
                  <a:cubicBezTo>
                    <a:pt x="4014" y="0"/>
                    <a:pt x="2922" y="1006"/>
                    <a:pt x="2787" y="2299"/>
                  </a:cubicBezTo>
                  <a:cubicBezTo>
                    <a:pt x="2721" y="2289"/>
                    <a:pt x="2653" y="2289"/>
                    <a:pt x="2587" y="2289"/>
                  </a:cubicBezTo>
                  <a:cubicBezTo>
                    <a:pt x="1159" y="2289"/>
                    <a:pt x="0" y="3449"/>
                    <a:pt x="0" y="4876"/>
                  </a:cubicBezTo>
                  <a:cubicBezTo>
                    <a:pt x="0" y="6313"/>
                    <a:pt x="1159" y="7472"/>
                    <a:pt x="2587" y="7472"/>
                  </a:cubicBezTo>
                  <a:cubicBezTo>
                    <a:pt x="2979" y="7472"/>
                    <a:pt x="3353" y="7385"/>
                    <a:pt x="3679" y="7232"/>
                  </a:cubicBezTo>
                  <a:cubicBezTo>
                    <a:pt x="4090" y="8008"/>
                    <a:pt x="4895" y="8535"/>
                    <a:pt x="5834" y="8535"/>
                  </a:cubicBezTo>
                  <a:cubicBezTo>
                    <a:pt x="6849" y="8535"/>
                    <a:pt x="7721" y="7913"/>
                    <a:pt x="8085" y="7031"/>
                  </a:cubicBezTo>
                  <a:cubicBezTo>
                    <a:pt x="8497" y="7366"/>
                    <a:pt x="9024" y="7568"/>
                    <a:pt x="9599" y="7568"/>
                  </a:cubicBezTo>
                  <a:cubicBezTo>
                    <a:pt x="10940" y="7568"/>
                    <a:pt x="12022" y="6485"/>
                    <a:pt x="12022" y="5144"/>
                  </a:cubicBezTo>
                  <a:cubicBezTo>
                    <a:pt x="12022" y="4196"/>
                    <a:pt x="11466" y="3372"/>
                    <a:pt x="10671" y="2979"/>
                  </a:cubicBezTo>
                  <a:cubicBezTo>
                    <a:pt x="10691" y="2845"/>
                    <a:pt x="10710" y="2711"/>
                    <a:pt x="10710" y="2577"/>
                  </a:cubicBezTo>
                  <a:cubicBezTo>
                    <a:pt x="10710" y="1466"/>
                    <a:pt x="9809" y="565"/>
                    <a:pt x="8698" y="565"/>
                  </a:cubicBezTo>
                  <a:cubicBezTo>
                    <a:pt x="8209" y="565"/>
                    <a:pt x="7759" y="747"/>
                    <a:pt x="7415" y="1035"/>
                  </a:cubicBezTo>
                  <a:cubicBezTo>
                    <a:pt x="6945" y="412"/>
                    <a:pt x="6188" y="0"/>
                    <a:pt x="53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57"/>
            <p:cNvSpPr/>
            <p:nvPr/>
          </p:nvSpPr>
          <p:spPr>
            <a:xfrm>
              <a:off x="3653706" y="915993"/>
              <a:ext cx="1204608" cy="771378"/>
            </a:xfrm>
            <a:custGeom>
              <a:avLst/>
              <a:gdLst/>
              <a:ahLst/>
              <a:cxnLst/>
              <a:rect l="l" t="t" r="r" b="b"/>
              <a:pathLst>
                <a:path w="8767" h="5614" extrusionOk="0">
                  <a:moveTo>
                    <a:pt x="3124" y="1"/>
                  </a:moveTo>
                  <a:cubicBezTo>
                    <a:pt x="2195" y="1"/>
                    <a:pt x="1438" y="758"/>
                    <a:pt x="1438" y="1686"/>
                  </a:cubicBezTo>
                  <a:lnTo>
                    <a:pt x="1438" y="1754"/>
                  </a:lnTo>
                  <a:lnTo>
                    <a:pt x="1399" y="1754"/>
                  </a:lnTo>
                  <a:cubicBezTo>
                    <a:pt x="624" y="1754"/>
                    <a:pt x="1" y="2376"/>
                    <a:pt x="1" y="3152"/>
                  </a:cubicBezTo>
                  <a:cubicBezTo>
                    <a:pt x="1" y="3928"/>
                    <a:pt x="624" y="4551"/>
                    <a:pt x="1399" y="4551"/>
                  </a:cubicBezTo>
                  <a:cubicBezTo>
                    <a:pt x="1495" y="4551"/>
                    <a:pt x="1591" y="4541"/>
                    <a:pt x="1678" y="4522"/>
                  </a:cubicBezTo>
                  <a:cubicBezTo>
                    <a:pt x="1878" y="5154"/>
                    <a:pt x="2472" y="5614"/>
                    <a:pt x="3172" y="5614"/>
                  </a:cubicBezTo>
                  <a:cubicBezTo>
                    <a:pt x="3708" y="5614"/>
                    <a:pt x="4187" y="5346"/>
                    <a:pt x="4465" y="4934"/>
                  </a:cubicBezTo>
                  <a:cubicBezTo>
                    <a:pt x="4714" y="5107"/>
                    <a:pt x="5020" y="5202"/>
                    <a:pt x="5346" y="5202"/>
                  </a:cubicBezTo>
                  <a:cubicBezTo>
                    <a:pt x="5978" y="5202"/>
                    <a:pt x="6525" y="4828"/>
                    <a:pt x="6764" y="4283"/>
                  </a:cubicBezTo>
                  <a:cubicBezTo>
                    <a:pt x="6955" y="4388"/>
                    <a:pt x="7185" y="4445"/>
                    <a:pt x="7415" y="4445"/>
                  </a:cubicBezTo>
                  <a:cubicBezTo>
                    <a:pt x="8162" y="4445"/>
                    <a:pt x="8766" y="3842"/>
                    <a:pt x="8766" y="3104"/>
                  </a:cubicBezTo>
                  <a:cubicBezTo>
                    <a:pt x="8766" y="2357"/>
                    <a:pt x="8162" y="1754"/>
                    <a:pt x="7415" y="1754"/>
                  </a:cubicBezTo>
                  <a:cubicBezTo>
                    <a:pt x="7262" y="1754"/>
                    <a:pt x="7119" y="1782"/>
                    <a:pt x="6974" y="1831"/>
                  </a:cubicBezTo>
                  <a:lnTo>
                    <a:pt x="6974" y="1754"/>
                  </a:lnTo>
                  <a:cubicBezTo>
                    <a:pt x="6974" y="1007"/>
                    <a:pt x="6371" y="403"/>
                    <a:pt x="5633" y="403"/>
                  </a:cubicBezTo>
                  <a:cubicBezTo>
                    <a:pt x="5222" y="403"/>
                    <a:pt x="4858" y="585"/>
                    <a:pt x="4609" y="873"/>
                  </a:cubicBezTo>
                  <a:cubicBezTo>
                    <a:pt x="4321" y="355"/>
                    <a:pt x="3766" y="1"/>
                    <a:pt x="312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7"/>
            <p:cNvSpPr/>
            <p:nvPr/>
          </p:nvSpPr>
          <p:spPr>
            <a:xfrm>
              <a:off x="6312492" y="3514179"/>
              <a:ext cx="8107" cy="710921"/>
            </a:xfrm>
            <a:custGeom>
              <a:avLst/>
              <a:gdLst/>
              <a:ahLst/>
              <a:cxnLst/>
              <a:rect l="l" t="t" r="r" b="b"/>
              <a:pathLst>
                <a:path w="59" h="5174" extrusionOk="0">
                  <a:moveTo>
                    <a:pt x="30" y="1"/>
                  </a:moveTo>
                  <a:cubicBezTo>
                    <a:pt x="11" y="1"/>
                    <a:pt x="1" y="11"/>
                    <a:pt x="1" y="20"/>
                  </a:cubicBezTo>
                  <a:lnTo>
                    <a:pt x="1" y="5145"/>
                  </a:lnTo>
                  <a:cubicBezTo>
                    <a:pt x="1" y="5164"/>
                    <a:pt x="11" y="5173"/>
                    <a:pt x="30" y="5173"/>
                  </a:cubicBezTo>
                  <a:cubicBezTo>
                    <a:pt x="39" y="5173"/>
                    <a:pt x="58" y="5164"/>
                    <a:pt x="58" y="5145"/>
                  </a:cubicBezTo>
                  <a:lnTo>
                    <a:pt x="58" y="20"/>
                  </a:lnTo>
                  <a:cubicBezTo>
                    <a:pt x="58" y="11"/>
                    <a:pt x="39" y="1"/>
                    <a:pt x="3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7"/>
            <p:cNvSpPr/>
            <p:nvPr/>
          </p:nvSpPr>
          <p:spPr>
            <a:xfrm>
              <a:off x="6108583" y="4105019"/>
              <a:ext cx="414681" cy="323720"/>
            </a:xfrm>
            <a:custGeom>
              <a:avLst/>
              <a:gdLst/>
              <a:ahLst/>
              <a:cxnLst/>
              <a:rect l="l" t="t" r="r" b="b"/>
              <a:pathLst>
                <a:path w="3018" h="2356" extrusionOk="0">
                  <a:moveTo>
                    <a:pt x="1514" y="1123"/>
                  </a:moveTo>
                  <a:lnTo>
                    <a:pt x="1514" y="1132"/>
                  </a:lnTo>
                  <a:lnTo>
                    <a:pt x="1504" y="1132"/>
                  </a:lnTo>
                  <a:cubicBezTo>
                    <a:pt x="1514" y="1132"/>
                    <a:pt x="1514" y="1132"/>
                    <a:pt x="1514" y="1123"/>
                  </a:cubicBezTo>
                  <a:close/>
                  <a:moveTo>
                    <a:pt x="813" y="1"/>
                  </a:moveTo>
                  <a:cubicBezTo>
                    <a:pt x="770" y="1"/>
                    <a:pt x="725" y="4"/>
                    <a:pt x="680" y="11"/>
                  </a:cubicBezTo>
                  <a:cubicBezTo>
                    <a:pt x="373" y="69"/>
                    <a:pt x="124" y="318"/>
                    <a:pt x="58" y="624"/>
                  </a:cubicBezTo>
                  <a:cubicBezTo>
                    <a:pt x="0" y="922"/>
                    <a:pt x="115" y="1190"/>
                    <a:pt x="316" y="1362"/>
                  </a:cubicBezTo>
                  <a:lnTo>
                    <a:pt x="1399" y="2320"/>
                  </a:lnTo>
                  <a:cubicBezTo>
                    <a:pt x="1432" y="2344"/>
                    <a:pt x="1473" y="2356"/>
                    <a:pt x="1514" y="2356"/>
                  </a:cubicBezTo>
                  <a:cubicBezTo>
                    <a:pt x="1554" y="2356"/>
                    <a:pt x="1595" y="2344"/>
                    <a:pt x="1629" y="2320"/>
                  </a:cubicBezTo>
                  <a:lnTo>
                    <a:pt x="2711" y="1362"/>
                  </a:lnTo>
                  <a:cubicBezTo>
                    <a:pt x="2912" y="1190"/>
                    <a:pt x="3017" y="922"/>
                    <a:pt x="2960" y="624"/>
                  </a:cubicBezTo>
                  <a:cubicBezTo>
                    <a:pt x="2902" y="318"/>
                    <a:pt x="2653" y="69"/>
                    <a:pt x="2347" y="11"/>
                  </a:cubicBezTo>
                  <a:cubicBezTo>
                    <a:pt x="2302" y="4"/>
                    <a:pt x="2257" y="1"/>
                    <a:pt x="2213" y="1"/>
                  </a:cubicBezTo>
                  <a:cubicBezTo>
                    <a:pt x="1905" y="1"/>
                    <a:pt x="1639" y="172"/>
                    <a:pt x="1514" y="424"/>
                  </a:cubicBezTo>
                  <a:cubicBezTo>
                    <a:pt x="1380" y="172"/>
                    <a:pt x="1120" y="1"/>
                    <a:pt x="813" y="1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7"/>
            <p:cNvSpPr/>
            <p:nvPr/>
          </p:nvSpPr>
          <p:spPr>
            <a:xfrm>
              <a:off x="6105973" y="4100897"/>
              <a:ext cx="421276" cy="332102"/>
            </a:xfrm>
            <a:custGeom>
              <a:avLst/>
              <a:gdLst/>
              <a:ahLst/>
              <a:cxnLst/>
              <a:rect l="l" t="t" r="r" b="b"/>
              <a:pathLst>
                <a:path w="3066" h="2417" extrusionOk="0">
                  <a:moveTo>
                    <a:pt x="1533" y="1095"/>
                  </a:moveTo>
                  <a:lnTo>
                    <a:pt x="1465" y="1210"/>
                  </a:lnTo>
                  <a:lnTo>
                    <a:pt x="1533" y="1201"/>
                  </a:lnTo>
                  <a:lnTo>
                    <a:pt x="1599" y="1210"/>
                  </a:lnTo>
                  <a:lnTo>
                    <a:pt x="1561" y="1153"/>
                  </a:lnTo>
                  <a:lnTo>
                    <a:pt x="1533" y="1095"/>
                  </a:lnTo>
                  <a:close/>
                  <a:moveTo>
                    <a:pt x="2221" y="68"/>
                  </a:moveTo>
                  <a:cubicBezTo>
                    <a:pt x="2266" y="68"/>
                    <a:pt x="2311" y="72"/>
                    <a:pt x="2357" y="80"/>
                  </a:cubicBezTo>
                  <a:cubicBezTo>
                    <a:pt x="2644" y="128"/>
                    <a:pt x="2893" y="367"/>
                    <a:pt x="2950" y="654"/>
                  </a:cubicBezTo>
                  <a:cubicBezTo>
                    <a:pt x="2998" y="923"/>
                    <a:pt x="2912" y="1191"/>
                    <a:pt x="2701" y="1363"/>
                  </a:cubicBezTo>
                  <a:lnTo>
                    <a:pt x="2653" y="1412"/>
                  </a:lnTo>
                  <a:lnTo>
                    <a:pt x="1619" y="2321"/>
                  </a:lnTo>
                  <a:cubicBezTo>
                    <a:pt x="1595" y="2345"/>
                    <a:pt x="1564" y="2357"/>
                    <a:pt x="1532" y="2357"/>
                  </a:cubicBezTo>
                  <a:cubicBezTo>
                    <a:pt x="1499" y="2357"/>
                    <a:pt x="1466" y="2345"/>
                    <a:pt x="1437" y="2321"/>
                  </a:cubicBezTo>
                  <a:lnTo>
                    <a:pt x="402" y="1412"/>
                  </a:lnTo>
                  <a:lnTo>
                    <a:pt x="412" y="1412"/>
                  </a:lnTo>
                  <a:lnTo>
                    <a:pt x="354" y="1363"/>
                  </a:lnTo>
                  <a:cubicBezTo>
                    <a:pt x="153" y="1191"/>
                    <a:pt x="58" y="923"/>
                    <a:pt x="115" y="654"/>
                  </a:cubicBezTo>
                  <a:cubicBezTo>
                    <a:pt x="173" y="367"/>
                    <a:pt x="412" y="128"/>
                    <a:pt x="709" y="80"/>
                  </a:cubicBezTo>
                  <a:cubicBezTo>
                    <a:pt x="754" y="72"/>
                    <a:pt x="800" y="68"/>
                    <a:pt x="844" y="68"/>
                  </a:cubicBezTo>
                  <a:cubicBezTo>
                    <a:pt x="1120" y="68"/>
                    <a:pt x="1372" y="217"/>
                    <a:pt x="1504" y="473"/>
                  </a:cubicBezTo>
                  <a:lnTo>
                    <a:pt x="1533" y="530"/>
                  </a:lnTo>
                  <a:lnTo>
                    <a:pt x="1561" y="473"/>
                  </a:lnTo>
                  <a:cubicBezTo>
                    <a:pt x="1693" y="217"/>
                    <a:pt x="1946" y="68"/>
                    <a:pt x="2221" y="68"/>
                  </a:cubicBezTo>
                  <a:close/>
                  <a:moveTo>
                    <a:pt x="842" y="0"/>
                  </a:moveTo>
                  <a:cubicBezTo>
                    <a:pt x="794" y="0"/>
                    <a:pt x="747" y="5"/>
                    <a:pt x="699" y="13"/>
                  </a:cubicBezTo>
                  <a:cubicBezTo>
                    <a:pt x="373" y="70"/>
                    <a:pt x="115" y="320"/>
                    <a:pt x="48" y="645"/>
                  </a:cubicBezTo>
                  <a:cubicBezTo>
                    <a:pt x="0" y="913"/>
                    <a:pt x="77" y="1182"/>
                    <a:pt x="268" y="1373"/>
                  </a:cubicBezTo>
                  <a:lnTo>
                    <a:pt x="258" y="1373"/>
                  </a:lnTo>
                  <a:lnTo>
                    <a:pt x="1399" y="2369"/>
                  </a:lnTo>
                  <a:cubicBezTo>
                    <a:pt x="1437" y="2408"/>
                    <a:pt x="1485" y="2417"/>
                    <a:pt x="1533" y="2417"/>
                  </a:cubicBezTo>
                  <a:cubicBezTo>
                    <a:pt x="1580" y="2417"/>
                    <a:pt x="1629" y="2408"/>
                    <a:pt x="1667" y="2369"/>
                  </a:cubicBezTo>
                  <a:lnTo>
                    <a:pt x="2749" y="1421"/>
                  </a:lnTo>
                  <a:lnTo>
                    <a:pt x="2797" y="1373"/>
                  </a:lnTo>
                  <a:cubicBezTo>
                    <a:pt x="2989" y="1182"/>
                    <a:pt x="3065" y="913"/>
                    <a:pt x="3017" y="645"/>
                  </a:cubicBezTo>
                  <a:cubicBezTo>
                    <a:pt x="2950" y="320"/>
                    <a:pt x="2691" y="70"/>
                    <a:pt x="2366" y="13"/>
                  </a:cubicBezTo>
                  <a:cubicBezTo>
                    <a:pt x="2317" y="5"/>
                    <a:pt x="2268" y="0"/>
                    <a:pt x="2220" y="0"/>
                  </a:cubicBezTo>
                  <a:cubicBezTo>
                    <a:pt x="1939" y="0"/>
                    <a:pt x="1680" y="141"/>
                    <a:pt x="1533" y="386"/>
                  </a:cubicBezTo>
                  <a:cubicBezTo>
                    <a:pt x="1386" y="141"/>
                    <a:pt x="1119" y="0"/>
                    <a:pt x="84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7"/>
            <p:cNvSpPr/>
            <p:nvPr/>
          </p:nvSpPr>
          <p:spPr>
            <a:xfrm>
              <a:off x="6136202" y="4131539"/>
              <a:ext cx="90960" cy="86976"/>
            </a:xfrm>
            <a:custGeom>
              <a:avLst/>
              <a:gdLst/>
              <a:ahLst/>
              <a:cxnLst/>
              <a:rect l="l" t="t" r="r" b="b"/>
              <a:pathLst>
                <a:path w="662" h="633" extrusionOk="0">
                  <a:moveTo>
                    <a:pt x="460" y="1"/>
                  </a:moveTo>
                  <a:cubicBezTo>
                    <a:pt x="364" y="1"/>
                    <a:pt x="249" y="58"/>
                    <a:pt x="163" y="173"/>
                  </a:cubicBezTo>
                  <a:cubicBezTo>
                    <a:pt x="29" y="326"/>
                    <a:pt x="0" y="518"/>
                    <a:pt x="96" y="595"/>
                  </a:cubicBezTo>
                  <a:cubicBezTo>
                    <a:pt x="125" y="623"/>
                    <a:pt x="163" y="633"/>
                    <a:pt x="202" y="633"/>
                  </a:cubicBezTo>
                  <a:cubicBezTo>
                    <a:pt x="297" y="633"/>
                    <a:pt x="412" y="565"/>
                    <a:pt x="508" y="461"/>
                  </a:cubicBezTo>
                  <a:cubicBezTo>
                    <a:pt x="632" y="307"/>
                    <a:pt x="661" y="116"/>
                    <a:pt x="575" y="39"/>
                  </a:cubicBezTo>
                  <a:cubicBezTo>
                    <a:pt x="546" y="10"/>
                    <a:pt x="508" y="1"/>
                    <a:pt x="460" y="1"/>
                  </a:cubicBezTo>
                  <a:close/>
                </a:path>
              </a:pathLst>
            </a:custGeom>
            <a:solidFill>
              <a:srgbClr val="FFE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7"/>
            <p:cNvSpPr/>
            <p:nvPr/>
          </p:nvSpPr>
          <p:spPr>
            <a:xfrm>
              <a:off x="6590325" y="3569553"/>
              <a:ext cx="6595" cy="1041236"/>
            </a:xfrm>
            <a:custGeom>
              <a:avLst/>
              <a:gdLst/>
              <a:ahLst/>
              <a:cxnLst/>
              <a:rect l="l" t="t" r="r" b="b"/>
              <a:pathLst>
                <a:path w="48" h="7578" extrusionOk="0">
                  <a:moveTo>
                    <a:pt x="19" y="0"/>
                  </a:moveTo>
                  <a:cubicBezTo>
                    <a:pt x="9" y="0"/>
                    <a:pt x="0" y="10"/>
                    <a:pt x="0" y="29"/>
                  </a:cubicBezTo>
                  <a:lnTo>
                    <a:pt x="0" y="7548"/>
                  </a:lnTo>
                  <a:cubicBezTo>
                    <a:pt x="0" y="7568"/>
                    <a:pt x="9" y="7578"/>
                    <a:pt x="19" y="7578"/>
                  </a:cubicBezTo>
                  <a:cubicBezTo>
                    <a:pt x="39" y="7578"/>
                    <a:pt x="48" y="7568"/>
                    <a:pt x="48" y="7548"/>
                  </a:cubicBezTo>
                  <a:lnTo>
                    <a:pt x="48" y="29"/>
                  </a:lnTo>
                  <a:cubicBezTo>
                    <a:pt x="48" y="10"/>
                    <a:pt x="39" y="0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7"/>
            <p:cNvSpPr/>
            <p:nvPr/>
          </p:nvSpPr>
          <p:spPr>
            <a:xfrm>
              <a:off x="6469134" y="4514760"/>
              <a:ext cx="248973" cy="193738"/>
            </a:xfrm>
            <a:custGeom>
              <a:avLst/>
              <a:gdLst/>
              <a:ahLst/>
              <a:cxnLst/>
              <a:rect l="l" t="t" r="r" b="b"/>
              <a:pathLst>
                <a:path w="1812" h="1410" extrusionOk="0">
                  <a:moveTo>
                    <a:pt x="901" y="669"/>
                  </a:moveTo>
                  <a:lnTo>
                    <a:pt x="911" y="679"/>
                  </a:lnTo>
                  <a:lnTo>
                    <a:pt x="901" y="679"/>
                  </a:lnTo>
                  <a:lnTo>
                    <a:pt x="901" y="669"/>
                  </a:lnTo>
                  <a:close/>
                  <a:moveTo>
                    <a:pt x="493" y="1"/>
                  </a:moveTo>
                  <a:cubicBezTo>
                    <a:pt x="463" y="1"/>
                    <a:pt x="434" y="4"/>
                    <a:pt x="403" y="9"/>
                  </a:cubicBezTo>
                  <a:cubicBezTo>
                    <a:pt x="221" y="37"/>
                    <a:pt x="68" y="181"/>
                    <a:pt x="39" y="373"/>
                  </a:cubicBezTo>
                  <a:cubicBezTo>
                    <a:pt x="1" y="545"/>
                    <a:pt x="68" y="708"/>
                    <a:pt x="193" y="813"/>
                  </a:cubicBezTo>
                  <a:lnTo>
                    <a:pt x="183" y="813"/>
                  </a:lnTo>
                  <a:lnTo>
                    <a:pt x="834" y="1388"/>
                  </a:lnTo>
                  <a:cubicBezTo>
                    <a:pt x="853" y="1402"/>
                    <a:pt x="880" y="1409"/>
                    <a:pt x="906" y="1409"/>
                  </a:cubicBezTo>
                  <a:cubicBezTo>
                    <a:pt x="932" y="1409"/>
                    <a:pt x="959" y="1402"/>
                    <a:pt x="978" y="1388"/>
                  </a:cubicBezTo>
                  <a:lnTo>
                    <a:pt x="1629" y="813"/>
                  </a:lnTo>
                  <a:lnTo>
                    <a:pt x="1619" y="813"/>
                  </a:lnTo>
                  <a:cubicBezTo>
                    <a:pt x="1744" y="708"/>
                    <a:pt x="1811" y="545"/>
                    <a:pt x="1773" y="373"/>
                  </a:cubicBezTo>
                  <a:cubicBezTo>
                    <a:pt x="1744" y="181"/>
                    <a:pt x="1591" y="37"/>
                    <a:pt x="1409" y="9"/>
                  </a:cubicBezTo>
                  <a:cubicBezTo>
                    <a:pt x="1378" y="4"/>
                    <a:pt x="1349" y="1"/>
                    <a:pt x="1319" y="1"/>
                  </a:cubicBezTo>
                  <a:cubicBezTo>
                    <a:pt x="1138" y="1"/>
                    <a:pt x="984" y="101"/>
                    <a:pt x="901" y="258"/>
                  </a:cubicBezTo>
                  <a:cubicBezTo>
                    <a:pt x="827" y="101"/>
                    <a:pt x="674" y="1"/>
                    <a:pt x="493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7"/>
            <p:cNvSpPr/>
            <p:nvPr/>
          </p:nvSpPr>
          <p:spPr>
            <a:xfrm>
              <a:off x="6465149" y="4509814"/>
              <a:ext cx="256943" cy="203631"/>
            </a:xfrm>
            <a:custGeom>
              <a:avLst/>
              <a:gdLst/>
              <a:ahLst/>
              <a:cxnLst/>
              <a:rect l="l" t="t" r="r" b="b"/>
              <a:pathLst>
                <a:path w="1870" h="1482" extrusionOk="0">
                  <a:moveTo>
                    <a:pt x="930" y="639"/>
                  </a:moveTo>
                  <a:lnTo>
                    <a:pt x="873" y="763"/>
                  </a:lnTo>
                  <a:lnTo>
                    <a:pt x="873" y="763"/>
                  </a:lnTo>
                  <a:lnTo>
                    <a:pt x="940" y="744"/>
                  </a:lnTo>
                  <a:lnTo>
                    <a:pt x="997" y="754"/>
                  </a:lnTo>
                  <a:lnTo>
                    <a:pt x="969" y="696"/>
                  </a:lnTo>
                  <a:lnTo>
                    <a:pt x="930" y="639"/>
                  </a:lnTo>
                  <a:close/>
                  <a:moveTo>
                    <a:pt x="1345" y="65"/>
                  </a:moveTo>
                  <a:cubicBezTo>
                    <a:pt x="1372" y="65"/>
                    <a:pt x="1400" y="68"/>
                    <a:pt x="1429" y="73"/>
                  </a:cubicBezTo>
                  <a:cubicBezTo>
                    <a:pt x="1601" y="102"/>
                    <a:pt x="1744" y="246"/>
                    <a:pt x="1773" y="409"/>
                  </a:cubicBezTo>
                  <a:cubicBezTo>
                    <a:pt x="1802" y="571"/>
                    <a:pt x="1754" y="725"/>
                    <a:pt x="1629" y="830"/>
                  </a:cubicBezTo>
                  <a:lnTo>
                    <a:pt x="1582" y="869"/>
                  </a:lnTo>
                  <a:lnTo>
                    <a:pt x="978" y="1395"/>
                  </a:lnTo>
                  <a:cubicBezTo>
                    <a:pt x="968" y="1410"/>
                    <a:pt x="952" y="1417"/>
                    <a:pt x="935" y="1417"/>
                  </a:cubicBezTo>
                  <a:cubicBezTo>
                    <a:pt x="918" y="1417"/>
                    <a:pt x="902" y="1410"/>
                    <a:pt x="892" y="1395"/>
                  </a:cubicBezTo>
                  <a:lnTo>
                    <a:pt x="288" y="869"/>
                  </a:lnTo>
                  <a:lnTo>
                    <a:pt x="241" y="830"/>
                  </a:lnTo>
                  <a:cubicBezTo>
                    <a:pt x="116" y="725"/>
                    <a:pt x="68" y="571"/>
                    <a:pt x="97" y="409"/>
                  </a:cubicBezTo>
                  <a:cubicBezTo>
                    <a:pt x="126" y="246"/>
                    <a:pt x="269" y="102"/>
                    <a:pt x="441" y="73"/>
                  </a:cubicBezTo>
                  <a:cubicBezTo>
                    <a:pt x="470" y="68"/>
                    <a:pt x="498" y="65"/>
                    <a:pt x="525" y="65"/>
                  </a:cubicBezTo>
                  <a:cubicBezTo>
                    <a:pt x="685" y="65"/>
                    <a:pt x="828" y="156"/>
                    <a:pt x="901" y="303"/>
                  </a:cubicBezTo>
                  <a:lnTo>
                    <a:pt x="930" y="361"/>
                  </a:lnTo>
                  <a:lnTo>
                    <a:pt x="969" y="303"/>
                  </a:lnTo>
                  <a:cubicBezTo>
                    <a:pt x="1042" y="156"/>
                    <a:pt x="1185" y="65"/>
                    <a:pt x="1345" y="65"/>
                  </a:cubicBezTo>
                  <a:close/>
                  <a:moveTo>
                    <a:pt x="1355" y="0"/>
                  </a:moveTo>
                  <a:cubicBezTo>
                    <a:pt x="1185" y="0"/>
                    <a:pt x="1029" y="78"/>
                    <a:pt x="930" y="226"/>
                  </a:cubicBezTo>
                  <a:cubicBezTo>
                    <a:pt x="838" y="85"/>
                    <a:pt x="681" y="1"/>
                    <a:pt x="509" y="1"/>
                  </a:cubicBezTo>
                  <a:cubicBezTo>
                    <a:pt x="484" y="1"/>
                    <a:pt x="458" y="3"/>
                    <a:pt x="432" y="7"/>
                  </a:cubicBezTo>
                  <a:cubicBezTo>
                    <a:pt x="231" y="45"/>
                    <a:pt x="68" y="198"/>
                    <a:pt x="30" y="399"/>
                  </a:cubicBezTo>
                  <a:cubicBezTo>
                    <a:pt x="1" y="552"/>
                    <a:pt x="49" y="715"/>
                    <a:pt x="145" y="830"/>
                  </a:cubicBezTo>
                  <a:lnTo>
                    <a:pt x="844" y="1443"/>
                  </a:lnTo>
                  <a:cubicBezTo>
                    <a:pt x="873" y="1472"/>
                    <a:pt x="901" y="1482"/>
                    <a:pt x="930" y="1482"/>
                  </a:cubicBezTo>
                  <a:cubicBezTo>
                    <a:pt x="969" y="1482"/>
                    <a:pt x="997" y="1472"/>
                    <a:pt x="1026" y="1443"/>
                  </a:cubicBezTo>
                  <a:lnTo>
                    <a:pt x="1678" y="878"/>
                  </a:lnTo>
                  <a:lnTo>
                    <a:pt x="1725" y="830"/>
                  </a:lnTo>
                  <a:lnTo>
                    <a:pt x="1716" y="830"/>
                  </a:lnTo>
                  <a:cubicBezTo>
                    <a:pt x="1821" y="715"/>
                    <a:pt x="1869" y="552"/>
                    <a:pt x="1840" y="399"/>
                  </a:cubicBezTo>
                  <a:cubicBezTo>
                    <a:pt x="1802" y="198"/>
                    <a:pt x="1639" y="45"/>
                    <a:pt x="1438" y="7"/>
                  </a:cubicBezTo>
                  <a:cubicBezTo>
                    <a:pt x="1410" y="2"/>
                    <a:pt x="1382" y="0"/>
                    <a:pt x="1355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7"/>
            <p:cNvSpPr/>
            <p:nvPr/>
          </p:nvSpPr>
          <p:spPr>
            <a:xfrm>
              <a:off x="6484936" y="4530287"/>
              <a:ext cx="55511" cy="51526"/>
            </a:xfrm>
            <a:custGeom>
              <a:avLst/>
              <a:gdLst/>
              <a:ahLst/>
              <a:cxnLst/>
              <a:rect l="l" t="t" r="r" b="b"/>
              <a:pathLst>
                <a:path w="404" h="375" extrusionOk="0">
                  <a:moveTo>
                    <a:pt x="278" y="1"/>
                  </a:moveTo>
                  <a:cubicBezTo>
                    <a:pt x="221" y="1"/>
                    <a:pt x="154" y="39"/>
                    <a:pt x="97" y="97"/>
                  </a:cubicBezTo>
                  <a:cubicBezTo>
                    <a:pt x="20" y="192"/>
                    <a:pt x="1" y="307"/>
                    <a:pt x="58" y="356"/>
                  </a:cubicBezTo>
                  <a:cubicBezTo>
                    <a:pt x="78" y="375"/>
                    <a:pt x="97" y="375"/>
                    <a:pt x="125" y="375"/>
                  </a:cubicBezTo>
                  <a:cubicBezTo>
                    <a:pt x="183" y="375"/>
                    <a:pt x="250" y="346"/>
                    <a:pt x="307" y="279"/>
                  </a:cubicBezTo>
                  <a:cubicBezTo>
                    <a:pt x="384" y="183"/>
                    <a:pt x="403" y="68"/>
                    <a:pt x="346" y="20"/>
                  </a:cubicBezTo>
                  <a:cubicBezTo>
                    <a:pt x="327" y="11"/>
                    <a:pt x="307" y="1"/>
                    <a:pt x="278" y="1"/>
                  </a:cubicBezTo>
                  <a:close/>
                </a:path>
              </a:pathLst>
            </a:custGeom>
            <a:solidFill>
              <a:srgbClr val="CAE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7"/>
            <p:cNvSpPr/>
            <p:nvPr/>
          </p:nvSpPr>
          <p:spPr>
            <a:xfrm>
              <a:off x="5821682" y="3541935"/>
              <a:ext cx="6595" cy="1018840"/>
            </a:xfrm>
            <a:custGeom>
              <a:avLst/>
              <a:gdLst/>
              <a:ahLst/>
              <a:cxnLst/>
              <a:rect l="l" t="t" r="r" b="b"/>
              <a:pathLst>
                <a:path w="48" h="7415" extrusionOk="0">
                  <a:moveTo>
                    <a:pt x="19" y="0"/>
                  </a:moveTo>
                  <a:cubicBezTo>
                    <a:pt x="9" y="0"/>
                    <a:pt x="0" y="9"/>
                    <a:pt x="0" y="19"/>
                  </a:cubicBezTo>
                  <a:lnTo>
                    <a:pt x="0" y="7395"/>
                  </a:lnTo>
                  <a:cubicBezTo>
                    <a:pt x="0" y="7405"/>
                    <a:pt x="9" y="7415"/>
                    <a:pt x="19" y="7415"/>
                  </a:cubicBezTo>
                  <a:cubicBezTo>
                    <a:pt x="38" y="7415"/>
                    <a:pt x="48" y="7405"/>
                    <a:pt x="48" y="7395"/>
                  </a:cubicBezTo>
                  <a:lnTo>
                    <a:pt x="48" y="19"/>
                  </a:lnTo>
                  <a:cubicBezTo>
                    <a:pt x="48" y="9"/>
                    <a:pt x="38" y="0"/>
                    <a:pt x="1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7"/>
            <p:cNvSpPr/>
            <p:nvPr/>
          </p:nvSpPr>
          <p:spPr>
            <a:xfrm>
              <a:off x="5661055" y="4435615"/>
              <a:ext cx="327842" cy="255431"/>
            </a:xfrm>
            <a:custGeom>
              <a:avLst/>
              <a:gdLst/>
              <a:ahLst/>
              <a:cxnLst/>
              <a:rect l="l" t="t" r="r" b="b"/>
              <a:pathLst>
                <a:path w="2386" h="1859" extrusionOk="0">
                  <a:moveTo>
                    <a:pt x="647" y="1"/>
                  </a:moveTo>
                  <a:cubicBezTo>
                    <a:pt x="611" y="1"/>
                    <a:pt x="574" y="4"/>
                    <a:pt x="537" y="10"/>
                  </a:cubicBezTo>
                  <a:cubicBezTo>
                    <a:pt x="297" y="58"/>
                    <a:pt x="96" y="249"/>
                    <a:pt x="48" y="489"/>
                  </a:cubicBezTo>
                  <a:cubicBezTo>
                    <a:pt x="0" y="728"/>
                    <a:pt x="96" y="939"/>
                    <a:pt x="249" y="1073"/>
                  </a:cubicBezTo>
                  <a:lnTo>
                    <a:pt x="1102" y="1830"/>
                  </a:lnTo>
                  <a:cubicBezTo>
                    <a:pt x="1126" y="1849"/>
                    <a:pt x="1157" y="1859"/>
                    <a:pt x="1189" y="1859"/>
                  </a:cubicBezTo>
                  <a:cubicBezTo>
                    <a:pt x="1222" y="1859"/>
                    <a:pt x="1255" y="1849"/>
                    <a:pt x="1284" y="1830"/>
                  </a:cubicBezTo>
                  <a:lnTo>
                    <a:pt x="2136" y="1073"/>
                  </a:lnTo>
                  <a:cubicBezTo>
                    <a:pt x="2289" y="939"/>
                    <a:pt x="2385" y="728"/>
                    <a:pt x="2338" y="489"/>
                  </a:cubicBezTo>
                  <a:cubicBezTo>
                    <a:pt x="2289" y="249"/>
                    <a:pt x="2089" y="58"/>
                    <a:pt x="1849" y="10"/>
                  </a:cubicBezTo>
                  <a:cubicBezTo>
                    <a:pt x="1811" y="4"/>
                    <a:pt x="1775" y="1"/>
                    <a:pt x="1739" y="1"/>
                  </a:cubicBezTo>
                  <a:cubicBezTo>
                    <a:pt x="1499" y="1"/>
                    <a:pt x="1296" y="136"/>
                    <a:pt x="1188" y="336"/>
                  </a:cubicBezTo>
                  <a:cubicBezTo>
                    <a:pt x="1088" y="136"/>
                    <a:pt x="887" y="1"/>
                    <a:pt x="647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7"/>
            <p:cNvSpPr/>
            <p:nvPr/>
          </p:nvSpPr>
          <p:spPr>
            <a:xfrm>
              <a:off x="5657071" y="4431493"/>
              <a:ext cx="335812" cy="263538"/>
            </a:xfrm>
            <a:custGeom>
              <a:avLst/>
              <a:gdLst/>
              <a:ahLst/>
              <a:cxnLst/>
              <a:rect l="l" t="t" r="r" b="b"/>
              <a:pathLst>
                <a:path w="2444" h="1918" extrusionOk="0">
                  <a:moveTo>
                    <a:pt x="1217" y="854"/>
                  </a:moveTo>
                  <a:lnTo>
                    <a:pt x="1160" y="969"/>
                  </a:lnTo>
                  <a:lnTo>
                    <a:pt x="1226" y="960"/>
                  </a:lnTo>
                  <a:lnTo>
                    <a:pt x="1284" y="960"/>
                  </a:lnTo>
                  <a:lnTo>
                    <a:pt x="1246" y="902"/>
                  </a:lnTo>
                  <a:lnTo>
                    <a:pt x="1217" y="854"/>
                  </a:lnTo>
                  <a:close/>
                  <a:moveTo>
                    <a:pt x="1779" y="62"/>
                  </a:moveTo>
                  <a:cubicBezTo>
                    <a:pt x="1809" y="62"/>
                    <a:pt x="1839" y="64"/>
                    <a:pt x="1869" y="68"/>
                  </a:cubicBezTo>
                  <a:cubicBezTo>
                    <a:pt x="2098" y="117"/>
                    <a:pt x="2290" y="298"/>
                    <a:pt x="2328" y="528"/>
                  </a:cubicBezTo>
                  <a:cubicBezTo>
                    <a:pt x="2376" y="730"/>
                    <a:pt x="2299" y="941"/>
                    <a:pt x="2146" y="1084"/>
                  </a:cubicBezTo>
                  <a:lnTo>
                    <a:pt x="2089" y="1122"/>
                  </a:lnTo>
                  <a:lnTo>
                    <a:pt x="2098" y="1122"/>
                  </a:lnTo>
                  <a:lnTo>
                    <a:pt x="1284" y="1831"/>
                  </a:lnTo>
                  <a:cubicBezTo>
                    <a:pt x="1265" y="1846"/>
                    <a:pt x="1241" y="1853"/>
                    <a:pt x="1217" y="1853"/>
                  </a:cubicBezTo>
                  <a:cubicBezTo>
                    <a:pt x="1193" y="1853"/>
                    <a:pt x="1169" y="1846"/>
                    <a:pt x="1150" y="1831"/>
                  </a:cubicBezTo>
                  <a:lnTo>
                    <a:pt x="345" y="1122"/>
                  </a:lnTo>
                  <a:lnTo>
                    <a:pt x="355" y="1122"/>
                  </a:lnTo>
                  <a:lnTo>
                    <a:pt x="298" y="1084"/>
                  </a:lnTo>
                  <a:cubicBezTo>
                    <a:pt x="144" y="941"/>
                    <a:pt x="68" y="730"/>
                    <a:pt x="106" y="528"/>
                  </a:cubicBezTo>
                  <a:cubicBezTo>
                    <a:pt x="154" y="298"/>
                    <a:pt x="345" y="117"/>
                    <a:pt x="575" y="68"/>
                  </a:cubicBezTo>
                  <a:cubicBezTo>
                    <a:pt x="605" y="64"/>
                    <a:pt x="635" y="62"/>
                    <a:pt x="664" y="62"/>
                  </a:cubicBezTo>
                  <a:cubicBezTo>
                    <a:pt x="882" y="62"/>
                    <a:pt x="1087" y="183"/>
                    <a:pt x="1188" y="385"/>
                  </a:cubicBezTo>
                  <a:lnTo>
                    <a:pt x="1217" y="442"/>
                  </a:lnTo>
                  <a:lnTo>
                    <a:pt x="1256" y="385"/>
                  </a:lnTo>
                  <a:cubicBezTo>
                    <a:pt x="1357" y="183"/>
                    <a:pt x="1562" y="62"/>
                    <a:pt x="1779" y="62"/>
                  </a:cubicBezTo>
                  <a:close/>
                  <a:moveTo>
                    <a:pt x="682" y="0"/>
                  </a:moveTo>
                  <a:cubicBezTo>
                    <a:pt x="643" y="0"/>
                    <a:pt x="605" y="4"/>
                    <a:pt x="566" y="11"/>
                  </a:cubicBezTo>
                  <a:cubicBezTo>
                    <a:pt x="307" y="49"/>
                    <a:pt x="96" y="260"/>
                    <a:pt x="49" y="509"/>
                  </a:cubicBezTo>
                  <a:cubicBezTo>
                    <a:pt x="0" y="720"/>
                    <a:pt x="68" y="931"/>
                    <a:pt x="211" y="1084"/>
                  </a:cubicBezTo>
                  <a:lnTo>
                    <a:pt x="202" y="1084"/>
                  </a:lnTo>
                  <a:lnTo>
                    <a:pt x="1111" y="1879"/>
                  </a:lnTo>
                  <a:cubicBezTo>
                    <a:pt x="1141" y="1908"/>
                    <a:pt x="1179" y="1918"/>
                    <a:pt x="1217" y="1918"/>
                  </a:cubicBezTo>
                  <a:cubicBezTo>
                    <a:pt x="1265" y="1918"/>
                    <a:pt x="1303" y="1908"/>
                    <a:pt x="1332" y="1879"/>
                  </a:cubicBezTo>
                  <a:lnTo>
                    <a:pt x="2184" y="1132"/>
                  </a:lnTo>
                  <a:lnTo>
                    <a:pt x="2233" y="1084"/>
                  </a:lnTo>
                  <a:cubicBezTo>
                    <a:pt x="2376" y="931"/>
                    <a:pt x="2443" y="720"/>
                    <a:pt x="2395" y="509"/>
                  </a:cubicBezTo>
                  <a:cubicBezTo>
                    <a:pt x="2348" y="260"/>
                    <a:pt x="2137" y="49"/>
                    <a:pt x="1878" y="11"/>
                  </a:cubicBezTo>
                  <a:cubicBezTo>
                    <a:pt x="1839" y="4"/>
                    <a:pt x="1800" y="0"/>
                    <a:pt x="1762" y="0"/>
                  </a:cubicBezTo>
                  <a:cubicBezTo>
                    <a:pt x="1544" y="0"/>
                    <a:pt x="1339" y="111"/>
                    <a:pt x="1217" y="298"/>
                  </a:cubicBezTo>
                  <a:cubicBezTo>
                    <a:pt x="1103" y="111"/>
                    <a:pt x="899" y="0"/>
                    <a:pt x="68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7"/>
            <p:cNvSpPr/>
            <p:nvPr/>
          </p:nvSpPr>
          <p:spPr>
            <a:xfrm>
              <a:off x="5683315" y="4456638"/>
              <a:ext cx="71312" cy="68564"/>
            </a:xfrm>
            <a:custGeom>
              <a:avLst/>
              <a:gdLst/>
              <a:ahLst/>
              <a:cxnLst/>
              <a:rect l="l" t="t" r="r" b="b"/>
              <a:pathLst>
                <a:path w="519" h="499" extrusionOk="0">
                  <a:moveTo>
                    <a:pt x="365" y="0"/>
                  </a:moveTo>
                  <a:cubicBezTo>
                    <a:pt x="288" y="0"/>
                    <a:pt x="192" y="49"/>
                    <a:pt x="126" y="134"/>
                  </a:cubicBezTo>
                  <a:cubicBezTo>
                    <a:pt x="20" y="249"/>
                    <a:pt x="1" y="403"/>
                    <a:pt x="68" y="470"/>
                  </a:cubicBezTo>
                  <a:cubicBezTo>
                    <a:pt x="97" y="489"/>
                    <a:pt x="126" y="498"/>
                    <a:pt x="154" y="498"/>
                  </a:cubicBezTo>
                  <a:cubicBezTo>
                    <a:pt x="231" y="498"/>
                    <a:pt x="327" y="451"/>
                    <a:pt x="394" y="364"/>
                  </a:cubicBezTo>
                  <a:cubicBezTo>
                    <a:pt x="499" y="240"/>
                    <a:pt x="518" y="96"/>
                    <a:pt x="441" y="29"/>
                  </a:cubicBezTo>
                  <a:cubicBezTo>
                    <a:pt x="422" y="10"/>
                    <a:pt x="394" y="0"/>
                    <a:pt x="365" y="0"/>
                  </a:cubicBezTo>
                  <a:close/>
                </a:path>
              </a:pathLst>
            </a:custGeom>
            <a:solidFill>
              <a:srgbClr val="C5C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7"/>
            <p:cNvSpPr/>
            <p:nvPr/>
          </p:nvSpPr>
          <p:spPr>
            <a:xfrm>
              <a:off x="4989832" y="3514179"/>
              <a:ext cx="7969" cy="571457"/>
            </a:xfrm>
            <a:custGeom>
              <a:avLst/>
              <a:gdLst/>
              <a:ahLst/>
              <a:cxnLst/>
              <a:rect l="l" t="t" r="r" b="b"/>
              <a:pathLst>
                <a:path w="58" h="4159" extrusionOk="0">
                  <a:moveTo>
                    <a:pt x="28" y="1"/>
                  </a:moveTo>
                  <a:cubicBezTo>
                    <a:pt x="19" y="1"/>
                    <a:pt x="0" y="11"/>
                    <a:pt x="0" y="20"/>
                  </a:cubicBezTo>
                  <a:lnTo>
                    <a:pt x="0" y="4130"/>
                  </a:lnTo>
                  <a:cubicBezTo>
                    <a:pt x="0" y="4139"/>
                    <a:pt x="19" y="4158"/>
                    <a:pt x="28" y="4158"/>
                  </a:cubicBezTo>
                  <a:cubicBezTo>
                    <a:pt x="48" y="4158"/>
                    <a:pt x="58" y="4139"/>
                    <a:pt x="58" y="4130"/>
                  </a:cubicBezTo>
                  <a:lnTo>
                    <a:pt x="58" y="20"/>
                  </a:lnTo>
                  <a:cubicBezTo>
                    <a:pt x="58" y="11"/>
                    <a:pt x="48" y="1"/>
                    <a:pt x="2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7"/>
            <p:cNvSpPr/>
            <p:nvPr/>
          </p:nvSpPr>
          <p:spPr>
            <a:xfrm>
              <a:off x="4845007" y="3988500"/>
              <a:ext cx="297614" cy="232622"/>
            </a:xfrm>
            <a:custGeom>
              <a:avLst/>
              <a:gdLst/>
              <a:ahLst/>
              <a:cxnLst/>
              <a:rect l="l" t="t" r="r" b="b"/>
              <a:pathLst>
                <a:path w="2166" h="1693" extrusionOk="0">
                  <a:moveTo>
                    <a:pt x="577" y="1"/>
                  </a:moveTo>
                  <a:cubicBezTo>
                    <a:pt x="548" y="1"/>
                    <a:pt x="518" y="3"/>
                    <a:pt x="488" y="7"/>
                  </a:cubicBezTo>
                  <a:cubicBezTo>
                    <a:pt x="269" y="45"/>
                    <a:pt x="86" y="227"/>
                    <a:pt x="39" y="448"/>
                  </a:cubicBezTo>
                  <a:cubicBezTo>
                    <a:pt x="0" y="659"/>
                    <a:pt x="77" y="859"/>
                    <a:pt x="220" y="984"/>
                  </a:cubicBezTo>
                  <a:lnTo>
                    <a:pt x="1006" y="1664"/>
                  </a:lnTo>
                  <a:cubicBezTo>
                    <a:pt x="1025" y="1683"/>
                    <a:pt x="1054" y="1693"/>
                    <a:pt x="1082" y="1693"/>
                  </a:cubicBezTo>
                  <a:cubicBezTo>
                    <a:pt x="1111" y="1693"/>
                    <a:pt x="1140" y="1683"/>
                    <a:pt x="1159" y="1664"/>
                  </a:cubicBezTo>
                  <a:lnTo>
                    <a:pt x="1945" y="984"/>
                  </a:lnTo>
                  <a:cubicBezTo>
                    <a:pt x="2089" y="859"/>
                    <a:pt x="2165" y="659"/>
                    <a:pt x="2127" y="448"/>
                  </a:cubicBezTo>
                  <a:cubicBezTo>
                    <a:pt x="2079" y="227"/>
                    <a:pt x="1897" y="45"/>
                    <a:pt x="1676" y="7"/>
                  </a:cubicBezTo>
                  <a:cubicBezTo>
                    <a:pt x="1647" y="3"/>
                    <a:pt x="1617" y="1"/>
                    <a:pt x="1588" y="1"/>
                  </a:cubicBezTo>
                  <a:cubicBezTo>
                    <a:pt x="1367" y="1"/>
                    <a:pt x="1176" y="126"/>
                    <a:pt x="1082" y="304"/>
                  </a:cubicBezTo>
                  <a:cubicBezTo>
                    <a:pt x="990" y="126"/>
                    <a:pt x="799" y="1"/>
                    <a:pt x="577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7"/>
            <p:cNvSpPr/>
            <p:nvPr/>
          </p:nvSpPr>
          <p:spPr>
            <a:xfrm>
              <a:off x="4841022" y="3984378"/>
              <a:ext cx="305446" cy="242103"/>
            </a:xfrm>
            <a:custGeom>
              <a:avLst/>
              <a:gdLst/>
              <a:ahLst/>
              <a:cxnLst/>
              <a:rect l="l" t="t" r="r" b="b"/>
              <a:pathLst>
                <a:path w="2223" h="1762" extrusionOk="0">
                  <a:moveTo>
                    <a:pt x="1111" y="774"/>
                  </a:moveTo>
                  <a:lnTo>
                    <a:pt x="1045" y="889"/>
                  </a:lnTo>
                  <a:lnTo>
                    <a:pt x="1111" y="880"/>
                  </a:lnTo>
                  <a:lnTo>
                    <a:pt x="1169" y="889"/>
                  </a:lnTo>
                  <a:lnTo>
                    <a:pt x="1141" y="823"/>
                  </a:lnTo>
                  <a:lnTo>
                    <a:pt x="1111" y="774"/>
                  </a:lnTo>
                  <a:close/>
                  <a:moveTo>
                    <a:pt x="1600" y="65"/>
                  </a:moveTo>
                  <a:cubicBezTo>
                    <a:pt x="1635" y="65"/>
                    <a:pt x="1670" y="68"/>
                    <a:pt x="1705" y="75"/>
                  </a:cubicBezTo>
                  <a:cubicBezTo>
                    <a:pt x="1907" y="114"/>
                    <a:pt x="2079" y="276"/>
                    <a:pt x="2127" y="487"/>
                  </a:cubicBezTo>
                  <a:cubicBezTo>
                    <a:pt x="2156" y="669"/>
                    <a:pt x="2098" y="861"/>
                    <a:pt x="1945" y="985"/>
                  </a:cubicBezTo>
                  <a:lnTo>
                    <a:pt x="1897" y="1033"/>
                  </a:lnTo>
                  <a:lnTo>
                    <a:pt x="1169" y="1675"/>
                  </a:lnTo>
                  <a:cubicBezTo>
                    <a:pt x="1155" y="1689"/>
                    <a:pt x="1133" y="1697"/>
                    <a:pt x="1112" y="1697"/>
                  </a:cubicBezTo>
                  <a:cubicBezTo>
                    <a:pt x="1090" y="1697"/>
                    <a:pt x="1068" y="1689"/>
                    <a:pt x="1054" y="1675"/>
                  </a:cubicBezTo>
                  <a:lnTo>
                    <a:pt x="326" y="1033"/>
                  </a:lnTo>
                  <a:lnTo>
                    <a:pt x="278" y="985"/>
                  </a:lnTo>
                  <a:cubicBezTo>
                    <a:pt x="125" y="861"/>
                    <a:pt x="68" y="669"/>
                    <a:pt x="96" y="487"/>
                  </a:cubicBezTo>
                  <a:cubicBezTo>
                    <a:pt x="144" y="276"/>
                    <a:pt x="317" y="114"/>
                    <a:pt x="517" y="75"/>
                  </a:cubicBezTo>
                  <a:cubicBezTo>
                    <a:pt x="553" y="68"/>
                    <a:pt x="588" y="65"/>
                    <a:pt x="622" y="65"/>
                  </a:cubicBezTo>
                  <a:cubicBezTo>
                    <a:pt x="815" y="65"/>
                    <a:pt x="993" y="174"/>
                    <a:pt x="1083" y="353"/>
                  </a:cubicBezTo>
                  <a:lnTo>
                    <a:pt x="1111" y="410"/>
                  </a:lnTo>
                  <a:lnTo>
                    <a:pt x="1141" y="353"/>
                  </a:lnTo>
                  <a:cubicBezTo>
                    <a:pt x="1229" y="174"/>
                    <a:pt x="1408" y="65"/>
                    <a:pt x="1600" y="65"/>
                  </a:cubicBezTo>
                  <a:close/>
                  <a:moveTo>
                    <a:pt x="606" y="0"/>
                  </a:moveTo>
                  <a:cubicBezTo>
                    <a:pt x="573" y="0"/>
                    <a:pt x="541" y="3"/>
                    <a:pt x="508" y="8"/>
                  </a:cubicBezTo>
                  <a:cubicBezTo>
                    <a:pt x="268" y="46"/>
                    <a:pt x="87" y="238"/>
                    <a:pt x="39" y="468"/>
                  </a:cubicBezTo>
                  <a:cubicBezTo>
                    <a:pt x="0" y="659"/>
                    <a:pt x="58" y="851"/>
                    <a:pt x="183" y="995"/>
                  </a:cubicBezTo>
                  <a:lnTo>
                    <a:pt x="173" y="995"/>
                  </a:lnTo>
                  <a:lnTo>
                    <a:pt x="1006" y="1723"/>
                  </a:lnTo>
                  <a:cubicBezTo>
                    <a:pt x="1035" y="1742"/>
                    <a:pt x="1073" y="1761"/>
                    <a:pt x="1111" y="1761"/>
                  </a:cubicBezTo>
                  <a:cubicBezTo>
                    <a:pt x="1150" y="1761"/>
                    <a:pt x="1188" y="1742"/>
                    <a:pt x="1217" y="1723"/>
                  </a:cubicBezTo>
                  <a:lnTo>
                    <a:pt x="1993" y="1033"/>
                  </a:lnTo>
                  <a:lnTo>
                    <a:pt x="2041" y="995"/>
                  </a:lnTo>
                  <a:cubicBezTo>
                    <a:pt x="2165" y="851"/>
                    <a:pt x="2223" y="659"/>
                    <a:pt x="2184" y="468"/>
                  </a:cubicBezTo>
                  <a:cubicBezTo>
                    <a:pt x="2137" y="238"/>
                    <a:pt x="1954" y="46"/>
                    <a:pt x="1715" y="8"/>
                  </a:cubicBezTo>
                  <a:cubicBezTo>
                    <a:pt x="1683" y="3"/>
                    <a:pt x="1650" y="0"/>
                    <a:pt x="1618" y="0"/>
                  </a:cubicBezTo>
                  <a:cubicBezTo>
                    <a:pt x="1412" y="0"/>
                    <a:pt x="1219" y="103"/>
                    <a:pt x="1111" y="276"/>
                  </a:cubicBezTo>
                  <a:cubicBezTo>
                    <a:pt x="1004" y="103"/>
                    <a:pt x="811" y="0"/>
                    <a:pt x="606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7"/>
            <p:cNvSpPr/>
            <p:nvPr/>
          </p:nvSpPr>
          <p:spPr>
            <a:xfrm>
              <a:off x="4864656" y="4007874"/>
              <a:ext cx="65953" cy="61969"/>
            </a:xfrm>
            <a:custGeom>
              <a:avLst/>
              <a:gdLst/>
              <a:ahLst/>
              <a:cxnLst/>
              <a:rect l="l" t="t" r="r" b="b"/>
              <a:pathLst>
                <a:path w="480" h="451" extrusionOk="0">
                  <a:moveTo>
                    <a:pt x="326" y="0"/>
                  </a:moveTo>
                  <a:cubicBezTo>
                    <a:pt x="260" y="0"/>
                    <a:pt x="173" y="39"/>
                    <a:pt x="116" y="115"/>
                  </a:cubicBezTo>
                  <a:cubicBezTo>
                    <a:pt x="20" y="230"/>
                    <a:pt x="1" y="364"/>
                    <a:pt x="68" y="422"/>
                  </a:cubicBezTo>
                  <a:cubicBezTo>
                    <a:pt x="87" y="441"/>
                    <a:pt x="116" y="450"/>
                    <a:pt x="145" y="450"/>
                  </a:cubicBezTo>
                  <a:cubicBezTo>
                    <a:pt x="211" y="450"/>
                    <a:pt x="298" y="412"/>
                    <a:pt x="355" y="335"/>
                  </a:cubicBezTo>
                  <a:cubicBezTo>
                    <a:pt x="451" y="220"/>
                    <a:pt x="480" y="86"/>
                    <a:pt x="403" y="29"/>
                  </a:cubicBezTo>
                  <a:cubicBezTo>
                    <a:pt x="384" y="9"/>
                    <a:pt x="355" y="0"/>
                    <a:pt x="326" y="0"/>
                  </a:cubicBezTo>
                  <a:close/>
                </a:path>
              </a:pathLst>
            </a:custGeom>
            <a:solidFill>
              <a:srgbClr val="C5C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7"/>
            <p:cNvSpPr/>
            <p:nvPr/>
          </p:nvSpPr>
          <p:spPr>
            <a:xfrm>
              <a:off x="4049982" y="3569553"/>
              <a:ext cx="8107" cy="534496"/>
            </a:xfrm>
            <a:custGeom>
              <a:avLst/>
              <a:gdLst/>
              <a:ahLst/>
              <a:cxnLst/>
              <a:rect l="l" t="t" r="r" b="b"/>
              <a:pathLst>
                <a:path w="59" h="3890" extrusionOk="0">
                  <a:moveTo>
                    <a:pt x="29" y="0"/>
                  </a:moveTo>
                  <a:cubicBezTo>
                    <a:pt x="10" y="0"/>
                    <a:pt x="1" y="10"/>
                    <a:pt x="1" y="29"/>
                  </a:cubicBezTo>
                  <a:lnTo>
                    <a:pt x="1" y="3870"/>
                  </a:lnTo>
                  <a:cubicBezTo>
                    <a:pt x="1" y="3880"/>
                    <a:pt x="10" y="3889"/>
                    <a:pt x="29" y="3889"/>
                  </a:cubicBezTo>
                  <a:cubicBezTo>
                    <a:pt x="48" y="3889"/>
                    <a:pt x="58" y="3880"/>
                    <a:pt x="58" y="3870"/>
                  </a:cubicBezTo>
                  <a:lnTo>
                    <a:pt x="58" y="29"/>
                  </a:lnTo>
                  <a:cubicBezTo>
                    <a:pt x="58" y="10"/>
                    <a:pt x="48" y="0"/>
                    <a:pt x="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7"/>
            <p:cNvSpPr/>
            <p:nvPr/>
          </p:nvSpPr>
          <p:spPr>
            <a:xfrm>
              <a:off x="3928928" y="4008149"/>
              <a:ext cx="250210" cy="194562"/>
            </a:xfrm>
            <a:custGeom>
              <a:avLst/>
              <a:gdLst/>
              <a:ahLst/>
              <a:cxnLst/>
              <a:rect l="l" t="t" r="r" b="b"/>
              <a:pathLst>
                <a:path w="1821" h="1416" extrusionOk="0">
                  <a:moveTo>
                    <a:pt x="496" y="0"/>
                  </a:moveTo>
                  <a:cubicBezTo>
                    <a:pt x="469" y="0"/>
                    <a:pt x="441" y="2"/>
                    <a:pt x="412" y="7"/>
                  </a:cubicBezTo>
                  <a:cubicBezTo>
                    <a:pt x="230" y="37"/>
                    <a:pt x="77" y="190"/>
                    <a:pt x="39" y="371"/>
                  </a:cubicBezTo>
                  <a:cubicBezTo>
                    <a:pt x="0" y="554"/>
                    <a:pt x="77" y="716"/>
                    <a:pt x="192" y="812"/>
                  </a:cubicBezTo>
                  <a:lnTo>
                    <a:pt x="843" y="1387"/>
                  </a:lnTo>
                  <a:cubicBezTo>
                    <a:pt x="862" y="1406"/>
                    <a:pt x="886" y="1416"/>
                    <a:pt x="910" y="1416"/>
                  </a:cubicBezTo>
                  <a:cubicBezTo>
                    <a:pt x="934" y="1416"/>
                    <a:pt x="958" y="1406"/>
                    <a:pt x="977" y="1387"/>
                  </a:cubicBezTo>
                  <a:lnTo>
                    <a:pt x="1629" y="812"/>
                  </a:lnTo>
                  <a:cubicBezTo>
                    <a:pt x="1744" y="716"/>
                    <a:pt x="1820" y="554"/>
                    <a:pt x="1782" y="371"/>
                  </a:cubicBezTo>
                  <a:cubicBezTo>
                    <a:pt x="1744" y="190"/>
                    <a:pt x="1590" y="37"/>
                    <a:pt x="1408" y="7"/>
                  </a:cubicBezTo>
                  <a:cubicBezTo>
                    <a:pt x="1379" y="2"/>
                    <a:pt x="1351" y="0"/>
                    <a:pt x="1324" y="0"/>
                  </a:cubicBezTo>
                  <a:cubicBezTo>
                    <a:pt x="1140" y="0"/>
                    <a:pt x="985" y="107"/>
                    <a:pt x="910" y="257"/>
                  </a:cubicBezTo>
                  <a:cubicBezTo>
                    <a:pt x="835" y="107"/>
                    <a:pt x="681" y="0"/>
                    <a:pt x="496" y="0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7"/>
            <p:cNvSpPr/>
            <p:nvPr/>
          </p:nvSpPr>
          <p:spPr>
            <a:xfrm>
              <a:off x="3924944" y="4003065"/>
              <a:ext cx="258042" cy="203631"/>
            </a:xfrm>
            <a:custGeom>
              <a:avLst/>
              <a:gdLst/>
              <a:ahLst/>
              <a:cxnLst/>
              <a:rect l="l" t="t" r="r" b="b"/>
              <a:pathLst>
                <a:path w="1878" h="1482" extrusionOk="0">
                  <a:moveTo>
                    <a:pt x="939" y="648"/>
                  </a:moveTo>
                  <a:lnTo>
                    <a:pt x="872" y="763"/>
                  </a:lnTo>
                  <a:lnTo>
                    <a:pt x="939" y="744"/>
                  </a:lnTo>
                  <a:lnTo>
                    <a:pt x="996" y="753"/>
                  </a:lnTo>
                  <a:lnTo>
                    <a:pt x="968" y="696"/>
                  </a:lnTo>
                  <a:lnTo>
                    <a:pt x="939" y="648"/>
                  </a:lnTo>
                  <a:close/>
                  <a:moveTo>
                    <a:pt x="1358" y="68"/>
                  </a:moveTo>
                  <a:cubicBezTo>
                    <a:pt x="1381" y="68"/>
                    <a:pt x="1404" y="70"/>
                    <a:pt x="1428" y="74"/>
                  </a:cubicBezTo>
                  <a:cubicBezTo>
                    <a:pt x="1600" y="102"/>
                    <a:pt x="1744" y="246"/>
                    <a:pt x="1782" y="418"/>
                  </a:cubicBezTo>
                  <a:cubicBezTo>
                    <a:pt x="1811" y="572"/>
                    <a:pt x="1754" y="725"/>
                    <a:pt x="1639" y="830"/>
                  </a:cubicBezTo>
                  <a:lnTo>
                    <a:pt x="1590" y="868"/>
                  </a:lnTo>
                  <a:lnTo>
                    <a:pt x="987" y="1405"/>
                  </a:lnTo>
                  <a:cubicBezTo>
                    <a:pt x="973" y="1414"/>
                    <a:pt x="956" y="1419"/>
                    <a:pt x="939" y="1419"/>
                  </a:cubicBezTo>
                  <a:cubicBezTo>
                    <a:pt x="922" y="1419"/>
                    <a:pt x="906" y="1414"/>
                    <a:pt x="891" y="1405"/>
                  </a:cubicBezTo>
                  <a:lnTo>
                    <a:pt x="288" y="868"/>
                  </a:lnTo>
                  <a:lnTo>
                    <a:pt x="297" y="868"/>
                  </a:lnTo>
                  <a:lnTo>
                    <a:pt x="240" y="830"/>
                  </a:lnTo>
                  <a:cubicBezTo>
                    <a:pt x="125" y="725"/>
                    <a:pt x="68" y="572"/>
                    <a:pt x="96" y="418"/>
                  </a:cubicBezTo>
                  <a:cubicBezTo>
                    <a:pt x="134" y="246"/>
                    <a:pt x="278" y="102"/>
                    <a:pt x="451" y="74"/>
                  </a:cubicBezTo>
                  <a:cubicBezTo>
                    <a:pt x="474" y="70"/>
                    <a:pt x="497" y="68"/>
                    <a:pt x="521" y="68"/>
                  </a:cubicBezTo>
                  <a:cubicBezTo>
                    <a:pt x="680" y="68"/>
                    <a:pt x="835" y="153"/>
                    <a:pt x="911" y="303"/>
                  </a:cubicBezTo>
                  <a:lnTo>
                    <a:pt x="939" y="361"/>
                  </a:lnTo>
                  <a:lnTo>
                    <a:pt x="968" y="303"/>
                  </a:lnTo>
                  <a:cubicBezTo>
                    <a:pt x="1043" y="153"/>
                    <a:pt x="1198" y="68"/>
                    <a:pt x="1358" y="68"/>
                  </a:cubicBezTo>
                  <a:close/>
                  <a:moveTo>
                    <a:pt x="508" y="1"/>
                  </a:moveTo>
                  <a:cubicBezTo>
                    <a:pt x="483" y="1"/>
                    <a:pt x="457" y="3"/>
                    <a:pt x="432" y="6"/>
                  </a:cubicBezTo>
                  <a:cubicBezTo>
                    <a:pt x="240" y="44"/>
                    <a:pt x="77" y="208"/>
                    <a:pt x="38" y="399"/>
                  </a:cubicBezTo>
                  <a:cubicBezTo>
                    <a:pt x="0" y="562"/>
                    <a:pt x="48" y="715"/>
                    <a:pt x="153" y="830"/>
                  </a:cubicBezTo>
                  <a:lnTo>
                    <a:pt x="144" y="830"/>
                  </a:lnTo>
                  <a:lnTo>
                    <a:pt x="853" y="1453"/>
                  </a:lnTo>
                  <a:cubicBezTo>
                    <a:pt x="872" y="1472"/>
                    <a:pt x="911" y="1481"/>
                    <a:pt x="939" y="1481"/>
                  </a:cubicBezTo>
                  <a:cubicBezTo>
                    <a:pt x="968" y="1481"/>
                    <a:pt x="1006" y="1472"/>
                    <a:pt x="1026" y="1453"/>
                  </a:cubicBezTo>
                  <a:lnTo>
                    <a:pt x="1677" y="878"/>
                  </a:lnTo>
                  <a:lnTo>
                    <a:pt x="1724" y="830"/>
                  </a:lnTo>
                  <a:cubicBezTo>
                    <a:pt x="1830" y="715"/>
                    <a:pt x="1878" y="562"/>
                    <a:pt x="1839" y="399"/>
                  </a:cubicBezTo>
                  <a:cubicBezTo>
                    <a:pt x="1801" y="208"/>
                    <a:pt x="1639" y="44"/>
                    <a:pt x="1447" y="6"/>
                  </a:cubicBezTo>
                  <a:cubicBezTo>
                    <a:pt x="1421" y="3"/>
                    <a:pt x="1396" y="1"/>
                    <a:pt x="1371" y="1"/>
                  </a:cubicBezTo>
                  <a:cubicBezTo>
                    <a:pt x="1196" y="1"/>
                    <a:pt x="1031" y="84"/>
                    <a:pt x="939" y="227"/>
                  </a:cubicBezTo>
                  <a:cubicBezTo>
                    <a:pt x="847" y="84"/>
                    <a:pt x="682" y="1"/>
                    <a:pt x="50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7"/>
            <p:cNvSpPr/>
            <p:nvPr/>
          </p:nvSpPr>
          <p:spPr>
            <a:xfrm>
              <a:off x="3945967" y="4023676"/>
              <a:ext cx="55373" cy="52763"/>
            </a:xfrm>
            <a:custGeom>
              <a:avLst/>
              <a:gdLst/>
              <a:ahLst/>
              <a:cxnLst/>
              <a:rect l="l" t="t" r="r" b="b"/>
              <a:pathLst>
                <a:path w="403" h="384" extrusionOk="0">
                  <a:moveTo>
                    <a:pt x="279" y="0"/>
                  </a:moveTo>
                  <a:cubicBezTo>
                    <a:pt x="221" y="0"/>
                    <a:pt x="154" y="39"/>
                    <a:pt x="96" y="105"/>
                  </a:cubicBezTo>
                  <a:cubicBezTo>
                    <a:pt x="20" y="192"/>
                    <a:pt x="0" y="307"/>
                    <a:pt x="58" y="354"/>
                  </a:cubicBezTo>
                  <a:cubicBezTo>
                    <a:pt x="77" y="373"/>
                    <a:pt x="96" y="383"/>
                    <a:pt x="125" y="383"/>
                  </a:cubicBezTo>
                  <a:cubicBezTo>
                    <a:pt x="173" y="383"/>
                    <a:pt x="249" y="345"/>
                    <a:pt x="307" y="278"/>
                  </a:cubicBezTo>
                  <a:cubicBezTo>
                    <a:pt x="384" y="182"/>
                    <a:pt x="403" y="67"/>
                    <a:pt x="345" y="19"/>
                  </a:cubicBezTo>
                  <a:cubicBezTo>
                    <a:pt x="326" y="9"/>
                    <a:pt x="298" y="0"/>
                    <a:pt x="279" y="0"/>
                  </a:cubicBezTo>
                  <a:close/>
                </a:path>
              </a:pathLst>
            </a:custGeom>
            <a:solidFill>
              <a:srgbClr val="CAEC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7"/>
            <p:cNvSpPr/>
            <p:nvPr/>
          </p:nvSpPr>
          <p:spPr>
            <a:xfrm>
              <a:off x="4502731" y="3652408"/>
              <a:ext cx="8107" cy="858353"/>
            </a:xfrm>
            <a:custGeom>
              <a:avLst/>
              <a:gdLst/>
              <a:ahLst/>
              <a:cxnLst/>
              <a:rect l="l" t="t" r="r" b="b"/>
              <a:pathLst>
                <a:path w="59" h="6247" extrusionOk="0">
                  <a:moveTo>
                    <a:pt x="29" y="1"/>
                  </a:moveTo>
                  <a:cubicBezTo>
                    <a:pt x="20" y="1"/>
                    <a:pt x="1" y="10"/>
                    <a:pt x="1" y="29"/>
                  </a:cubicBezTo>
                  <a:lnTo>
                    <a:pt x="1" y="6217"/>
                  </a:lnTo>
                  <a:cubicBezTo>
                    <a:pt x="1" y="6227"/>
                    <a:pt x="20" y="6247"/>
                    <a:pt x="29" y="6247"/>
                  </a:cubicBezTo>
                  <a:cubicBezTo>
                    <a:pt x="48" y="6247"/>
                    <a:pt x="58" y="6227"/>
                    <a:pt x="58" y="6217"/>
                  </a:cubicBezTo>
                  <a:lnTo>
                    <a:pt x="58" y="29"/>
                  </a:lnTo>
                  <a:cubicBezTo>
                    <a:pt x="58" y="10"/>
                    <a:pt x="48" y="1"/>
                    <a:pt x="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7"/>
            <p:cNvSpPr/>
            <p:nvPr/>
          </p:nvSpPr>
          <p:spPr>
            <a:xfrm>
              <a:off x="4300059" y="4407447"/>
              <a:ext cx="414681" cy="323720"/>
            </a:xfrm>
            <a:custGeom>
              <a:avLst/>
              <a:gdLst/>
              <a:ahLst/>
              <a:cxnLst/>
              <a:rect l="l" t="t" r="r" b="b"/>
              <a:pathLst>
                <a:path w="3018" h="2356" extrusionOk="0">
                  <a:moveTo>
                    <a:pt x="1514" y="1125"/>
                  </a:moveTo>
                  <a:lnTo>
                    <a:pt x="1514" y="1135"/>
                  </a:lnTo>
                  <a:lnTo>
                    <a:pt x="1504" y="1135"/>
                  </a:lnTo>
                  <a:lnTo>
                    <a:pt x="1514" y="1125"/>
                  </a:lnTo>
                  <a:close/>
                  <a:moveTo>
                    <a:pt x="825" y="0"/>
                  </a:moveTo>
                  <a:cubicBezTo>
                    <a:pt x="778" y="0"/>
                    <a:pt x="729" y="5"/>
                    <a:pt x="680" y="14"/>
                  </a:cubicBezTo>
                  <a:cubicBezTo>
                    <a:pt x="374" y="71"/>
                    <a:pt x="116" y="320"/>
                    <a:pt x="58" y="627"/>
                  </a:cubicBezTo>
                  <a:cubicBezTo>
                    <a:pt x="1" y="924"/>
                    <a:pt x="116" y="1192"/>
                    <a:pt x="316" y="1365"/>
                  </a:cubicBezTo>
                  <a:lnTo>
                    <a:pt x="307" y="1365"/>
                  </a:lnTo>
                  <a:lnTo>
                    <a:pt x="1399" y="2313"/>
                  </a:lnTo>
                  <a:cubicBezTo>
                    <a:pt x="1432" y="2341"/>
                    <a:pt x="1473" y="2356"/>
                    <a:pt x="1513" y="2356"/>
                  </a:cubicBezTo>
                  <a:cubicBezTo>
                    <a:pt x="1552" y="2356"/>
                    <a:pt x="1590" y="2341"/>
                    <a:pt x="1619" y="2313"/>
                  </a:cubicBezTo>
                  <a:lnTo>
                    <a:pt x="2711" y="1365"/>
                  </a:lnTo>
                  <a:lnTo>
                    <a:pt x="2702" y="1365"/>
                  </a:lnTo>
                  <a:cubicBezTo>
                    <a:pt x="2903" y="1192"/>
                    <a:pt x="3018" y="924"/>
                    <a:pt x="2960" y="627"/>
                  </a:cubicBezTo>
                  <a:cubicBezTo>
                    <a:pt x="2903" y="320"/>
                    <a:pt x="2644" y="71"/>
                    <a:pt x="2338" y="14"/>
                  </a:cubicBezTo>
                  <a:cubicBezTo>
                    <a:pt x="2289" y="5"/>
                    <a:pt x="2241" y="0"/>
                    <a:pt x="2194" y="0"/>
                  </a:cubicBezTo>
                  <a:cubicBezTo>
                    <a:pt x="1892" y="0"/>
                    <a:pt x="1638" y="177"/>
                    <a:pt x="1514" y="426"/>
                  </a:cubicBezTo>
                  <a:cubicBezTo>
                    <a:pt x="1381" y="177"/>
                    <a:pt x="1127" y="0"/>
                    <a:pt x="825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7"/>
            <p:cNvSpPr/>
            <p:nvPr/>
          </p:nvSpPr>
          <p:spPr>
            <a:xfrm>
              <a:off x="4296074" y="4403600"/>
              <a:ext cx="422650" cy="332239"/>
            </a:xfrm>
            <a:custGeom>
              <a:avLst/>
              <a:gdLst/>
              <a:ahLst/>
              <a:cxnLst/>
              <a:rect l="l" t="t" r="r" b="b"/>
              <a:pathLst>
                <a:path w="3076" h="2418" extrusionOk="0">
                  <a:moveTo>
                    <a:pt x="1533" y="1095"/>
                  </a:moveTo>
                  <a:lnTo>
                    <a:pt x="1476" y="1210"/>
                  </a:lnTo>
                  <a:lnTo>
                    <a:pt x="1543" y="1201"/>
                  </a:lnTo>
                  <a:lnTo>
                    <a:pt x="1601" y="1201"/>
                  </a:lnTo>
                  <a:lnTo>
                    <a:pt x="1571" y="1144"/>
                  </a:lnTo>
                  <a:lnTo>
                    <a:pt x="1533" y="1095"/>
                  </a:lnTo>
                  <a:close/>
                  <a:moveTo>
                    <a:pt x="2233" y="59"/>
                  </a:moveTo>
                  <a:cubicBezTo>
                    <a:pt x="2277" y="59"/>
                    <a:pt x="2322" y="63"/>
                    <a:pt x="2367" y="71"/>
                  </a:cubicBezTo>
                  <a:cubicBezTo>
                    <a:pt x="2654" y="128"/>
                    <a:pt x="2903" y="367"/>
                    <a:pt x="2961" y="655"/>
                  </a:cubicBezTo>
                  <a:cubicBezTo>
                    <a:pt x="3008" y="923"/>
                    <a:pt x="2922" y="1191"/>
                    <a:pt x="2712" y="1363"/>
                  </a:cubicBezTo>
                  <a:lnTo>
                    <a:pt x="2663" y="1412"/>
                  </a:lnTo>
                  <a:lnTo>
                    <a:pt x="1629" y="2321"/>
                  </a:lnTo>
                  <a:cubicBezTo>
                    <a:pt x="1605" y="2345"/>
                    <a:pt x="1572" y="2358"/>
                    <a:pt x="1538" y="2358"/>
                  </a:cubicBezTo>
                  <a:cubicBezTo>
                    <a:pt x="1505" y="2358"/>
                    <a:pt x="1471" y="2345"/>
                    <a:pt x="1447" y="2321"/>
                  </a:cubicBezTo>
                  <a:lnTo>
                    <a:pt x="413" y="1412"/>
                  </a:lnTo>
                  <a:lnTo>
                    <a:pt x="364" y="1363"/>
                  </a:lnTo>
                  <a:cubicBezTo>
                    <a:pt x="164" y="1191"/>
                    <a:pt x="68" y="923"/>
                    <a:pt x="115" y="655"/>
                  </a:cubicBezTo>
                  <a:cubicBezTo>
                    <a:pt x="173" y="367"/>
                    <a:pt x="422" y="128"/>
                    <a:pt x="709" y="71"/>
                  </a:cubicBezTo>
                  <a:cubicBezTo>
                    <a:pt x="753" y="63"/>
                    <a:pt x="797" y="59"/>
                    <a:pt x="840" y="59"/>
                  </a:cubicBezTo>
                  <a:cubicBezTo>
                    <a:pt x="1119" y="59"/>
                    <a:pt x="1380" y="216"/>
                    <a:pt x="1505" y="473"/>
                  </a:cubicBezTo>
                  <a:lnTo>
                    <a:pt x="1543" y="530"/>
                  </a:lnTo>
                  <a:lnTo>
                    <a:pt x="1571" y="473"/>
                  </a:lnTo>
                  <a:cubicBezTo>
                    <a:pt x="1696" y="216"/>
                    <a:pt x="1950" y="59"/>
                    <a:pt x="2233" y="59"/>
                  </a:cubicBezTo>
                  <a:close/>
                  <a:moveTo>
                    <a:pt x="846" y="1"/>
                  </a:moveTo>
                  <a:cubicBezTo>
                    <a:pt x="798" y="1"/>
                    <a:pt x="749" y="5"/>
                    <a:pt x="700" y="13"/>
                  </a:cubicBezTo>
                  <a:cubicBezTo>
                    <a:pt x="374" y="71"/>
                    <a:pt x="115" y="320"/>
                    <a:pt x="58" y="645"/>
                  </a:cubicBezTo>
                  <a:cubicBezTo>
                    <a:pt x="0" y="914"/>
                    <a:pt x="87" y="1182"/>
                    <a:pt x="279" y="1373"/>
                  </a:cubicBezTo>
                  <a:lnTo>
                    <a:pt x="269" y="1373"/>
                  </a:lnTo>
                  <a:lnTo>
                    <a:pt x="1409" y="2370"/>
                  </a:lnTo>
                  <a:cubicBezTo>
                    <a:pt x="1447" y="2408"/>
                    <a:pt x="1495" y="2417"/>
                    <a:pt x="1543" y="2417"/>
                  </a:cubicBezTo>
                  <a:cubicBezTo>
                    <a:pt x="1591" y="2417"/>
                    <a:pt x="1639" y="2408"/>
                    <a:pt x="1677" y="2370"/>
                  </a:cubicBezTo>
                  <a:lnTo>
                    <a:pt x="2759" y="1421"/>
                  </a:lnTo>
                  <a:lnTo>
                    <a:pt x="2808" y="1373"/>
                  </a:lnTo>
                  <a:cubicBezTo>
                    <a:pt x="2989" y="1182"/>
                    <a:pt x="3076" y="914"/>
                    <a:pt x="3018" y="645"/>
                  </a:cubicBezTo>
                  <a:cubicBezTo>
                    <a:pt x="2961" y="320"/>
                    <a:pt x="2702" y="71"/>
                    <a:pt x="2376" y="13"/>
                  </a:cubicBezTo>
                  <a:cubicBezTo>
                    <a:pt x="2327" y="5"/>
                    <a:pt x="2278" y="1"/>
                    <a:pt x="2230" y="1"/>
                  </a:cubicBezTo>
                  <a:cubicBezTo>
                    <a:pt x="1949" y="1"/>
                    <a:pt x="1690" y="141"/>
                    <a:pt x="1543" y="386"/>
                  </a:cubicBezTo>
                  <a:cubicBezTo>
                    <a:pt x="1387" y="141"/>
                    <a:pt x="1127" y="1"/>
                    <a:pt x="846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7"/>
            <p:cNvSpPr/>
            <p:nvPr/>
          </p:nvSpPr>
          <p:spPr>
            <a:xfrm>
              <a:off x="4327678" y="4434241"/>
              <a:ext cx="90960" cy="87113"/>
            </a:xfrm>
            <a:custGeom>
              <a:avLst/>
              <a:gdLst/>
              <a:ahLst/>
              <a:cxnLst/>
              <a:rect l="l" t="t" r="r" b="b"/>
              <a:pathLst>
                <a:path w="662" h="634" extrusionOk="0">
                  <a:moveTo>
                    <a:pt x="460" y="1"/>
                  </a:moveTo>
                  <a:cubicBezTo>
                    <a:pt x="364" y="1"/>
                    <a:pt x="249" y="58"/>
                    <a:pt x="154" y="163"/>
                  </a:cubicBezTo>
                  <a:cubicBezTo>
                    <a:pt x="29" y="327"/>
                    <a:pt x="0" y="508"/>
                    <a:pt x="96" y="595"/>
                  </a:cubicBezTo>
                  <a:cubicBezTo>
                    <a:pt x="125" y="623"/>
                    <a:pt x="154" y="633"/>
                    <a:pt x="202" y="633"/>
                  </a:cubicBezTo>
                  <a:cubicBezTo>
                    <a:pt x="298" y="633"/>
                    <a:pt x="413" y="566"/>
                    <a:pt x="498" y="461"/>
                  </a:cubicBezTo>
                  <a:cubicBezTo>
                    <a:pt x="633" y="307"/>
                    <a:pt x="662" y="116"/>
                    <a:pt x="566" y="39"/>
                  </a:cubicBezTo>
                  <a:cubicBezTo>
                    <a:pt x="537" y="10"/>
                    <a:pt x="498" y="1"/>
                    <a:pt x="460" y="1"/>
                  </a:cubicBezTo>
                  <a:close/>
                </a:path>
              </a:pathLst>
            </a:custGeom>
            <a:solidFill>
              <a:srgbClr val="FFEDC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7"/>
            <p:cNvSpPr/>
            <p:nvPr/>
          </p:nvSpPr>
          <p:spPr>
            <a:xfrm>
              <a:off x="5354367" y="3491920"/>
              <a:ext cx="47404" cy="1213676"/>
            </a:xfrm>
            <a:custGeom>
              <a:avLst/>
              <a:gdLst/>
              <a:ahLst/>
              <a:cxnLst/>
              <a:rect l="l" t="t" r="r" b="b"/>
              <a:pathLst>
                <a:path w="345" h="8833" extrusionOk="0">
                  <a:moveTo>
                    <a:pt x="172" y="0"/>
                  </a:moveTo>
                  <a:cubicBezTo>
                    <a:pt x="77" y="0"/>
                    <a:pt x="0" y="86"/>
                    <a:pt x="0" y="182"/>
                  </a:cubicBezTo>
                  <a:lnTo>
                    <a:pt x="0" y="8660"/>
                  </a:lnTo>
                  <a:cubicBezTo>
                    <a:pt x="0" y="8756"/>
                    <a:pt x="77" y="8832"/>
                    <a:pt x="172" y="8832"/>
                  </a:cubicBezTo>
                  <a:cubicBezTo>
                    <a:pt x="268" y="8832"/>
                    <a:pt x="345" y="8756"/>
                    <a:pt x="345" y="8660"/>
                  </a:cubicBezTo>
                  <a:lnTo>
                    <a:pt x="345" y="182"/>
                  </a:lnTo>
                  <a:cubicBezTo>
                    <a:pt x="345" y="86"/>
                    <a:pt x="268" y="0"/>
                    <a:pt x="172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57"/>
            <p:cNvSpPr/>
            <p:nvPr/>
          </p:nvSpPr>
          <p:spPr>
            <a:xfrm>
              <a:off x="5350383" y="3487935"/>
              <a:ext cx="56747" cy="1221508"/>
            </a:xfrm>
            <a:custGeom>
              <a:avLst/>
              <a:gdLst/>
              <a:ahLst/>
              <a:cxnLst/>
              <a:rect l="l" t="t" r="r" b="b"/>
              <a:pathLst>
                <a:path w="413" h="8890" extrusionOk="0">
                  <a:moveTo>
                    <a:pt x="201" y="68"/>
                  </a:moveTo>
                  <a:cubicBezTo>
                    <a:pt x="278" y="68"/>
                    <a:pt x="346" y="134"/>
                    <a:pt x="346" y="211"/>
                  </a:cubicBezTo>
                  <a:lnTo>
                    <a:pt x="346" y="8689"/>
                  </a:lnTo>
                  <a:cubicBezTo>
                    <a:pt x="346" y="8765"/>
                    <a:pt x="278" y="8823"/>
                    <a:pt x="201" y="8823"/>
                  </a:cubicBezTo>
                  <a:cubicBezTo>
                    <a:pt x="125" y="8823"/>
                    <a:pt x="67" y="8765"/>
                    <a:pt x="67" y="8689"/>
                  </a:cubicBezTo>
                  <a:lnTo>
                    <a:pt x="67" y="211"/>
                  </a:lnTo>
                  <a:cubicBezTo>
                    <a:pt x="67" y="134"/>
                    <a:pt x="125" y="68"/>
                    <a:pt x="201" y="68"/>
                  </a:cubicBezTo>
                  <a:close/>
                  <a:moveTo>
                    <a:pt x="201" y="0"/>
                  </a:moveTo>
                  <a:cubicBezTo>
                    <a:pt x="87" y="0"/>
                    <a:pt x="1" y="96"/>
                    <a:pt x="1" y="211"/>
                  </a:cubicBezTo>
                  <a:lnTo>
                    <a:pt x="1" y="8689"/>
                  </a:lnTo>
                  <a:cubicBezTo>
                    <a:pt x="1" y="8804"/>
                    <a:pt x="87" y="8890"/>
                    <a:pt x="201" y="8890"/>
                  </a:cubicBezTo>
                  <a:cubicBezTo>
                    <a:pt x="316" y="8890"/>
                    <a:pt x="412" y="8804"/>
                    <a:pt x="412" y="8689"/>
                  </a:cubicBezTo>
                  <a:lnTo>
                    <a:pt x="412" y="211"/>
                  </a:lnTo>
                  <a:cubicBezTo>
                    <a:pt x="412" y="96"/>
                    <a:pt x="316" y="0"/>
                    <a:pt x="201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57"/>
            <p:cNvSpPr/>
            <p:nvPr/>
          </p:nvSpPr>
          <p:spPr>
            <a:xfrm>
              <a:off x="5037099" y="4494837"/>
              <a:ext cx="381842" cy="474039"/>
            </a:xfrm>
            <a:custGeom>
              <a:avLst/>
              <a:gdLst/>
              <a:ahLst/>
              <a:cxnLst/>
              <a:rect l="l" t="t" r="r" b="b"/>
              <a:pathLst>
                <a:path w="2779" h="3450" extrusionOk="0">
                  <a:moveTo>
                    <a:pt x="2491" y="1"/>
                  </a:moveTo>
                  <a:cubicBezTo>
                    <a:pt x="2328" y="1"/>
                    <a:pt x="2194" y="135"/>
                    <a:pt x="2194" y="288"/>
                  </a:cubicBezTo>
                  <a:lnTo>
                    <a:pt x="2194" y="2060"/>
                  </a:lnTo>
                  <a:cubicBezTo>
                    <a:pt x="2194" y="2500"/>
                    <a:pt x="1830" y="2864"/>
                    <a:pt x="1389" y="2864"/>
                  </a:cubicBezTo>
                  <a:cubicBezTo>
                    <a:pt x="940" y="2864"/>
                    <a:pt x="576" y="2500"/>
                    <a:pt x="576" y="2060"/>
                  </a:cubicBezTo>
                  <a:lnTo>
                    <a:pt x="576" y="1342"/>
                  </a:lnTo>
                  <a:cubicBezTo>
                    <a:pt x="576" y="1178"/>
                    <a:pt x="451" y="1044"/>
                    <a:pt x="288" y="1044"/>
                  </a:cubicBezTo>
                  <a:cubicBezTo>
                    <a:pt x="125" y="1044"/>
                    <a:pt x="1" y="1178"/>
                    <a:pt x="1" y="1342"/>
                  </a:cubicBezTo>
                  <a:lnTo>
                    <a:pt x="1" y="2060"/>
                  </a:lnTo>
                  <a:cubicBezTo>
                    <a:pt x="1" y="2817"/>
                    <a:pt x="623" y="3449"/>
                    <a:pt x="1389" y="3449"/>
                  </a:cubicBezTo>
                  <a:cubicBezTo>
                    <a:pt x="2156" y="3449"/>
                    <a:pt x="2779" y="2817"/>
                    <a:pt x="2779" y="2060"/>
                  </a:cubicBezTo>
                  <a:lnTo>
                    <a:pt x="2779" y="288"/>
                  </a:lnTo>
                  <a:cubicBezTo>
                    <a:pt x="2779" y="135"/>
                    <a:pt x="2645" y="1"/>
                    <a:pt x="2491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7"/>
            <p:cNvSpPr/>
            <p:nvPr/>
          </p:nvSpPr>
          <p:spPr>
            <a:xfrm>
              <a:off x="5031878" y="4490852"/>
              <a:ext cx="391048" cy="481871"/>
            </a:xfrm>
            <a:custGeom>
              <a:avLst/>
              <a:gdLst/>
              <a:ahLst/>
              <a:cxnLst/>
              <a:rect l="l" t="t" r="r" b="b"/>
              <a:pathLst>
                <a:path w="2846" h="3507" extrusionOk="0">
                  <a:moveTo>
                    <a:pt x="2529" y="68"/>
                  </a:moveTo>
                  <a:cubicBezTo>
                    <a:pt x="2664" y="68"/>
                    <a:pt x="2779" y="183"/>
                    <a:pt x="2779" y="317"/>
                  </a:cubicBezTo>
                  <a:lnTo>
                    <a:pt x="2779" y="2089"/>
                  </a:lnTo>
                  <a:cubicBezTo>
                    <a:pt x="2779" y="2836"/>
                    <a:pt x="2175" y="3440"/>
                    <a:pt x="1427" y="3440"/>
                  </a:cubicBezTo>
                  <a:cubicBezTo>
                    <a:pt x="680" y="3440"/>
                    <a:pt x="67" y="2836"/>
                    <a:pt x="67" y="2089"/>
                  </a:cubicBezTo>
                  <a:lnTo>
                    <a:pt x="67" y="1371"/>
                  </a:lnTo>
                  <a:cubicBezTo>
                    <a:pt x="67" y="1227"/>
                    <a:pt x="182" y="1112"/>
                    <a:pt x="326" y="1112"/>
                  </a:cubicBezTo>
                  <a:cubicBezTo>
                    <a:pt x="470" y="1112"/>
                    <a:pt x="585" y="1227"/>
                    <a:pt x="585" y="1371"/>
                  </a:cubicBezTo>
                  <a:lnTo>
                    <a:pt x="585" y="2089"/>
                  </a:lnTo>
                  <a:cubicBezTo>
                    <a:pt x="585" y="2548"/>
                    <a:pt x="958" y="2922"/>
                    <a:pt x="1427" y="2922"/>
                  </a:cubicBezTo>
                  <a:cubicBezTo>
                    <a:pt x="1887" y="2922"/>
                    <a:pt x="2270" y="2548"/>
                    <a:pt x="2270" y="2089"/>
                  </a:cubicBezTo>
                  <a:lnTo>
                    <a:pt x="2270" y="317"/>
                  </a:lnTo>
                  <a:cubicBezTo>
                    <a:pt x="2270" y="183"/>
                    <a:pt x="2385" y="68"/>
                    <a:pt x="2529" y="68"/>
                  </a:cubicBezTo>
                  <a:close/>
                  <a:moveTo>
                    <a:pt x="2529" y="0"/>
                  </a:moveTo>
                  <a:cubicBezTo>
                    <a:pt x="2347" y="0"/>
                    <a:pt x="2204" y="145"/>
                    <a:pt x="2204" y="317"/>
                  </a:cubicBezTo>
                  <a:lnTo>
                    <a:pt x="2204" y="2089"/>
                  </a:lnTo>
                  <a:cubicBezTo>
                    <a:pt x="2204" y="2510"/>
                    <a:pt x="1859" y="2865"/>
                    <a:pt x="1427" y="2865"/>
                  </a:cubicBezTo>
                  <a:cubicBezTo>
                    <a:pt x="997" y="2865"/>
                    <a:pt x="652" y="2510"/>
                    <a:pt x="652" y="2089"/>
                  </a:cubicBezTo>
                  <a:lnTo>
                    <a:pt x="652" y="1371"/>
                  </a:lnTo>
                  <a:cubicBezTo>
                    <a:pt x="652" y="1188"/>
                    <a:pt x="508" y="1045"/>
                    <a:pt x="326" y="1045"/>
                  </a:cubicBezTo>
                  <a:cubicBezTo>
                    <a:pt x="154" y="1045"/>
                    <a:pt x="1" y="1188"/>
                    <a:pt x="1" y="1371"/>
                  </a:cubicBezTo>
                  <a:lnTo>
                    <a:pt x="1" y="2089"/>
                  </a:lnTo>
                  <a:cubicBezTo>
                    <a:pt x="1" y="2865"/>
                    <a:pt x="642" y="3506"/>
                    <a:pt x="1427" y="3506"/>
                  </a:cubicBezTo>
                  <a:cubicBezTo>
                    <a:pt x="2213" y="3506"/>
                    <a:pt x="2845" y="2865"/>
                    <a:pt x="2845" y="2089"/>
                  </a:cubicBezTo>
                  <a:lnTo>
                    <a:pt x="2845" y="317"/>
                  </a:lnTo>
                  <a:cubicBezTo>
                    <a:pt x="2845" y="145"/>
                    <a:pt x="2702" y="0"/>
                    <a:pt x="2529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57"/>
            <p:cNvSpPr/>
            <p:nvPr/>
          </p:nvSpPr>
          <p:spPr>
            <a:xfrm>
              <a:off x="3827523" y="2222987"/>
              <a:ext cx="3101037" cy="1550725"/>
            </a:xfrm>
            <a:custGeom>
              <a:avLst/>
              <a:gdLst/>
              <a:ahLst/>
              <a:cxnLst/>
              <a:rect l="l" t="t" r="r" b="b"/>
              <a:pathLst>
                <a:path w="22569" h="11286" extrusionOk="0">
                  <a:moveTo>
                    <a:pt x="11284" y="1"/>
                  </a:moveTo>
                  <a:cubicBezTo>
                    <a:pt x="4972" y="1447"/>
                    <a:pt x="1322" y="5374"/>
                    <a:pt x="0" y="11285"/>
                  </a:cubicBezTo>
                  <a:cubicBezTo>
                    <a:pt x="1003" y="10339"/>
                    <a:pt x="1952" y="9911"/>
                    <a:pt x="2863" y="9911"/>
                  </a:cubicBezTo>
                  <a:cubicBezTo>
                    <a:pt x="3353" y="9911"/>
                    <a:pt x="3832" y="10035"/>
                    <a:pt x="4302" y="10270"/>
                  </a:cubicBezTo>
                  <a:cubicBezTo>
                    <a:pt x="4781" y="10500"/>
                    <a:pt x="5240" y="10845"/>
                    <a:pt x="5690" y="11285"/>
                  </a:cubicBezTo>
                  <a:cubicBezTo>
                    <a:pt x="5824" y="11151"/>
                    <a:pt x="5959" y="11036"/>
                    <a:pt x="6083" y="10921"/>
                  </a:cubicBezTo>
                  <a:cubicBezTo>
                    <a:pt x="6979" y="10171"/>
                    <a:pt x="7810" y="9910"/>
                    <a:pt x="8533" y="9910"/>
                  </a:cubicBezTo>
                  <a:cubicBezTo>
                    <a:pt x="10193" y="9910"/>
                    <a:pt x="11284" y="11285"/>
                    <a:pt x="11284" y="11285"/>
                  </a:cubicBezTo>
                  <a:cubicBezTo>
                    <a:pt x="11284" y="11285"/>
                    <a:pt x="12377" y="9913"/>
                    <a:pt x="14036" y="9913"/>
                  </a:cubicBezTo>
                  <a:cubicBezTo>
                    <a:pt x="14502" y="9913"/>
                    <a:pt x="15013" y="10021"/>
                    <a:pt x="15557" y="10298"/>
                  </a:cubicBezTo>
                  <a:cubicBezTo>
                    <a:pt x="15978" y="10509"/>
                    <a:pt x="16429" y="10835"/>
                    <a:pt x="16889" y="11285"/>
                  </a:cubicBezTo>
                  <a:cubicBezTo>
                    <a:pt x="17224" y="10959"/>
                    <a:pt x="17559" y="10691"/>
                    <a:pt x="17904" y="10471"/>
                  </a:cubicBezTo>
                  <a:cubicBezTo>
                    <a:pt x="18487" y="10108"/>
                    <a:pt x="19086" y="9913"/>
                    <a:pt x="19704" y="9913"/>
                  </a:cubicBezTo>
                  <a:cubicBezTo>
                    <a:pt x="20619" y="9913"/>
                    <a:pt x="21573" y="10341"/>
                    <a:pt x="22569" y="11285"/>
                  </a:cubicBezTo>
                  <a:cubicBezTo>
                    <a:pt x="21257" y="5374"/>
                    <a:pt x="17598" y="1447"/>
                    <a:pt x="11284" y="1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57"/>
            <p:cNvSpPr/>
            <p:nvPr/>
          </p:nvSpPr>
          <p:spPr>
            <a:xfrm>
              <a:off x="3819554" y="2217765"/>
              <a:ext cx="3116976" cy="1568999"/>
            </a:xfrm>
            <a:custGeom>
              <a:avLst/>
              <a:gdLst/>
              <a:ahLst/>
              <a:cxnLst/>
              <a:rect l="l" t="t" r="r" b="b"/>
              <a:pathLst>
                <a:path w="22685" h="11419" extrusionOk="0">
                  <a:moveTo>
                    <a:pt x="11342" y="67"/>
                  </a:moveTo>
                  <a:cubicBezTo>
                    <a:pt x="17426" y="1466"/>
                    <a:pt x="21200" y="5221"/>
                    <a:pt x="22579" y="11227"/>
                  </a:cubicBezTo>
                  <a:cubicBezTo>
                    <a:pt x="21626" y="10350"/>
                    <a:pt x="20698" y="9914"/>
                    <a:pt x="19775" y="9914"/>
                  </a:cubicBezTo>
                  <a:cubicBezTo>
                    <a:pt x="19167" y="9914"/>
                    <a:pt x="18561" y="10103"/>
                    <a:pt x="17952" y="10480"/>
                  </a:cubicBezTo>
                  <a:cubicBezTo>
                    <a:pt x="17617" y="10691"/>
                    <a:pt x="17282" y="10959"/>
                    <a:pt x="16947" y="11275"/>
                  </a:cubicBezTo>
                  <a:cubicBezTo>
                    <a:pt x="16515" y="10853"/>
                    <a:pt x="16065" y="10528"/>
                    <a:pt x="15625" y="10298"/>
                  </a:cubicBezTo>
                  <a:cubicBezTo>
                    <a:pt x="15078" y="10030"/>
                    <a:pt x="14571" y="9915"/>
                    <a:pt x="14101" y="9915"/>
                  </a:cubicBezTo>
                  <a:cubicBezTo>
                    <a:pt x="12579" y="9915"/>
                    <a:pt x="11525" y="11064"/>
                    <a:pt x="11342" y="11275"/>
                  </a:cubicBezTo>
                  <a:cubicBezTo>
                    <a:pt x="11180" y="11083"/>
                    <a:pt x="10250" y="10068"/>
                    <a:pt x="8900" y="9934"/>
                  </a:cubicBezTo>
                  <a:cubicBezTo>
                    <a:pt x="8797" y="9923"/>
                    <a:pt x="8694" y="9918"/>
                    <a:pt x="8590" y="9918"/>
                  </a:cubicBezTo>
                  <a:cubicBezTo>
                    <a:pt x="7763" y="9918"/>
                    <a:pt x="6931" y="10259"/>
                    <a:pt x="6122" y="10940"/>
                  </a:cubicBezTo>
                  <a:cubicBezTo>
                    <a:pt x="5997" y="11036"/>
                    <a:pt x="5873" y="11151"/>
                    <a:pt x="5748" y="11275"/>
                  </a:cubicBezTo>
                  <a:cubicBezTo>
                    <a:pt x="5289" y="10844"/>
                    <a:pt x="4829" y="10499"/>
                    <a:pt x="4379" y="10279"/>
                  </a:cubicBezTo>
                  <a:cubicBezTo>
                    <a:pt x="3889" y="10037"/>
                    <a:pt x="3402" y="9916"/>
                    <a:pt x="2914" y="9916"/>
                  </a:cubicBezTo>
                  <a:cubicBezTo>
                    <a:pt x="1992" y="9916"/>
                    <a:pt x="1068" y="10350"/>
                    <a:pt x="116" y="11227"/>
                  </a:cubicBezTo>
                  <a:cubicBezTo>
                    <a:pt x="1486" y="5221"/>
                    <a:pt x="5269" y="1466"/>
                    <a:pt x="11342" y="67"/>
                  </a:cubicBezTo>
                  <a:close/>
                  <a:moveTo>
                    <a:pt x="11342" y="1"/>
                  </a:moveTo>
                  <a:lnTo>
                    <a:pt x="11333" y="10"/>
                  </a:lnTo>
                  <a:cubicBezTo>
                    <a:pt x="5193" y="1418"/>
                    <a:pt x="1390" y="5221"/>
                    <a:pt x="30" y="11313"/>
                  </a:cubicBezTo>
                  <a:lnTo>
                    <a:pt x="1" y="11419"/>
                  </a:lnTo>
                  <a:lnTo>
                    <a:pt x="77" y="11352"/>
                  </a:lnTo>
                  <a:cubicBezTo>
                    <a:pt x="1047" y="10434"/>
                    <a:pt x="1986" y="9980"/>
                    <a:pt x="2919" y="9980"/>
                  </a:cubicBezTo>
                  <a:cubicBezTo>
                    <a:pt x="3397" y="9980"/>
                    <a:pt x="3873" y="10099"/>
                    <a:pt x="4350" y="10336"/>
                  </a:cubicBezTo>
                  <a:cubicBezTo>
                    <a:pt x="4800" y="10566"/>
                    <a:pt x="5269" y="10902"/>
                    <a:pt x="5720" y="11352"/>
                  </a:cubicBezTo>
                  <a:lnTo>
                    <a:pt x="5748" y="11371"/>
                  </a:lnTo>
                  <a:lnTo>
                    <a:pt x="5767" y="11352"/>
                  </a:lnTo>
                  <a:cubicBezTo>
                    <a:pt x="5912" y="11208"/>
                    <a:pt x="6036" y="11093"/>
                    <a:pt x="6170" y="10988"/>
                  </a:cubicBezTo>
                  <a:cubicBezTo>
                    <a:pt x="6968" y="10310"/>
                    <a:pt x="7790" y="9978"/>
                    <a:pt x="8613" y="9978"/>
                  </a:cubicBezTo>
                  <a:cubicBezTo>
                    <a:pt x="8709" y="9978"/>
                    <a:pt x="8805" y="9982"/>
                    <a:pt x="8900" y="9991"/>
                  </a:cubicBezTo>
                  <a:cubicBezTo>
                    <a:pt x="10356" y="10145"/>
                    <a:pt x="11314" y="11332"/>
                    <a:pt x="11323" y="11342"/>
                  </a:cubicBezTo>
                  <a:lnTo>
                    <a:pt x="11342" y="11381"/>
                  </a:lnTo>
                  <a:lnTo>
                    <a:pt x="11372" y="11342"/>
                  </a:lnTo>
                  <a:cubicBezTo>
                    <a:pt x="11387" y="11327"/>
                    <a:pt x="12473" y="9984"/>
                    <a:pt x="14101" y="9984"/>
                  </a:cubicBezTo>
                  <a:cubicBezTo>
                    <a:pt x="14560" y="9984"/>
                    <a:pt x="15062" y="10091"/>
                    <a:pt x="15596" y="10365"/>
                  </a:cubicBezTo>
                  <a:cubicBezTo>
                    <a:pt x="16036" y="10585"/>
                    <a:pt x="16487" y="10921"/>
                    <a:pt x="16918" y="11352"/>
                  </a:cubicBezTo>
                  <a:lnTo>
                    <a:pt x="16947" y="11371"/>
                  </a:lnTo>
                  <a:lnTo>
                    <a:pt x="16966" y="11352"/>
                  </a:lnTo>
                  <a:cubicBezTo>
                    <a:pt x="17311" y="11017"/>
                    <a:pt x="17646" y="10748"/>
                    <a:pt x="17981" y="10538"/>
                  </a:cubicBezTo>
                  <a:cubicBezTo>
                    <a:pt x="18580" y="10167"/>
                    <a:pt x="19175" y="9981"/>
                    <a:pt x="19773" y="9981"/>
                  </a:cubicBezTo>
                  <a:cubicBezTo>
                    <a:pt x="20706" y="9981"/>
                    <a:pt x="21644" y="10435"/>
                    <a:pt x="22608" y="11352"/>
                  </a:cubicBezTo>
                  <a:lnTo>
                    <a:pt x="22684" y="11419"/>
                  </a:lnTo>
                  <a:lnTo>
                    <a:pt x="22665" y="11313"/>
                  </a:lnTo>
                  <a:cubicBezTo>
                    <a:pt x="21305" y="5221"/>
                    <a:pt x="17502" y="1418"/>
                    <a:pt x="11342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7"/>
            <p:cNvSpPr/>
            <p:nvPr/>
          </p:nvSpPr>
          <p:spPr>
            <a:xfrm>
              <a:off x="4606747" y="2222987"/>
              <a:ext cx="771378" cy="1550725"/>
            </a:xfrm>
            <a:custGeom>
              <a:avLst/>
              <a:gdLst/>
              <a:ahLst/>
              <a:cxnLst/>
              <a:rect l="l" t="t" r="r" b="b"/>
              <a:pathLst>
                <a:path w="5614" h="11286" extrusionOk="0">
                  <a:moveTo>
                    <a:pt x="5613" y="1"/>
                  </a:moveTo>
                  <a:cubicBezTo>
                    <a:pt x="0" y="3047"/>
                    <a:pt x="19" y="11285"/>
                    <a:pt x="19" y="11285"/>
                  </a:cubicBezTo>
                  <a:cubicBezTo>
                    <a:pt x="1063" y="10253"/>
                    <a:pt x="2033" y="9908"/>
                    <a:pt x="2861" y="9908"/>
                  </a:cubicBezTo>
                  <a:cubicBezTo>
                    <a:pt x="3363" y="9908"/>
                    <a:pt x="3813" y="10035"/>
                    <a:pt x="4196" y="10212"/>
                  </a:cubicBezTo>
                  <a:cubicBezTo>
                    <a:pt x="5087" y="10615"/>
                    <a:pt x="5613" y="11285"/>
                    <a:pt x="5613" y="11285"/>
                  </a:cubicBezTo>
                  <a:lnTo>
                    <a:pt x="5613" y="1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57"/>
            <p:cNvSpPr/>
            <p:nvPr/>
          </p:nvSpPr>
          <p:spPr>
            <a:xfrm>
              <a:off x="4603999" y="2215155"/>
              <a:ext cx="779347" cy="1571610"/>
            </a:xfrm>
            <a:custGeom>
              <a:avLst/>
              <a:gdLst/>
              <a:ahLst/>
              <a:cxnLst/>
              <a:rect l="l" t="t" r="r" b="b"/>
              <a:pathLst>
                <a:path w="5672" h="11438" extrusionOk="0">
                  <a:moveTo>
                    <a:pt x="5605" y="115"/>
                  </a:moveTo>
                  <a:lnTo>
                    <a:pt x="5605" y="11256"/>
                  </a:lnTo>
                  <a:cubicBezTo>
                    <a:pt x="5442" y="11074"/>
                    <a:pt x="4944" y="10566"/>
                    <a:pt x="4235" y="10240"/>
                  </a:cubicBezTo>
                  <a:cubicBezTo>
                    <a:pt x="3768" y="10025"/>
                    <a:pt x="3319" y="9934"/>
                    <a:pt x="2894" y="9934"/>
                  </a:cubicBezTo>
                  <a:cubicBezTo>
                    <a:pt x="1746" y="9934"/>
                    <a:pt x="767" y="10595"/>
                    <a:pt x="68" y="11266"/>
                  </a:cubicBezTo>
                  <a:cubicBezTo>
                    <a:pt x="78" y="10863"/>
                    <a:pt x="145" y="8995"/>
                    <a:pt x="758" y="6849"/>
                  </a:cubicBezTo>
                  <a:cubicBezTo>
                    <a:pt x="1390" y="4646"/>
                    <a:pt x="2741" y="1686"/>
                    <a:pt x="5605" y="115"/>
                  </a:cubicBezTo>
                  <a:close/>
                  <a:moveTo>
                    <a:pt x="5672" y="0"/>
                  </a:moveTo>
                  <a:lnTo>
                    <a:pt x="5624" y="29"/>
                  </a:lnTo>
                  <a:cubicBezTo>
                    <a:pt x="2712" y="1610"/>
                    <a:pt x="1333" y="4598"/>
                    <a:pt x="701" y="6830"/>
                  </a:cubicBezTo>
                  <a:cubicBezTo>
                    <a:pt x="11" y="9254"/>
                    <a:pt x="1" y="11323"/>
                    <a:pt x="1" y="11342"/>
                  </a:cubicBezTo>
                  <a:lnTo>
                    <a:pt x="1" y="11419"/>
                  </a:lnTo>
                  <a:lnTo>
                    <a:pt x="58" y="11371"/>
                  </a:lnTo>
                  <a:cubicBezTo>
                    <a:pt x="749" y="10687"/>
                    <a:pt x="1735" y="9999"/>
                    <a:pt x="2895" y="9999"/>
                  </a:cubicBezTo>
                  <a:cubicBezTo>
                    <a:pt x="3312" y="9999"/>
                    <a:pt x="3751" y="10088"/>
                    <a:pt x="4207" y="10298"/>
                  </a:cubicBezTo>
                  <a:cubicBezTo>
                    <a:pt x="5069" y="10691"/>
                    <a:pt x="5605" y="11361"/>
                    <a:pt x="5614" y="11361"/>
                  </a:cubicBezTo>
                  <a:lnTo>
                    <a:pt x="5672" y="11438"/>
                  </a:lnTo>
                  <a:lnTo>
                    <a:pt x="5672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57"/>
            <p:cNvSpPr/>
            <p:nvPr/>
          </p:nvSpPr>
          <p:spPr>
            <a:xfrm>
              <a:off x="5378001" y="2222987"/>
              <a:ext cx="1550587" cy="1550725"/>
            </a:xfrm>
            <a:custGeom>
              <a:avLst/>
              <a:gdLst/>
              <a:ahLst/>
              <a:cxnLst/>
              <a:rect l="l" t="t" r="r" b="b"/>
              <a:pathLst>
                <a:path w="11285" h="11286" extrusionOk="0">
                  <a:moveTo>
                    <a:pt x="0" y="1"/>
                  </a:moveTo>
                  <a:lnTo>
                    <a:pt x="0" y="1"/>
                  </a:lnTo>
                  <a:cubicBezTo>
                    <a:pt x="5624" y="3047"/>
                    <a:pt x="5605" y="11285"/>
                    <a:pt x="5605" y="11285"/>
                  </a:cubicBezTo>
                  <a:cubicBezTo>
                    <a:pt x="6501" y="10408"/>
                    <a:pt x="7436" y="9913"/>
                    <a:pt x="8416" y="9913"/>
                  </a:cubicBezTo>
                  <a:cubicBezTo>
                    <a:pt x="8849" y="9913"/>
                    <a:pt x="9291" y="10010"/>
                    <a:pt x="9743" y="10212"/>
                  </a:cubicBezTo>
                  <a:cubicBezTo>
                    <a:pt x="10250" y="10432"/>
                    <a:pt x="10758" y="10787"/>
                    <a:pt x="11285" y="11285"/>
                  </a:cubicBezTo>
                  <a:cubicBezTo>
                    <a:pt x="9982" y="5413"/>
                    <a:pt x="6361" y="1505"/>
                    <a:pt x="135" y="29"/>
                  </a:cubicBezTo>
                  <a:cubicBezTo>
                    <a:pt x="106" y="29"/>
                    <a:pt x="87" y="20"/>
                    <a:pt x="68" y="10"/>
                  </a:cubicBezTo>
                  <a:lnTo>
                    <a:pt x="39" y="10"/>
                  </a:lnTo>
                  <a:cubicBezTo>
                    <a:pt x="10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57"/>
            <p:cNvSpPr/>
            <p:nvPr/>
          </p:nvSpPr>
          <p:spPr>
            <a:xfrm>
              <a:off x="5350383" y="2212544"/>
              <a:ext cx="1586174" cy="1574220"/>
            </a:xfrm>
            <a:custGeom>
              <a:avLst/>
              <a:gdLst/>
              <a:ahLst/>
              <a:cxnLst/>
              <a:rect l="l" t="t" r="r" b="b"/>
              <a:pathLst>
                <a:path w="11544" h="11457" extrusionOk="0">
                  <a:moveTo>
                    <a:pt x="422" y="163"/>
                  </a:moveTo>
                  <a:cubicBezTo>
                    <a:pt x="6370" y="1600"/>
                    <a:pt x="10078" y="5326"/>
                    <a:pt x="11438" y="11265"/>
                  </a:cubicBezTo>
                  <a:cubicBezTo>
                    <a:pt x="10940" y="10815"/>
                    <a:pt x="10442" y="10470"/>
                    <a:pt x="9953" y="10259"/>
                  </a:cubicBezTo>
                  <a:cubicBezTo>
                    <a:pt x="9503" y="10058"/>
                    <a:pt x="9057" y="9957"/>
                    <a:pt x="8613" y="9957"/>
                  </a:cubicBezTo>
                  <a:cubicBezTo>
                    <a:pt x="7686" y="9957"/>
                    <a:pt x="6767" y="10397"/>
                    <a:pt x="5834" y="11285"/>
                  </a:cubicBezTo>
                  <a:cubicBezTo>
                    <a:pt x="5825" y="10891"/>
                    <a:pt x="5757" y="9005"/>
                    <a:pt x="5144" y="6849"/>
                  </a:cubicBezTo>
                  <a:cubicBezTo>
                    <a:pt x="4522" y="4675"/>
                    <a:pt x="3200" y="1772"/>
                    <a:pt x="422" y="163"/>
                  </a:cubicBezTo>
                  <a:close/>
                  <a:moveTo>
                    <a:pt x="1" y="0"/>
                  </a:moveTo>
                  <a:lnTo>
                    <a:pt x="192" y="105"/>
                  </a:lnTo>
                  <a:cubicBezTo>
                    <a:pt x="3075" y="1676"/>
                    <a:pt x="4445" y="4646"/>
                    <a:pt x="5078" y="6868"/>
                  </a:cubicBezTo>
                  <a:cubicBezTo>
                    <a:pt x="5767" y="9282"/>
                    <a:pt x="5767" y="11342"/>
                    <a:pt x="5767" y="11361"/>
                  </a:cubicBezTo>
                  <a:lnTo>
                    <a:pt x="5767" y="11438"/>
                  </a:lnTo>
                  <a:lnTo>
                    <a:pt x="5825" y="11390"/>
                  </a:lnTo>
                  <a:cubicBezTo>
                    <a:pt x="6765" y="10475"/>
                    <a:pt x="7688" y="10020"/>
                    <a:pt x="8620" y="10020"/>
                  </a:cubicBezTo>
                  <a:cubicBezTo>
                    <a:pt x="9055" y="10020"/>
                    <a:pt x="9492" y="10119"/>
                    <a:pt x="9934" y="10317"/>
                  </a:cubicBezTo>
                  <a:cubicBezTo>
                    <a:pt x="10432" y="10537"/>
                    <a:pt x="10949" y="10901"/>
                    <a:pt x="11467" y="11390"/>
                  </a:cubicBezTo>
                  <a:lnTo>
                    <a:pt x="11543" y="11457"/>
                  </a:lnTo>
                  <a:lnTo>
                    <a:pt x="11524" y="11351"/>
                  </a:lnTo>
                  <a:cubicBezTo>
                    <a:pt x="10174" y="5297"/>
                    <a:pt x="6409" y="1504"/>
                    <a:pt x="346" y="77"/>
                  </a:cubicBezTo>
                  <a:cubicBezTo>
                    <a:pt x="326" y="67"/>
                    <a:pt x="307" y="67"/>
                    <a:pt x="288" y="58"/>
                  </a:cubicBezTo>
                  <a:lnTo>
                    <a:pt x="250" y="48"/>
                  </a:lnTo>
                  <a:cubicBezTo>
                    <a:pt x="221" y="48"/>
                    <a:pt x="211" y="39"/>
                    <a:pt x="211" y="39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7"/>
            <p:cNvSpPr/>
            <p:nvPr/>
          </p:nvSpPr>
          <p:spPr>
            <a:xfrm>
              <a:off x="5345161" y="2165139"/>
              <a:ext cx="65953" cy="90960"/>
            </a:xfrm>
            <a:custGeom>
              <a:avLst/>
              <a:gdLst/>
              <a:ahLst/>
              <a:cxnLst/>
              <a:rect l="l" t="t" r="r" b="b"/>
              <a:pathLst>
                <a:path w="480" h="662" extrusionOk="0">
                  <a:moveTo>
                    <a:pt x="239" y="0"/>
                  </a:moveTo>
                  <a:cubicBezTo>
                    <a:pt x="105" y="0"/>
                    <a:pt x="0" y="154"/>
                    <a:pt x="0" y="335"/>
                  </a:cubicBezTo>
                  <a:cubicBezTo>
                    <a:pt x="0" y="508"/>
                    <a:pt x="105" y="661"/>
                    <a:pt x="239" y="661"/>
                  </a:cubicBezTo>
                  <a:cubicBezTo>
                    <a:pt x="374" y="661"/>
                    <a:pt x="479" y="508"/>
                    <a:pt x="479" y="335"/>
                  </a:cubicBezTo>
                  <a:cubicBezTo>
                    <a:pt x="479" y="154"/>
                    <a:pt x="374" y="0"/>
                    <a:pt x="239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57"/>
            <p:cNvSpPr/>
            <p:nvPr/>
          </p:nvSpPr>
          <p:spPr>
            <a:xfrm>
              <a:off x="5341177" y="2161155"/>
              <a:ext cx="75159" cy="98930"/>
            </a:xfrm>
            <a:custGeom>
              <a:avLst/>
              <a:gdLst/>
              <a:ahLst/>
              <a:cxnLst/>
              <a:rect l="l" t="t" r="r" b="b"/>
              <a:pathLst>
                <a:path w="547" h="720" extrusionOk="0">
                  <a:moveTo>
                    <a:pt x="268" y="68"/>
                  </a:moveTo>
                  <a:cubicBezTo>
                    <a:pt x="383" y="68"/>
                    <a:pt x="479" y="202"/>
                    <a:pt x="479" y="364"/>
                  </a:cubicBezTo>
                  <a:cubicBezTo>
                    <a:pt x="479" y="528"/>
                    <a:pt x="383" y="652"/>
                    <a:pt x="268" y="652"/>
                  </a:cubicBezTo>
                  <a:cubicBezTo>
                    <a:pt x="154" y="652"/>
                    <a:pt x="68" y="528"/>
                    <a:pt x="68" y="364"/>
                  </a:cubicBezTo>
                  <a:cubicBezTo>
                    <a:pt x="68" y="202"/>
                    <a:pt x="154" y="68"/>
                    <a:pt x="268" y="68"/>
                  </a:cubicBezTo>
                  <a:close/>
                  <a:moveTo>
                    <a:pt x="268" y="0"/>
                  </a:moveTo>
                  <a:cubicBezTo>
                    <a:pt x="125" y="0"/>
                    <a:pt x="0" y="164"/>
                    <a:pt x="0" y="364"/>
                  </a:cubicBezTo>
                  <a:cubicBezTo>
                    <a:pt x="0" y="556"/>
                    <a:pt x="125" y="719"/>
                    <a:pt x="268" y="719"/>
                  </a:cubicBezTo>
                  <a:cubicBezTo>
                    <a:pt x="422" y="719"/>
                    <a:pt x="547" y="556"/>
                    <a:pt x="547" y="364"/>
                  </a:cubicBezTo>
                  <a:cubicBezTo>
                    <a:pt x="547" y="164"/>
                    <a:pt x="422" y="0"/>
                    <a:pt x="26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57"/>
            <p:cNvSpPr/>
            <p:nvPr/>
          </p:nvSpPr>
          <p:spPr>
            <a:xfrm>
              <a:off x="3794684" y="3740622"/>
              <a:ext cx="65953" cy="65953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cubicBezTo>
                    <a:pt x="0" y="374"/>
                    <a:pt x="105" y="479"/>
                    <a:pt x="239" y="479"/>
                  </a:cubicBezTo>
                  <a:cubicBezTo>
                    <a:pt x="373" y="479"/>
                    <a:pt x="479" y="374"/>
                    <a:pt x="479" y="240"/>
                  </a:cubicBezTo>
                  <a:cubicBezTo>
                    <a:pt x="479" y="106"/>
                    <a:pt x="373" y="0"/>
                    <a:pt x="239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7"/>
            <p:cNvSpPr/>
            <p:nvPr/>
          </p:nvSpPr>
          <p:spPr>
            <a:xfrm>
              <a:off x="3790699" y="3736637"/>
              <a:ext cx="73785" cy="73923"/>
            </a:xfrm>
            <a:custGeom>
              <a:avLst/>
              <a:gdLst/>
              <a:ahLst/>
              <a:cxnLst/>
              <a:rect l="l" t="t" r="r" b="b"/>
              <a:pathLst>
                <a:path w="537" h="538" extrusionOk="0">
                  <a:moveTo>
                    <a:pt x="268" y="68"/>
                  </a:moveTo>
                  <a:cubicBezTo>
                    <a:pt x="383" y="68"/>
                    <a:pt x="479" y="154"/>
                    <a:pt x="479" y="269"/>
                  </a:cubicBezTo>
                  <a:cubicBezTo>
                    <a:pt x="479" y="384"/>
                    <a:pt x="383" y="480"/>
                    <a:pt x="268" y="480"/>
                  </a:cubicBezTo>
                  <a:cubicBezTo>
                    <a:pt x="153" y="480"/>
                    <a:pt x="68" y="384"/>
                    <a:pt x="68" y="269"/>
                  </a:cubicBezTo>
                  <a:cubicBezTo>
                    <a:pt x="68" y="154"/>
                    <a:pt x="153" y="68"/>
                    <a:pt x="268" y="68"/>
                  </a:cubicBezTo>
                  <a:close/>
                  <a:moveTo>
                    <a:pt x="268" y="1"/>
                  </a:moveTo>
                  <a:cubicBezTo>
                    <a:pt x="115" y="1"/>
                    <a:pt x="0" y="125"/>
                    <a:pt x="0" y="269"/>
                  </a:cubicBezTo>
                  <a:cubicBezTo>
                    <a:pt x="0" y="422"/>
                    <a:pt x="115" y="537"/>
                    <a:pt x="268" y="537"/>
                  </a:cubicBezTo>
                  <a:cubicBezTo>
                    <a:pt x="422" y="537"/>
                    <a:pt x="537" y="422"/>
                    <a:pt x="537" y="269"/>
                  </a:cubicBezTo>
                  <a:cubicBezTo>
                    <a:pt x="537" y="125"/>
                    <a:pt x="422" y="1"/>
                    <a:pt x="26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57"/>
            <p:cNvSpPr/>
            <p:nvPr/>
          </p:nvSpPr>
          <p:spPr>
            <a:xfrm>
              <a:off x="4576518" y="3740622"/>
              <a:ext cx="65953" cy="65953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cubicBezTo>
                    <a:pt x="0" y="374"/>
                    <a:pt x="105" y="479"/>
                    <a:pt x="239" y="479"/>
                  </a:cubicBezTo>
                  <a:cubicBezTo>
                    <a:pt x="373" y="479"/>
                    <a:pt x="479" y="374"/>
                    <a:pt x="479" y="240"/>
                  </a:cubicBezTo>
                  <a:cubicBezTo>
                    <a:pt x="479" y="106"/>
                    <a:pt x="373" y="0"/>
                    <a:pt x="239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57"/>
            <p:cNvSpPr/>
            <p:nvPr/>
          </p:nvSpPr>
          <p:spPr>
            <a:xfrm>
              <a:off x="4571159" y="3736637"/>
              <a:ext cx="75159" cy="73923"/>
            </a:xfrm>
            <a:custGeom>
              <a:avLst/>
              <a:gdLst/>
              <a:ahLst/>
              <a:cxnLst/>
              <a:rect l="l" t="t" r="r" b="b"/>
              <a:pathLst>
                <a:path w="547" h="538" extrusionOk="0">
                  <a:moveTo>
                    <a:pt x="278" y="68"/>
                  </a:moveTo>
                  <a:cubicBezTo>
                    <a:pt x="393" y="68"/>
                    <a:pt x="480" y="154"/>
                    <a:pt x="480" y="269"/>
                  </a:cubicBezTo>
                  <a:cubicBezTo>
                    <a:pt x="480" y="384"/>
                    <a:pt x="393" y="480"/>
                    <a:pt x="278" y="480"/>
                  </a:cubicBezTo>
                  <a:cubicBezTo>
                    <a:pt x="163" y="480"/>
                    <a:pt x="68" y="384"/>
                    <a:pt x="68" y="269"/>
                  </a:cubicBezTo>
                  <a:cubicBezTo>
                    <a:pt x="68" y="154"/>
                    <a:pt x="163" y="68"/>
                    <a:pt x="278" y="68"/>
                  </a:cubicBezTo>
                  <a:close/>
                  <a:moveTo>
                    <a:pt x="278" y="1"/>
                  </a:moveTo>
                  <a:cubicBezTo>
                    <a:pt x="125" y="1"/>
                    <a:pt x="1" y="125"/>
                    <a:pt x="1" y="269"/>
                  </a:cubicBezTo>
                  <a:cubicBezTo>
                    <a:pt x="1" y="422"/>
                    <a:pt x="125" y="537"/>
                    <a:pt x="278" y="537"/>
                  </a:cubicBezTo>
                  <a:cubicBezTo>
                    <a:pt x="422" y="537"/>
                    <a:pt x="547" y="422"/>
                    <a:pt x="547" y="269"/>
                  </a:cubicBezTo>
                  <a:cubicBezTo>
                    <a:pt x="547" y="125"/>
                    <a:pt x="422" y="1"/>
                    <a:pt x="27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7"/>
            <p:cNvSpPr/>
            <p:nvPr/>
          </p:nvSpPr>
          <p:spPr>
            <a:xfrm>
              <a:off x="5345161" y="3740622"/>
              <a:ext cx="65953" cy="65953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5" y="0"/>
                    <a:pt x="0" y="106"/>
                    <a:pt x="0" y="240"/>
                  </a:cubicBezTo>
                  <a:cubicBezTo>
                    <a:pt x="0" y="374"/>
                    <a:pt x="105" y="479"/>
                    <a:pt x="239" y="479"/>
                  </a:cubicBezTo>
                  <a:cubicBezTo>
                    <a:pt x="374" y="479"/>
                    <a:pt x="479" y="374"/>
                    <a:pt x="479" y="240"/>
                  </a:cubicBezTo>
                  <a:cubicBezTo>
                    <a:pt x="479" y="106"/>
                    <a:pt x="374" y="0"/>
                    <a:pt x="239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57"/>
            <p:cNvSpPr/>
            <p:nvPr/>
          </p:nvSpPr>
          <p:spPr>
            <a:xfrm>
              <a:off x="5341177" y="3736637"/>
              <a:ext cx="75159" cy="73923"/>
            </a:xfrm>
            <a:custGeom>
              <a:avLst/>
              <a:gdLst/>
              <a:ahLst/>
              <a:cxnLst/>
              <a:rect l="l" t="t" r="r" b="b"/>
              <a:pathLst>
                <a:path w="547" h="538" extrusionOk="0">
                  <a:moveTo>
                    <a:pt x="268" y="68"/>
                  </a:moveTo>
                  <a:cubicBezTo>
                    <a:pt x="383" y="68"/>
                    <a:pt x="479" y="154"/>
                    <a:pt x="479" y="269"/>
                  </a:cubicBezTo>
                  <a:cubicBezTo>
                    <a:pt x="479" y="384"/>
                    <a:pt x="383" y="480"/>
                    <a:pt x="268" y="480"/>
                  </a:cubicBezTo>
                  <a:cubicBezTo>
                    <a:pt x="154" y="480"/>
                    <a:pt x="68" y="384"/>
                    <a:pt x="68" y="269"/>
                  </a:cubicBezTo>
                  <a:cubicBezTo>
                    <a:pt x="68" y="154"/>
                    <a:pt x="154" y="68"/>
                    <a:pt x="268" y="68"/>
                  </a:cubicBezTo>
                  <a:close/>
                  <a:moveTo>
                    <a:pt x="268" y="1"/>
                  </a:moveTo>
                  <a:cubicBezTo>
                    <a:pt x="125" y="1"/>
                    <a:pt x="0" y="125"/>
                    <a:pt x="0" y="269"/>
                  </a:cubicBezTo>
                  <a:cubicBezTo>
                    <a:pt x="0" y="422"/>
                    <a:pt x="125" y="537"/>
                    <a:pt x="268" y="537"/>
                  </a:cubicBezTo>
                  <a:cubicBezTo>
                    <a:pt x="422" y="537"/>
                    <a:pt x="547" y="422"/>
                    <a:pt x="547" y="269"/>
                  </a:cubicBezTo>
                  <a:cubicBezTo>
                    <a:pt x="547" y="125"/>
                    <a:pt x="422" y="1"/>
                    <a:pt x="268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57"/>
            <p:cNvSpPr/>
            <p:nvPr/>
          </p:nvSpPr>
          <p:spPr>
            <a:xfrm>
              <a:off x="6115041" y="3740622"/>
              <a:ext cx="65953" cy="65953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7" y="0"/>
                    <a:pt x="1" y="106"/>
                    <a:pt x="1" y="240"/>
                  </a:cubicBezTo>
                  <a:cubicBezTo>
                    <a:pt x="1" y="374"/>
                    <a:pt x="107" y="479"/>
                    <a:pt x="241" y="479"/>
                  </a:cubicBezTo>
                  <a:cubicBezTo>
                    <a:pt x="365" y="479"/>
                    <a:pt x="480" y="374"/>
                    <a:pt x="480" y="240"/>
                  </a:cubicBezTo>
                  <a:cubicBezTo>
                    <a:pt x="480" y="106"/>
                    <a:pt x="365" y="0"/>
                    <a:pt x="241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7"/>
            <p:cNvSpPr/>
            <p:nvPr/>
          </p:nvSpPr>
          <p:spPr>
            <a:xfrm>
              <a:off x="6109820" y="3736637"/>
              <a:ext cx="75159" cy="73923"/>
            </a:xfrm>
            <a:custGeom>
              <a:avLst/>
              <a:gdLst/>
              <a:ahLst/>
              <a:cxnLst/>
              <a:rect l="l" t="t" r="r" b="b"/>
              <a:pathLst>
                <a:path w="547" h="538" extrusionOk="0">
                  <a:moveTo>
                    <a:pt x="279" y="68"/>
                  </a:moveTo>
                  <a:cubicBezTo>
                    <a:pt x="394" y="68"/>
                    <a:pt x="479" y="154"/>
                    <a:pt x="479" y="269"/>
                  </a:cubicBezTo>
                  <a:cubicBezTo>
                    <a:pt x="479" y="384"/>
                    <a:pt x="394" y="480"/>
                    <a:pt x="279" y="480"/>
                  </a:cubicBezTo>
                  <a:cubicBezTo>
                    <a:pt x="164" y="480"/>
                    <a:pt x="68" y="384"/>
                    <a:pt x="68" y="269"/>
                  </a:cubicBezTo>
                  <a:cubicBezTo>
                    <a:pt x="68" y="154"/>
                    <a:pt x="164" y="68"/>
                    <a:pt x="279" y="68"/>
                  </a:cubicBezTo>
                  <a:close/>
                  <a:moveTo>
                    <a:pt x="279" y="1"/>
                  </a:moveTo>
                  <a:cubicBezTo>
                    <a:pt x="125" y="1"/>
                    <a:pt x="0" y="125"/>
                    <a:pt x="0" y="269"/>
                  </a:cubicBezTo>
                  <a:cubicBezTo>
                    <a:pt x="0" y="422"/>
                    <a:pt x="125" y="537"/>
                    <a:pt x="279" y="537"/>
                  </a:cubicBezTo>
                  <a:cubicBezTo>
                    <a:pt x="422" y="537"/>
                    <a:pt x="547" y="422"/>
                    <a:pt x="547" y="269"/>
                  </a:cubicBezTo>
                  <a:cubicBezTo>
                    <a:pt x="547" y="125"/>
                    <a:pt x="422" y="1"/>
                    <a:pt x="27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57"/>
            <p:cNvSpPr/>
            <p:nvPr/>
          </p:nvSpPr>
          <p:spPr>
            <a:xfrm>
              <a:off x="6883822" y="3740622"/>
              <a:ext cx="65816" cy="65953"/>
            </a:xfrm>
            <a:custGeom>
              <a:avLst/>
              <a:gdLst/>
              <a:ahLst/>
              <a:cxnLst/>
              <a:rect l="l" t="t" r="r" b="b"/>
              <a:pathLst>
                <a:path w="479" h="480" extrusionOk="0">
                  <a:moveTo>
                    <a:pt x="240" y="0"/>
                  </a:moveTo>
                  <a:cubicBezTo>
                    <a:pt x="106" y="0"/>
                    <a:pt x="0" y="106"/>
                    <a:pt x="0" y="240"/>
                  </a:cubicBezTo>
                  <a:cubicBezTo>
                    <a:pt x="0" y="374"/>
                    <a:pt x="106" y="479"/>
                    <a:pt x="240" y="479"/>
                  </a:cubicBezTo>
                  <a:cubicBezTo>
                    <a:pt x="374" y="479"/>
                    <a:pt x="479" y="374"/>
                    <a:pt x="479" y="240"/>
                  </a:cubicBezTo>
                  <a:cubicBezTo>
                    <a:pt x="479" y="106"/>
                    <a:pt x="374" y="0"/>
                    <a:pt x="240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7"/>
            <p:cNvSpPr/>
            <p:nvPr/>
          </p:nvSpPr>
          <p:spPr>
            <a:xfrm>
              <a:off x="6879837" y="3736637"/>
              <a:ext cx="75159" cy="73923"/>
            </a:xfrm>
            <a:custGeom>
              <a:avLst/>
              <a:gdLst/>
              <a:ahLst/>
              <a:cxnLst/>
              <a:rect l="l" t="t" r="r" b="b"/>
              <a:pathLst>
                <a:path w="547" h="538" extrusionOk="0">
                  <a:moveTo>
                    <a:pt x="269" y="68"/>
                  </a:moveTo>
                  <a:cubicBezTo>
                    <a:pt x="384" y="68"/>
                    <a:pt x="480" y="154"/>
                    <a:pt x="480" y="269"/>
                  </a:cubicBezTo>
                  <a:cubicBezTo>
                    <a:pt x="480" y="384"/>
                    <a:pt x="384" y="480"/>
                    <a:pt x="269" y="480"/>
                  </a:cubicBezTo>
                  <a:cubicBezTo>
                    <a:pt x="154" y="480"/>
                    <a:pt x="67" y="384"/>
                    <a:pt x="67" y="269"/>
                  </a:cubicBezTo>
                  <a:cubicBezTo>
                    <a:pt x="67" y="154"/>
                    <a:pt x="154" y="68"/>
                    <a:pt x="269" y="68"/>
                  </a:cubicBezTo>
                  <a:close/>
                  <a:moveTo>
                    <a:pt x="269" y="1"/>
                  </a:moveTo>
                  <a:cubicBezTo>
                    <a:pt x="125" y="1"/>
                    <a:pt x="1" y="125"/>
                    <a:pt x="1" y="269"/>
                  </a:cubicBezTo>
                  <a:cubicBezTo>
                    <a:pt x="1" y="422"/>
                    <a:pt x="125" y="537"/>
                    <a:pt x="269" y="537"/>
                  </a:cubicBezTo>
                  <a:cubicBezTo>
                    <a:pt x="422" y="537"/>
                    <a:pt x="546" y="422"/>
                    <a:pt x="546" y="269"/>
                  </a:cubicBezTo>
                  <a:cubicBezTo>
                    <a:pt x="546" y="125"/>
                    <a:pt x="422" y="1"/>
                    <a:pt x="269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7"/>
            <p:cNvSpPr/>
            <p:nvPr/>
          </p:nvSpPr>
          <p:spPr>
            <a:xfrm>
              <a:off x="6594172" y="2454651"/>
              <a:ext cx="179173" cy="281813"/>
            </a:xfrm>
            <a:custGeom>
              <a:avLst/>
              <a:gdLst/>
              <a:ahLst/>
              <a:cxnLst/>
              <a:rect l="l" t="t" r="r" b="b"/>
              <a:pathLst>
                <a:path w="1304" h="2051" extrusionOk="0">
                  <a:moveTo>
                    <a:pt x="652" y="1"/>
                  </a:moveTo>
                  <a:lnTo>
                    <a:pt x="49" y="1140"/>
                  </a:lnTo>
                  <a:cubicBezTo>
                    <a:pt x="20" y="1217"/>
                    <a:pt x="1" y="1304"/>
                    <a:pt x="1" y="1399"/>
                  </a:cubicBezTo>
                  <a:cubicBezTo>
                    <a:pt x="1" y="1763"/>
                    <a:pt x="288" y="2051"/>
                    <a:pt x="652" y="2051"/>
                  </a:cubicBezTo>
                  <a:cubicBezTo>
                    <a:pt x="1007" y="2051"/>
                    <a:pt x="1303" y="1763"/>
                    <a:pt x="1303" y="1399"/>
                  </a:cubicBezTo>
                  <a:cubicBezTo>
                    <a:pt x="1303" y="1294"/>
                    <a:pt x="1275" y="1189"/>
                    <a:pt x="1227" y="1102"/>
                  </a:cubicBezTo>
                  <a:lnTo>
                    <a:pt x="6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7"/>
            <p:cNvSpPr/>
            <p:nvPr/>
          </p:nvSpPr>
          <p:spPr>
            <a:xfrm>
              <a:off x="6588951" y="2444208"/>
              <a:ext cx="188379" cy="297614"/>
            </a:xfrm>
            <a:custGeom>
              <a:avLst/>
              <a:gdLst/>
              <a:ahLst/>
              <a:cxnLst/>
              <a:rect l="l" t="t" r="r" b="b"/>
              <a:pathLst>
                <a:path w="1371" h="2166" extrusionOk="0">
                  <a:moveTo>
                    <a:pt x="690" y="144"/>
                  </a:moveTo>
                  <a:lnTo>
                    <a:pt x="1217" y="1159"/>
                  </a:lnTo>
                  <a:lnTo>
                    <a:pt x="1217" y="1169"/>
                  </a:lnTo>
                  <a:lnTo>
                    <a:pt x="1236" y="1197"/>
                  </a:lnTo>
                  <a:cubicBezTo>
                    <a:pt x="1284" y="1284"/>
                    <a:pt x="1303" y="1380"/>
                    <a:pt x="1303" y="1475"/>
                  </a:cubicBezTo>
                  <a:cubicBezTo>
                    <a:pt x="1303" y="1820"/>
                    <a:pt x="1026" y="2098"/>
                    <a:pt x="690" y="2098"/>
                  </a:cubicBezTo>
                  <a:cubicBezTo>
                    <a:pt x="345" y="2098"/>
                    <a:pt x="68" y="1820"/>
                    <a:pt x="68" y="1475"/>
                  </a:cubicBezTo>
                  <a:cubicBezTo>
                    <a:pt x="68" y="1389"/>
                    <a:pt x="87" y="1303"/>
                    <a:pt x="125" y="1226"/>
                  </a:cubicBezTo>
                  <a:lnTo>
                    <a:pt x="690" y="144"/>
                  </a:lnTo>
                  <a:close/>
                  <a:moveTo>
                    <a:pt x="690" y="0"/>
                  </a:moveTo>
                  <a:lnTo>
                    <a:pt x="58" y="1197"/>
                  </a:lnTo>
                  <a:lnTo>
                    <a:pt x="49" y="1236"/>
                  </a:lnTo>
                  <a:cubicBezTo>
                    <a:pt x="19" y="1312"/>
                    <a:pt x="0" y="1389"/>
                    <a:pt x="0" y="1475"/>
                  </a:cubicBezTo>
                  <a:cubicBezTo>
                    <a:pt x="0" y="1859"/>
                    <a:pt x="307" y="2165"/>
                    <a:pt x="690" y="2165"/>
                  </a:cubicBezTo>
                  <a:cubicBezTo>
                    <a:pt x="1064" y="2165"/>
                    <a:pt x="1370" y="1859"/>
                    <a:pt x="1370" y="1475"/>
                  </a:cubicBezTo>
                  <a:cubicBezTo>
                    <a:pt x="1370" y="1380"/>
                    <a:pt x="1351" y="1284"/>
                    <a:pt x="1303" y="1197"/>
                  </a:cubicBezTo>
                  <a:lnTo>
                    <a:pt x="1313" y="1188"/>
                  </a:lnTo>
                  <a:lnTo>
                    <a:pt x="690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57"/>
            <p:cNvSpPr/>
            <p:nvPr/>
          </p:nvSpPr>
          <p:spPr>
            <a:xfrm>
              <a:off x="4236853" y="2103170"/>
              <a:ext cx="123937" cy="197585"/>
            </a:xfrm>
            <a:custGeom>
              <a:avLst/>
              <a:gdLst/>
              <a:ahLst/>
              <a:cxnLst/>
              <a:rect l="l" t="t" r="r" b="b"/>
              <a:pathLst>
                <a:path w="902" h="1438" extrusionOk="0">
                  <a:moveTo>
                    <a:pt x="451" y="1"/>
                  </a:moveTo>
                  <a:lnTo>
                    <a:pt x="39" y="796"/>
                  </a:lnTo>
                  <a:cubicBezTo>
                    <a:pt x="10" y="854"/>
                    <a:pt x="1" y="911"/>
                    <a:pt x="1" y="978"/>
                  </a:cubicBezTo>
                  <a:cubicBezTo>
                    <a:pt x="1" y="1227"/>
                    <a:pt x="202" y="1438"/>
                    <a:pt x="451" y="1438"/>
                  </a:cubicBezTo>
                  <a:cubicBezTo>
                    <a:pt x="700" y="1438"/>
                    <a:pt x="901" y="1227"/>
                    <a:pt x="901" y="978"/>
                  </a:cubicBezTo>
                  <a:cubicBezTo>
                    <a:pt x="901" y="901"/>
                    <a:pt x="882" y="835"/>
                    <a:pt x="853" y="777"/>
                  </a:cubicBezTo>
                  <a:lnTo>
                    <a:pt x="853" y="767"/>
                  </a:lnTo>
                  <a:lnTo>
                    <a:pt x="451" y="1"/>
                  </a:ln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57"/>
            <p:cNvSpPr/>
            <p:nvPr/>
          </p:nvSpPr>
          <p:spPr>
            <a:xfrm>
              <a:off x="4231631" y="2094101"/>
              <a:ext cx="134380" cy="210638"/>
            </a:xfrm>
            <a:custGeom>
              <a:avLst/>
              <a:gdLst/>
              <a:ahLst/>
              <a:cxnLst/>
              <a:rect l="l" t="t" r="r" b="b"/>
              <a:pathLst>
                <a:path w="978" h="1533" extrusionOk="0">
                  <a:moveTo>
                    <a:pt x="489" y="134"/>
                  </a:moveTo>
                  <a:lnTo>
                    <a:pt x="843" y="824"/>
                  </a:lnTo>
                  <a:lnTo>
                    <a:pt x="863" y="852"/>
                  </a:lnTo>
                  <a:cubicBezTo>
                    <a:pt x="891" y="920"/>
                    <a:pt x="910" y="977"/>
                    <a:pt x="910" y="1044"/>
                  </a:cubicBezTo>
                  <a:cubicBezTo>
                    <a:pt x="910" y="1274"/>
                    <a:pt x="719" y="1465"/>
                    <a:pt x="489" y="1465"/>
                  </a:cubicBezTo>
                  <a:cubicBezTo>
                    <a:pt x="259" y="1465"/>
                    <a:pt x="67" y="1274"/>
                    <a:pt x="67" y="1044"/>
                  </a:cubicBezTo>
                  <a:cubicBezTo>
                    <a:pt x="67" y="986"/>
                    <a:pt x="77" y="929"/>
                    <a:pt x="105" y="881"/>
                  </a:cubicBezTo>
                  <a:lnTo>
                    <a:pt x="105" y="872"/>
                  </a:lnTo>
                  <a:lnTo>
                    <a:pt x="489" y="134"/>
                  </a:lnTo>
                  <a:close/>
                  <a:moveTo>
                    <a:pt x="489" y="0"/>
                  </a:moveTo>
                  <a:lnTo>
                    <a:pt x="39" y="852"/>
                  </a:lnTo>
                  <a:lnTo>
                    <a:pt x="29" y="881"/>
                  </a:lnTo>
                  <a:cubicBezTo>
                    <a:pt x="10" y="939"/>
                    <a:pt x="0" y="986"/>
                    <a:pt x="0" y="1044"/>
                  </a:cubicBezTo>
                  <a:cubicBezTo>
                    <a:pt x="0" y="1312"/>
                    <a:pt x="220" y="1533"/>
                    <a:pt x="489" y="1533"/>
                  </a:cubicBezTo>
                  <a:cubicBezTo>
                    <a:pt x="757" y="1533"/>
                    <a:pt x="978" y="1312"/>
                    <a:pt x="978" y="1044"/>
                  </a:cubicBezTo>
                  <a:cubicBezTo>
                    <a:pt x="978" y="977"/>
                    <a:pt x="958" y="920"/>
                    <a:pt x="929" y="852"/>
                  </a:cubicBezTo>
                  <a:lnTo>
                    <a:pt x="939" y="852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7"/>
            <p:cNvSpPr/>
            <p:nvPr/>
          </p:nvSpPr>
          <p:spPr>
            <a:xfrm>
              <a:off x="6872005" y="1634620"/>
              <a:ext cx="164608" cy="259553"/>
            </a:xfrm>
            <a:custGeom>
              <a:avLst/>
              <a:gdLst/>
              <a:ahLst/>
              <a:cxnLst/>
              <a:rect l="l" t="t" r="r" b="b"/>
              <a:pathLst>
                <a:path w="1198" h="1889" extrusionOk="0">
                  <a:moveTo>
                    <a:pt x="603" y="1"/>
                  </a:moveTo>
                  <a:lnTo>
                    <a:pt x="48" y="1045"/>
                  </a:lnTo>
                  <a:cubicBezTo>
                    <a:pt x="19" y="1122"/>
                    <a:pt x="0" y="1208"/>
                    <a:pt x="0" y="1284"/>
                  </a:cubicBezTo>
                  <a:cubicBezTo>
                    <a:pt x="0" y="1620"/>
                    <a:pt x="268" y="1888"/>
                    <a:pt x="603" y="1888"/>
                  </a:cubicBezTo>
                  <a:cubicBezTo>
                    <a:pt x="929" y="1888"/>
                    <a:pt x="1197" y="1620"/>
                    <a:pt x="1197" y="1284"/>
                  </a:cubicBezTo>
                  <a:cubicBezTo>
                    <a:pt x="1197" y="1189"/>
                    <a:pt x="1169" y="1103"/>
                    <a:pt x="1131" y="1016"/>
                  </a:cubicBezTo>
                  <a:lnTo>
                    <a:pt x="603" y="1"/>
                  </a:ln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7"/>
            <p:cNvSpPr/>
            <p:nvPr/>
          </p:nvSpPr>
          <p:spPr>
            <a:xfrm>
              <a:off x="6868021" y="1625551"/>
              <a:ext cx="173814" cy="272469"/>
            </a:xfrm>
            <a:custGeom>
              <a:avLst/>
              <a:gdLst/>
              <a:ahLst/>
              <a:cxnLst/>
              <a:rect l="l" t="t" r="r" b="b"/>
              <a:pathLst>
                <a:path w="1265" h="1983" extrusionOk="0">
                  <a:moveTo>
                    <a:pt x="632" y="134"/>
                  </a:moveTo>
                  <a:lnTo>
                    <a:pt x="1111" y="1063"/>
                  </a:lnTo>
                  <a:lnTo>
                    <a:pt x="1130" y="1092"/>
                  </a:lnTo>
                  <a:cubicBezTo>
                    <a:pt x="1169" y="1178"/>
                    <a:pt x="1198" y="1264"/>
                    <a:pt x="1198" y="1350"/>
                  </a:cubicBezTo>
                  <a:cubicBezTo>
                    <a:pt x="1198" y="1667"/>
                    <a:pt x="939" y="1916"/>
                    <a:pt x="632" y="1916"/>
                  </a:cubicBezTo>
                  <a:cubicBezTo>
                    <a:pt x="317" y="1916"/>
                    <a:pt x="67" y="1667"/>
                    <a:pt x="67" y="1350"/>
                  </a:cubicBezTo>
                  <a:cubicBezTo>
                    <a:pt x="67" y="1274"/>
                    <a:pt x="77" y="1197"/>
                    <a:pt x="115" y="1130"/>
                  </a:cubicBezTo>
                  <a:lnTo>
                    <a:pt x="115" y="1120"/>
                  </a:lnTo>
                  <a:lnTo>
                    <a:pt x="632" y="134"/>
                  </a:lnTo>
                  <a:close/>
                  <a:moveTo>
                    <a:pt x="632" y="0"/>
                  </a:moveTo>
                  <a:lnTo>
                    <a:pt x="48" y="1101"/>
                  </a:lnTo>
                  <a:lnTo>
                    <a:pt x="38" y="1130"/>
                  </a:lnTo>
                  <a:cubicBezTo>
                    <a:pt x="10" y="1207"/>
                    <a:pt x="0" y="1284"/>
                    <a:pt x="0" y="1350"/>
                  </a:cubicBezTo>
                  <a:cubicBezTo>
                    <a:pt x="0" y="1705"/>
                    <a:pt x="278" y="1983"/>
                    <a:pt x="632" y="1983"/>
                  </a:cubicBezTo>
                  <a:cubicBezTo>
                    <a:pt x="977" y="1983"/>
                    <a:pt x="1264" y="1705"/>
                    <a:pt x="1264" y="1350"/>
                  </a:cubicBezTo>
                  <a:cubicBezTo>
                    <a:pt x="1264" y="1264"/>
                    <a:pt x="1236" y="1178"/>
                    <a:pt x="1198" y="1092"/>
                  </a:cubicBezTo>
                  <a:lnTo>
                    <a:pt x="1207" y="1092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7"/>
            <p:cNvSpPr/>
            <p:nvPr/>
          </p:nvSpPr>
          <p:spPr>
            <a:xfrm>
              <a:off x="6174400" y="1632009"/>
              <a:ext cx="81754" cy="130532"/>
            </a:xfrm>
            <a:custGeom>
              <a:avLst/>
              <a:gdLst/>
              <a:ahLst/>
              <a:cxnLst/>
              <a:rect l="l" t="t" r="r" b="b"/>
              <a:pathLst>
                <a:path w="595" h="950" extrusionOk="0">
                  <a:moveTo>
                    <a:pt x="297" y="1"/>
                  </a:moveTo>
                  <a:lnTo>
                    <a:pt x="19" y="528"/>
                  </a:lnTo>
                  <a:cubicBezTo>
                    <a:pt x="9" y="566"/>
                    <a:pt x="0" y="604"/>
                    <a:pt x="0" y="652"/>
                  </a:cubicBezTo>
                  <a:cubicBezTo>
                    <a:pt x="0" y="815"/>
                    <a:pt x="134" y="949"/>
                    <a:pt x="297" y="949"/>
                  </a:cubicBezTo>
                  <a:cubicBezTo>
                    <a:pt x="460" y="949"/>
                    <a:pt x="594" y="815"/>
                    <a:pt x="594" y="652"/>
                  </a:cubicBezTo>
                  <a:cubicBezTo>
                    <a:pt x="594" y="594"/>
                    <a:pt x="584" y="556"/>
                    <a:pt x="565" y="509"/>
                  </a:cubicBezTo>
                  <a:lnTo>
                    <a:pt x="297" y="1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7"/>
            <p:cNvSpPr/>
            <p:nvPr/>
          </p:nvSpPr>
          <p:spPr>
            <a:xfrm>
              <a:off x="6169041" y="1622803"/>
              <a:ext cx="92334" cy="143586"/>
            </a:xfrm>
            <a:custGeom>
              <a:avLst/>
              <a:gdLst/>
              <a:ahLst/>
              <a:cxnLst/>
              <a:rect l="l" t="t" r="r" b="b"/>
              <a:pathLst>
                <a:path w="672" h="1045" extrusionOk="0">
                  <a:moveTo>
                    <a:pt x="336" y="144"/>
                  </a:moveTo>
                  <a:lnTo>
                    <a:pt x="557" y="566"/>
                  </a:lnTo>
                  <a:lnTo>
                    <a:pt x="576" y="595"/>
                  </a:lnTo>
                  <a:cubicBezTo>
                    <a:pt x="595" y="633"/>
                    <a:pt x="604" y="671"/>
                    <a:pt x="604" y="719"/>
                  </a:cubicBezTo>
                  <a:cubicBezTo>
                    <a:pt x="604" y="863"/>
                    <a:pt x="480" y="978"/>
                    <a:pt x="336" y="978"/>
                  </a:cubicBezTo>
                  <a:cubicBezTo>
                    <a:pt x="193" y="978"/>
                    <a:pt x="68" y="863"/>
                    <a:pt x="68" y="719"/>
                  </a:cubicBezTo>
                  <a:cubicBezTo>
                    <a:pt x="68" y="681"/>
                    <a:pt x="78" y="642"/>
                    <a:pt x="97" y="604"/>
                  </a:cubicBezTo>
                  <a:lnTo>
                    <a:pt x="336" y="144"/>
                  </a:lnTo>
                  <a:close/>
                  <a:moveTo>
                    <a:pt x="336" y="1"/>
                  </a:moveTo>
                  <a:lnTo>
                    <a:pt x="20" y="614"/>
                  </a:lnTo>
                  <a:cubicBezTo>
                    <a:pt x="10" y="642"/>
                    <a:pt x="1" y="681"/>
                    <a:pt x="1" y="719"/>
                  </a:cubicBezTo>
                  <a:cubicBezTo>
                    <a:pt x="1" y="901"/>
                    <a:pt x="154" y="1045"/>
                    <a:pt x="336" y="1045"/>
                  </a:cubicBezTo>
                  <a:cubicBezTo>
                    <a:pt x="518" y="1045"/>
                    <a:pt x="671" y="901"/>
                    <a:pt x="671" y="719"/>
                  </a:cubicBezTo>
                  <a:cubicBezTo>
                    <a:pt x="671" y="671"/>
                    <a:pt x="662" y="633"/>
                    <a:pt x="642" y="595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7"/>
            <p:cNvSpPr/>
            <p:nvPr/>
          </p:nvSpPr>
          <p:spPr>
            <a:xfrm>
              <a:off x="6831059" y="2857522"/>
              <a:ext cx="81754" cy="130395"/>
            </a:xfrm>
            <a:custGeom>
              <a:avLst/>
              <a:gdLst/>
              <a:ahLst/>
              <a:cxnLst/>
              <a:rect l="l" t="t" r="r" b="b"/>
              <a:pathLst>
                <a:path w="595" h="949" extrusionOk="0">
                  <a:moveTo>
                    <a:pt x="298" y="0"/>
                  </a:moveTo>
                  <a:lnTo>
                    <a:pt x="30" y="527"/>
                  </a:lnTo>
                  <a:cubicBezTo>
                    <a:pt x="11" y="565"/>
                    <a:pt x="1" y="603"/>
                    <a:pt x="1" y="642"/>
                  </a:cubicBezTo>
                  <a:cubicBezTo>
                    <a:pt x="1" y="814"/>
                    <a:pt x="135" y="948"/>
                    <a:pt x="298" y="948"/>
                  </a:cubicBezTo>
                  <a:cubicBezTo>
                    <a:pt x="461" y="948"/>
                    <a:pt x="595" y="814"/>
                    <a:pt x="595" y="642"/>
                  </a:cubicBezTo>
                  <a:cubicBezTo>
                    <a:pt x="595" y="594"/>
                    <a:pt x="586" y="546"/>
                    <a:pt x="566" y="507"/>
                  </a:cubicBezTo>
                  <a:lnTo>
                    <a:pt x="298" y="0"/>
                  </a:lnTo>
                  <a:close/>
                </a:path>
              </a:pathLst>
            </a:custGeom>
            <a:solidFill>
              <a:srgbClr val="94D9F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7"/>
            <p:cNvSpPr/>
            <p:nvPr/>
          </p:nvSpPr>
          <p:spPr>
            <a:xfrm>
              <a:off x="6825837" y="2848178"/>
              <a:ext cx="92334" cy="143723"/>
            </a:xfrm>
            <a:custGeom>
              <a:avLst/>
              <a:gdLst/>
              <a:ahLst/>
              <a:cxnLst/>
              <a:rect l="l" t="t" r="r" b="b"/>
              <a:pathLst>
                <a:path w="672" h="1046" extrusionOk="0">
                  <a:moveTo>
                    <a:pt x="336" y="135"/>
                  </a:moveTo>
                  <a:lnTo>
                    <a:pt x="556" y="566"/>
                  </a:lnTo>
                  <a:lnTo>
                    <a:pt x="575" y="595"/>
                  </a:lnTo>
                  <a:cubicBezTo>
                    <a:pt x="594" y="633"/>
                    <a:pt x="604" y="671"/>
                    <a:pt x="604" y="710"/>
                  </a:cubicBezTo>
                  <a:cubicBezTo>
                    <a:pt x="604" y="863"/>
                    <a:pt x="479" y="978"/>
                    <a:pt x="336" y="978"/>
                  </a:cubicBezTo>
                  <a:cubicBezTo>
                    <a:pt x="192" y="978"/>
                    <a:pt x="68" y="863"/>
                    <a:pt x="68" y="710"/>
                  </a:cubicBezTo>
                  <a:cubicBezTo>
                    <a:pt x="68" y="671"/>
                    <a:pt x="77" y="643"/>
                    <a:pt x="96" y="605"/>
                  </a:cubicBezTo>
                  <a:lnTo>
                    <a:pt x="336" y="135"/>
                  </a:lnTo>
                  <a:close/>
                  <a:moveTo>
                    <a:pt x="336" y="1"/>
                  </a:moveTo>
                  <a:lnTo>
                    <a:pt x="39" y="575"/>
                  </a:lnTo>
                  <a:lnTo>
                    <a:pt x="20" y="614"/>
                  </a:lnTo>
                  <a:cubicBezTo>
                    <a:pt x="10" y="643"/>
                    <a:pt x="1" y="681"/>
                    <a:pt x="1" y="710"/>
                  </a:cubicBezTo>
                  <a:cubicBezTo>
                    <a:pt x="1" y="892"/>
                    <a:pt x="154" y="1045"/>
                    <a:pt x="336" y="1045"/>
                  </a:cubicBezTo>
                  <a:cubicBezTo>
                    <a:pt x="518" y="1045"/>
                    <a:pt x="671" y="892"/>
                    <a:pt x="671" y="710"/>
                  </a:cubicBezTo>
                  <a:cubicBezTo>
                    <a:pt x="671" y="671"/>
                    <a:pt x="662" y="633"/>
                    <a:pt x="643" y="585"/>
                  </a:cubicBezTo>
                  <a:lnTo>
                    <a:pt x="336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7"/>
            <p:cNvSpPr/>
            <p:nvPr/>
          </p:nvSpPr>
          <p:spPr>
            <a:xfrm>
              <a:off x="4051219" y="1900498"/>
              <a:ext cx="114731" cy="179173"/>
            </a:xfrm>
            <a:custGeom>
              <a:avLst/>
              <a:gdLst/>
              <a:ahLst/>
              <a:cxnLst/>
              <a:rect l="l" t="t" r="r" b="b"/>
              <a:pathLst>
                <a:path w="835" h="1304" extrusionOk="0">
                  <a:moveTo>
                    <a:pt x="413" y="1"/>
                  </a:moveTo>
                  <a:lnTo>
                    <a:pt x="39" y="729"/>
                  </a:lnTo>
                  <a:cubicBezTo>
                    <a:pt x="20" y="777"/>
                    <a:pt x="1" y="834"/>
                    <a:pt x="1" y="892"/>
                  </a:cubicBezTo>
                  <a:cubicBezTo>
                    <a:pt x="1" y="1122"/>
                    <a:pt x="192" y="1303"/>
                    <a:pt x="413" y="1303"/>
                  </a:cubicBezTo>
                  <a:cubicBezTo>
                    <a:pt x="643" y="1303"/>
                    <a:pt x="835" y="1122"/>
                    <a:pt x="835" y="892"/>
                  </a:cubicBezTo>
                  <a:cubicBezTo>
                    <a:pt x="835" y="825"/>
                    <a:pt x="815" y="767"/>
                    <a:pt x="786" y="710"/>
                  </a:cubicBezTo>
                  <a:lnTo>
                    <a:pt x="41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7"/>
            <p:cNvSpPr/>
            <p:nvPr/>
          </p:nvSpPr>
          <p:spPr>
            <a:xfrm>
              <a:off x="4047371" y="1891429"/>
              <a:ext cx="122426" cy="193463"/>
            </a:xfrm>
            <a:custGeom>
              <a:avLst/>
              <a:gdLst/>
              <a:ahLst/>
              <a:cxnLst/>
              <a:rect l="l" t="t" r="r" b="b"/>
              <a:pathLst>
                <a:path w="891" h="1408" extrusionOk="0">
                  <a:moveTo>
                    <a:pt x="441" y="143"/>
                  </a:moveTo>
                  <a:lnTo>
                    <a:pt x="767" y="756"/>
                  </a:lnTo>
                  <a:lnTo>
                    <a:pt x="776" y="786"/>
                  </a:lnTo>
                  <a:cubicBezTo>
                    <a:pt x="814" y="843"/>
                    <a:pt x="824" y="900"/>
                    <a:pt x="824" y="958"/>
                  </a:cubicBezTo>
                  <a:cubicBezTo>
                    <a:pt x="824" y="1169"/>
                    <a:pt x="652" y="1341"/>
                    <a:pt x="441" y="1341"/>
                  </a:cubicBezTo>
                  <a:cubicBezTo>
                    <a:pt x="239" y="1341"/>
                    <a:pt x="67" y="1169"/>
                    <a:pt x="67" y="958"/>
                  </a:cubicBezTo>
                  <a:cubicBezTo>
                    <a:pt x="67" y="910"/>
                    <a:pt x="77" y="852"/>
                    <a:pt x="96" y="805"/>
                  </a:cubicBezTo>
                  <a:lnTo>
                    <a:pt x="441" y="143"/>
                  </a:lnTo>
                  <a:close/>
                  <a:moveTo>
                    <a:pt x="441" y="0"/>
                  </a:moveTo>
                  <a:lnTo>
                    <a:pt x="39" y="776"/>
                  </a:lnTo>
                  <a:lnTo>
                    <a:pt x="20" y="814"/>
                  </a:lnTo>
                  <a:cubicBezTo>
                    <a:pt x="10" y="862"/>
                    <a:pt x="0" y="910"/>
                    <a:pt x="0" y="958"/>
                  </a:cubicBezTo>
                  <a:cubicBezTo>
                    <a:pt x="0" y="1207"/>
                    <a:pt x="201" y="1408"/>
                    <a:pt x="441" y="1408"/>
                  </a:cubicBezTo>
                  <a:cubicBezTo>
                    <a:pt x="690" y="1408"/>
                    <a:pt x="891" y="1207"/>
                    <a:pt x="891" y="958"/>
                  </a:cubicBezTo>
                  <a:cubicBezTo>
                    <a:pt x="891" y="900"/>
                    <a:pt x="882" y="843"/>
                    <a:pt x="853" y="786"/>
                  </a:cubicBezTo>
                  <a:lnTo>
                    <a:pt x="441" y="0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7"/>
            <p:cNvSpPr/>
            <p:nvPr/>
          </p:nvSpPr>
          <p:spPr>
            <a:xfrm>
              <a:off x="5914980" y="1762406"/>
              <a:ext cx="105525" cy="165982"/>
            </a:xfrm>
            <a:custGeom>
              <a:avLst/>
              <a:gdLst/>
              <a:ahLst/>
              <a:cxnLst/>
              <a:rect l="l" t="t" r="r" b="b"/>
              <a:pathLst>
                <a:path w="768" h="1208" extrusionOk="0">
                  <a:moveTo>
                    <a:pt x="384" y="0"/>
                  </a:moveTo>
                  <a:lnTo>
                    <a:pt x="39" y="671"/>
                  </a:lnTo>
                  <a:cubicBezTo>
                    <a:pt x="20" y="718"/>
                    <a:pt x="1" y="767"/>
                    <a:pt x="1" y="824"/>
                  </a:cubicBezTo>
                  <a:cubicBezTo>
                    <a:pt x="1" y="1035"/>
                    <a:pt x="173" y="1207"/>
                    <a:pt x="384" y="1207"/>
                  </a:cubicBezTo>
                  <a:cubicBezTo>
                    <a:pt x="595" y="1207"/>
                    <a:pt x="767" y="1035"/>
                    <a:pt x="767" y="824"/>
                  </a:cubicBezTo>
                  <a:cubicBezTo>
                    <a:pt x="767" y="757"/>
                    <a:pt x="748" y="699"/>
                    <a:pt x="729" y="652"/>
                  </a:cubicBezTo>
                  <a:lnTo>
                    <a:pt x="729" y="642"/>
                  </a:lnTo>
                  <a:lnTo>
                    <a:pt x="3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7"/>
            <p:cNvSpPr/>
            <p:nvPr/>
          </p:nvSpPr>
          <p:spPr>
            <a:xfrm>
              <a:off x="5911132" y="1751826"/>
              <a:ext cx="114594" cy="180409"/>
            </a:xfrm>
            <a:custGeom>
              <a:avLst/>
              <a:gdLst/>
              <a:ahLst/>
              <a:cxnLst/>
              <a:rect l="l" t="t" r="r" b="b"/>
              <a:pathLst>
                <a:path w="834" h="1313" extrusionOk="0">
                  <a:moveTo>
                    <a:pt x="412" y="144"/>
                  </a:moveTo>
                  <a:lnTo>
                    <a:pt x="709" y="709"/>
                  </a:lnTo>
                  <a:lnTo>
                    <a:pt x="728" y="738"/>
                  </a:lnTo>
                  <a:cubicBezTo>
                    <a:pt x="748" y="795"/>
                    <a:pt x="767" y="844"/>
                    <a:pt x="767" y="901"/>
                  </a:cubicBezTo>
                  <a:cubicBezTo>
                    <a:pt x="767" y="1093"/>
                    <a:pt x="604" y="1246"/>
                    <a:pt x="412" y="1246"/>
                  </a:cubicBezTo>
                  <a:cubicBezTo>
                    <a:pt x="220" y="1246"/>
                    <a:pt x="67" y="1093"/>
                    <a:pt x="67" y="901"/>
                  </a:cubicBezTo>
                  <a:cubicBezTo>
                    <a:pt x="67" y="853"/>
                    <a:pt x="77" y="805"/>
                    <a:pt x="96" y="757"/>
                  </a:cubicBezTo>
                  <a:lnTo>
                    <a:pt x="412" y="144"/>
                  </a:lnTo>
                  <a:close/>
                  <a:moveTo>
                    <a:pt x="412" y="1"/>
                  </a:moveTo>
                  <a:lnTo>
                    <a:pt x="39" y="729"/>
                  </a:lnTo>
                  <a:lnTo>
                    <a:pt x="20" y="767"/>
                  </a:lnTo>
                  <a:cubicBezTo>
                    <a:pt x="10" y="805"/>
                    <a:pt x="0" y="853"/>
                    <a:pt x="0" y="901"/>
                  </a:cubicBezTo>
                  <a:cubicBezTo>
                    <a:pt x="0" y="1131"/>
                    <a:pt x="182" y="1313"/>
                    <a:pt x="412" y="1313"/>
                  </a:cubicBezTo>
                  <a:cubicBezTo>
                    <a:pt x="642" y="1313"/>
                    <a:pt x="833" y="1131"/>
                    <a:pt x="833" y="901"/>
                  </a:cubicBezTo>
                  <a:cubicBezTo>
                    <a:pt x="833" y="844"/>
                    <a:pt x="814" y="795"/>
                    <a:pt x="795" y="738"/>
                  </a:cubicBezTo>
                  <a:lnTo>
                    <a:pt x="412" y="1"/>
                  </a:ln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7117" y="35167"/>
            <a:ext cx="6752493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BT1/66: </a:t>
            </a:r>
            <a:r>
              <a:rPr lang="en-US" sz="2800" b="1" dirty="0" err="1">
                <a:solidFill>
                  <a:srgbClr val="FF0000"/>
                </a:solidFill>
              </a:rPr>
              <a:t>Tìm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cụm</a:t>
            </a:r>
            <a:r>
              <a:rPr lang="en-US" sz="2800" b="1" dirty="0">
                <a:solidFill>
                  <a:srgbClr val="FF0000"/>
                </a:solidFill>
              </a:rPr>
              <a:t> DT</a:t>
            </a:r>
          </a:p>
          <a:p>
            <a:endParaRPr lang="en-US" sz="2800" dirty="0"/>
          </a:p>
          <a:p>
            <a:pPr marL="514350" indent="-514350">
              <a:buAutoNum type="alphaLcPeriod"/>
            </a:pPr>
            <a:r>
              <a:rPr lang="en-US" sz="2800" dirty="0"/>
              <a:t>- </a:t>
            </a:r>
            <a:r>
              <a:rPr lang="en-US" sz="2800" dirty="0" err="1"/>
              <a:t>khách</a:t>
            </a:r>
            <a:r>
              <a:rPr lang="en-US" sz="2800" dirty="0"/>
              <a:t> qua </a:t>
            </a:r>
            <a:r>
              <a:rPr lang="en-US" sz="2800" dirty="0" err="1"/>
              <a:t>đường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     - </a:t>
            </a:r>
            <a:r>
              <a:rPr lang="en-US" sz="2800" dirty="0" err="1"/>
              <a:t>lời</a:t>
            </a:r>
            <a:r>
              <a:rPr lang="en-US" sz="2800" dirty="0"/>
              <a:t> </a:t>
            </a:r>
            <a:r>
              <a:rPr lang="en-US" sz="2800" dirty="0" err="1"/>
              <a:t>chào</a:t>
            </a:r>
            <a:r>
              <a:rPr lang="en-US" sz="2800" dirty="0"/>
              <a:t> </a:t>
            </a:r>
            <a:r>
              <a:rPr lang="en-US" sz="2800" dirty="0" err="1"/>
              <a:t>hàng</a:t>
            </a:r>
            <a:r>
              <a:rPr lang="en-US" sz="2800" dirty="0"/>
              <a:t> </a:t>
            </a:r>
            <a:r>
              <a:rPr lang="en-US" sz="2800" dirty="0" err="1"/>
              <a:t>của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b.  - </a:t>
            </a:r>
            <a:r>
              <a:rPr lang="en-US" sz="2800" dirty="0" err="1"/>
              <a:t>Tất</a:t>
            </a:r>
            <a:r>
              <a:rPr lang="en-US" sz="2800" dirty="0"/>
              <a:t> </a:t>
            </a:r>
            <a:r>
              <a:rPr lang="en-US" sz="2800" dirty="0" err="1"/>
              <a:t>cả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ngọn</a:t>
            </a:r>
            <a:r>
              <a:rPr lang="en-US" sz="2800" dirty="0"/>
              <a:t> </a:t>
            </a:r>
            <a:r>
              <a:rPr lang="en-US" sz="2800" dirty="0" err="1"/>
              <a:t>nến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     -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ngôi</a:t>
            </a:r>
            <a:r>
              <a:rPr lang="en-US" sz="2800" dirty="0"/>
              <a:t> </a:t>
            </a:r>
            <a:r>
              <a:rPr lang="en-US" sz="2800" dirty="0" err="1"/>
              <a:t>sao</a:t>
            </a:r>
            <a:r>
              <a:rPr lang="en-US" sz="2800" dirty="0"/>
              <a:t> </a:t>
            </a:r>
            <a:r>
              <a:rPr lang="en-US" sz="2800" dirty="0" err="1"/>
              <a:t>trên</a:t>
            </a:r>
            <a:r>
              <a:rPr lang="en-US" sz="2800" dirty="0"/>
              <a:t> </a:t>
            </a:r>
            <a:r>
              <a:rPr lang="en-US" sz="2800" dirty="0" err="1"/>
              <a:t>trời</a:t>
            </a:r>
            <a:r>
              <a:rPr lang="en-US" sz="2800" dirty="0"/>
              <a:t> </a:t>
            </a:r>
          </a:p>
          <a:p>
            <a:r>
              <a:rPr lang="en-US" sz="2400" dirty="0"/>
              <a:t>   </a:t>
            </a:r>
            <a:endParaRPr lang="en-US" sz="2800" dirty="0"/>
          </a:p>
          <a:p>
            <a:r>
              <a:rPr lang="en-US" sz="28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5102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" name="Google Shape;880;p60"/>
          <p:cNvGrpSpPr/>
          <p:nvPr/>
        </p:nvGrpSpPr>
        <p:grpSpPr>
          <a:xfrm>
            <a:off x="-258685" y="498179"/>
            <a:ext cx="4038937" cy="4293384"/>
            <a:chOff x="-258685" y="498179"/>
            <a:chExt cx="4038937" cy="4293384"/>
          </a:xfrm>
        </p:grpSpPr>
        <p:sp>
          <p:nvSpPr>
            <p:cNvPr id="881" name="Google Shape;881;p60"/>
            <p:cNvSpPr/>
            <p:nvPr/>
          </p:nvSpPr>
          <p:spPr>
            <a:xfrm>
              <a:off x="2132097" y="1612169"/>
              <a:ext cx="1178176" cy="806972"/>
            </a:xfrm>
            <a:custGeom>
              <a:avLst/>
              <a:gdLst/>
              <a:ahLst/>
              <a:cxnLst/>
              <a:rect l="l" t="t" r="r" b="b"/>
              <a:pathLst>
                <a:path w="8668" h="5937" extrusionOk="0">
                  <a:moveTo>
                    <a:pt x="4275" y="1"/>
                  </a:moveTo>
                  <a:cubicBezTo>
                    <a:pt x="2191" y="1"/>
                    <a:pt x="401" y="1566"/>
                    <a:pt x="161" y="3687"/>
                  </a:cubicBezTo>
                  <a:cubicBezTo>
                    <a:pt x="0" y="5052"/>
                    <a:pt x="2898" y="5937"/>
                    <a:pt x="5303" y="5937"/>
                  </a:cubicBezTo>
                  <a:cubicBezTo>
                    <a:pt x="6914" y="5937"/>
                    <a:pt x="8304" y="5540"/>
                    <a:pt x="8408" y="4625"/>
                  </a:cubicBezTo>
                  <a:cubicBezTo>
                    <a:pt x="8667" y="2346"/>
                    <a:pt x="7029" y="296"/>
                    <a:pt x="4749" y="27"/>
                  </a:cubicBezTo>
                  <a:cubicBezTo>
                    <a:pt x="4590" y="9"/>
                    <a:pt x="4431" y="1"/>
                    <a:pt x="4275" y="1"/>
                  </a:cubicBezTo>
                  <a:close/>
                </a:path>
              </a:pathLst>
            </a:custGeom>
            <a:solidFill>
              <a:srgbClr val="D9EE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2" name="Google Shape;882;p60"/>
            <p:cNvGrpSpPr/>
            <p:nvPr/>
          </p:nvGrpSpPr>
          <p:grpSpPr>
            <a:xfrm>
              <a:off x="-258685" y="498179"/>
              <a:ext cx="4038937" cy="4293384"/>
              <a:chOff x="3088350" y="972500"/>
              <a:chExt cx="742875" cy="789675"/>
            </a:xfrm>
          </p:grpSpPr>
          <p:sp>
            <p:nvSpPr>
              <p:cNvPr id="883" name="Google Shape;883;p60"/>
              <p:cNvSpPr/>
              <p:nvPr/>
            </p:nvSpPr>
            <p:spPr>
              <a:xfrm>
                <a:off x="3619025" y="1709900"/>
                <a:ext cx="37375" cy="33475"/>
              </a:xfrm>
              <a:custGeom>
                <a:avLst/>
                <a:gdLst/>
                <a:ahLst/>
                <a:cxnLst/>
                <a:rect l="l" t="t" r="r" b="b"/>
                <a:pathLst>
                  <a:path w="1495" h="1339" extrusionOk="0">
                    <a:moveTo>
                      <a:pt x="1150" y="1"/>
                    </a:moveTo>
                    <a:cubicBezTo>
                      <a:pt x="1138" y="1"/>
                      <a:pt x="1125" y="1"/>
                      <a:pt x="1112" y="2"/>
                    </a:cubicBezTo>
                    <a:cubicBezTo>
                      <a:pt x="920" y="12"/>
                      <a:pt x="777" y="166"/>
                      <a:pt x="709" y="328"/>
                    </a:cubicBezTo>
                    <a:cubicBezTo>
                      <a:pt x="643" y="300"/>
                      <a:pt x="575" y="271"/>
                      <a:pt x="499" y="251"/>
                    </a:cubicBezTo>
                    <a:cubicBezTo>
                      <a:pt x="472" y="247"/>
                      <a:pt x="446" y="244"/>
                      <a:pt x="419" y="244"/>
                    </a:cubicBezTo>
                    <a:cubicBezTo>
                      <a:pt x="337" y="244"/>
                      <a:pt x="255" y="266"/>
                      <a:pt x="183" y="309"/>
                    </a:cubicBezTo>
                    <a:cubicBezTo>
                      <a:pt x="96" y="366"/>
                      <a:pt x="39" y="462"/>
                      <a:pt x="20" y="558"/>
                    </a:cubicBezTo>
                    <a:cubicBezTo>
                      <a:pt x="1" y="683"/>
                      <a:pt x="68" y="798"/>
                      <a:pt x="154" y="884"/>
                    </a:cubicBezTo>
                    <a:cubicBezTo>
                      <a:pt x="231" y="970"/>
                      <a:pt x="336" y="1047"/>
                      <a:pt x="441" y="1104"/>
                    </a:cubicBezTo>
                    <a:cubicBezTo>
                      <a:pt x="537" y="1162"/>
                      <a:pt x="633" y="1209"/>
                      <a:pt x="739" y="1248"/>
                    </a:cubicBezTo>
                    <a:cubicBezTo>
                      <a:pt x="796" y="1267"/>
                      <a:pt x="854" y="1286"/>
                      <a:pt x="901" y="1305"/>
                    </a:cubicBezTo>
                    <a:cubicBezTo>
                      <a:pt x="939" y="1315"/>
                      <a:pt x="968" y="1324"/>
                      <a:pt x="997" y="1334"/>
                    </a:cubicBezTo>
                    <a:cubicBezTo>
                      <a:pt x="1005" y="1337"/>
                      <a:pt x="1012" y="1338"/>
                      <a:pt x="1019" y="1338"/>
                    </a:cubicBezTo>
                    <a:cubicBezTo>
                      <a:pt x="1064" y="1338"/>
                      <a:pt x="1095" y="1291"/>
                      <a:pt x="1112" y="1258"/>
                    </a:cubicBezTo>
                    <a:cubicBezTo>
                      <a:pt x="1150" y="1209"/>
                      <a:pt x="1179" y="1152"/>
                      <a:pt x="1208" y="1104"/>
                    </a:cubicBezTo>
                    <a:cubicBezTo>
                      <a:pt x="1275" y="999"/>
                      <a:pt x="1342" y="894"/>
                      <a:pt x="1380" y="788"/>
                    </a:cubicBezTo>
                    <a:cubicBezTo>
                      <a:pt x="1428" y="673"/>
                      <a:pt x="1467" y="558"/>
                      <a:pt x="1476" y="434"/>
                    </a:cubicBezTo>
                    <a:cubicBezTo>
                      <a:pt x="1495" y="309"/>
                      <a:pt x="1486" y="185"/>
                      <a:pt x="1390" y="89"/>
                    </a:cubicBezTo>
                    <a:cubicBezTo>
                      <a:pt x="1331" y="30"/>
                      <a:pt x="1243" y="1"/>
                      <a:pt x="1150" y="1"/>
                    </a:cubicBezTo>
                    <a:close/>
                  </a:path>
                </a:pathLst>
              </a:custGeom>
              <a:solidFill>
                <a:srgbClr val="EF89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4" name="Google Shape;884;p60"/>
              <p:cNvSpPr/>
              <p:nvPr/>
            </p:nvSpPr>
            <p:spPr>
              <a:xfrm>
                <a:off x="3618075" y="1708950"/>
                <a:ext cx="39075" cy="35275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411" extrusionOk="0">
                    <a:moveTo>
                      <a:pt x="1180" y="68"/>
                    </a:moveTo>
                    <a:cubicBezTo>
                      <a:pt x="1266" y="68"/>
                      <a:pt x="1348" y="104"/>
                      <a:pt x="1399" y="155"/>
                    </a:cubicBezTo>
                    <a:cubicBezTo>
                      <a:pt x="1475" y="223"/>
                      <a:pt x="1505" y="319"/>
                      <a:pt x="1485" y="472"/>
                    </a:cubicBezTo>
                    <a:cubicBezTo>
                      <a:pt x="1475" y="577"/>
                      <a:pt x="1447" y="683"/>
                      <a:pt x="1390" y="807"/>
                    </a:cubicBezTo>
                    <a:cubicBezTo>
                      <a:pt x="1351" y="912"/>
                      <a:pt x="1294" y="1008"/>
                      <a:pt x="1217" y="1123"/>
                    </a:cubicBezTo>
                    <a:lnTo>
                      <a:pt x="1131" y="1276"/>
                    </a:lnTo>
                    <a:cubicBezTo>
                      <a:pt x="1106" y="1318"/>
                      <a:pt x="1081" y="1345"/>
                      <a:pt x="1056" y="1345"/>
                    </a:cubicBezTo>
                    <a:cubicBezTo>
                      <a:pt x="1052" y="1345"/>
                      <a:pt x="1049" y="1344"/>
                      <a:pt x="1045" y="1343"/>
                    </a:cubicBezTo>
                    <a:cubicBezTo>
                      <a:pt x="1026" y="1334"/>
                      <a:pt x="1016" y="1334"/>
                      <a:pt x="997" y="1324"/>
                    </a:cubicBezTo>
                    <a:cubicBezTo>
                      <a:pt x="987" y="1324"/>
                      <a:pt x="968" y="1315"/>
                      <a:pt x="949" y="1305"/>
                    </a:cubicBezTo>
                    <a:cubicBezTo>
                      <a:pt x="911" y="1296"/>
                      <a:pt x="843" y="1276"/>
                      <a:pt x="786" y="1257"/>
                    </a:cubicBezTo>
                    <a:cubicBezTo>
                      <a:pt x="690" y="1219"/>
                      <a:pt x="585" y="1171"/>
                      <a:pt x="489" y="1113"/>
                    </a:cubicBezTo>
                    <a:cubicBezTo>
                      <a:pt x="374" y="1047"/>
                      <a:pt x="288" y="979"/>
                      <a:pt x="211" y="902"/>
                    </a:cubicBezTo>
                    <a:cubicBezTo>
                      <a:pt x="115" y="788"/>
                      <a:pt x="77" y="702"/>
                      <a:pt x="87" y="596"/>
                    </a:cubicBezTo>
                    <a:cubicBezTo>
                      <a:pt x="106" y="510"/>
                      <a:pt x="164" y="433"/>
                      <a:pt x="240" y="376"/>
                    </a:cubicBezTo>
                    <a:cubicBezTo>
                      <a:pt x="307" y="328"/>
                      <a:pt x="383" y="319"/>
                      <a:pt x="451" y="319"/>
                    </a:cubicBezTo>
                    <a:cubicBezTo>
                      <a:pt x="479" y="319"/>
                      <a:pt x="508" y="319"/>
                      <a:pt x="528" y="328"/>
                    </a:cubicBezTo>
                    <a:cubicBezTo>
                      <a:pt x="594" y="338"/>
                      <a:pt x="671" y="366"/>
                      <a:pt x="728" y="395"/>
                    </a:cubicBezTo>
                    <a:cubicBezTo>
                      <a:pt x="738" y="404"/>
                      <a:pt x="747" y="404"/>
                      <a:pt x="757" y="404"/>
                    </a:cubicBezTo>
                    <a:lnTo>
                      <a:pt x="777" y="385"/>
                    </a:lnTo>
                    <a:cubicBezTo>
                      <a:pt x="834" y="242"/>
                      <a:pt x="968" y="79"/>
                      <a:pt x="1150" y="69"/>
                    </a:cubicBezTo>
                    <a:cubicBezTo>
                      <a:pt x="1160" y="68"/>
                      <a:pt x="1170" y="68"/>
                      <a:pt x="1180" y="68"/>
                    </a:cubicBezTo>
                    <a:close/>
                    <a:moveTo>
                      <a:pt x="1181" y="1"/>
                    </a:moveTo>
                    <a:cubicBezTo>
                      <a:pt x="1171" y="1"/>
                      <a:pt x="1160" y="1"/>
                      <a:pt x="1150" y="2"/>
                    </a:cubicBezTo>
                    <a:cubicBezTo>
                      <a:pt x="949" y="21"/>
                      <a:pt x="805" y="174"/>
                      <a:pt x="728" y="328"/>
                    </a:cubicBezTo>
                    <a:cubicBezTo>
                      <a:pt x="671" y="289"/>
                      <a:pt x="604" y="270"/>
                      <a:pt x="537" y="261"/>
                    </a:cubicBezTo>
                    <a:cubicBezTo>
                      <a:pt x="507" y="256"/>
                      <a:pt x="477" y="254"/>
                      <a:pt x="448" y="254"/>
                    </a:cubicBezTo>
                    <a:cubicBezTo>
                      <a:pt x="358" y="254"/>
                      <a:pt x="274" y="277"/>
                      <a:pt x="202" y="328"/>
                    </a:cubicBezTo>
                    <a:cubicBezTo>
                      <a:pt x="106" y="385"/>
                      <a:pt x="39" y="481"/>
                      <a:pt x="29" y="587"/>
                    </a:cubicBezTo>
                    <a:cubicBezTo>
                      <a:pt x="0" y="749"/>
                      <a:pt x="96" y="864"/>
                      <a:pt x="164" y="941"/>
                    </a:cubicBezTo>
                    <a:cubicBezTo>
                      <a:pt x="240" y="1027"/>
                      <a:pt x="336" y="1094"/>
                      <a:pt x="460" y="1171"/>
                    </a:cubicBezTo>
                    <a:cubicBezTo>
                      <a:pt x="556" y="1228"/>
                      <a:pt x="662" y="1276"/>
                      <a:pt x="767" y="1315"/>
                    </a:cubicBezTo>
                    <a:cubicBezTo>
                      <a:pt x="824" y="1343"/>
                      <a:pt x="892" y="1362"/>
                      <a:pt x="930" y="1372"/>
                    </a:cubicBezTo>
                    <a:cubicBezTo>
                      <a:pt x="949" y="1372"/>
                      <a:pt x="958" y="1381"/>
                      <a:pt x="977" y="1391"/>
                    </a:cubicBezTo>
                    <a:cubicBezTo>
                      <a:pt x="987" y="1391"/>
                      <a:pt x="1006" y="1401"/>
                      <a:pt x="1026" y="1401"/>
                    </a:cubicBezTo>
                    <a:cubicBezTo>
                      <a:pt x="1035" y="1411"/>
                      <a:pt x="1045" y="1411"/>
                      <a:pt x="1054" y="1411"/>
                    </a:cubicBezTo>
                    <a:cubicBezTo>
                      <a:pt x="1121" y="1411"/>
                      <a:pt x="1160" y="1343"/>
                      <a:pt x="1179" y="1315"/>
                    </a:cubicBezTo>
                    <a:lnTo>
                      <a:pt x="1275" y="1161"/>
                    </a:lnTo>
                    <a:cubicBezTo>
                      <a:pt x="1341" y="1056"/>
                      <a:pt x="1409" y="951"/>
                      <a:pt x="1456" y="836"/>
                    </a:cubicBezTo>
                    <a:cubicBezTo>
                      <a:pt x="1505" y="702"/>
                      <a:pt x="1543" y="587"/>
                      <a:pt x="1552" y="481"/>
                    </a:cubicBezTo>
                    <a:cubicBezTo>
                      <a:pt x="1562" y="366"/>
                      <a:pt x="1562" y="213"/>
                      <a:pt x="1447" y="108"/>
                    </a:cubicBezTo>
                    <a:cubicBezTo>
                      <a:pt x="1378" y="39"/>
                      <a:pt x="1278" y="1"/>
                      <a:pt x="1181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5" name="Google Shape;885;p60"/>
              <p:cNvSpPr/>
              <p:nvPr/>
            </p:nvSpPr>
            <p:spPr>
              <a:xfrm>
                <a:off x="3646575" y="1713075"/>
                <a:ext cx="7200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561" extrusionOk="0">
                    <a:moveTo>
                      <a:pt x="94" y="0"/>
                    </a:moveTo>
                    <a:cubicBezTo>
                      <a:pt x="58" y="0"/>
                      <a:pt x="28" y="22"/>
                      <a:pt x="20" y="58"/>
                    </a:cubicBezTo>
                    <a:cubicBezTo>
                      <a:pt x="1" y="115"/>
                      <a:pt x="86" y="173"/>
                      <a:pt x="116" y="288"/>
                    </a:cubicBezTo>
                    <a:cubicBezTo>
                      <a:pt x="135" y="335"/>
                      <a:pt x="135" y="393"/>
                      <a:pt x="135" y="498"/>
                    </a:cubicBezTo>
                    <a:cubicBezTo>
                      <a:pt x="129" y="538"/>
                      <a:pt x="147" y="561"/>
                      <a:pt x="168" y="561"/>
                    </a:cubicBezTo>
                    <a:cubicBezTo>
                      <a:pt x="183" y="561"/>
                      <a:pt x="200" y="550"/>
                      <a:pt x="211" y="527"/>
                    </a:cubicBezTo>
                    <a:cubicBezTo>
                      <a:pt x="250" y="441"/>
                      <a:pt x="288" y="307"/>
                      <a:pt x="250" y="173"/>
                    </a:cubicBezTo>
                    <a:cubicBezTo>
                      <a:pt x="216" y="48"/>
                      <a:pt x="148" y="0"/>
                      <a:pt x="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6" name="Google Shape;886;p60"/>
              <p:cNvSpPr/>
              <p:nvPr/>
            </p:nvSpPr>
            <p:spPr>
              <a:xfrm>
                <a:off x="3646325" y="1729550"/>
                <a:ext cx="3325" cy="277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11" extrusionOk="0">
                    <a:moveTo>
                      <a:pt x="82" y="0"/>
                    </a:moveTo>
                    <a:cubicBezTo>
                      <a:pt x="74" y="0"/>
                      <a:pt x="66" y="4"/>
                      <a:pt x="58" y="12"/>
                    </a:cubicBezTo>
                    <a:cubicBezTo>
                      <a:pt x="58" y="12"/>
                      <a:pt x="1" y="50"/>
                      <a:pt x="39" y="88"/>
                    </a:cubicBezTo>
                    <a:cubicBezTo>
                      <a:pt x="52" y="105"/>
                      <a:pt x="66" y="111"/>
                      <a:pt x="79" y="111"/>
                    </a:cubicBezTo>
                    <a:cubicBezTo>
                      <a:pt x="105" y="111"/>
                      <a:pt x="126" y="88"/>
                      <a:pt x="126" y="69"/>
                    </a:cubicBezTo>
                    <a:cubicBezTo>
                      <a:pt x="133" y="46"/>
                      <a:pt x="111" y="0"/>
                      <a:pt x="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60"/>
              <p:cNvSpPr/>
              <p:nvPr/>
            </p:nvSpPr>
            <p:spPr>
              <a:xfrm>
                <a:off x="3234900" y="1736525"/>
                <a:ext cx="29025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989" extrusionOk="0">
                    <a:moveTo>
                      <a:pt x="881" y="0"/>
                    </a:moveTo>
                    <a:cubicBezTo>
                      <a:pt x="737" y="0"/>
                      <a:pt x="621" y="102"/>
                      <a:pt x="566" y="212"/>
                    </a:cubicBezTo>
                    <a:cubicBezTo>
                      <a:pt x="518" y="173"/>
                      <a:pt x="470" y="144"/>
                      <a:pt x="413" y="135"/>
                    </a:cubicBezTo>
                    <a:cubicBezTo>
                      <a:pt x="377" y="122"/>
                      <a:pt x="339" y="114"/>
                      <a:pt x="301" y="114"/>
                    </a:cubicBezTo>
                    <a:cubicBezTo>
                      <a:pt x="258" y="114"/>
                      <a:pt x="214" y="124"/>
                      <a:pt x="173" y="144"/>
                    </a:cubicBezTo>
                    <a:cubicBezTo>
                      <a:pt x="106" y="183"/>
                      <a:pt x="49" y="240"/>
                      <a:pt x="30" y="308"/>
                    </a:cubicBezTo>
                    <a:cubicBezTo>
                      <a:pt x="1" y="403"/>
                      <a:pt x="39" y="489"/>
                      <a:pt x="97" y="566"/>
                    </a:cubicBezTo>
                    <a:cubicBezTo>
                      <a:pt x="154" y="642"/>
                      <a:pt x="221" y="700"/>
                      <a:pt x="288" y="757"/>
                    </a:cubicBezTo>
                    <a:cubicBezTo>
                      <a:pt x="356" y="815"/>
                      <a:pt x="422" y="853"/>
                      <a:pt x="499" y="891"/>
                    </a:cubicBezTo>
                    <a:cubicBezTo>
                      <a:pt x="537" y="921"/>
                      <a:pt x="575" y="930"/>
                      <a:pt x="624" y="949"/>
                    </a:cubicBezTo>
                    <a:cubicBezTo>
                      <a:pt x="643" y="959"/>
                      <a:pt x="662" y="978"/>
                      <a:pt x="681" y="987"/>
                    </a:cubicBezTo>
                    <a:cubicBezTo>
                      <a:pt x="687" y="988"/>
                      <a:pt x="692" y="989"/>
                      <a:pt x="697" y="989"/>
                    </a:cubicBezTo>
                    <a:cubicBezTo>
                      <a:pt x="735" y="989"/>
                      <a:pt x="760" y="957"/>
                      <a:pt x="777" y="940"/>
                    </a:cubicBezTo>
                    <a:cubicBezTo>
                      <a:pt x="805" y="901"/>
                      <a:pt x="834" y="872"/>
                      <a:pt x="863" y="834"/>
                    </a:cubicBezTo>
                    <a:cubicBezTo>
                      <a:pt x="920" y="767"/>
                      <a:pt x="978" y="691"/>
                      <a:pt x="1026" y="614"/>
                    </a:cubicBezTo>
                    <a:cubicBezTo>
                      <a:pt x="1074" y="527"/>
                      <a:pt x="1112" y="451"/>
                      <a:pt x="1131" y="355"/>
                    </a:cubicBezTo>
                    <a:cubicBezTo>
                      <a:pt x="1150" y="269"/>
                      <a:pt x="1160" y="173"/>
                      <a:pt x="1093" y="97"/>
                    </a:cubicBezTo>
                    <a:cubicBezTo>
                      <a:pt x="1045" y="39"/>
                      <a:pt x="978" y="1"/>
                      <a:pt x="901" y="1"/>
                    </a:cubicBezTo>
                    <a:cubicBezTo>
                      <a:pt x="894" y="1"/>
                      <a:pt x="888" y="0"/>
                      <a:pt x="881" y="0"/>
                    </a:cubicBezTo>
                    <a:close/>
                  </a:path>
                </a:pathLst>
              </a:custGeom>
              <a:solidFill>
                <a:srgbClr val="EF89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60"/>
              <p:cNvSpPr/>
              <p:nvPr/>
            </p:nvSpPr>
            <p:spPr>
              <a:xfrm>
                <a:off x="3233950" y="1735575"/>
                <a:ext cx="30925" cy="26600"/>
              </a:xfrm>
              <a:custGeom>
                <a:avLst/>
                <a:gdLst/>
                <a:ahLst/>
                <a:cxnLst/>
                <a:rect l="l" t="t" r="r" b="b"/>
                <a:pathLst>
                  <a:path w="1237" h="1064" extrusionOk="0">
                    <a:moveTo>
                      <a:pt x="930" y="67"/>
                    </a:moveTo>
                    <a:cubicBezTo>
                      <a:pt x="1007" y="77"/>
                      <a:pt x="1064" y="106"/>
                      <a:pt x="1102" y="154"/>
                    </a:cubicBezTo>
                    <a:cubicBezTo>
                      <a:pt x="1150" y="211"/>
                      <a:pt x="1160" y="288"/>
                      <a:pt x="1131" y="393"/>
                    </a:cubicBezTo>
                    <a:cubicBezTo>
                      <a:pt x="1122" y="460"/>
                      <a:pt x="1083" y="546"/>
                      <a:pt x="1035" y="633"/>
                    </a:cubicBezTo>
                    <a:cubicBezTo>
                      <a:pt x="997" y="710"/>
                      <a:pt x="939" y="776"/>
                      <a:pt x="872" y="853"/>
                    </a:cubicBezTo>
                    <a:lnTo>
                      <a:pt x="796" y="949"/>
                    </a:lnTo>
                    <a:cubicBezTo>
                      <a:pt x="767" y="987"/>
                      <a:pt x="748" y="997"/>
                      <a:pt x="738" y="997"/>
                    </a:cubicBezTo>
                    <a:cubicBezTo>
                      <a:pt x="728" y="987"/>
                      <a:pt x="709" y="978"/>
                      <a:pt x="700" y="978"/>
                    </a:cubicBezTo>
                    <a:cubicBezTo>
                      <a:pt x="690" y="968"/>
                      <a:pt x="681" y="968"/>
                      <a:pt x="671" y="959"/>
                    </a:cubicBezTo>
                    <a:lnTo>
                      <a:pt x="556" y="901"/>
                    </a:lnTo>
                    <a:cubicBezTo>
                      <a:pt x="479" y="863"/>
                      <a:pt x="413" y="824"/>
                      <a:pt x="345" y="776"/>
                    </a:cubicBezTo>
                    <a:cubicBezTo>
                      <a:pt x="269" y="710"/>
                      <a:pt x="211" y="652"/>
                      <a:pt x="164" y="585"/>
                    </a:cubicBezTo>
                    <a:cubicBezTo>
                      <a:pt x="96" y="499"/>
                      <a:pt x="77" y="431"/>
                      <a:pt x="96" y="355"/>
                    </a:cubicBezTo>
                    <a:cubicBezTo>
                      <a:pt x="115" y="297"/>
                      <a:pt x="164" y="240"/>
                      <a:pt x="230" y="211"/>
                    </a:cubicBezTo>
                    <a:cubicBezTo>
                      <a:pt x="269" y="192"/>
                      <a:pt x="307" y="182"/>
                      <a:pt x="345" y="182"/>
                    </a:cubicBezTo>
                    <a:cubicBezTo>
                      <a:pt x="384" y="182"/>
                      <a:pt x="413" y="192"/>
                      <a:pt x="441" y="201"/>
                    </a:cubicBezTo>
                    <a:cubicBezTo>
                      <a:pt x="489" y="221"/>
                      <a:pt x="537" y="240"/>
                      <a:pt x="585" y="269"/>
                    </a:cubicBezTo>
                    <a:cubicBezTo>
                      <a:pt x="585" y="278"/>
                      <a:pt x="594" y="278"/>
                      <a:pt x="604" y="278"/>
                    </a:cubicBezTo>
                    <a:cubicBezTo>
                      <a:pt x="613" y="278"/>
                      <a:pt x="623" y="269"/>
                      <a:pt x="633" y="259"/>
                    </a:cubicBezTo>
                    <a:cubicBezTo>
                      <a:pt x="690" y="163"/>
                      <a:pt x="796" y="67"/>
                      <a:pt x="930" y="67"/>
                    </a:cubicBezTo>
                    <a:close/>
                    <a:moveTo>
                      <a:pt x="919" y="0"/>
                    </a:moveTo>
                    <a:cubicBezTo>
                      <a:pt x="775" y="0"/>
                      <a:pt x="659" y="101"/>
                      <a:pt x="594" y="201"/>
                    </a:cubicBezTo>
                    <a:cubicBezTo>
                      <a:pt x="547" y="173"/>
                      <a:pt x="508" y="154"/>
                      <a:pt x="460" y="135"/>
                    </a:cubicBezTo>
                    <a:cubicBezTo>
                      <a:pt x="422" y="123"/>
                      <a:pt x="386" y="118"/>
                      <a:pt x="351" y="118"/>
                    </a:cubicBezTo>
                    <a:cubicBezTo>
                      <a:pt x="297" y="118"/>
                      <a:pt x="244" y="131"/>
                      <a:pt x="192" y="154"/>
                    </a:cubicBezTo>
                    <a:cubicBezTo>
                      <a:pt x="115" y="192"/>
                      <a:pt x="58" y="259"/>
                      <a:pt x="39" y="336"/>
                    </a:cubicBezTo>
                    <a:cubicBezTo>
                      <a:pt x="0" y="460"/>
                      <a:pt x="58" y="556"/>
                      <a:pt x="106" y="623"/>
                    </a:cubicBezTo>
                    <a:cubicBezTo>
                      <a:pt x="154" y="690"/>
                      <a:pt x="221" y="757"/>
                      <a:pt x="307" y="824"/>
                    </a:cubicBezTo>
                    <a:cubicBezTo>
                      <a:pt x="374" y="872"/>
                      <a:pt x="451" y="920"/>
                      <a:pt x="528" y="959"/>
                    </a:cubicBezTo>
                    <a:cubicBezTo>
                      <a:pt x="566" y="987"/>
                      <a:pt x="604" y="1006"/>
                      <a:pt x="643" y="1016"/>
                    </a:cubicBezTo>
                    <a:cubicBezTo>
                      <a:pt x="652" y="1025"/>
                      <a:pt x="662" y="1025"/>
                      <a:pt x="671" y="1035"/>
                    </a:cubicBezTo>
                    <a:cubicBezTo>
                      <a:pt x="681" y="1044"/>
                      <a:pt x="700" y="1044"/>
                      <a:pt x="709" y="1054"/>
                    </a:cubicBezTo>
                    <a:cubicBezTo>
                      <a:pt x="719" y="1054"/>
                      <a:pt x="728" y="1064"/>
                      <a:pt x="748" y="1064"/>
                    </a:cubicBezTo>
                    <a:cubicBezTo>
                      <a:pt x="796" y="1064"/>
                      <a:pt x="824" y="1016"/>
                      <a:pt x="843" y="997"/>
                    </a:cubicBezTo>
                    <a:lnTo>
                      <a:pt x="930" y="891"/>
                    </a:lnTo>
                    <a:cubicBezTo>
                      <a:pt x="997" y="815"/>
                      <a:pt x="1045" y="738"/>
                      <a:pt x="1092" y="661"/>
                    </a:cubicBezTo>
                    <a:cubicBezTo>
                      <a:pt x="1150" y="575"/>
                      <a:pt x="1179" y="489"/>
                      <a:pt x="1198" y="403"/>
                    </a:cubicBezTo>
                    <a:cubicBezTo>
                      <a:pt x="1217" y="326"/>
                      <a:pt x="1236" y="211"/>
                      <a:pt x="1160" y="116"/>
                    </a:cubicBezTo>
                    <a:cubicBezTo>
                      <a:pt x="1102" y="48"/>
                      <a:pt x="1026" y="10"/>
                      <a:pt x="939" y="1"/>
                    </a:cubicBezTo>
                    <a:cubicBezTo>
                      <a:pt x="932" y="0"/>
                      <a:pt x="926" y="0"/>
                      <a:pt x="919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60"/>
              <p:cNvSpPr/>
              <p:nvPr/>
            </p:nvSpPr>
            <p:spPr>
              <a:xfrm>
                <a:off x="3256450" y="1739100"/>
                <a:ext cx="5075" cy="10650"/>
              </a:xfrm>
              <a:custGeom>
                <a:avLst/>
                <a:gdLst/>
                <a:ahLst/>
                <a:cxnLst/>
                <a:rect l="l" t="t" r="r" b="b"/>
                <a:pathLst>
                  <a:path w="203" h="426" extrusionOk="0">
                    <a:moveTo>
                      <a:pt x="74" y="0"/>
                    </a:moveTo>
                    <a:cubicBezTo>
                      <a:pt x="51" y="0"/>
                      <a:pt x="30" y="12"/>
                      <a:pt x="20" y="32"/>
                    </a:cubicBezTo>
                    <a:cubicBezTo>
                      <a:pt x="1" y="70"/>
                      <a:pt x="68" y="128"/>
                      <a:pt x="77" y="214"/>
                    </a:cubicBezTo>
                    <a:cubicBezTo>
                      <a:pt x="77" y="252"/>
                      <a:pt x="77" y="300"/>
                      <a:pt x="68" y="377"/>
                    </a:cubicBezTo>
                    <a:cubicBezTo>
                      <a:pt x="62" y="407"/>
                      <a:pt x="75" y="426"/>
                      <a:pt x="93" y="426"/>
                    </a:cubicBezTo>
                    <a:cubicBezTo>
                      <a:pt x="103" y="426"/>
                      <a:pt x="115" y="419"/>
                      <a:pt x="126" y="405"/>
                    </a:cubicBezTo>
                    <a:cubicBezTo>
                      <a:pt x="164" y="339"/>
                      <a:pt x="202" y="243"/>
                      <a:pt x="183" y="147"/>
                    </a:cubicBezTo>
                    <a:cubicBezTo>
                      <a:pt x="171" y="41"/>
                      <a:pt x="118" y="0"/>
                      <a:pt x="7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60"/>
              <p:cNvSpPr/>
              <p:nvPr/>
            </p:nvSpPr>
            <p:spPr>
              <a:xfrm>
                <a:off x="3255025" y="1751275"/>
                <a:ext cx="2425" cy="2125"/>
              </a:xfrm>
              <a:custGeom>
                <a:avLst/>
                <a:gdLst/>
                <a:ahLst/>
                <a:cxnLst/>
                <a:rect l="l" t="t" r="r" b="b"/>
                <a:pathLst>
                  <a:path w="97" h="85" extrusionOk="0">
                    <a:moveTo>
                      <a:pt x="62" y="0"/>
                    </a:moveTo>
                    <a:cubicBezTo>
                      <a:pt x="57" y="0"/>
                      <a:pt x="53" y="2"/>
                      <a:pt x="49" y="5"/>
                    </a:cubicBezTo>
                    <a:cubicBezTo>
                      <a:pt x="49" y="5"/>
                      <a:pt x="0" y="33"/>
                      <a:pt x="20" y="62"/>
                    </a:cubicBezTo>
                    <a:cubicBezTo>
                      <a:pt x="32" y="79"/>
                      <a:pt x="46" y="85"/>
                      <a:pt x="58" y="85"/>
                    </a:cubicBezTo>
                    <a:cubicBezTo>
                      <a:pt x="76" y="85"/>
                      <a:pt x="91" y="73"/>
                      <a:pt x="96" y="62"/>
                    </a:cubicBezTo>
                    <a:cubicBezTo>
                      <a:pt x="96" y="38"/>
                      <a:pt x="83" y="0"/>
                      <a:pt x="6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60"/>
              <p:cNvSpPr/>
              <p:nvPr/>
            </p:nvSpPr>
            <p:spPr>
              <a:xfrm>
                <a:off x="3572100" y="1086825"/>
                <a:ext cx="119525" cy="119525"/>
              </a:xfrm>
              <a:custGeom>
                <a:avLst/>
                <a:gdLst/>
                <a:ahLst/>
                <a:cxnLst/>
                <a:rect l="l" t="t" r="r" b="b"/>
                <a:pathLst>
                  <a:path w="4781" h="4781" extrusionOk="0">
                    <a:moveTo>
                      <a:pt x="2395" y="0"/>
                    </a:moveTo>
                    <a:cubicBezTo>
                      <a:pt x="1073" y="0"/>
                      <a:pt x="0" y="1073"/>
                      <a:pt x="0" y="2395"/>
                    </a:cubicBezTo>
                    <a:cubicBezTo>
                      <a:pt x="0" y="3708"/>
                      <a:pt x="1073" y="4781"/>
                      <a:pt x="2395" y="4781"/>
                    </a:cubicBezTo>
                    <a:cubicBezTo>
                      <a:pt x="3708" y="4781"/>
                      <a:pt x="4780" y="3708"/>
                      <a:pt x="4780" y="2395"/>
                    </a:cubicBezTo>
                    <a:cubicBezTo>
                      <a:pt x="4780" y="1073"/>
                      <a:pt x="3708" y="0"/>
                      <a:pt x="2395" y="0"/>
                    </a:cubicBezTo>
                    <a:close/>
                  </a:path>
                </a:pathLst>
              </a:custGeom>
              <a:solidFill>
                <a:srgbClr val="FFDA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60"/>
              <p:cNvSpPr/>
              <p:nvPr/>
            </p:nvSpPr>
            <p:spPr>
              <a:xfrm>
                <a:off x="3571375" y="1086125"/>
                <a:ext cx="120950" cy="120950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4838" extrusionOk="0">
                    <a:moveTo>
                      <a:pt x="2424" y="67"/>
                    </a:moveTo>
                    <a:cubicBezTo>
                      <a:pt x="3717" y="67"/>
                      <a:pt x="4780" y="1120"/>
                      <a:pt x="4780" y="2423"/>
                    </a:cubicBezTo>
                    <a:cubicBezTo>
                      <a:pt x="4780" y="3717"/>
                      <a:pt x="3717" y="4770"/>
                      <a:pt x="2424" y="4770"/>
                    </a:cubicBezTo>
                    <a:cubicBezTo>
                      <a:pt x="1121" y="4770"/>
                      <a:pt x="67" y="3717"/>
                      <a:pt x="67" y="2423"/>
                    </a:cubicBezTo>
                    <a:cubicBezTo>
                      <a:pt x="67" y="1120"/>
                      <a:pt x="1121" y="67"/>
                      <a:pt x="2424" y="67"/>
                    </a:cubicBezTo>
                    <a:close/>
                    <a:moveTo>
                      <a:pt x="2424" y="0"/>
                    </a:moveTo>
                    <a:cubicBezTo>
                      <a:pt x="1083" y="0"/>
                      <a:pt x="1" y="1082"/>
                      <a:pt x="1" y="2423"/>
                    </a:cubicBezTo>
                    <a:cubicBezTo>
                      <a:pt x="1" y="3755"/>
                      <a:pt x="1083" y="4837"/>
                      <a:pt x="2424" y="4837"/>
                    </a:cubicBezTo>
                    <a:cubicBezTo>
                      <a:pt x="3756" y="4837"/>
                      <a:pt x="4838" y="3755"/>
                      <a:pt x="4838" y="2423"/>
                    </a:cubicBezTo>
                    <a:cubicBezTo>
                      <a:pt x="4838" y="1082"/>
                      <a:pt x="3756" y="0"/>
                      <a:pt x="2424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60"/>
              <p:cNvSpPr/>
              <p:nvPr/>
            </p:nvSpPr>
            <p:spPr>
              <a:xfrm>
                <a:off x="3604175" y="1125150"/>
                <a:ext cx="12950" cy="93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375" extrusionOk="0">
                    <a:moveTo>
                      <a:pt x="260" y="0"/>
                    </a:moveTo>
                    <a:cubicBezTo>
                      <a:pt x="116" y="0"/>
                      <a:pt x="1" y="87"/>
                      <a:pt x="1" y="192"/>
                    </a:cubicBezTo>
                    <a:cubicBezTo>
                      <a:pt x="1" y="287"/>
                      <a:pt x="116" y="374"/>
                      <a:pt x="260" y="374"/>
                    </a:cubicBezTo>
                    <a:cubicBezTo>
                      <a:pt x="403" y="374"/>
                      <a:pt x="518" y="287"/>
                      <a:pt x="518" y="192"/>
                    </a:cubicBezTo>
                    <a:cubicBezTo>
                      <a:pt x="518" y="87"/>
                      <a:pt x="403" y="0"/>
                      <a:pt x="260" y="0"/>
                    </a:cubicBezTo>
                    <a:close/>
                  </a:path>
                </a:pathLst>
              </a:custGeom>
              <a:solidFill>
                <a:srgbClr val="F6C4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60"/>
              <p:cNvSpPr/>
              <p:nvPr/>
            </p:nvSpPr>
            <p:spPr>
              <a:xfrm>
                <a:off x="3647275" y="1125150"/>
                <a:ext cx="12750" cy="9375"/>
              </a:xfrm>
              <a:custGeom>
                <a:avLst/>
                <a:gdLst/>
                <a:ahLst/>
                <a:cxnLst/>
                <a:rect l="l" t="t" r="r" b="b"/>
                <a:pathLst>
                  <a:path w="510" h="375" extrusionOk="0">
                    <a:moveTo>
                      <a:pt x="260" y="0"/>
                    </a:moveTo>
                    <a:cubicBezTo>
                      <a:pt x="116" y="0"/>
                      <a:pt x="1" y="87"/>
                      <a:pt x="1" y="192"/>
                    </a:cubicBezTo>
                    <a:cubicBezTo>
                      <a:pt x="1" y="287"/>
                      <a:pt x="116" y="374"/>
                      <a:pt x="260" y="374"/>
                    </a:cubicBezTo>
                    <a:cubicBezTo>
                      <a:pt x="394" y="374"/>
                      <a:pt x="509" y="287"/>
                      <a:pt x="509" y="192"/>
                    </a:cubicBezTo>
                    <a:cubicBezTo>
                      <a:pt x="509" y="87"/>
                      <a:pt x="394" y="0"/>
                      <a:pt x="260" y="0"/>
                    </a:cubicBezTo>
                    <a:close/>
                  </a:path>
                </a:pathLst>
              </a:custGeom>
              <a:solidFill>
                <a:srgbClr val="F6C4C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60"/>
              <p:cNvSpPr/>
              <p:nvPr/>
            </p:nvSpPr>
            <p:spPr>
              <a:xfrm>
                <a:off x="3609700" y="1113000"/>
                <a:ext cx="13675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547" h="267" extrusionOk="0">
                    <a:moveTo>
                      <a:pt x="260" y="0"/>
                    </a:moveTo>
                    <a:cubicBezTo>
                      <a:pt x="240" y="0"/>
                      <a:pt x="220" y="3"/>
                      <a:pt x="201" y="7"/>
                    </a:cubicBezTo>
                    <a:cubicBezTo>
                      <a:pt x="86" y="26"/>
                      <a:pt x="0" y="132"/>
                      <a:pt x="0" y="266"/>
                    </a:cubicBezTo>
                    <a:lnTo>
                      <a:pt x="67" y="266"/>
                    </a:lnTo>
                    <a:cubicBezTo>
                      <a:pt x="67" y="141"/>
                      <a:pt x="144" y="84"/>
                      <a:pt x="220" y="65"/>
                    </a:cubicBezTo>
                    <a:cubicBezTo>
                      <a:pt x="228" y="64"/>
                      <a:pt x="237" y="63"/>
                      <a:pt x="245" y="63"/>
                    </a:cubicBezTo>
                    <a:cubicBezTo>
                      <a:pt x="328" y="63"/>
                      <a:pt x="428" y="106"/>
                      <a:pt x="489" y="228"/>
                    </a:cubicBezTo>
                    <a:lnTo>
                      <a:pt x="546" y="199"/>
                    </a:lnTo>
                    <a:cubicBezTo>
                      <a:pt x="482" y="63"/>
                      <a:pt x="364" y="0"/>
                      <a:pt x="260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60"/>
              <p:cNvSpPr/>
              <p:nvPr/>
            </p:nvSpPr>
            <p:spPr>
              <a:xfrm>
                <a:off x="3641050" y="1113000"/>
                <a:ext cx="137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548" h="267" extrusionOk="0">
                    <a:moveTo>
                      <a:pt x="279" y="0"/>
                    </a:moveTo>
                    <a:cubicBezTo>
                      <a:pt x="177" y="0"/>
                      <a:pt x="65" y="63"/>
                      <a:pt x="1" y="199"/>
                    </a:cubicBezTo>
                    <a:lnTo>
                      <a:pt x="58" y="228"/>
                    </a:lnTo>
                    <a:cubicBezTo>
                      <a:pt x="111" y="106"/>
                      <a:pt x="218" y="63"/>
                      <a:pt x="302" y="63"/>
                    </a:cubicBezTo>
                    <a:cubicBezTo>
                      <a:pt x="310" y="63"/>
                      <a:pt x="319" y="64"/>
                      <a:pt x="327" y="65"/>
                    </a:cubicBezTo>
                    <a:cubicBezTo>
                      <a:pt x="403" y="84"/>
                      <a:pt x="480" y="141"/>
                      <a:pt x="480" y="266"/>
                    </a:cubicBezTo>
                    <a:lnTo>
                      <a:pt x="547" y="266"/>
                    </a:lnTo>
                    <a:cubicBezTo>
                      <a:pt x="537" y="132"/>
                      <a:pt x="461" y="26"/>
                      <a:pt x="337" y="7"/>
                    </a:cubicBezTo>
                    <a:cubicBezTo>
                      <a:pt x="318" y="3"/>
                      <a:pt x="298" y="0"/>
                      <a:pt x="279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60"/>
              <p:cNvSpPr/>
              <p:nvPr/>
            </p:nvSpPr>
            <p:spPr>
              <a:xfrm>
                <a:off x="3627175" y="1136400"/>
                <a:ext cx="9850" cy="3850"/>
              </a:xfrm>
              <a:custGeom>
                <a:avLst/>
                <a:gdLst/>
                <a:ahLst/>
                <a:cxnLst/>
                <a:rect l="l" t="t" r="r" b="b"/>
                <a:pathLst>
                  <a:path w="394" h="154" extrusionOk="0">
                    <a:moveTo>
                      <a:pt x="68" y="1"/>
                    </a:moveTo>
                    <a:lnTo>
                      <a:pt x="0" y="20"/>
                    </a:lnTo>
                    <a:cubicBezTo>
                      <a:pt x="19" y="67"/>
                      <a:pt x="77" y="154"/>
                      <a:pt x="202" y="154"/>
                    </a:cubicBezTo>
                    <a:cubicBezTo>
                      <a:pt x="326" y="154"/>
                      <a:pt x="383" y="67"/>
                      <a:pt x="393" y="20"/>
                    </a:cubicBezTo>
                    <a:lnTo>
                      <a:pt x="336" y="1"/>
                    </a:lnTo>
                    <a:cubicBezTo>
                      <a:pt x="336" y="1"/>
                      <a:pt x="307" y="96"/>
                      <a:pt x="202" y="96"/>
                    </a:cubicBezTo>
                    <a:cubicBezTo>
                      <a:pt x="96" y="96"/>
                      <a:pt x="68" y="1"/>
                      <a:pt x="68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60"/>
              <p:cNvSpPr/>
              <p:nvPr/>
            </p:nvSpPr>
            <p:spPr>
              <a:xfrm>
                <a:off x="3345800" y="1135275"/>
                <a:ext cx="484725" cy="270975"/>
              </a:xfrm>
              <a:custGeom>
                <a:avLst/>
                <a:gdLst/>
                <a:ahLst/>
                <a:cxnLst/>
                <a:rect l="l" t="t" r="r" b="b"/>
                <a:pathLst>
                  <a:path w="19389" h="10839" extrusionOk="0">
                    <a:moveTo>
                      <a:pt x="7395" y="1"/>
                    </a:moveTo>
                    <a:cubicBezTo>
                      <a:pt x="7319" y="1"/>
                      <a:pt x="7242" y="3"/>
                      <a:pt x="7165" y="7"/>
                    </a:cubicBezTo>
                    <a:cubicBezTo>
                      <a:pt x="5335" y="103"/>
                      <a:pt x="3879" y="1463"/>
                      <a:pt x="3583" y="3188"/>
                    </a:cubicBezTo>
                    <a:cubicBezTo>
                      <a:pt x="3554" y="3188"/>
                      <a:pt x="3515" y="3188"/>
                      <a:pt x="3487" y="3197"/>
                    </a:cubicBezTo>
                    <a:cubicBezTo>
                      <a:pt x="1514" y="3303"/>
                      <a:pt x="0" y="4989"/>
                      <a:pt x="115" y="6962"/>
                    </a:cubicBezTo>
                    <a:cubicBezTo>
                      <a:pt x="134" y="7364"/>
                      <a:pt x="220" y="7747"/>
                      <a:pt x="364" y="8092"/>
                    </a:cubicBezTo>
                    <a:cubicBezTo>
                      <a:pt x="896" y="9422"/>
                      <a:pt x="2192" y="10339"/>
                      <a:pt x="3681" y="10339"/>
                    </a:cubicBezTo>
                    <a:cubicBezTo>
                      <a:pt x="3747" y="10339"/>
                      <a:pt x="3813" y="10337"/>
                      <a:pt x="3879" y="10334"/>
                    </a:cubicBezTo>
                    <a:cubicBezTo>
                      <a:pt x="4339" y="10305"/>
                      <a:pt x="4780" y="10200"/>
                      <a:pt x="5173" y="10017"/>
                    </a:cubicBezTo>
                    <a:cubicBezTo>
                      <a:pt x="5827" y="10529"/>
                      <a:pt x="6651" y="10838"/>
                      <a:pt x="7541" y="10838"/>
                    </a:cubicBezTo>
                    <a:cubicBezTo>
                      <a:pt x="7617" y="10838"/>
                      <a:pt x="7692" y="10836"/>
                      <a:pt x="7769" y="10832"/>
                    </a:cubicBezTo>
                    <a:cubicBezTo>
                      <a:pt x="8746" y="10784"/>
                      <a:pt x="9618" y="10362"/>
                      <a:pt x="10269" y="9730"/>
                    </a:cubicBezTo>
                    <a:cubicBezTo>
                      <a:pt x="10885" y="10038"/>
                      <a:pt x="11586" y="10216"/>
                      <a:pt x="12323" y="10216"/>
                    </a:cubicBezTo>
                    <a:cubicBezTo>
                      <a:pt x="12410" y="10216"/>
                      <a:pt x="12499" y="10214"/>
                      <a:pt x="12587" y="10209"/>
                    </a:cubicBezTo>
                    <a:cubicBezTo>
                      <a:pt x="13718" y="10142"/>
                      <a:pt x="14733" y="9672"/>
                      <a:pt x="15499" y="8944"/>
                    </a:cubicBezTo>
                    <a:cubicBezTo>
                      <a:pt x="15846" y="9114"/>
                      <a:pt x="16239" y="9208"/>
                      <a:pt x="16649" y="9208"/>
                    </a:cubicBezTo>
                    <a:cubicBezTo>
                      <a:pt x="16703" y="9208"/>
                      <a:pt x="16757" y="9207"/>
                      <a:pt x="16811" y="9203"/>
                    </a:cubicBezTo>
                    <a:cubicBezTo>
                      <a:pt x="17558" y="9165"/>
                      <a:pt x="18220" y="8820"/>
                      <a:pt x="18680" y="8303"/>
                    </a:cubicBezTo>
                    <a:cubicBezTo>
                      <a:pt x="19129" y="7786"/>
                      <a:pt x="19388" y="7105"/>
                      <a:pt x="19350" y="6368"/>
                    </a:cubicBezTo>
                    <a:cubicBezTo>
                      <a:pt x="19266" y="4938"/>
                      <a:pt x="18078" y="3827"/>
                      <a:pt x="16668" y="3827"/>
                    </a:cubicBezTo>
                    <a:cubicBezTo>
                      <a:pt x="16633" y="3827"/>
                      <a:pt x="16598" y="3828"/>
                      <a:pt x="16562" y="3829"/>
                    </a:cubicBezTo>
                    <a:cubicBezTo>
                      <a:pt x="15858" y="2165"/>
                      <a:pt x="14220" y="1024"/>
                      <a:pt x="12339" y="1024"/>
                    </a:cubicBezTo>
                    <a:cubicBezTo>
                      <a:pt x="12250" y="1024"/>
                      <a:pt x="12160" y="1027"/>
                      <a:pt x="12070" y="1032"/>
                    </a:cubicBezTo>
                    <a:cubicBezTo>
                      <a:pt x="11466" y="1061"/>
                      <a:pt x="10901" y="1204"/>
                      <a:pt x="10393" y="1444"/>
                    </a:cubicBezTo>
                    <a:cubicBezTo>
                      <a:pt x="9682" y="561"/>
                      <a:pt x="8597" y="1"/>
                      <a:pt x="7395" y="1"/>
                    </a:cubicBezTo>
                    <a:close/>
                  </a:path>
                </a:pathLst>
              </a:custGeom>
              <a:solidFill>
                <a:srgbClr val="D9EE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60"/>
              <p:cNvSpPr/>
              <p:nvPr/>
            </p:nvSpPr>
            <p:spPr>
              <a:xfrm>
                <a:off x="3346500" y="1134350"/>
                <a:ext cx="484725" cy="272700"/>
              </a:xfrm>
              <a:custGeom>
                <a:avLst/>
                <a:gdLst/>
                <a:ahLst/>
                <a:cxnLst/>
                <a:rect l="l" t="t" r="r" b="b"/>
                <a:pathLst>
                  <a:path w="19389" h="10908" extrusionOk="0">
                    <a:moveTo>
                      <a:pt x="7344" y="67"/>
                    </a:moveTo>
                    <a:cubicBezTo>
                      <a:pt x="8505" y="67"/>
                      <a:pt x="9613" y="596"/>
                      <a:pt x="10337" y="1500"/>
                    </a:cubicBezTo>
                    <a:cubicBezTo>
                      <a:pt x="10342" y="1512"/>
                      <a:pt x="10351" y="1516"/>
                      <a:pt x="10359" y="1516"/>
                    </a:cubicBezTo>
                    <a:cubicBezTo>
                      <a:pt x="10365" y="1516"/>
                      <a:pt x="10371" y="1514"/>
                      <a:pt x="10375" y="1510"/>
                    </a:cubicBezTo>
                    <a:cubicBezTo>
                      <a:pt x="10902" y="1271"/>
                      <a:pt x="11467" y="1126"/>
                      <a:pt x="12042" y="1098"/>
                    </a:cubicBezTo>
                    <a:cubicBezTo>
                      <a:pt x="12126" y="1093"/>
                      <a:pt x="12210" y="1091"/>
                      <a:pt x="12293" y="1091"/>
                    </a:cubicBezTo>
                    <a:cubicBezTo>
                      <a:pt x="14114" y="1091"/>
                      <a:pt x="15791" y="2181"/>
                      <a:pt x="16506" y="3876"/>
                    </a:cubicBezTo>
                    <a:cubicBezTo>
                      <a:pt x="16506" y="3885"/>
                      <a:pt x="16525" y="3895"/>
                      <a:pt x="16534" y="3895"/>
                    </a:cubicBezTo>
                    <a:cubicBezTo>
                      <a:pt x="16564" y="3894"/>
                      <a:pt x="16594" y="3894"/>
                      <a:pt x="16624" y="3894"/>
                    </a:cubicBezTo>
                    <a:cubicBezTo>
                      <a:pt x="18022" y="3894"/>
                      <a:pt x="19209" y="4998"/>
                      <a:pt x="19284" y="6405"/>
                    </a:cubicBezTo>
                    <a:cubicBezTo>
                      <a:pt x="19322" y="7114"/>
                      <a:pt x="19092" y="7784"/>
                      <a:pt x="18622" y="8311"/>
                    </a:cubicBezTo>
                    <a:cubicBezTo>
                      <a:pt x="18143" y="8847"/>
                      <a:pt x="17492" y="9173"/>
                      <a:pt x="16774" y="9211"/>
                    </a:cubicBezTo>
                    <a:cubicBezTo>
                      <a:pt x="16734" y="9213"/>
                      <a:pt x="16694" y="9214"/>
                      <a:pt x="16653" y="9214"/>
                    </a:cubicBezTo>
                    <a:cubicBezTo>
                      <a:pt x="16252" y="9214"/>
                      <a:pt x="15846" y="9127"/>
                      <a:pt x="15480" y="8953"/>
                    </a:cubicBezTo>
                    <a:cubicBezTo>
                      <a:pt x="15471" y="8953"/>
                      <a:pt x="15461" y="8953"/>
                      <a:pt x="15442" y="8962"/>
                    </a:cubicBezTo>
                    <a:cubicBezTo>
                      <a:pt x="14667" y="9709"/>
                      <a:pt x="13632" y="10150"/>
                      <a:pt x="12549" y="10217"/>
                    </a:cubicBezTo>
                    <a:cubicBezTo>
                      <a:pt x="12473" y="10221"/>
                      <a:pt x="12398" y="10223"/>
                      <a:pt x="12322" y="10223"/>
                    </a:cubicBezTo>
                    <a:cubicBezTo>
                      <a:pt x="11604" y="10223"/>
                      <a:pt x="10892" y="10059"/>
                      <a:pt x="10250" y="9738"/>
                    </a:cubicBezTo>
                    <a:cubicBezTo>
                      <a:pt x="10246" y="9733"/>
                      <a:pt x="10239" y="9731"/>
                      <a:pt x="10231" y="9731"/>
                    </a:cubicBezTo>
                    <a:cubicBezTo>
                      <a:pt x="10224" y="9731"/>
                      <a:pt x="10217" y="9733"/>
                      <a:pt x="10212" y="9738"/>
                    </a:cubicBezTo>
                    <a:cubicBezTo>
                      <a:pt x="9551" y="10399"/>
                      <a:pt x="8670" y="10782"/>
                      <a:pt x="7741" y="10840"/>
                    </a:cubicBezTo>
                    <a:cubicBezTo>
                      <a:pt x="7673" y="10843"/>
                      <a:pt x="7606" y="10845"/>
                      <a:pt x="7539" y="10845"/>
                    </a:cubicBezTo>
                    <a:cubicBezTo>
                      <a:pt x="6681" y="10845"/>
                      <a:pt x="5848" y="10559"/>
                      <a:pt x="5164" y="10026"/>
                    </a:cubicBezTo>
                    <a:cubicBezTo>
                      <a:pt x="5164" y="10026"/>
                      <a:pt x="5154" y="10016"/>
                      <a:pt x="5145" y="10016"/>
                    </a:cubicBezTo>
                    <a:cubicBezTo>
                      <a:pt x="5145" y="10016"/>
                      <a:pt x="5135" y="10016"/>
                      <a:pt x="5135" y="10026"/>
                    </a:cubicBezTo>
                    <a:cubicBezTo>
                      <a:pt x="4723" y="10207"/>
                      <a:pt x="4292" y="10313"/>
                      <a:pt x="3851" y="10342"/>
                    </a:cubicBezTo>
                    <a:cubicBezTo>
                      <a:pt x="3783" y="10345"/>
                      <a:pt x="3715" y="10347"/>
                      <a:pt x="3648" y="10347"/>
                    </a:cubicBezTo>
                    <a:cubicBezTo>
                      <a:pt x="2205" y="10347"/>
                      <a:pt x="905" y="9473"/>
                      <a:pt x="365" y="8119"/>
                    </a:cubicBezTo>
                    <a:cubicBezTo>
                      <a:pt x="221" y="7765"/>
                      <a:pt x="135" y="7391"/>
                      <a:pt x="116" y="6999"/>
                    </a:cubicBezTo>
                    <a:cubicBezTo>
                      <a:pt x="68" y="6050"/>
                      <a:pt x="384" y="5140"/>
                      <a:pt x="1016" y="4441"/>
                    </a:cubicBezTo>
                    <a:cubicBezTo>
                      <a:pt x="1639" y="3732"/>
                      <a:pt x="2510" y="3320"/>
                      <a:pt x="3459" y="3263"/>
                    </a:cubicBezTo>
                    <a:lnTo>
                      <a:pt x="3555" y="3263"/>
                    </a:lnTo>
                    <a:cubicBezTo>
                      <a:pt x="3574" y="3263"/>
                      <a:pt x="3583" y="3253"/>
                      <a:pt x="3583" y="3234"/>
                    </a:cubicBezTo>
                    <a:cubicBezTo>
                      <a:pt x="3890" y="1471"/>
                      <a:pt x="5356" y="169"/>
                      <a:pt x="7137" y="73"/>
                    </a:cubicBezTo>
                    <a:cubicBezTo>
                      <a:pt x="7206" y="69"/>
                      <a:pt x="7275" y="67"/>
                      <a:pt x="7344" y="67"/>
                    </a:cubicBezTo>
                    <a:close/>
                    <a:moveTo>
                      <a:pt x="7347" y="0"/>
                    </a:moveTo>
                    <a:cubicBezTo>
                      <a:pt x="7277" y="0"/>
                      <a:pt x="7208" y="2"/>
                      <a:pt x="7137" y="6"/>
                    </a:cubicBezTo>
                    <a:cubicBezTo>
                      <a:pt x="5327" y="111"/>
                      <a:pt x="3851" y="1414"/>
                      <a:pt x="3526" y="3196"/>
                    </a:cubicBezTo>
                    <a:lnTo>
                      <a:pt x="3449" y="3196"/>
                    </a:lnTo>
                    <a:cubicBezTo>
                      <a:pt x="2491" y="3253"/>
                      <a:pt x="1610" y="3674"/>
                      <a:pt x="959" y="4393"/>
                    </a:cubicBezTo>
                    <a:cubicBezTo>
                      <a:pt x="317" y="5111"/>
                      <a:pt x="1" y="6041"/>
                      <a:pt x="49" y="6999"/>
                    </a:cubicBezTo>
                    <a:cubicBezTo>
                      <a:pt x="68" y="7401"/>
                      <a:pt x="154" y="7784"/>
                      <a:pt x="307" y="8148"/>
                    </a:cubicBezTo>
                    <a:cubicBezTo>
                      <a:pt x="857" y="9523"/>
                      <a:pt x="2187" y="10415"/>
                      <a:pt x="3651" y="10415"/>
                    </a:cubicBezTo>
                    <a:cubicBezTo>
                      <a:pt x="3717" y="10415"/>
                      <a:pt x="3784" y="10413"/>
                      <a:pt x="3851" y="10409"/>
                    </a:cubicBezTo>
                    <a:cubicBezTo>
                      <a:pt x="4302" y="10380"/>
                      <a:pt x="4733" y="10275"/>
                      <a:pt x="5145" y="10093"/>
                    </a:cubicBezTo>
                    <a:cubicBezTo>
                      <a:pt x="5825" y="10620"/>
                      <a:pt x="6668" y="10907"/>
                      <a:pt x="7530" y="10907"/>
                    </a:cubicBezTo>
                    <a:lnTo>
                      <a:pt x="7741" y="10907"/>
                    </a:lnTo>
                    <a:cubicBezTo>
                      <a:pt x="8679" y="10850"/>
                      <a:pt x="9571" y="10466"/>
                      <a:pt x="10241" y="9805"/>
                    </a:cubicBezTo>
                    <a:cubicBezTo>
                      <a:pt x="10890" y="10126"/>
                      <a:pt x="11603" y="10290"/>
                      <a:pt x="12329" y="10290"/>
                    </a:cubicBezTo>
                    <a:cubicBezTo>
                      <a:pt x="12405" y="10290"/>
                      <a:pt x="12482" y="10288"/>
                      <a:pt x="12559" y="10284"/>
                    </a:cubicBezTo>
                    <a:cubicBezTo>
                      <a:pt x="13641" y="10217"/>
                      <a:pt x="14686" y="9777"/>
                      <a:pt x="15480" y="9020"/>
                    </a:cubicBezTo>
                    <a:cubicBezTo>
                      <a:pt x="15846" y="9194"/>
                      <a:pt x="16252" y="9281"/>
                      <a:pt x="16661" y="9281"/>
                    </a:cubicBezTo>
                    <a:cubicBezTo>
                      <a:pt x="16702" y="9281"/>
                      <a:pt x="16742" y="9280"/>
                      <a:pt x="16783" y="9279"/>
                    </a:cubicBezTo>
                    <a:cubicBezTo>
                      <a:pt x="17511" y="9230"/>
                      <a:pt x="18182" y="8905"/>
                      <a:pt x="18671" y="8359"/>
                    </a:cubicBezTo>
                    <a:cubicBezTo>
                      <a:pt x="19150" y="7823"/>
                      <a:pt x="19389" y="7123"/>
                      <a:pt x="19350" y="6405"/>
                    </a:cubicBezTo>
                    <a:cubicBezTo>
                      <a:pt x="19274" y="4968"/>
                      <a:pt x="18058" y="3828"/>
                      <a:pt x="16630" y="3828"/>
                    </a:cubicBezTo>
                    <a:lnTo>
                      <a:pt x="16553" y="3828"/>
                    </a:lnTo>
                    <a:cubicBezTo>
                      <a:pt x="15820" y="2123"/>
                      <a:pt x="14132" y="1024"/>
                      <a:pt x="12292" y="1024"/>
                    </a:cubicBezTo>
                    <a:cubicBezTo>
                      <a:pt x="12209" y="1024"/>
                      <a:pt x="12126" y="1026"/>
                      <a:pt x="12042" y="1031"/>
                    </a:cubicBezTo>
                    <a:cubicBezTo>
                      <a:pt x="11457" y="1060"/>
                      <a:pt x="10902" y="1203"/>
                      <a:pt x="10375" y="1443"/>
                    </a:cubicBezTo>
                    <a:cubicBezTo>
                      <a:pt x="9634" y="530"/>
                      <a:pt x="8517" y="0"/>
                      <a:pt x="7347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60"/>
              <p:cNvSpPr/>
              <p:nvPr/>
            </p:nvSpPr>
            <p:spPr>
              <a:xfrm>
                <a:off x="3088350" y="1212250"/>
                <a:ext cx="225125" cy="141450"/>
              </a:xfrm>
              <a:custGeom>
                <a:avLst/>
                <a:gdLst/>
                <a:ahLst/>
                <a:cxnLst/>
                <a:rect l="l" t="t" r="r" b="b"/>
                <a:pathLst>
                  <a:path w="9005" h="5658" extrusionOk="0">
                    <a:moveTo>
                      <a:pt x="4935" y="1"/>
                    </a:moveTo>
                    <a:cubicBezTo>
                      <a:pt x="4821" y="1"/>
                      <a:pt x="4705" y="8"/>
                      <a:pt x="4589" y="22"/>
                    </a:cubicBezTo>
                    <a:cubicBezTo>
                      <a:pt x="3717" y="128"/>
                      <a:pt x="2999" y="616"/>
                      <a:pt x="2558" y="1296"/>
                    </a:cubicBezTo>
                    <a:cubicBezTo>
                      <a:pt x="2451" y="1285"/>
                      <a:pt x="2344" y="1276"/>
                      <a:pt x="2234" y="1276"/>
                    </a:cubicBezTo>
                    <a:cubicBezTo>
                      <a:pt x="2167" y="1276"/>
                      <a:pt x="2100" y="1279"/>
                      <a:pt x="2031" y="1287"/>
                    </a:cubicBezTo>
                    <a:cubicBezTo>
                      <a:pt x="862" y="1392"/>
                      <a:pt x="0" y="2436"/>
                      <a:pt x="106" y="3605"/>
                    </a:cubicBezTo>
                    <a:cubicBezTo>
                      <a:pt x="134" y="3854"/>
                      <a:pt x="202" y="4103"/>
                      <a:pt x="307" y="4314"/>
                    </a:cubicBezTo>
                    <a:cubicBezTo>
                      <a:pt x="644" y="5050"/>
                      <a:pt x="1392" y="5540"/>
                      <a:pt x="2231" y="5540"/>
                    </a:cubicBezTo>
                    <a:cubicBezTo>
                      <a:pt x="2298" y="5540"/>
                      <a:pt x="2366" y="5537"/>
                      <a:pt x="2433" y="5530"/>
                    </a:cubicBezTo>
                    <a:cubicBezTo>
                      <a:pt x="2778" y="5501"/>
                      <a:pt x="3104" y="5377"/>
                      <a:pt x="3391" y="5195"/>
                    </a:cubicBezTo>
                    <a:cubicBezTo>
                      <a:pt x="3836" y="5489"/>
                      <a:pt x="4366" y="5658"/>
                      <a:pt x="4927" y="5658"/>
                    </a:cubicBezTo>
                    <a:cubicBezTo>
                      <a:pt x="5043" y="5658"/>
                      <a:pt x="5160" y="5650"/>
                      <a:pt x="5279" y="5635"/>
                    </a:cubicBezTo>
                    <a:cubicBezTo>
                      <a:pt x="5997" y="5550"/>
                      <a:pt x="6620" y="5195"/>
                      <a:pt x="7060" y="4687"/>
                    </a:cubicBezTo>
                    <a:cubicBezTo>
                      <a:pt x="7209" y="4737"/>
                      <a:pt x="7362" y="4765"/>
                      <a:pt x="7525" y="4765"/>
                    </a:cubicBezTo>
                    <a:cubicBezTo>
                      <a:pt x="7583" y="4765"/>
                      <a:pt x="7642" y="4762"/>
                      <a:pt x="7702" y="4754"/>
                    </a:cubicBezTo>
                    <a:cubicBezTo>
                      <a:pt x="8229" y="4687"/>
                      <a:pt x="8660" y="4352"/>
                      <a:pt x="8861" y="3892"/>
                    </a:cubicBezTo>
                    <a:cubicBezTo>
                      <a:pt x="8966" y="3653"/>
                      <a:pt x="9005" y="3394"/>
                      <a:pt x="8976" y="3126"/>
                    </a:cubicBezTo>
                    <a:cubicBezTo>
                      <a:pt x="8890" y="2398"/>
                      <a:pt x="8287" y="1861"/>
                      <a:pt x="7578" y="1842"/>
                    </a:cubicBezTo>
                    <a:cubicBezTo>
                      <a:pt x="7167" y="750"/>
                      <a:pt x="6119" y="1"/>
                      <a:pt x="4935" y="1"/>
                    </a:cubicBezTo>
                    <a:close/>
                  </a:path>
                </a:pathLst>
              </a:custGeom>
              <a:solidFill>
                <a:srgbClr val="D9EE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60"/>
              <p:cNvSpPr/>
              <p:nvPr/>
            </p:nvSpPr>
            <p:spPr>
              <a:xfrm>
                <a:off x="3088825" y="1211525"/>
                <a:ext cx="2256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5722" extrusionOk="0">
                    <a:moveTo>
                      <a:pt x="4925" y="67"/>
                    </a:moveTo>
                    <a:cubicBezTo>
                      <a:pt x="6079" y="67"/>
                      <a:pt x="7112" y="776"/>
                      <a:pt x="7530" y="1881"/>
                    </a:cubicBezTo>
                    <a:cubicBezTo>
                      <a:pt x="7530" y="1890"/>
                      <a:pt x="7549" y="1900"/>
                      <a:pt x="7559" y="1900"/>
                    </a:cubicBezTo>
                    <a:cubicBezTo>
                      <a:pt x="8268" y="1929"/>
                      <a:pt x="8842" y="2456"/>
                      <a:pt x="8919" y="3155"/>
                    </a:cubicBezTo>
                    <a:cubicBezTo>
                      <a:pt x="8957" y="3414"/>
                      <a:pt x="8919" y="3672"/>
                      <a:pt x="8813" y="3902"/>
                    </a:cubicBezTo>
                    <a:lnTo>
                      <a:pt x="8813" y="3912"/>
                    </a:lnTo>
                    <a:cubicBezTo>
                      <a:pt x="8612" y="4372"/>
                      <a:pt x="8172" y="4687"/>
                      <a:pt x="7674" y="4755"/>
                    </a:cubicBezTo>
                    <a:cubicBezTo>
                      <a:pt x="7619" y="4762"/>
                      <a:pt x="7564" y="4766"/>
                      <a:pt x="7509" y="4766"/>
                    </a:cubicBezTo>
                    <a:cubicBezTo>
                      <a:pt x="7354" y="4766"/>
                      <a:pt x="7200" y="4737"/>
                      <a:pt x="7051" y="4687"/>
                    </a:cubicBezTo>
                    <a:cubicBezTo>
                      <a:pt x="7041" y="4687"/>
                      <a:pt x="7022" y="4687"/>
                      <a:pt x="7012" y="4697"/>
                    </a:cubicBezTo>
                    <a:cubicBezTo>
                      <a:pt x="6563" y="5215"/>
                      <a:pt x="5940" y="5549"/>
                      <a:pt x="5250" y="5636"/>
                    </a:cubicBezTo>
                    <a:cubicBezTo>
                      <a:pt x="5140" y="5649"/>
                      <a:pt x="5030" y="5655"/>
                      <a:pt x="4920" y="5655"/>
                    </a:cubicBezTo>
                    <a:cubicBezTo>
                      <a:pt x="4379" y="5655"/>
                      <a:pt x="3844" y="5500"/>
                      <a:pt x="3382" y="5205"/>
                    </a:cubicBezTo>
                    <a:cubicBezTo>
                      <a:pt x="3382" y="5195"/>
                      <a:pt x="3372" y="5195"/>
                      <a:pt x="3372" y="5195"/>
                    </a:cubicBezTo>
                    <a:lnTo>
                      <a:pt x="3353" y="5195"/>
                    </a:lnTo>
                    <a:cubicBezTo>
                      <a:pt x="3066" y="5387"/>
                      <a:pt x="2740" y="5492"/>
                      <a:pt x="2405" y="5521"/>
                    </a:cubicBezTo>
                    <a:cubicBezTo>
                      <a:pt x="2338" y="5528"/>
                      <a:pt x="2271" y="5531"/>
                      <a:pt x="2204" y="5531"/>
                    </a:cubicBezTo>
                    <a:cubicBezTo>
                      <a:pt x="1406" y="5531"/>
                      <a:pt x="661" y="5067"/>
                      <a:pt x="317" y="4333"/>
                    </a:cubicBezTo>
                    <a:cubicBezTo>
                      <a:pt x="211" y="4113"/>
                      <a:pt x="145" y="3874"/>
                      <a:pt x="125" y="3634"/>
                    </a:cubicBezTo>
                    <a:cubicBezTo>
                      <a:pt x="20" y="2475"/>
                      <a:pt x="863" y="1450"/>
                      <a:pt x="2022" y="1345"/>
                    </a:cubicBezTo>
                    <a:cubicBezTo>
                      <a:pt x="2086" y="1341"/>
                      <a:pt x="2149" y="1339"/>
                      <a:pt x="2212" y="1339"/>
                    </a:cubicBezTo>
                    <a:cubicBezTo>
                      <a:pt x="2320" y="1339"/>
                      <a:pt x="2427" y="1345"/>
                      <a:pt x="2529" y="1364"/>
                    </a:cubicBezTo>
                    <a:cubicBezTo>
                      <a:pt x="2539" y="1364"/>
                      <a:pt x="2558" y="1354"/>
                      <a:pt x="2568" y="1345"/>
                    </a:cubicBezTo>
                    <a:cubicBezTo>
                      <a:pt x="3018" y="645"/>
                      <a:pt x="3746" y="185"/>
                      <a:pt x="4570" y="89"/>
                    </a:cubicBezTo>
                    <a:cubicBezTo>
                      <a:pt x="4689" y="74"/>
                      <a:pt x="4808" y="67"/>
                      <a:pt x="4925" y="67"/>
                    </a:cubicBezTo>
                    <a:close/>
                    <a:moveTo>
                      <a:pt x="4919" y="0"/>
                    </a:moveTo>
                    <a:cubicBezTo>
                      <a:pt x="4800" y="0"/>
                      <a:pt x="4680" y="8"/>
                      <a:pt x="4560" y="23"/>
                    </a:cubicBezTo>
                    <a:cubicBezTo>
                      <a:pt x="3727" y="128"/>
                      <a:pt x="2980" y="587"/>
                      <a:pt x="2520" y="1296"/>
                    </a:cubicBezTo>
                    <a:cubicBezTo>
                      <a:pt x="2416" y="1278"/>
                      <a:pt x="2308" y="1272"/>
                      <a:pt x="2199" y="1272"/>
                    </a:cubicBezTo>
                    <a:cubicBezTo>
                      <a:pt x="2137" y="1272"/>
                      <a:pt x="2075" y="1274"/>
                      <a:pt x="2012" y="1277"/>
                    </a:cubicBezTo>
                    <a:cubicBezTo>
                      <a:pt x="1437" y="1335"/>
                      <a:pt x="920" y="1613"/>
                      <a:pt x="547" y="2053"/>
                    </a:cubicBezTo>
                    <a:cubicBezTo>
                      <a:pt x="173" y="2494"/>
                      <a:pt x="0" y="3059"/>
                      <a:pt x="58" y="3634"/>
                    </a:cubicBezTo>
                    <a:cubicBezTo>
                      <a:pt x="77" y="3893"/>
                      <a:pt x="145" y="4132"/>
                      <a:pt x="259" y="4362"/>
                    </a:cubicBezTo>
                    <a:cubicBezTo>
                      <a:pt x="614" y="5115"/>
                      <a:pt x="1385" y="5598"/>
                      <a:pt x="2212" y="5598"/>
                    </a:cubicBezTo>
                    <a:cubicBezTo>
                      <a:pt x="2279" y="5598"/>
                      <a:pt x="2347" y="5594"/>
                      <a:pt x="2414" y="5588"/>
                    </a:cubicBezTo>
                    <a:cubicBezTo>
                      <a:pt x="2750" y="5559"/>
                      <a:pt x="3076" y="5444"/>
                      <a:pt x="3363" y="5262"/>
                    </a:cubicBezTo>
                    <a:cubicBezTo>
                      <a:pt x="3832" y="5559"/>
                      <a:pt x="4369" y="5722"/>
                      <a:pt x="4915" y="5722"/>
                    </a:cubicBezTo>
                    <a:cubicBezTo>
                      <a:pt x="5030" y="5722"/>
                      <a:pt x="5145" y="5713"/>
                      <a:pt x="5260" y="5703"/>
                    </a:cubicBezTo>
                    <a:cubicBezTo>
                      <a:pt x="5949" y="5617"/>
                      <a:pt x="6591" y="5281"/>
                      <a:pt x="7051" y="4755"/>
                    </a:cubicBezTo>
                    <a:cubicBezTo>
                      <a:pt x="7210" y="4805"/>
                      <a:pt x="7370" y="4829"/>
                      <a:pt x="7529" y="4829"/>
                    </a:cubicBezTo>
                    <a:cubicBezTo>
                      <a:pt x="7581" y="4829"/>
                      <a:pt x="7632" y="4826"/>
                      <a:pt x="7683" y="4821"/>
                    </a:cubicBezTo>
                    <a:cubicBezTo>
                      <a:pt x="8210" y="4755"/>
                      <a:pt x="8660" y="4419"/>
                      <a:pt x="8871" y="3940"/>
                    </a:cubicBezTo>
                    <a:lnTo>
                      <a:pt x="8871" y="3931"/>
                    </a:lnTo>
                    <a:cubicBezTo>
                      <a:pt x="8986" y="3682"/>
                      <a:pt x="9024" y="3414"/>
                      <a:pt x="8986" y="3146"/>
                    </a:cubicBezTo>
                    <a:cubicBezTo>
                      <a:pt x="8900" y="2427"/>
                      <a:pt x="8306" y="1871"/>
                      <a:pt x="7578" y="1833"/>
                    </a:cubicBezTo>
                    <a:cubicBezTo>
                      <a:pt x="7151" y="719"/>
                      <a:pt x="6093" y="0"/>
                      <a:pt x="4919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60"/>
              <p:cNvSpPr/>
              <p:nvPr/>
            </p:nvSpPr>
            <p:spPr>
              <a:xfrm>
                <a:off x="3205700" y="1112650"/>
                <a:ext cx="347025" cy="201475"/>
              </a:xfrm>
              <a:custGeom>
                <a:avLst/>
                <a:gdLst/>
                <a:ahLst/>
                <a:cxnLst/>
                <a:rect l="l" t="t" r="r" b="b"/>
                <a:pathLst>
                  <a:path w="13881" h="8059" extrusionOk="0">
                    <a:moveTo>
                      <a:pt x="7456" y="0"/>
                    </a:moveTo>
                    <a:cubicBezTo>
                      <a:pt x="6969" y="0"/>
                      <a:pt x="6474" y="50"/>
                      <a:pt x="5977" y="155"/>
                    </a:cubicBezTo>
                    <a:cubicBezTo>
                      <a:pt x="2357" y="932"/>
                      <a:pt x="0" y="4332"/>
                      <a:pt x="728" y="7752"/>
                    </a:cubicBezTo>
                    <a:cubicBezTo>
                      <a:pt x="728" y="7761"/>
                      <a:pt x="728" y="7761"/>
                      <a:pt x="738" y="7771"/>
                    </a:cubicBezTo>
                    <a:lnTo>
                      <a:pt x="1102" y="8058"/>
                    </a:lnTo>
                    <a:lnTo>
                      <a:pt x="1140" y="8058"/>
                    </a:lnTo>
                    <a:cubicBezTo>
                      <a:pt x="1150" y="8048"/>
                      <a:pt x="1160" y="8039"/>
                      <a:pt x="1160" y="8029"/>
                    </a:cubicBezTo>
                    <a:lnTo>
                      <a:pt x="1150" y="8001"/>
                    </a:lnTo>
                    <a:cubicBezTo>
                      <a:pt x="498" y="4830"/>
                      <a:pt x="2740" y="1660"/>
                      <a:pt x="6150" y="932"/>
                    </a:cubicBezTo>
                    <a:cubicBezTo>
                      <a:pt x="6625" y="830"/>
                      <a:pt x="7100" y="781"/>
                      <a:pt x="7565" y="781"/>
                    </a:cubicBezTo>
                    <a:cubicBezTo>
                      <a:pt x="10432" y="781"/>
                      <a:pt x="12982" y="2628"/>
                      <a:pt x="13583" y="5347"/>
                    </a:cubicBezTo>
                    <a:lnTo>
                      <a:pt x="13593" y="5376"/>
                    </a:lnTo>
                    <a:cubicBezTo>
                      <a:pt x="13593" y="5385"/>
                      <a:pt x="13612" y="5395"/>
                      <a:pt x="13622" y="5395"/>
                    </a:cubicBezTo>
                    <a:lnTo>
                      <a:pt x="13632" y="5395"/>
                    </a:lnTo>
                    <a:cubicBezTo>
                      <a:pt x="13641" y="5395"/>
                      <a:pt x="13651" y="5395"/>
                      <a:pt x="13651" y="5385"/>
                    </a:cubicBezTo>
                    <a:lnTo>
                      <a:pt x="13871" y="4974"/>
                    </a:lnTo>
                    <a:cubicBezTo>
                      <a:pt x="13881" y="4964"/>
                      <a:pt x="13881" y="4955"/>
                      <a:pt x="13881" y="4955"/>
                    </a:cubicBezTo>
                    <a:cubicBezTo>
                      <a:pt x="13244" y="2003"/>
                      <a:pt x="10523" y="0"/>
                      <a:pt x="7456" y="0"/>
                    </a:cubicBezTo>
                    <a:close/>
                  </a:path>
                </a:pathLst>
              </a:custGeom>
              <a:solidFill>
                <a:srgbClr val="94D9F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60"/>
              <p:cNvSpPr/>
              <p:nvPr/>
            </p:nvSpPr>
            <p:spPr>
              <a:xfrm>
                <a:off x="3204725" y="1111875"/>
                <a:ext cx="348700" cy="203200"/>
              </a:xfrm>
              <a:custGeom>
                <a:avLst/>
                <a:gdLst/>
                <a:ahLst/>
                <a:cxnLst/>
                <a:rect l="l" t="t" r="r" b="b"/>
                <a:pathLst>
                  <a:path w="13948" h="8128" extrusionOk="0">
                    <a:moveTo>
                      <a:pt x="7502" y="71"/>
                    </a:moveTo>
                    <a:cubicBezTo>
                      <a:pt x="10548" y="71"/>
                      <a:pt x="13258" y="2064"/>
                      <a:pt x="13881" y="4986"/>
                    </a:cubicBezTo>
                    <a:lnTo>
                      <a:pt x="13661" y="5397"/>
                    </a:lnTo>
                    <a:lnTo>
                      <a:pt x="13661" y="5378"/>
                    </a:lnTo>
                    <a:cubicBezTo>
                      <a:pt x="13050" y="2641"/>
                      <a:pt x="10482" y="783"/>
                      <a:pt x="7597" y="783"/>
                    </a:cubicBezTo>
                    <a:cubicBezTo>
                      <a:pt x="7131" y="783"/>
                      <a:pt x="6656" y="832"/>
                      <a:pt x="6180" y="933"/>
                    </a:cubicBezTo>
                    <a:cubicBezTo>
                      <a:pt x="2760" y="1661"/>
                      <a:pt x="509" y="4842"/>
                      <a:pt x="1160" y="8032"/>
                    </a:cubicBezTo>
                    <a:lnTo>
                      <a:pt x="1160" y="8060"/>
                    </a:lnTo>
                    <a:lnTo>
                      <a:pt x="796" y="7773"/>
                    </a:lnTo>
                    <a:cubicBezTo>
                      <a:pt x="77" y="4382"/>
                      <a:pt x="2425" y="991"/>
                      <a:pt x="6026" y="225"/>
                    </a:cubicBezTo>
                    <a:cubicBezTo>
                      <a:pt x="6525" y="120"/>
                      <a:pt x="7013" y="71"/>
                      <a:pt x="7502" y="71"/>
                    </a:cubicBezTo>
                    <a:close/>
                    <a:moveTo>
                      <a:pt x="7504" y="0"/>
                    </a:moveTo>
                    <a:cubicBezTo>
                      <a:pt x="7015" y="0"/>
                      <a:pt x="6516" y="51"/>
                      <a:pt x="6016" y="158"/>
                    </a:cubicBezTo>
                    <a:cubicBezTo>
                      <a:pt x="2376" y="933"/>
                      <a:pt x="1" y="4354"/>
                      <a:pt x="729" y="7792"/>
                    </a:cubicBezTo>
                    <a:cubicBezTo>
                      <a:pt x="739" y="7802"/>
                      <a:pt x="739" y="7821"/>
                      <a:pt x="748" y="7821"/>
                    </a:cubicBezTo>
                    <a:lnTo>
                      <a:pt x="1122" y="8109"/>
                    </a:lnTo>
                    <a:cubicBezTo>
                      <a:pt x="1131" y="8118"/>
                      <a:pt x="1150" y="8128"/>
                      <a:pt x="1160" y="8128"/>
                    </a:cubicBezTo>
                    <a:cubicBezTo>
                      <a:pt x="1169" y="8128"/>
                      <a:pt x="1169" y="8128"/>
                      <a:pt x="1179" y="8118"/>
                    </a:cubicBezTo>
                    <a:lnTo>
                      <a:pt x="1199" y="8118"/>
                    </a:lnTo>
                    <a:cubicBezTo>
                      <a:pt x="1218" y="8099"/>
                      <a:pt x="1237" y="8079"/>
                      <a:pt x="1227" y="8051"/>
                    </a:cubicBezTo>
                    <a:lnTo>
                      <a:pt x="1218" y="8022"/>
                    </a:lnTo>
                    <a:cubicBezTo>
                      <a:pt x="576" y="4871"/>
                      <a:pt x="2808" y="1719"/>
                      <a:pt x="6189" y="991"/>
                    </a:cubicBezTo>
                    <a:cubicBezTo>
                      <a:pt x="6660" y="891"/>
                      <a:pt x="7129" y="843"/>
                      <a:pt x="7590" y="843"/>
                    </a:cubicBezTo>
                    <a:cubicBezTo>
                      <a:pt x="10450" y="843"/>
                      <a:pt x="12991" y="2682"/>
                      <a:pt x="13594" y="5388"/>
                    </a:cubicBezTo>
                    <a:lnTo>
                      <a:pt x="13603" y="5416"/>
                    </a:lnTo>
                    <a:cubicBezTo>
                      <a:pt x="13603" y="5446"/>
                      <a:pt x="13632" y="5465"/>
                      <a:pt x="13661" y="5465"/>
                    </a:cubicBezTo>
                    <a:lnTo>
                      <a:pt x="13680" y="5465"/>
                    </a:lnTo>
                    <a:cubicBezTo>
                      <a:pt x="13699" y="5455"/>
                      <a:pt x="13709" y="5446"/>
                      <a:pt x="13718" y="5426"/>
                    </a:cubicBezTo>
                    <a:lnTo>
                      <a:pt x="13939" y="5014"/>
                    </a:lnTo>
                    <a:cubicBezTo>
                      <a:pt x="13948" y="5005"/>
                      <a:pt x="13948" y="4986"/>
                      <a:pt x="13948" y="4976"/>
                    </a:cubicBezTo>
                    <a:cubicBezTo>
                      <a:pt x="13312" y="2017"/>
                      <a:pt x="10580" y="0"/>
                      <a:pt x="7504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60"/>
              <p:cNvSpPr/>
              <p:nvPr/>
            </p:nvSpPr>
            <p:spPr>
              <a:xfrm>
                <a:off x="3194925" y="1094275"/>
                <a:ext cx="363550" cy="212425"/>
              </a:xfrm>
              <a:custGeom>
                <a:avLst/>
                <a:gdLst/>
                <a:ahLst/>
                <a:cxnLst/>
                <a:rect l="l" t="t" r="r" b="b"/>
                <a:pathLst>
                  <a:path w="14542" h="8497" extrusionOk="0">
                    <a:moveTo>
                      <a:pt x="7787" y="1"/>
                    </a:moveTo>
                    <a:cubicBezTo>
                      <a:pt x="7283" y="1"/>
                      <a:pt x="6770" y="53"/>
                      <a:pt x="6255" y="162"/>
                    </a:cubicBezTo>
                    <a:cubicBezTo>
                      <a:pt x="2462" y="977"/>
                      <a:pt x="0" y="4569"/>
                      <a:pt x="767" y="8190"/>
                    </a:cubicBezTo>
                    <a:cubicBezTo>
                      <a:pt x="767" y="8200"/>
                      <a:pt x="776" y="8200"/>
                      <a:pt x="776" y="8200"/>
                    </a:cubicBezTo>
                    <a:lnTo>
                      <a:pt x="1150" y="8487"/>
                    </a:lnTo>
                    <a:cubicBezTo>
                      <a:pt x="1159" y="8496"/>
                      <a:pt x="1169" y="8496"/>
                      <a:pt x="1178" y="8496"/>
                    </a:cubicBezTo>
                    <a:lnTo>
                      <a:pt x="1188" y="8496"/>
                    </a:lnTo>
                    <a:cubicBezTo>
                      <a:pt x="1197" y="8487"/>
                      <a:pt x="1197" y="8477"/>
                      <a:pt x="1197" y="8458"/>
                    </a:cubicBezTo>
                    <a:lnTo>
                      <a:pt x="1197" y="8439"/>
                    </a:lnTo>
                    <a:cubicBezTo>
                      <a:pt x="508" y="5058"/>
                      <a:pt x="2845" y="1695"/>
                      <a:pt x="6418" y="939"/>
                    </a:cubicBezTo>
                    <a:cubicBezTo>
                      <a:pt x="6913" y="833"/>
                      <a:pt x="7406" y="782"/>
                      <a:pt x="7891" y="782"/>
                    </a:cubicBezTo>
                    <a:cubicBezTo>
                      <a:pt x="10911" y="782"/>
                      <a:pt x="13610" y="2754"/>
                      <a:pt x="14254" y="5651"/>
                    </a:cubicBezTo>
                    <a:lnTo>
                      <a:pt x="14254" y="5680"/>
                    </a:lnTo>
                    <a:cubicBezTo>
                      <a:pt x="14263" y="5699"/>
                      <a:pt x="14273" y="5699"/>
                      <a:pt x="14282" y="5709"/>
                    </a:cubicBezTo>
                    <a:lnTo>
                      <a:pt x="14292" y="5699"/>
                    </a:lnTo>
                    <a:cubicBezTo>
                      <a:pt x="14302" y="5699"/>
                      <a:pt x="14312" y="5699"/>
                      <a:pt x="14312" y="5690"/>
                    </a:cubicBezTo>
                    <a:lnTo>
                      <a:pt x="14532" y="5277"/>
                    </a:lnTo>
                    <a:cubicBezTo>
                      <a:pt x="14541" y="5268"/>
                      <a:pt x="14541" y="5258"/>
                      <a:pt x="14541" y="5258"/>
                    </a:cubicBezTo>
                    <a:cubicBezTo>
                      <a:pt x="13870" y="2129"/>
                      <a:pt x="11003" y="1"/>
                      <a:pt x="7787" y="1"/>
                    </a:cubicBezTo>
                    <a:close/>
                  </a:path>
                </a:pathLst>
              </a:custGeom>
              <a:solidFill>
                <a:srgbClr val="FFDA9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60"/>
              <p:cNvSpPr/>
              <p:nvPr/>
            </p:nvSpPr>
            <p:spPr>
              <a:xfrm>
                <a:off x="3193975" y="1093500"/>
                <a:ext cx="365200" cy="213925"/>
              </a:xfrm>
              <a:custGeom>
                <a:avLst/>
                <a:gdLst/>
                <a:ahLst/>
                <a:cxnLst/>
                <a:rect l="l" t="t" r="r" b="b"/>
                <a:pathLst>
                  <a:path w="14608" h="8557" extrusionOk="0">
                    <a:moveTo>
                      <a:pt x="7836" y="69"/>
                    </a:moveTo>
                    <a:cubicBezTo>
                      <a:pt x="11025" y="69"/>
                      <a:pt x="13880" y="2186"/>
                      <a:pt x="14541" y="5289"/>
                    </a:cubicBezTo>
                    <a:lnTo>
                      <a:pt x="14320" y="5702"/>
                    </a:lnTo>
                    <a:lnTo>
                      <a:pt x="14320" y="5682"/>
                    </a:lnTo>
                    <a:cubicBezTo>
                      <a:pt x="13675" y="2762"/>
                      <a:pt x="10959" y="778"/>
                      <a:pt x="7917" y="778"/>
                    </a:cubicBezTo>
                    <a:cubicBezTo>
                      <a:pt x="7436" y="778"/>
                      <a:pt x="6947" y="828"/>
                      <a:pt x="6456" y="931"/>
                    </a:cubicBezTo>
                    <a:cubicBezTo>
                      <a:pt x="2864" y="1698"/>
                      <a:pt x="507" y="5079"/>
                      <a:pt x="1197" y="8470"/>
                    </a:cubicBezTo>
                    <a:lnTo>
                      <a:pt x="1207" y="8499"/>
                    </a:lnTo>
                    <a:lnTo>
                      <a:pt x="1207" y="8499"/>
                    </a:lnTo>
                    <a:lnTo>
                      <a:pt x="843" y="8211"/>
                    </a:lnTo>
                    <a:cubicBezTo>
                      <a:pt x="77" y="4619"/>
                      <a:pt x="2529" y="1036"/>
                      <a:pt x="6303" y="232"/>
                    </a:cubicBezTo>
                    <a:cubicBezTo>
                      <a:pt x="6820" y="117"/>
                      <a:pt x="7328" y="69"/>
                      <a:pt x="7836" y="69"/>
                    </a:cubicBezTo>
                    <a:close/>
                    <a:moveTo>
                      <a:pt x="7835" y="1"/>
                    </a:moveTo>
                    <a:cubicBezTo>
                      <a:pt x="7327" y="1"/>
                      <a:pt x="6811" y="54"/>
                      <a:pt x="6293" y="165"/>
                    </a:cubicBezTo>
                    <a:cubicBezTo>
                      <a:pt x="2481" y="979"/>
                      <a:pt x="0" y="4590"/>
                      <a:pt x="776" y="8231"/>
                    </a:cubicBezTo>
                    <a:cubicBezTo>
                      <a:pt x="776" y="8240"/>
                      <a:pt x="786" y="8250"/>
                      <a:pt x="795" y="8259"/>
                    </a:cubicBezTo>
                    <a:lnTo>
                      <a:pt x="1169" y="8546"/>
                    </a:lnTo>
                    <a:cubicBezTo>
                      <a:pt x="1178" y="8556"/>
                      <a:pt x="1188" y="8556"/>
                      <a:pt x="1207" y="8556"/>
                    </a:cubicBezTo>
                    <a:lnTo>
                      <a:pt x="1235" y="8556"/>
                    </a:lnTo>
                    <a:cubicBezTo>
                      <a:pt x="1265" y="8537"/>
                      <a:pt x="1274" y="8508"/>
                      <a:pt x="1274" y="8489"/>
                    </a:cubicBezTo>
                    <a:lnTo>
                      <a:pt x="1265" y="8460"/>
                    </a:lnTo>
                    <a:cubicBezTo>
                      <a:pt x="575" y="5098"/>
                      <a:pt x="2912" y="1755"/>
                      <a:pt x="6466" y="998"/>
                    </a:cubicBezTo>
                    <a:cubicBezTo>
                      <a:pt x="6954" y="894"/>
                      <a:pt x="7441" y="844"/>
                      <a:pt x="7921" y="844"/>
                    </a:cubicBezTo>
                    <a:cubicBezTo>
                      <a:pt x="10929" y="844"/>
                      <a:pt x="13617" y="2808"/>
                      <a:pt x="14254" y="5692"/>
                    </a:cubicBezTo>
                    <a:lnTo>
                      <a:pt x="14263" y="5721"/>
                    </a:lnTo>
                    <a:cubicBezTo>
                      <a:pt x="14273" y="5749"/>
                      <a:pt x="14292" y="5768"/>
                      <a:pt x="14320" y="5768"/>
                    </a:cubicBezTo>
                    <a:lnTo>
                      <a:pt x="14340" y="5768"/>
                    </a:lnTo>
                    <a:cubicBezTo>
                      <a:pt x="14359" y="5759"/>
                      <a:pt x="14378" y="5749"/>
                      <a:pt x="14378" y="5730"/>
                    </a:cubicBezTo>
                    <a:lnTo>
                      <a:pt x="14608" y="5318"/>
                    </a:lnTo>
                    <a:lnTo>
                      <a:pt x="14608" y="5280"/>
                    </a:lnTo>
                    <a:cubicBezTo>
                      <a:pt x="13938" y="2143"/>
                      <a:pt x="11059" y="1"/>
                      <a:pt x="7835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60"/>
              <p:cNvSpPr/>
              <p:nvPr/>
            </p:nvSpPr>
            <p:spPr>
              <a:xfrm>
                <a:off x="3173375" y="1057550"/>
                <a:ext cx="396600" cy="234175"/>
              </a:xfrm>
              <a:custGeom>
                <a:avLst/>
                <a:gdLst/>
                <a:ahLst/>
                <a:cxnLst/>
                <a:rect l="l" t="t" r="r" b="b"/>
                <a:pathLst>
                  <a:path w="15864" h="9367" extrusionOk="0">
                    <a:moveTo>
                      <a:pt x="8454" y="1"/>
                    </a:moveTo>
                    <a:cubicBezTo>
                      <a:pt x="7913" y="1"/>
                      <a:pt x="7362" y="57"/>
                      <a:pt x="6811" y="175"/>
                    </a:cubicBezTo>
                    <a:cubicBezTo>
                      <a:pt x="2672" y="1056"/>
                      <a:pt x="0" y="5041"/>
                      <a:pt x="852" y="9055"/>
                    </a:cubicBezTo>
                    <a:cubicBezTo>
                      <a:pt x="862" y="9065"/>
                      <a:pt x="862" y="9075"/>
                      <a:pt x="862" y="9075"/>
                    </a:cubicBezTo>
                    <a:lnTo>
                      <a:pt x="1236" y="9362"/>
                    </a:lnTo>
                    <a:cubicBezTo>
                      <a:pt x="1242" y="9362"/>
                      <a:pt x="1249" y="9366"/>
                      <a:pt x="1255" y="9366"/>
                    </a:cubicBezTo>
                    <a:cubicBezTo>
                      <a:pt x="1258" y="9366"/>
                      <a:pt x="1261" y="9365"/>
                      <a:pt x="1265" y="9362"/>
                    </a:cubicBezTo>
                    <a:lnTo>
                      <a:pt x="1274" y="9362"/>
                    </a:lnTo>
                    <a:cubicBezTo>
                      <a:pt x="1284" y="9352"/>
                      <a:pt x="1293" y="9343"/>
                      <a:pt x="1284" y="9333"/>
                    </a:cubicBezTo>
                    <a:lnTo>
                      <a:pt x="1284" y="9305"/>
                    </a:lnTo>
                    <a:cubicBezTo>
                      <a:pt x="508" y="5530"/>
                      <a:pt x="3056" y="1775"/>
                      <a:pt x="6974" y="942"/>
                    </a:cubicBezTo>
                    <a:cubicBezTo>
                      <a:pt x="7501" y="829"/>
                      <a:pt x="8027" y="776"/>
                      <a:pt x="8545" y="776"/>
                    </a:cubicBezTo>
                    <a:cubicBezTo>
                      <a:pt x="11873" y="776"/>
                      <a:pt x="14854" y="3000"/>
                      <a:pt x="15576" y="6258"/>
                    </a:cubicBezTo>
                    <a:lnTo>
                      <a:pt x="15585" y="6287"/>
                    </a:lnTo>
                    <a:cubicBezTo>
                      <a:pt x="15585" y="6306"/>
                      <a:pt x="15595" y="6306"/>
                      <a:pt x="15604" y="6316"/>
                    </a:cubicBezTo>
                    <a:cubicBezTo>
                      <a:pt x="15614" y="6316"/>
                      <a:pt x="15614" y="6316"/>
                      <a:pt x="15614" y="6306"/>
                    </a:cubicBezTo>
                    <a:cubicBezTo>
                      <a:pt x="15623" y="6306"/>
                      <a:pt x="15633" y="6306"/>
                      <a:pt x="15643" y="6297"/>
                    </a:cubicBezTo>
                    <a:lnTo>
                      <a:pt x="15863" y="5884"/>
                    </a:lnTo>
                    <a:lnTo>
                      <a:pt x="15863" y="5865"/>
                    </a:lnTo>
                    <a:cubicBezTo>
                      <a:pt x="15116" y="2379"/>
                      <a:pt x="11968" y="1"/>
                      <a:pt x="8454" y="1"/>
                    </a:cubicBezTo>
                    <a:close/>
                  </a:path>
                </a:pathLst>
              </a:custGeom>
              <a:solidFill>
                <a:srgbClr val="EF89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60"/>
              <p:cNvSpPr/>
              <p:nvPr/>
            </p:nvSpPr>
            <p:spPr>
              <a:xfrm>
                <a:off x="3172650" y="1056800"/>
                <a:ext cx="398275" cy="235775"/>
              </a:xfrm>
              <a:custGeom>
                <a:avLst/>
                <a:gdLst/>
                <a:ahLst/>
                <a:cxnLst/>
                <a:rect l="l" t="t" r="r" b="b"/>
                <a:pathLst>
                  <a:path w="15931" h="9431" extrusionOk="0">
                    <a:moveTo>
                      <a:pt x="8478" y="62"/>
                    </a:moveTo>
                    <a:cubicBezTo>
                      <a:pt x="11984" y="62"/>
                      <a:pt x="15116" y="2438"/>
                      <a:pt x="15863" y="5895"/>
                    </a:cubicBezTo>
                    <a:lnTo>
                      <a:pt x="15643" y="6308"/>
                    </a:lnTo>
                    <a:lnTo>
                      <a:pt x="15633" y="6288"/>
                    </a:lnTo>
                    <a:cubicBezTo>
                      <a:pt x="14912" y="3012"/>
                      <a:pt x="11915" y="778"/>
                      <a:pt x="8568" y="778"/>
                    </a:cubicBezTo>
                    <a:cubicBezTo>
                      <a:pt x="8049" y="778"/>
                      <a:pt x="7522" y="831"/>
                      <a:pt x="6993" y="943"/>
                    </a:cubicBezTo>
                    <a:cubicBezTo>
                      <a:pt x="3065" y="1776"/>
                      <a:pt x="498" y="5550"/>
                      <a:pt x="1275" y="9344"/>
                    </a:cubicBezTo>
                    <a:lnTo>
                      <a:pt x="1284" y="9363"/>
                    </a:lnTo>
                    <a:lnTo>
                      <a:pt x="920" y="9085"/>
                    </a:lnTo>
                    <a:cubicBezTo>
                      <a:pt x="68" y="5081"/>
                      <a:pt x="2731" y="1116"/>
                      <a:pt x="6850" y="234"/>
                    </a:cubicBezTo>
                    <a:cubicBezTo>
                      <a:pt x="7395" y="119"/>
                      <a:pt x="7942" y="62"/>
                      <a:pt x="8478" y="62"/>
                    </a:cubicBezTo>
                    <a:close/>
                    <a:moveTo>
                      <a:pt x="8490" y="0"/>
                    </a:moveTo>
                    <a:cubicBezTo>
                      <a:pt x="7943" y="0"/>
                      <a:pt x="7388" y="57"/>
                      <a:pt x="6830" y="177"/>
                    </a:cubicBezTo>
                    <a:cubicBezTo>
                      <a:pt x="2682" y="1058"/>
                      <a:pt x="0" y="5062"/>
                      <a:pt x="853" y="9095"/>
                    </a:cubicBezTo>
                    <a:cubicBezTo>
                      <a:pt x="853" y="9114"/>
                      <a:pt x="862" y="9124"/>
                      <a:pt x="872" y="9133"/>
                    </a:cubicBezTo>
                    <a:lnTo>
                      <a:pt x="1245" y="9420"/>
                    </a:lnTo>
                    <a:cubicBezTo>
                      <a:pt x="1255" y="9420"/>
                      <a:pt x="1275" y="9430"/>
                      <a:pt x="1284" y="9430"/>
                    </a:cubicBezTo>
                    <a:lnTo>
                      <a:pt x="1303" y="9430"/>
                    </a:lnTo>
                    <a:lnTo>
                      <a:pt x="1313" y="9420"/>
                    </a:lnTo>
                    <a:cubicBezTo>
                      <a:pt x="1341" y="9411"/>
                      <a:pt x="1351" y="9382"/>
                      <a:pt x="1351" y="9354"/>
                    </a:cubicBezTo>
                    <a:lnTo>
                      <a:pt x="1341" y="9325"/>
                    </a:lnTo>
                    <a:cubicBezTo>
                      <a:pt x="566" y="5570"/>
                      <a:pt x="3114" y="1834"/>
                      <a:pt x="7012" y="1010"/>
                    </a:cubicBezTo>
                    <a:cubicBezTo>
                      <a:pt x="7539" y="897"/>
                      <a:pt x="8064" y="843"/>
                      <a:pt x="8581" y="843"/>
                    </a:cubicBezTo>
                    <a:cubicBezTo>
                      <a:pt x="11893" y="843"/>
                      <a:pt x="14863" y="3058"/>
                      <a:pt x="15576" y="6298"/>
                    </a:cubicBezTo>
                    <a:lnTo>
                      <a:pt x="15576" y="6327"/>
                    </a:lnTo>
                    <a:cubicBezTo>
                      <a:pt x="15586" y="6355"/>
                      <a:pt x="15605" y="6374"/>
                      <a:pt x="15633" y="6374"/>
                    </a:cubicBezTo>
                    <a:lnTo>
                      <a:pt x="15652" y="6374"/>
                    </a:lnTo>
                    <a:cubicBezTo>
                      <a:pt x="15672" y="6365"/>
                      <a:pt x="15691" y="6355"/>
                      <a:pt x="15701" y="6336"/>
                    </a:cubicBezTo>
                    <a:lnTo>
                      <a:pt x="15921" y="5934"/>
                    </a:lnTo>
                    <a:cubicBezTo>
                      <a:pt x="15931" y="5914"/>
                      <a:pt x="15931" y="5895"/>
                      <a:pt x="15921" y="5886"/>
                    </a:cubicBezTo>
                    <a:cubicBezTo>
                      <a:pt x="15174" y="2393"/>
                      <a:pt x="12021" y="0"/>
                      <a:pt x="8490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60"/>
              <p:cNvSpPr/>
              <p:nvPr/>
            </p:nvSpPr>
            <p:spPr>
              <a:xfrm>
                <a:off x="3184125" y="1075925"/>
                <a:ext cx="380100" cy="223350"/>
              </a:xfrm>
              <a:custGeom>
                <a:avLst/>
                <a:gdLst/>
                <a:ahLst/>
                <a:cxnLst/>
                <a:rect l="l" t="t" r="r" b="b"/>
                <a:pathLst>
                  <a:path w="15204" h="8934" extrusionOk="0">
                    <a:moveTo>
                      <a:pt x="8123" y="0"/>
                    </a:moveTo>
                    <a:cubicBezTo>
                      <a:pt x="7600" y="0"/>
                      <a:pt x="7068" y="55"/>
                      <a:pt x="6534" y="168"/>
                    </a:cubicBezTo>
                    <a:cubicBezTo>
                      <a:pt x="2568" y="1011"/>
                      <a:pt x="1" y="4805"/>
                      <a:pt x="816" y="8627"/>
                    </a:cubicBezTo>
                    <a:cubicBezTo>
                      <a:pt x="816" y="8627"/>
                      <a:pt x="816" y="8636"/>
                      <a:pt x="825" y="8636"/>
                    </a:cubicBezTo>
                    <a:lnTo>
                      <a:pt x="1189" y="8924"/>
                    </a:lnTo>
                    <a:cubicBezTo>
                      <a:pt x="1199" y="8934"/>
                      <a:pt x="1208" y="8934"/>
                      <a:pt x="1218" y="8934"/>
                    </a:cubicBezTo>
                    <a:cubicBezTo>
                      <a:pt x="1227" y="8934"/>
                      <a:pt x="1227" y="8924"/>
                      <a:pt x="1227" y="8924"/>
                    </a:cubicBezTo>
                    <a:cubicBezTo>
                      <a:pt x="1237" y="8924"/>
                      <a:pt x="1246" y="8904"/>
                      <a:pt x="1246" y="8895"/>
                    </a:cubicBezTo>
                    <a:lnTo>
                      <a:pt x="1237" y="8866"/>
                    </a:lnTo>
                    <a:cubicBezTo>
                      <a:pt x="509" y="5293"/>
                      <a:pt x="2951" y="1739"/>
                      <a:pt x="6697" y="945"/>
                    </a:cubicBezTo>
                    <a:cubicBezTo>
                      <a:pt x="7210" y="834"/>
                      <a:pt x="7722" y="781"/>
                      <a:pt x="8226" y="781"/>
                    </a:cubicBezTo>
                    <a:cubicBezTo>
                      <a:pt x="11399" y="781"/>
                      <a:pt x="14238" y="2879"/>
                      <a:pt x="14916" y="5954"/>
                    </a:cubicBezTo>
                    <a:lnTo>
                      <a:pt x="14916" y="5983"/>
                    </a:lnTo>
                    <a:cubicBezTo>
                      <a:pt x="14925" y="6002"/>
                      <a:pt x="14935" y="6002"/>
                      <a:pt x="14944" y="6011"/>
                    </a:cubicBezTo>
                    <a:cubicBezTo>
                      <a:pt x="14954" y="6011"/>
                      <a:pt x="14954" y="6011"/>
                      <a:pt x="14954" y="6002"/>
                    </a:cubicBezTo>
                    <a:cubicBezTo>
                      <a:pt x="14964" y="6002"/>
                      <a:pt x="14973" y="6002"/>
                      <a:pt x="14983" y="5992"/>
                    </a:cubicBezTo>
                    <a:lnTo>
                      <a:pt x="15203" y="5581"/>
                    </a:lnTo>
                    <a:lnTo>
                      <a:pt x="15203" y="5562"/>
                    </a:lnTo>
                    <a:cubicBezTo>
                      <a:pt x="14498" y="2254"/>
                      <a:pt x="11491" y="0"/>
                      <a:pt x="8123" y="0"/>
                    </a:cubicBezTo>
                    <a:close/>
                  </a:path>
                </a:pathLst>
              </a:custGeom>
              <a:solidFill>
                <a:srgbClr val="F2C48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9" name="Google Shape;909;p60"/>
              <p:cNvSpPr/>
              <p:nvPr/>
            </p:nvSpPr>
            <p:spPr>
              <a:xfrm>
                <a:off x="3183425" y="1075150"/>
                <a:ext cx="381500" cy="224825"/>
              </a:xfrm>
              <a:custGeom>
                <a:avLst/>
                <a:gdLst/>
                <a:ahLst/>
                <a:cxnLst/>
                <a:rect l="l" t="t" r="r" b="b"/>
                <a:pathLst>
                  <a:path w="15260" h="8993" extrusionOk="0">
                    <a:moveTo>
                      <a:pt x="8152" y="65"/>
                    </a:moveTo>
                    <a:cubicBezTo>
                      <a:pt x="11505" y="65"/>
                      <a:pt x="14493" y="2307"/>
                      <a:pt x="15202" y="5593"/>
                    </a:cubicBezTo>
                    <a:lnTo>
                      <a:pt x="14982" y="6004"/>
                    </a:lnTo>
                    <a:lnTo>
                      <a:pt x="14972" y="5985"/>
                    </a:lnTo>
                    <a:cubicBezTo>
                      <a:pt x="14293" y="2887"/>
                      <a:pt x="11430" y="778"/>
                      <a:pt x="8234" y="778"/>
                    </a:cubicBezTo>
                    <a:cubicBezTo>
                      <a:pt x="7733" y="778"/>
                      <a:pt x="7225" y="830"/>
                      <a:pt x="6715" y="937"/>
                    </a:cubicBezTo>
                    <a:cubicBezTo>
                      <a:pt x="2960" y="1742"/>
                      <a:pt x="499" y="5314"/>
                      <a:pt x="1236" y="8907"/>
                    </a:cubicBezTo>
                    <a:lnTo>
                      <a:pt x="1236" y="8926"/>
                    </a:lnTo>
                    <a:lnTo>
                      <a:pt x="872" y="8648"/>
                    </a:lnTo>
                    <a:cubicBezTo>
                      <a:pt x="67" y="4845"/>
                      <a:pt x="2625" y="1071"/>
                      <a:pt x="6572" y="228"/>
                    </a:cubicBezTo>
                    <a:cubicBezTo>
                      <a:pt x="7098" y="123"/>
                      <a:pt x="7626" y="65"/>
                      <a:pt x="8152" y="65"/>
                    </a:cubicBezTo>
                    <a:close/>
                    <a:moveTo>
                      <a:pt x="8155" y="0"/>
                    </a:moveTo>
                    <a:cubicBezTo>
                      <a:pt x="7627" y="0"/>
                      <a:pt x="7091" y="56"/>
                      <a:pt x="6553" y="171"/>
                    </a:cubicBezTo>
                    <a:cubicBezTo>
                      <a:pt x="2577" y="1014"/>
                      <a:pt x="1" y="4826"/>
                      <a:pt x="805" y="8658"/>
                    </a:cubicBezTo>
                    <a:cubicBezTo>
                      <a:pt x="814" y="8677"/>
                      <a:pt x="824" y="8686"/>
                      <a:pt x="834" y="8696"/>
                    </a:cubicBezTo>
                    <a:lnTo>
                      <a:pt x="1198" y="8984"/>
                    </a:lnTo>
                    <a:cubicBezTo>
                      <a:pt x="1208" y="8993"/>
                      <a:pt x="1227" y="8993"/>
                      <a:pt x="1236" y="8993"/>
                    </a:cubicBezTo>
                    <a:lnTo>
                      <a:pt x="1255" y="8993"/>
                    </a:lnTo>
                    <a:cubicBezTo>
                      <a:pt x="1265" y="8993"/>
                      <a:pt x="1265" y="8993"/>
                      <a:pt x="1274" y="8984"/>
                    </a:cubicBezTo>
                    <a:cubicBezTo>
                      <a:pt x="1293" y="8974"/>
                      <a:pt x="1313" y="8945"/>
                      <a:pt x="1303" y="8926"/>
                    </a:cubicBezTo>
                    <a:lnTo>
                      <a:pt x="1303" y="8897"/>
                    </a:lnTo>
                    <a:cubicBezTo>
                      <a:pt x="565" y="5334"/>
                      <a:pt x="3008" y="1799"/>
                      <a:pt x="6734" y="1004"/>
                    </a:cubicBezTo>
                    <a:cubicBezTo>
                      <a:pt x="7242" y="896"/>
                      <a:pt x="7748" y="844"/>
                      <a:pt x="8246" y="844"/>
                    </a:cubicBezTo>
                    <a:cubicBezTo>
                      <a:pt x="11406" y="844"/>
                      <a:pt x="14235" y="2933"/>
                      <a:pt x="14906" y="5995"/>
                    </a:cubicBezTo>
                    <a:lnTo>
                      <a:pt x="14915" y="6023"/>
                    </a:lnTo>
                    <a:cubicBezTo>
                      <a:pt x="14925" y="6052"/>
                      <a:pt x="14944" y="6072"/>
                      <a:pt x="14972" y="6072"/>
                    </a:cubicBezTo>
                    <a:lnTo>
                      <a:pt x="14992" y="6072"/>
                    </a:lnTo>
                    <a:cubicBezTo>
                      <a:pt x="15011" y="6062"/>
                      <a:pt x="15030" y="6052"/>
                      <a:pt x="15040" y="6033"/>
                    </a:cubicBezTo>
                    <a:lnTo>
                      <a:pt x="15260" y="5621"/>
                    </a:lnTo>
                    <a:lnTo>
                      <a:pt x="15260" y="5583"/>
                    </a:lnTo>
                    <a:cubicBezTo>
                      <a:pt x="14556" y="2268"/>
                      <a:pt x="11537" y="0"/>
                      <a:pt x="8155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0" name="Google Shape;910;p60"/>
              <p:cNvSpPr/>
              <p:nvPr/>
            </p:nvSpPr>
            <p:spPr>
              <a:xfrm>
                <a:off x="3216475" y="1131150"/>
                <a:ext cx="330500" cy="190500"/>
              </a:xfrm>
              <a:custGeom>
                <a:avLst/>
                <a:gdLst/>
                <a:ahLst/>
                <a:cxnLst/>
                <a:rect l="l" t="t" r="r" b="b"/>
                <a:pathLst>
                  <a:path w="13220" h="7620" extrusionOk="0">
                    <a:moveTo>
                      <a:pt x="7143" y="1"/>
                    </a:moveTo>
                    <a:cubicBezTo>
                      <a:pt x="6671" y="1"/>
                      <a:pt x="6191" y="50"/>
                      <a:pt x="5710" y="153"/>
                    </a:cubicBezTo>
                    <a:cubicBezTo>
                      <a:pt x="2251" y="881"/>
                      <a:pt x="1" y="4100"/>
                      <a:pt x="680" y="7308"/>
                    </a:cubicBezTo>
                    <a:cubicBezTo>
                      <a:pt x="680" y="7318"/>
                      <a:pt x="680" y="7328"/>
                      <a:pt x="690" y="7328"/>
                    </a:cubicBezTo>
                    <a:lnTo>
                      <a:pt x="1063" y="7615"/>
                    </a:lnTo>
                    <a:cubicBezTo>
                      <a:pt x="1063" y="7615"/>
                      <a:pt x="1068" y="7619"/>
                      <a:pt x="1074" y="7619"/>
                    </a:cubicBezTo>
                    <a:cubicBezTo>
                      <a:pt x="1076" y="7619"/>
                      <a:pt x="1080" y="7618"/>
                      <a:pt x="1083" y="7615"/>
                    </a:cubicBezTo>
                    <a:lnTo>
                      <a:pt x="1093" y="7615"/>
                    </a:lnTo>
                    <a:cubicBezTo>
                      <a:pt x="1112" y="7606"/>
                      <a:pt x="1112" y="7596"/>
                      <a:pt x="1112" y="7587"/>
                    </a:cubicBezTo>
                    <a:lnTo>
                      <a:pt x="1102" y="7558"/>
                    </a:lnTo>
                    <a:cubicBezTo>
                      <a:pt x="499" y="4588"/>
                      <a:pt x="2634" y="1609"/>
                      <a:pt x="5872" y="920"/>
                    </a:cubicBezTo>
                    <a:cubicBezTo>
                      <a:pt x="6329" y="822"/>
                      <a:pt x="6785" y="775"/>
                      <a:pt x="7232" y="775"/>
                    </a:cubicBezTo>
                    <a:cubicBezTo>
                      <a:pt x="9947" y="775"/>
                      <a:pt x="12363" y="2497"/>
                      <a:pt x="12922" y="5039"/>
                    </a:cubicBezTo>
                    <a:lnTo>
                      <a:pt x="12932" y="5067"/>
                    </a:lnTo>
                    <a:cubicBezTo>
                      <a:pt x="12932" y="5077"/>
                      <a:pt x="12942" y="5086"/>
                      <a:pt x="12961" y="5086"/>
                    </a:cubicBezTo>
                    <a:lnTo>
                      <a:pt x="12971" y="5086"/>
                    </a:lnTo>
                    <a:cubicBezTo>
                      <a:pt x="12980" y="5086"/>
                      <a:pt x="12990" y="5086"/>
                      <a:pt x="12990" y="5077"/>
                    </a:cubicBezTo>
                    <a:lnTo>
                      <a:pt x="13210" y="4665"/>
                    </a:lnTo>
                    <a:cubicBezTo>
                      <a:pt x="13210" y="4655"/>
                      <a:pt x="13220" y="4645"/>
                      <a:pt x="13210" y="4645"/>
                    </a:cubicBezTo>
                    <a:cubicBezTo>
                      <a:pt x="12625" y="1876"/>
                      <a:pt x="10048" y="1"/>
                      <a:pt x="7143" y="1"/>
                    </a:cubicBezTo>
                    <a:close/>
                  </a:path>
                </a:pathLst>
              </a:custGeom>
              <a:solidFill>
                <a:srgbClr val="8A93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60"/>
              <p:cNvSpPr/>
              <p:nvPr/>
            </p:nvSpPr>
            <p:spPr>
              <a:xfrm>
                <a:off x="3215525" y="1130225"/>
                <a:ext cx="332175" cy="192275"/>
              </a:xfrm>
              <a:custGeom>
                <a:avLst/>
                <a:gdLst/>
                <a:ahLst/>
                <a:cxnLst/>
                <a:rect l="l" t="t" r="r" b="b"/>
                <a:pathLst>
                  <a:path w="13287" h="7691" extrusionOk="0">
                    <a:moveTo>
                      <a:pt x="7175" y="65"/>
                    </a:moveTo>
                    <a:cubicBezTo>
                      <a:pt x="10067" y="65"/>
                      <a:pt x="12635" y="1934"/>
                      <a:pt x="13219" y="4682"/>
                    </a:cubicBezTo>
                    <a:lnTo>
                      <a:pt x="12999" y="5095"/>
                    </a:lnTo>
                    <a:lnTo>
                      <a:pt x="12999" y="5076"/>
                    </a:lnTo>
                    <a:cubicBezTo>
                      <a:pt x="12431" y="2516"/>
                      <a:pt x="9997" y="784"/>
                      <a:pt x="7263" y="784"/>
                    </a:cubicBezTo>
                    <a:cubicBezTo>
                      <a:pt x="6815" y="784"/>
                      <a:pt x="6358" y="830"/>
                      <a:pt x="5901" y="927"/>
                    </a:cubicBezTo>
                    <a:cubicBezTo>
                      <a:pt x="2653" y="1617"/>
                      <a:pt x="508" y="4616"/>
                      <a:pt x="1111" y="7604"/>
                    </a:cubicBezTo>
                    <a:lnTo>
                      <a:pt x="1121" y="7624"/>
                    </a:lnTo>
                    <a:lnTo>
                      <a:pt x="1121" y="7624"/>
                    </a:lnTo>
                    <a:lnTo>
                      <a:pt x="747" y="7345"/>
                    </a:lnTo>
                    <a:cubicBezTo>
                      <a:pt x="77" y="4146"/>
                      <a:pt x="2318" y="947"/>
                      <a:pt x="5748" y="219"/>
                    </a:cubicBezTo>
                    <a:cubicBezTo>
                      <a:pt x="6227" y="114"/>
                      <a:pt x="6706" y="65"/>
                      <a:pt x="7175" y="65"/>
                    </a:cubicBezTo>
                    <a:close/>
                    <a:moveTo>
                      <a:pt x="7169" y="0"/>
                    </a:moveTo>
                    <a:cubicBezTo>
                      <a:pt x="6698" y="0"/>
                      <a:pt x="6219" y="50"/>
                      <a:pt x="5738" y="152"/>
                    </a:cubicBezTo>
                    <a:cubicBezTo>
                      <a:pt x="2270" y="889"/>
                      <a:pt x="0" y="4127"/>
                      <a:pt x="690" y="7355"/>
                    </a:cubicBezTo>
                    <a:cubicBezTo>
                      <a:pt x="690" y="7375"/>
                      <a:pt x="699" y="7384"/>
                      <a:pt x="709" y="7394"/>
                    </a:cubicBezTo>
                    <a:lnTo>
                      <a:pt x="1073" y="7671"/>
                    </a:lnTo>
                    <a:cubicBezTo>
                      <a:pt x="1092" y="7681"/>
                      <a:pt x="1101" y="7690"/>
                      <a:pt x="1121" y="7690"/>
                    </a:cubicBezTo>
                    <a:lnTo>
                      <a:pt x="1131" y="7690"/>
                    </a:lnTo>
                    <a:cubicBezTo>
                      <a:pt x="1140" y="7690"/>
                      <a:pt x="1140" y="7681"/>
                      <a:pt x="1150" y="7681"/>
                    </a:cubicBezTo>
                    <a:cubicBezTo>
                      <a:pt x="1178" y="7671"/>
                      <a:pt x="1188" y="7643"/>
                      <a:pt x="1178" y="7614"/>
                    </a:cubicBezTo>
                    <a:lnTo>
                      <a:pt x="1178" y="7585"/>
                    </a:lnTo>
                    <a:cubicBezTo>
                      <a:pt x="575" y="4635"/>
                      <a:pt x="2702" y="1675"/>
                      <a:pt x="5920" y="995"/>
                    </a:cubicBezTo>
                    <a:cubicBezTo>
                      <a:pt x="6376" y="897"/>
                      <a:pt x="6831" y="850"/>
                      <a:pt x="7277" y="850"/>
                    </a:cubicBezTo>
                    <a:cubicBezTo>
                      <a:pt x="9974" y="850"/>
                      <a:pt x="12373" y="2562"/>
                      <a:pt x="12932" y="5085"/>
                    </a:cubicBezTo>
                    <a:lnTo>
                      <a:pt x="12941" y="5114"/>
                    </a:lnTo>
                    <a:cubicBezTo>
                      <a:pt x="12941" y="5142"/>
                      <a:pt x="12970" y="5161"/>
                      <a:pt x="12989" y="5161"/>
                    </a:cubicBezTo>
                    <a:lnTo>
                      <a:pt x="13009" y="5161"/>
                    </a:lnTo>
                    <a:cubicBezTo>
                      <a:pt x="13037" y="5152"/>
                      <a:pt x="13047" y="5142"/>
                      <a:pt x="13056" y="5123"/>
                    </a:cubicBezTo>
                    <a:lnTo>
                      <a:pt x="13277" y="4712"/>
                    </a:lnTo>
                    <a:cubicBezTo>
                      <a:pt x="13286" y="4702"/>
                      <a:pt x="13286" y="4682"/>
                      <a:pt x="13286" y="4673"/>
                    </a:cubicBezTo>
                    <a:cubicBezTo>
                      <a:pt x="12692" y="1893"/>
                      <a:pt x="10094" y="0"/>
                      <a:pt x="7169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60"/>
              <p:cNvSpPr/>
              <p:nvPr/>
            </p:nvSpPr>
            <p:spPr>
              <a:xfrm>
                <a:off x="3165700" y="1227350"/>
                <a:ext cx="107325" cy="104325"/>
              </a:xfrm>
              <a:custGeom>
                <a:avLst/>
                <a:gdLst/>
                <a:ahLst/>
                <a:cxnLst/>
                <a:rect l="l" t="t" r="r" b="b"/>
                <a:pathLst>
                  <a:path w="4293" h="4173" extrusionOk="0">
                    <a:moveTo>
                      <a:pt x="2138" y="0"/>
                    </a:moveTo>
                    <a:cubicBezTo>
                      <a:pt x="2103" y="0"/>
                      <a:pt x="2067" y="1"/>
                      <a:pt x="2032" y="3"/>
                    </a:cubicBezTo>
                    <a:cubicBezTo>
                      <a:pt x="882" y="69"/>
                      <a:pt x="1" y="1056"/>
                      <a:pt x="67" y="2206"/>
                    </a:cubicBezTo>
                    <a:cubicBezTo>
                      <a:pt x="123" y="3314"/>
                      <a:pt x="1042" y="4173"/>
                      <a:pt x="2138" y="4173"/>
                    </a:cubicBezTo>
                    <a:cubicBezTo>
                      <a:pt x="2179" y="4173"/>
                      <a:pt x="2220" y="4172"/>
                      <a:pt x="2261" y="4169"/>
                    </a:cubicBezTo>
                    <a:cubicBezTo>
                      <a:pt x="3411" y="4103"/>
                      <a:pt x="4292" y="3126"/>
                      <a:pt x="4225" y="1976"/>
                    </a:cubicBezTo>
                    <a:cubicBezTo>
                      <a:pt x="4169" y="862"/>
                      <a:pt x="3241" y="0"/>
                      <a:pt x="2138" y="0"/>
                    </a:cubicBezTo>
                    <a:close/>
                  </a:path>
                </a:pathLst>
              </a:custGeom>
              <a:solidFill>
                <a:srgbClr val="D9EEF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60"/>
              <p:cNvSpPr/>
              <p:nvPr/>
            </p:nvSpPr>
            <p:spPr>
              <a:xfrm>
                <a:off x="3168800" y="1263550"/>
                <a:ext cx="522100" cy="324775"/>
              </a:xfrm>
              <a:custGeom>
                <a:avLst/>
                <a:gdLst/>
                <a:ahLst/>
                <a:cxnLst/>
                <a:rect l="l" t="t" r="r" b="b"/>
                <a:pathLst>
                  <a:path w="20884" h="12991" extrusionOk="0">
                    <a:moveTo>
                      <a:pt x="11170" y="1"/>
                    </a:moveTo>
                    <a:cubicBezTo>
                      <a:pt x="9350" y="1"/>
                      <a:pt x="7770" y="1065"/>
                      <a:pt x="7023" y="2597"/>
                    </a:cubicBezTo>
                    <a:cubicBezTo>
                      <a:pt x="5624" y="2683"/>
                      <a:pt x="4398" y="3402"/>
                      <a:pt x="3632" y="4475"/>
                    </a:cubicBezTo>
                    <a:cubicBezTo>
                      <a:pt x="3364" y="4388"/>
                      <a:pt x="3076" y="4341"/>
                      <a:pt x="2779" y="4341"/>
                    </a:cubicBezTo>
                    <a:cubicBezTo>
                      <a:pt x="1246" y="4341"/>
                      <a:pt x="1" y="5576"/>
                      <a:pt x="1" y="7119"/>
                    </a:cubicBezTo>
                    <a:cubicBezTo>
                      <a:pt x="1" y="8651"/>
                      <a:pt x="1246" y="9887"/>
                      <a:pt x="2779" y="9887"/>
                    </a:cubicBezTo>
                    <a:cubicBezTo>
                      <a:pt x="3076" y="9887"/>
                      <a:pt x="3364" y="9839"/>
                      <a:pt x="3632" y="9752"/>
                    </a:cubicBezTo>
                    <a:cubicBezTo>
                      <a:pt x="4456" y="10902"/>
                      <a:pt x="5797" y="11640"/>
                      <a:pt x="7310" y="11640"/>
                    </a:cubicBezTo>
                    <a:cubicBezTo>
                      <a:pt x="7770" y="11640"/>
                      <a:pt x="8220" y="11572"/>
                      <a:pt x="8641" y="11448"/>
                    </a:cubicBezTo>
                    <a:cubicBezTo>
                      <a:pt x="9484" y="12396"/>
                      <a:pt x="10710" y="12990"/>
                      <a:pt x="12081" y="12990"/>
                    </a:cubicBezTo>
                    <a:cubicBezTo>
                      <a:pt x="13402" y="12990"/>
                      <a:pt x="14599" y="12435"/>
                      <a:pt x="15442" y="11544"/>
                    </a:cubicBezTo>
                    <a:cubicBezTo>
                      <a:pt x="15740" y="11602"/>
                      <a:pt x="16046" y="11640"/>
                      <a:pt x="16362" y="11640"/>
                    </a:cubicBezTo>
                    <a:cubicBezTo>
                      <a:pt x="18384" y="11640"/>
                      <a:pt x="20098" y="10308"/>
                      <a:pt x="20673" y="8479"/>
                    </a:cubicBezTo>
                    <a:cubicBezTo>
                      <a:pt x="20807" y="8047"/>
                      <a:pt x="20883" y="7588"/>
                      <a:pt x="20883" y="7119"/>
                    </a:cubicBezTo>
                    <a:cubicBezTo>
                      <a:pt x="20883" y="4618"/>
                      <a:pt x="18863" y="2587"/>
                      <a:pt x="16362" y="2587"/>
                    </a:cubicBezTo>
                    <a:cubicBezTo>
                      <a:pt x="16017" y="2587"/>
                      <a:pt x="15691" y="2626"/>
                      <a:pt x="15366" y="2702"/>
                    </a:cubicBezTo>
                    <a:cubicBezTo>
                      <a:pt x="14638" y="1112"/>
                      <a:pt x="13038" y="1"/>
                      <a:pt x="11170" y="1"/>
                    </a:cubicBezTo>
                    <a:close/>
                  </a:path>
                </a:pathLst>
              </a:custGeom>
              <a:solidFill>
                <a:srgbClr val="FFF3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60"/>
              <p:cNvSpPr/>
              <p:nvPr/>
            </p:nvSpPr>
            <p:spPr>
              <a:xfrm>
                <a:off x="3168100" y="1262850"/>
                <a:ext cx="523750" cy="326425"/>
              </a:xfrm>
              <a:custGeom>
                <a:avLst/>
                <a:gdLst/>
                <a:ahLst/>
                <a:cxnLst/>
                <a:rect l="l" t="t" r="r" b="b"/>
                <a:pathLst>
                  <a:path w="20950" h="13057" extrusionOk="0">
                    <a:moveTo>
                      <a:pt x="11198" y="67"/>
                    </a:moveTo>
                    <a:cubicBezTo>
                      <a:pt x="12980" y="67"/>
                      <a:pt x="14618" y="1121"/>
                      <a:pt x="15365" y="2740"/>
                    </a:cubicBezTo>
                    <a:cubicBezTo>
                      <a:pt x="15372" y="2754"/>
                      <a:pt x="15379" y="2763"/>
                      <a:pt x="15390" y="2763"/>
                    </a:cubicBezTo>
                    <a:cubicBezTo>
                      <a:pt x="15394" y="2763"/>
                      <a:pt x="15399" y="2762"/>
                      <a:pt x="15404" y="2759"/>
                    </a:cubicBezTo>
                    <a:cubicBezTo>
                      <a:pt x="15729" y="2692"/>
                      <a:pt x="16064" y="2654"/>
                      <a:pt x="16390" y="2654"/>
                    </a:cubicBezTo>
                    <a:cubicBezTo>
                      <a:pt x="18861" y="2654"/>
                      <a:pt x="20883" y="4665"/>
                      <a:pt x="20883" y="7147"/>
                    </a:cubicBezTo>
                    <a:cubicBezTo>
                      <a:pt x="20883" y="7606"/>
                      <a:pt x="20806" y="8056"/>
                      <a:pt x="20672" y="8497"/>
                    </a:cubicBezTo>
                    <a:cubicBezTo>
                      <a:pt x="20078" y="10374"/>
                      <a:pt x="18354" y="11630"/>
                      <a:pt x="16390" y="11630"/>
                    </a:cubicBezTo>
                    <a:cubicBezTo>
                      <a:pt x="16083" y="11630"/>
                      <a:pt x="15768" y="11600"/>
                      <a:pt x="15470" y="11534"/>
                    </a:cubicBezTo>
                    <a:cubicBezTo>
                      <a:pt x="15461" y="11534"/>
                      <a:pt x="15451" y="11543"/>
                      <a:pt x="15442" y="11543"/>
                    </a:cubicBezTo>
                    <a:cubicBezTo>
                      <a:pt x="14570" y="12473"/>
                      <a:pt x="13382" y="12990"/>
                      <a:pt x="12109" y="12990"/>
                    </a:cubicBezTo>
                    <a:cubicBezTo>
                      <a:pt x="10806" y="12990"/>
                      <a:pt x="9560" y="12424"/>
                      <a:pt x="8688" y="11447"/>
                    </a:cubicBezTo>
                    <a:cubicBezTo>
                      <a:pt x="8679" y="11447"/>
                      <a:pt x="8669" y="11438"/>
                      <a:pt x="8669" y="11438"/>
                    </a:cubicBezTo>
                    <a:lnTo>
                      <a:pt x="8650" y="11438"/>
                    </a:lnTo>
                    <a:cubicBezTo>
                      <a:pt x="8229" y="11572"/>
                      <a:pt x="7788" y="11639"/>
                      <a:pt x="7338" y="11639"/>
                    </a:cubicBezTo>
                    <a:cubicBezTo>
                      <a:pt x="5891" y="11639"/>
                      <a:pt x="4531" y="10940"/>
                      <a:pt x="3688" y="9761"/>
                    </a:cubicBezTo>
                    <a:cubicBezTo>
                      <a:pt x="3679" y="9752"/>
                      <a:pt x="3660" y="9752"/>
                      <a:pt x="3650" y="9752"/>
                    </a:cubicBezTo>
                    <a:cubicBezTo>
                      <a:pt x="3372" y="9838"/>
                      <a:pt x="3094" y="9886"/>
                      <a:pt x="2807" y="9886"/>
                    </a:cubicBezTo>
                    <a:cubicBezTo>
                      <a:pt x="1293" y="9886"/>
                      <a:pt x="67" y="8650"/>
                      <a:pt x="67" y="7147"/>
                    </a:cubicBezTo>
                    <a:cubicBezTo>
                      <a:pt x="67" y="5633"/>
                      <a:pt x="1293" y="4397"/>
                      <a:pt x="2807" y="4397"/>
                    </a:cubicBezTo>
                    <a:cubicBezTo>
                      <a:pt x="3094" y="4397"/>
                      <a:pt x="3382" y="4445"/>
                      <a:pt x="3650" y="4531"/>
                    </a:cubicBezTo>
                    <a:cubicBezTo>
                      <a:pt x="3660" y="4531"/>
                      <a:pt x="3679" y="4531"/>
                      <a:pt x="3688" y="4522"/>
                    </a:cubicBezTo>
                    <a:cubicBezTo>
                      <a:pt x="4474" y="3420"/>
                      <a:pt x="5710" y="2740"/>
                      <a:pt x="7051" y="2654"/>
                    </a:cubicBezTo>
                    <a:cubicBezTo>
                      <a:pt x="7060" y="2654"/>
                      <a:pt x="7079" y="2644"/>
                      <a:pt x="7079" y="2634"/>
                    </a:cubicBezTo>
                    <a:cubicBezTo>
                      <a:pt x="7855" y="1054"/>
                      <a:pt x="9436" y="67"/>
                      <a:pt x="11198" y="67"/>
                    </a:cubicBezTo>
                    <a:close/>
                    <a:moveTo>
                      <a:pt x="11198" y="0"/>
                    </a:moveTo>
                    <a:cubicBezTo>
                      <a:pt x="9416" y="0"/>
                      <a:pt x="7817" y="997"/>
                      <a:pt x="7032" y="2587"/>
                    </a:cubicBezTo>
                    <a:cubicBezTo>
                      <a:pt x="5681" y="2683"/>
                      <a:pt x="4445" y="3362"/>
                      <a:pt x="3650" y="4464"/>
                    </a:cubicBezTo>
                    <a:cubicBezTo>
                      <a:pt x="3372" y="4378"/>
                      <a:pt x="3094" y="4330"/>
                      <a:pt x="2807" y="4330"/>
                    </a:cubicBezTo>
                    <a:cubicBezTo>
                      <a:pt x="1255" y="4330"/>
                      <a:pt x="1" y="5595"/>
                      <a:pt x="1" y="7147"/>
                    </a:cubicBezTo>
                    <a:cubicBezTo>
                      <a:pt x="1" y="8688"/>
                      <a:pt x="1255" y="9953"/>
                      <a:pt x="2807" y="9953"/>
                    </a:cubicBezTo>
                    <a:cubicBezTo>
                      <a:pt x="3094" y="9953"/>
                      <a:pt x="3372" y="9905"/>
                      <a:pt x="3650" y="9819"/>
                    </a:cubicBezTo>
                    <a:cubicBezTo>
                      <a:pt x="4503" y="10997"/>
                      <a:pt x="5882" y="11706"/>
                      <a:pt x="7338" y="11706"/>
                    </a:cubicBezTo>
                    <a:cubicBezTo>
                      <a:pt x="7788" y="11706"/>
                      <a:pt x="8229" y="11639"/>
                      <a:pt x="8650" y="11515"/>
                    </a:cubicBezTo>
                    <a:cubicBezTo>
                      <a:pt x="9531" y="12492"/>
                      <a:pt x="10796" y="13056"/>
                      <a:pt x="12109" y="13056"/>
                    </a:cubicBezTo>
                    <a:cubicBezTo>
                      <a:pt x="13392" y="13056"/>
                      <a:pt x="14589" y="12539"/>
                      <a:pt x="15480" y="11610"/>
                    </a:cubicBezTo>
                    <a:cubicBezTo>
                      <a:pt x="15777" y="11668"/>
                      <a:pt x="16083" y="11696"/>
                      <a:pt x="16390" y="11696"/>
                    </a:cubicBezTo>
                    <a:cubicBezTo>
                      <a:pt x="18382" y="11696"/>
                      <a:pt x="20126" y="10423"/>
                      <a:pt x="20730" y="8526"/>
                    </a:cubicBezTo>
                    <a:lnTo>
                      <a:pt x="20730" y="8516"/>
                    </a:lnTo>
                    <a:cubicBezTo>
                      <a:pt x="20873" y="8075"/>
                      <a:pt x="20950" y="7616"/>
                      <a:pt x="20950" y="7147"/>
                    </a:cubicBezTo>
                    <a:cubicBezTo>
                      <a:pt x="20950" y="4627"/>
                      <a:pt x="18900" y="2587"/>
                      <a:pt x="16390" y="2587"/>
                    </a:cubicBezTo>
                    <a:cubicBezTo>
                      <a:pt x="16064" y="2587"/>
                      <a:pt x="15739" y="2625"/>
                      <a:pt x="15413" y="2692"/>
                    </a:cubicBezTo>
                    <a:cubicBezTo>
                      <a:pt x="14657" y="1054"/>
                      <a:pt x="12999" y="0"/>
                      <a:pt x="11198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60"/>
              <p:cNvSpPr/>
              <p:nvPr/>
            </p:nvSpPr>
            <p:spPr>
              <a:xfrm>
                <a:off x="3590775" y="1244825"/>
                <a:ext cx="81700" cy="51650"/>
              </a:xfrm>
              <a:custGeom>
                <a:avLst/>
                <a:gdLst/>
                <a:ahLst/>
                <a:cxnLst/>
                <a:rect l="l" t="t" r="r" b="b"/>
                <a:pathLst>
                  <a:path w="3268" h="2066" extrusionOk="0">
                    <a:moveTo>
                      <a:pt x="1785" y="1"/>
                    </a:moveTo>
                    <a:cubicBezTo>
                      <a:pt x="1765" y="1"/>
                      <a:pt x="1745" y="1"/>
                      <a:pt x="1725" y="3"/>
                    </a:cubicBezTo>
                    <a:cubicBezTo>
                      <a:pt x="1409" y="22"/>
                      <a:pt x="1141" y="185"/>
                      <a:pt x="958" y="424"/>
                    </a:cubicBezTo>
                    <a:cubicBezTo>
                      <a:pt x="918" y="418"/>
                      <a:pt x="873" y="411"/>
                      <a:pt x="826" y="411"/>
                    </a:cubicBezTo>
                    <a:cubicBezTo>
                      <a:pt x="806" y="411"/>
                      <a:pt x="787" y="412"/>
                      <a:pt x="767" y="415"/>
                    </a:cubicBezTo>
                    <a:cubicBezTo>
                      <a:pt x="345" y="424"/>
                      <a:pt x="0" y="788"/>
                      <a:pt x="19" y="1220"/>
                    </a:cubicBezTo>
                    <a:cubicBezTo>
                      <a:pt x="19" y="1305"/>
                      <a:pt x="39" y="1401"/>
                      <a:pt x="77" y="1478"/>
                    </a:cubicBezTo>
                    <a:cubicBezTo>
                      <a:pt x="189" y="1769"/>
                      <a:pt x="476" y="1967"/>
                      <a:pt x="802" y="1967"/>
                    </a:cubicBezTo>
                    <a:cubicBezTo>
                      <a:pt x="809" y="1967"/>
                      <a:pt x="817" y="1967"/>
                      <a:pt x="824" y="1967"/>
                    </a:cubicBezTo>
                    <a:cubicBezTo>
                      <a:pt x="958" y="1967"/>
                      <a:pt x="1073" y="1928"/>
                      <a:pt x="1179" y="1871"/>
                    </a:cubicBezTo>
                    <a:cubicBezTo>
                      <a:pt x="1351" y="1991"/>
                      <a:pt x="1561" y="2065"/>
                      <a:pt x="1783" y="2065"/>
                    </a:cubicBezTo>
                    <a:cubicBezTo>
                      <a:pt x="1808" y="2065"/>
                      <a:pt x="1833" y="2065"/>
                      <a:pt x="1859" y="2063"/>
                    </a:cubicBezTo>
                    <a:cubicBezTo>
                      <a:pt x="2127" y="2053"/>
                      <a:pt x="2357" y="1938"/>
                      <a:pt x="2529" y="1756"/>
                    </a:cubicBezTo>
                    <a:cubicBezTo>
                      <a:pt x="2593" y="1780"/>
                      <a:pt x="2656" y="1797"/>
                      <a:pt x="2719" y="1797"/>
                    </a:cubicBezTo>
                    <a:cubicBezTo>
                      <a:pt x="2733" y="1797"/>
                      <a:pt x="2746" y="1796"/>
                      <a:pt x="2759" y="1794"/>
                    </a:cubicBezTo>
                    <a:cubicBezTo>
                      <a:pt x="2961" y="1784"/>
                      <a:pt x="3123" y="1669"/>
                      <a:pt x="3210" y="1507"/>
                    </a:cubicBezTo>
                    <a:cubicBezTo>
                      <a:pt x="3248" y="1420"/>
                      <a:pt x="3267" y="1325"/>
                      <a:pt x="3267" y="1229"/>
                    </a:cubicBezTo>
                    <a:cubicBezTo>
                      <a:pt x="3248" y="961"/>
                      <a:pt x="3037" y="760"/>
                      <a:pt x="2778" y="731"/>
                    </a:cubicBezTo>
                    <a:cubicBezTo>
                      <a:pt x="2650" y="308"/>
                      <a:pt x="2249" y="1"/>
                      <a:pt x="178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60"/>
              <p:cNvSpPr/>
              <p:nvPr/>
            </p:nvSpPr>
            <p:spPr>
              <a:xfrm>
                <a:off x="3266775" y="1584625"/>
                <a:ext cx="7065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2826" h="2576" extrusionOk="0">
                    <a:moveTo>
                      <a:pt x="2145" y="0"/>
                    </a:moveTo>
                    <a:cubicBezTo>
                      <a:pt x="2120" y="0"/>
                      <a:pt x="2095" y="1"/>
                      <a:pt x="2069" y="4"/>
                    </a:cubicBezTo>
                    <a:cubicBezTo>
                      <a:pt x="1695" y="42"/>
                      <a:pt x="1437" y="358"/>
                      <a:pt x="1322" y="674"/>
                    </a:cubicBezTo>
                    <a:cubicBezTo>
                      <a:pt x="1197" y="617"/>
                      <a:pt x="1063" y="569"/>
                      <a:pt x="920" y="549"/>
                    </a:cubicBezTo>
                    <a:cubicBezTo>
                      <a:pt x="882" y="546"/>
                      <a:pt x="844" y="544"/>
                      <a:pt x="806" y="544"/>
                    </a:cubicBezTo>
                    <a:cubicBezTo>
                      <a:pt x="631" y="544"/>
                      <a:pt x="457" y="583"/>
                      <a:pt x="316" y="694"/>
                    </a:cubicBezTo>
                    <a:cubicBezTo>
                      <a:pt x="153" y="808"/>
                      <a:pt x="48" y="981"/>
                      <a:pt x="28" y="1172"/>
                    </a:cubicBezTo>
                    <a:cubicBezTo>
                      <a:pt x="0" y="1422"/>
                      <a:pt x="143" y="1622"/>
                      <a:pt x="307" y="1786"/>
                    </a:cubicBezTo>
                    <a:cubicBezTo>
                      <a:pt x="479" y="1948"/>
                      <a:pt x="671" y="2073"/>
                      <a:pt x="881" y="2178"/>
                    </a:cubicBezTo>
                    <a:cubicBezTo>
                      <a:pt x="1073" y="2274"/>
                      <a:pt x="1265" y="2360"/>
                      <a:pt x="1475" y="2427"/>
                    </a:cubicBezTo>
                    <a:cubicBezTo>
                      <a:pt x="1580" y="2465"/>
                      <a:pt x="1686" y="2494"/>
                      <a:pt x="1791" y="2514"/>
                    </a:cubicBezTo>
                    <a:lnTo>
                      <a:pt x="1963" y="2571"/>
                    </a:lnTo>
                    <a:cubicBezTo>
                      <a:pt x="1976" y="2574"/>
                      <a:pt x="1987" y="2575"/>
                      <a:pt x="1998" y="2575"/>
                    </a:cubicBezTo>
                    <a:cubicBezTo>
                      <a:pt x="2092" y="2575"/>
                      <a:pt x="2151" y="2476"/>
                      <a:pt x="2193" y="2408"/>
                    </a:cubicBezTo>
                    <a:cubicBezTo>
                      <a:pt x="2242" y="2312"/>
                      <a:pt x="2299" y="2207"/>
                      <a:pt x="2357" y="2111"/>
                    </a:cubicBezTo>
                    <a:cubicBezTo>
                      <a:pt x="2472" y="1910"/>
                      <a:pt x="2577" y="1699"/>
                      <a:pt x="2663" y="1479"/>
                    </a:cubicBezTo>
                    <a:cubicBezTo>
                      <a:pt x="2740" y="1258"/>
                      <a:pt x="2797" y="1038"/>
                      <a:pt x="2806" y="808"/>
                    </a:cubicBezTo>
                    <a:cubicBezTo>
                      <a:pt x="2826" y="569"/>
                      <a:pt x="2797" y="320"/>
                      <a:pt x="2606" y="157"/>
                    </a:cubicBezTo>
                    <a:cubicBezTo>
                      <a:pt x="2480" y="57"/>
                      <a:pt x="2318" y="0"/>
                      <a:pt x="2145" y="0"/>
                    </a:cubicBezTo>
                    <a:close/>
                  </a:path>
                </a:pathLst>
              </a:custGeom>
              <a:solidFill>
                <a:srgbClr val="EF89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60"/>
              <p:cNvSpPr/>
              <p:nvPr/>
            </p:nvSpPr>
            <p:spPr>
              <a:xfrm>
                <a:off x="3265800" y="1583650"/>
                <a:ext cx="72350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2649" extrusionOk="0">
                    <a:moveTo>
                      <a:pt x="2181" y="68"/>
                    </a:moveTo>
                    <a:cubicBezTo>
                      <a:pt x="2348" y="68"/>
                      <a:pt x="2508" y="124"/>
                      <a:pt x="2625" y="224"/>
                    </a:cubicBezTo>
                    <a:cubicBezTo>
                      <a:pt x="2769" y="349"/>
                      <a:pt x="2836" y="550"/>
                      <a:pt x="2817" y="847"/>
                    </a:cubicBezTo>
                    <a:cubicBezTo>
                      <a:pt x="2807" y="1039"/>
                      <a:pt x="2760" y="1259"/>
                      <a:pt x="2664" y="1508"/>
                    </a:cubicBezTo>
                    <a:cubicBezTo>
                      <a:pt x="2596" y="1719"/>
                      <a:pt x="2491" y="1910"/>
                      <a:pt x="2366" y="2140"/>
                    </a:cubicBezTo>
                    <a:lnTo>
                      <a:pt x="2300" y="2246"/>
                    </a:lnTo>
                    <a:cubicBezTo>
                      <a:pt x="2271" y="2304"/>
                      <a:pt x="2232" y="2370"/>
                      <a:pt x="2204" y="2428"/>
                    </a:cubicBezTo>
                    <a:cubicBezTo>
                      <a:pt x="2160" y="2506"/>
                      <a:pt x="2109" y="2584"/>
                      <a:pt x="2036" y="2584"/>
                    </a:cubicBezTo>
                    <a:cubicBezTo>
                      <a:pt x="2029" y="2584"/>
                      <a:pt x="2021" y="2583"/>
                      <a:pt x="2012" y="2581"/>
                    </a:cubicBezTo>
                    <a:lnTo>
                      <a:pt x="1926" y="2553"/>
                    </a:lnTo>
                    <a:lnTo>
                      <a:pt x="1840" y="2523"/>
                    </a:lnTo>
                    <a:cubicBezTo>
                      <a:pt x="1753" y="2504"/>
                      <a:pt x="1629" y="2476"/>
                      <a:pt x="1524" y="2438"/>
                    </a:cubicBezTo>
                    <a:cubicBezTo>
                      <a:pt x="1323" y="2370"/>
                      <a:pt x="1121" y="2284"/>
                      <a:pt x="940" y="2189"/>
                    </a:cubicBezTo>
                    <a:cubicBezTo>
                      <a:pt x="700" y="2064"/>
                      <a:pt x="518" y="1940"/>
                      <a:pt x="374" y="1805"/>
                    </a:cubicBezTo>
                    <a:cubicBezTo>
                      <a:pt x="163" y="1595"/>
                      <a:pt x="77" y="1412"/>
                      <a:pt x="97" y="1211"/>
                    </a:cubicBezTo>
                    <a:cubicBezTo>
                      <a:pt x="116" y="1039"/>
                      <a:pt x="221" y="867"/>
                      <a:pt x="374" y="752"/>
                    </a:cubicBezTo>
                    <a:cubicBezTo>
                      <a:pt x="527" y="646"/>
                      <a:pt x="691" y="618"/>
                      <a:pt x="834" y="618"/>
                    </a:cubicBezTo>
                    <a:lnTo>
                      <a:pt x="949" y="618"/>
                    </a:lnTo>
                    <a:cubicBezTo>
                      <a:pt x="1083" y="637"/>
                      <a:pt x="1217" y="684"/>
                      <a:pt x="1342" y="742"/>
                    </a:cubicBezTo>
                    <a:cubicBezTo>
                      <a:pt x="1351" y="752"/>
                      <a:pt x="1361" y="752"/>
                      <a:pt x="1370" y="752"/>
                    </a:cubicBezTo>
                    <a:cubicBezTo>
                      <a:pt x="1380" y="742"/>
                      <a:pt x="1389" y="733"/>
                      <a:pt x="1389" y="723"/>
                    </a:cubicBezTo>
                    <a:cubicBezTo>
                      <a:pt x="1495" y="445"/>
                      <a:pt x="1744" y="119"/>
                      <a:pt x="2108" y="71"/>
                    </a:cubicBezTo>
                    <a:cubicBezTo>
                      <a:pt x="2133" y="69"/>
                      <a:pt x="2157" y="68"/>
                      <a:pt x="2181" y="68"/>
                    </a:cubicBezTo>
                    <a:close/>
                    <a:moveTo>
                      <a:pt x="2184" y="1"/>
                    </a:moveTo>
                    <a:cubicBezTo>
                      <a:pt x="2159" y="1"/>
                      <a:pt x="2133" y="2"/>
                      <a:pt x="2108" y="5"/>
                    </a:cubicBezTo>
                    <a:cubicBezTo>
                      <a:pt x="1715" y="52"/>
                      <a:pt x="1457" y="378"/>
                      <a:pt x="1342" y="675"/>
                    </a:cubicBezTo>
                    <a:cubicBezTo>
                      <a:pt x="1217" y="608"/>
                      <a:pt x="1093" y="569"/>
                      <a:pt x="959" y="560"/>
                    </a:cubicBezTo>
                    <a:cubicBezTo>
                      <a:pt x="914" y="555"/>
                      <a:pt x="869" y="552"/>
                      <a:pt x="826" y="552"/>
                    </a:cubicBezTo>
                    <a:cubicBezTo>
                      <a:pt x="641" y="552"/>
                      <a:pt x="476" y="603"/>
                      <a:pt x="336" y="703"/>
                    </a:cubicBezTo>
                    <a:cubicBezTo>
                      <a:pt x="173" y="828"/>
                      <a:pt x="58" y="1010"/>
                      <a:pt x="39" y="1202"/>
                    </a:cubicBezTo>
                    <a:cubicBezTo>
                      <a:pt x="1" y="1489"/>
                      <a:pt x="182" y="1710"/>
                      <a:pt x="327" y="1844"/>
                    </a:cubicBezTo>
                    <a:cubicBezTo>
                      <a:pt x="480" y="1997"/>
                      <a:pt x="661" y="2121"/>
                      <a:pt x="901" y="2246"/>
                    </a:cubicBezTo>
                    <a:cubicBezTo>
                      <a:pt x="1093" y="2351"/>
                      <a:pt x="1294" y="2428"/>
                      <a:pt x="1495" y="2495"/>
                    </a:cubicBezTo>
                    <a:cubicBezTo>
                      <a:pt x="1619" y="2533"/>
                      <a:pt x="1734" y="2562"/>
                      <a:pt x="1821" y="2591"/>
                    </a:cubicBezTo>
                    <a:cubicBezTo>
                      <a:pt x="1849" y="2591"/>
                      <a:pt x="1878" y="2600"/>
                      <a:pt x="1907" y="2610"/>
                    </a:cubicBezTo>
                    <a:cubicBezTo>
                      <a:pt x="1936" y="2619"/>
                      <a:pt x="1964" y="2629"/>
                      <a:pt x="2002" y="2638"/>
                    </a:cubicBezTo>
                    <a:cubicBezTo>
                      <a:pt x="2012" y="2648"/>
                      <a:pt x="2032" y="2648"/>
                      <a:pt x="2041" y="2648"/>
                    </a:cubicBezTo>
                    <a:cubicBezTo>
                      <a:pt x="2156" y="2648"/>
                      <a:pt x="2223" y="2523"/>
                      <a:pt x="2261" y="2457"/>
                    </a:cubicBezTo>
                    <a:cubicBezTo>
                      <a:pt x="2290" y="2399"/>
                      <a:pt x="2328" y="2342"/>
                      <a:pt x="2357" y="2274"/>
                    </a:cubicBezTo>
                    <a:lnTo>
                      <a:pt x="2424" y="2169"/>
                    </a:lnTo>
                    <a:cubicBezTo>
                      <a:pt x="2549" y="1940"/>
                      <a:pt x="2654" y="1738"/>
                      <a:pt x="2730" y="1537"/>
                    </a:cubicBezTo>
                    <a:cubicBezTo>
                      <a:pt x="2817" y="1278"/>
                      <a:pt x="2875" y="1048"/>
                      <a:pt x="2884" y="847"/>
                    </a:cubicBezTo>
                    <a:cubicBezTo>
                      <a:pt x="2894" y="646"/>
                      <a:pt x="2884" y="359"/>
                      <a:pt x="2664" y="177"/>
                    </a:cubicBezTo>
                    <a:cubicBezTo>
                      <a:pt x="2538" y="60"/>
                      <a:pt x="2361" y="1"/>
                      <a:pt x="2184" y="1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60"/>
              <p:cNvSpPr/>
              <p:nvPr/>
            </p:nvSpPr>
            <p:spPr>
              <a:xfrm>
                <a:off x="3318500" y="1590525"/>
                <a:ext cx="143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575" h="1075" extrusionOk="0">
                    <a:moveTo>
                      <a:pt x="177" y="0"/>
                    </a:moveTo>
                    <a:cubicBezTo>
                      <a:pt x="103" y="0"/>
                      <a:pt x="45" y="45"/>
                      <a:pt x="29" y="113"/>
                    </a:cubicBezTo>
                    <a:cubicBezTo>
                      <a:pt x="0" y="228"/>
                      <a:pt x="182" y="343"/>
                      <a:pt x="239" y="543"/>
                    </a:cubicBezTo>
                    <a:cubicBezTo>
                      <a:pt x="268" y="649"/>
                      <a:pt x="288" y="764"/>
                      <a:pt x="288" y="956"/>
                    </a:cubicBezTo>
                    <a:cubicBezTo>
                      <a:pt x="288" y="1033"/>
                      <a:pt x="326" y="1075"/>
                      <a:pt x="365" y="1075"/>
                    </a:cubicBezTo>
                    <a:cubicBezTo>
                      <a:pt x="394" y="1075"/>
                      <a:pt x="425" y="1052"/>
                      <a:pt x="441" y="1003"/>
                    </a:cubicBezTo>
                    <a:cubicBezTo>
                      <a:pt x="508" y="831"/>
                      <a:pt x="575" y="572"/>
                      <a:pt x="488" y="323"/>
                    </a:cubicBezTo>
                    <a:cubicBezTo>
                      <a:pt x="410" y="88"/>
                      <a:pt x="279" y="0"/>
                      <a:pt x="1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60"/>
              <p:cNvSpPr/>
              <p:nvPr/>
            </p:nvSpPr>
            <p:spPr>
              <a:xfrm>
                <a:off x="3319450" y="1622275"/>
                <a:ext cx="6425" cy="5175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07" extrusionOk="0">
                    <a:moveTo>
                      <a:pt x="154" y="0"/>
                    </a:moveTo>
                    <a:cubicBezTo>
                      <a:pt x="138" y="0"/>
                      <a:pt x="122" y="6"/>
                      <a:pt x="106" y="21"/>
                    </a:cubicBezTo>
                    <a:cubicBezTo>
                      <a:pt x="106" y="21"/>
                      <a:pt x="1" y="97"/>
                      <a:pt x="77" y="174"/>
                    </a:cubicBezTo>
                    <a:cubicBezTo>
                      <a:pt x="103" y="197"/>
                      <a:pt x="129" y="206"/>
                      <a:pt x="152" y="206"/>
                    </a:cubicBezTo>
                    <a:cubicBezTo>
                      <a:pt x="204" y="206"/>
                      <a:pt x="243" y="159"/>
                      <a:pt x="250" y="126"/>
                    </a:cubicBezTo>
                    <a:cubicBezTo>
                      <a:pt x="257" y="81"/>
                      <a:pt x="211" y="0"/>
                      <a:pt x="1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60"/>
              <p:cNvSpPr/>
              <p:nvPr/>
            </p:nvSpPr>
            <p:spPr>
              <a:xfrm>
                <a:off x="3687050" y="973225"/>
                <a:ext cx="56050" cy="47000"/>
              </a:xfrm>
              <a:custGeom>
                <a:avLst/>
                <a:gdLst/>
                <a:ahLst/>
                <a:cxnLst/>
                <a:rect l="l" t="t" r="r" b="b"/>
                <a:pathLst>
                  <a:path w="2242" h="1880" extrusionOk="0">
                    <a:moveTo>
                      <a:pt x="542" y="0"/>
                    </a:moveTo>
                    <a:cubicBezTo>
                      <a:pt x="521" y="0"/>
                      <a:pt x="500" y="1"/>
                      <a:pt x="479" y="4"/>
                    </a:cubicBezTo>
                    <a:cubicBezTo>
                      <a:pt x="336" y="23"/>
                      <a:pt x="202" y="100"/>
                      <a:pt x="115" y="215"/>
                    </a:cubicBezTo>
                    <a:cubicBezTo>
                      <a:pt x="0" y="368"/>
                      <a:pt x="19" y="550"/>
                      <a:pt x="77" y="723"/>
                    </a:cubicBezTo>
                    <a:cubicBezTo>
                      <a:pt x="125" y="885"/>
                      <a:pt x="202" y="1048"/>
                      <a:pt x="297" y="1192"/>
                    </a:cubicBezTo>
                    <a:cubicBezTo>
                      <a:pt x="383" y="1326"/>
                      <a:pt x="489" y="1451"/>
                      <a:pt x="594" y="1575"/>
                    </a:cubicBezTo>
                    <a:lnTo>
                      <a:pt x="766" y="1747"/>
                    </a:lnTo>
                    <a:cubicBezTo>
                      <a:pt x="805" y="1786"/>
                      <a:pt x="834" y="1815"/>
                      <a:pt x="862" y="1853"/>
                    </a:cubicBezTo>
                    <a:cubicBezTo>
                      <a:pt x="885" y="1872"/>
                      <a:pt x="909" y="1880"/>
                      <a:pt x="934" y="1880"/>
                    </a:cubicBezTo>
                    <a:cubicBezTo>
                      <a:pt x="984" y="1880"/>
                      <a:pt x="1035" y="1850"/>
                      <a:pt x="1073" y="1824"/>
                    </a:cubicBezTo>
                    <a:cubicBezTo>
                      <a:pt x="1140" y="1786"/>
                      <a:pt x="1217" y="1738"/>
                      <a:pt x="1284" y="1690"/>
                    </a:cubicBezTo>
                    <a:cubicBezTo>
                      <a:pt x="1437" y="1604"/>
                      <a:pt x="1590" y="1508"/>
                      <a:pt x="1724" y="1393"/>
                    </a:cubicBezTo>
                    <a:cubicBezTo>
                      <a:pt x="1858" y="1278"/>
                      <a:pt x="1983" y="1153"/>
                      <a:pt x="2069" y="1010"/>
                    </a:cubicBezTo>
                    <a:cubicBezTo>
                      <a:pt x="2165" y="857"/>
                      <a:pt x="2242" y="684"/>
                      <a:pt x="2175" y="512"/>
                    </a:cubicBezTo>
                    <a:cubicBezTo>
                      <a:pt x="2127" y="378"/>
                      <a:pt x="2022" y="263"/>
                      <a:pt x="1888" y="205"/>
                    </a:cubicBezTo>
                    <a:cubicBezTo>
                      <a:pt x="1815" y="176"/>
                      <a:pt x="1740" y="163"/>
                      <a:pt x="1666" y="163"/>
                    </a:cubicBezTo>
                    <a:cubicBezTo>
                      <a:pt x="1472" y="163"/>
                      <a:pt x="1279" y="251"/>
                      <a:pt x="1140" y="368"/>
                    </a:cubicBezTo>
                    <a:cubicBezTo>
                      <a:pt x="1092" y="282"/>
                      <a:pt x="1015" y="205"/>
                      <a:pt x="930" y="138"/>
                    </a:cubicBezTo>
                    <a:cubicBezTo>
                      <a:pt x="813" y="55"/>
                      <a:pt x="682" y="0"/>
                      <a:pt x="542" y="0"/>
                    </a:cubicBezTo>
                    <a:close/>
                  </a:path>
                </a:pathLst>
              </a:custGeom>
              <a:solidFill>
                <a:srgbClr val="EF898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60"/>
              <p:cNvSpPr/>
              <p:nvPr/>
            </p:nvSpPr>
            <p:spPr>
              <a:xfrm>
                <a:off x="3686075" y="972500"/>
                <a:ext cx="57975" cy="48500"/>
              </a:xfrm>
              <a:custGeom>
                <a:avLst/>
                <a:gdLst/>
                <a:ahLst/>
                <a:cxnLst/>
                <a:rect l="l" t="t" r="r" b="b"/>
                <a:pathLst>
                  <a:path w="2319" h="1940" extrusionOk="0">
                    <a:moveTo>
                      <a:pt x="585" y="62"/>
                    </a:moveTo>
                    <a:cubicBezTo>
                      <a:pt x="739" y="62"/>
                      <a:pt x="863" y="139"/>
                      <a:pt x="949" y="196"/>
                    </a:cubicBezTo>
                    <a:cubicBezTo>
                      <a:pt x="1026" y="254"/>
                      <a:pt x="1103" y="330"/>
                      <a:pt x="1150" y="416"/>
                    </a:cubicBezTo>
                    <a:cubicBezTo>
                      <a:pt x="1160" y="426"/>
                      <a:pt x="1169" y="435"/>
                      <a:pt x="1179" y="435"/>
                    </a:cubicBezTo>
                    <a:cubicBezTo>
                      <a:pt x="1189" y="435"/>
                      <a:pt x="1199" y="435"/>
                      <a:pt x="1208" y="426"/>
                    </a:cubicBezTo>
                    <a:cubicBezTo>
                      <a:pt x="1335" y="319"/>
                      <a:pt x="1515" y="224"/>
                      <a:pt x="1705" y="224"/>
                    </a:cubicBezTo>
                    <a:cubicBezTo>
                      <a:pt x="1772" y="224"/>
                      <a:pt x="1840" y="236"/>
                      <a:pt x="1907" y="263"/>
                    </a:cubicBezTo>
                    <a:cubicBezTo>
                      <a:pt x="2042" y="320"/>
                      <a:pt x="2137" y="426"/>
                      <a:pt x="2185" y="550"/>
                    </a:cubicBezTo>
                    <a:cubicBezTo>
                      <a:pt x="2233" y="684"/>
                      <a:pt x="2204" y="838"/>
                      <a:pt x="2080" y="1020"/>
                    </a:cubicBezTo>
                    <a:cubicBezTo>
                      <a:pt x="2003" y="1144"/>
                      <a:pt x="1888" y="1269"/>
                      <a:pt x="1735" y="1403"/>
                    </a:cubicBezTo>
                    <a:cubicBezTo>
                      <a:pt x="1610" y="1508"/>
                      <a:pt x="1476" y="1595"/>
                      <a:pt x="1313" y="1700"/>
                    </a:cubicBezTo>
                    <a:lnTo>
                      <a:pt x="1093" y="1825"/>
                    </a:lnTo>
                    <a:cubicBezTo>
                      <a:pt x="1051" y="1855"/>
                      <a:pt x="1012" y="1873"/>
                      <a:pt x="980" y="1873"/>
                    </a:cubicBezTo>
                    <a:cubicBezTo>
                      <a:pt x="961" y="1873"/>
                      <a:pt x="944" y="1867"/>
                      <a:pt x="930" y="1853"/>
                    </a:cubicBezTo>
                    <a:cubicBezTo>
                      <a:pt x="911" y="1844"/>
                      <a:pt x="892" y="1825"/>
                      <a:pt x="882" y="1805"/>
                    </a:cubicBezTo>
                    <a:lnTo>
                      <a:pt x="835" y="1757"/>
                    </a:lnTo>
                    <a:cubicBezTo>
                      <a:pt x="777" y="1710"/>
                      <a:pt x="720" y="1642"/>
                      <a:pt x="652" y="1576"/>
                    </a:cubicBezTo>
                    <a:cubicBezTo>
                      <a:pt x="547" y="1461"/>
                      <a:pt x="451" y="1336"/>
                      <a:pt x="365" y="1202"/>
                    </a:cubicBezTo>
                    <a:cubicBezTo>
                      <a:pt x="260" y="1039"/>
                      <a:pt x="183" y="886"/>
                      <a:pt x="145" y="742"/>
                    </a:cubicBezTo>
                    <a:cubicBezTo>
                      <a:pt x="77" y="531"/>
                      <a:pt x="97" y="388"/>
                      <a:pt x="183" y="263"/>
                    </a:cubicBezTo>
                    <a:cubicBezTo>
                      <a:pt x="260" y="158"/>
                      <a:pt x="384" y="90"/>
                      <a:pt x="528" y="71"/>
                    </a:cubicBezTo>
                    <a:cubicBezTo>
                      <a:pt x="547" y="71"/>
                      <a:pt x="566" y="62"/>
                      <a:pt x="585" y="62"/>
                    </a:cubicBezTo>
                    <a:close/>
                    <a:moveTo>
                      <a:pt x="585" y="0"/>
                    </a:moveTo>
                    <a:cubicBezTo>
                      <a:pt x="563" y="0"/>
                      <a:pt x="540" y="2"/>
                      <a:pt x="518" y="5"/>
                    </a:cubicBezTo>
                    <a:cubicBezTo>
                      <a:pt x="356" y="24"/>
                      <a:pt x="212" y="110"/>
                      <a:pt x="126" y="225"/>
                    </a:cubicBezTo>
                    <a:cubicBezTo>
                      <a:pt x="1" y="407"/>
                      <a:pt x="39" y="618"/>
                      <a:pt x="77" y="761"/>
                    </a:cubicBezTo>
                    <a:cubicBezTo>
                      <a:pt x="126" y="914"/>
                      <a:pt x="202" y="1067"/>
                      <a:pt x="307" y="1240"/>
                    </a:cubicBezTo>
                    <a:cubicBezTo>
                      <a:pt x="403" y="1374"/>
                      <a:pt x="499" y="1508"/>
                      <a:pt x="605" y="1623"/>
                    </a:cubicBezTo>
                    <a:lnTo>
                      <a:pt x="786" y="1805"/>
                    </a:lnTo>
                    <a:cubicBezTo>
                      <a:pt x="805" y="1815"/>
                      <a:pt x="815" y="1834"/>
                      <a:pt x="835" y="1853"/>
                    </a:cubicBezTo>
                    <a:cubicBezTo>
                      <a:pt x="844" y="1872"/>
                      <a:pt x="863" y="1882"/>
                      <a:pt x="882" y="1901"/>
                    </a:cubicBezTo>
                    <a:cubicBezTo>
                      <a:pt x="911" y="1930"/>
                      <a:pt x="940" y="1940"/>
                      <a:pt x="978" y="1940"/>
                    </a:cubicBezTo>
                    <a:cubicBezTo>
                      <a:pt x="1035" y="1940"/>
                      <a:pt x="1093" y="1901"/>
                      <a:pt x="1131" y="1882"/>
                    </a:cubicBezTo>
                    <a:lnTo>
                      <a:pt x="1342" y="1748"/>
                    </a:lnTo>
                    <a:cubicBezTo>
                      <a:pt x="1495" y="1661"/>
                      <a:pt x="1648" y="1566"/>
                      <a:pt x="1782" y="1451"/>
                    </a:cubicBezTo>
                    <a:cubicBezTo>
                      <a:pt x="1936" y="1317"/>
                      <a:pt x="2051" y="1182"/>
                      <a:pt x="2137" y="1058"/>
                    </a:cubicBezTo>
                    <a:cubicBezTo>
                      <a:pt x="2223" y="924"/>
                      <a:pt x="2319" y="733"/>
                      <a:pt x="2242" y="522"/>
                    </a:cubicBezTo>
                    <a:cubicBezTo>
                      <a:pt x="2195" y="388"/>
                      <a:pt x="2080" y="273"/>
                      <a:pt x="1936" y="205"/>
                    </a:cubicBezTo>
                    <a:cubicBezTo>
                      <a:pt x="1859" y="173"/>
                      <a:pt x="1781" y="158"/>
                      <a:pt x="1704" y="158"/>
                    </a:cubicBezTo>
                    <a:cubicBezTo>
                      <a:pt x="1511" y="158"/>
                      <a:pt x="1325" y="247"/>
                      <a:pt x="1189" y="349"/>
                    </a:cubicBezTo>
                    <a:cubicBezTo>
                      <a:pt x="1131" y="273"/>
                      <a:pt x="1064" y="196"/>
                      <a:pt x="988" y="139"/>
                    </a:cubicBezTo>
                    <a:cubicBezTo>
                      <a:pt x="857" y="48"/>
                      <a:pt x="718" y="0"/>
                      <a:pt x="585" y="0"/>
                    </a:cubicBezTo>
                    <a:close/>
                  </a:path>
                </a:pathLst>
              </a:custGeom>
              <a:solidFill>
                <a:srgbClr val="7031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60"/>
              <p:cNvSpPr/>
              <p:nvPr/>
            </p:nvSpPr>
            <p:spPr>
              <a:xfrm>
                <a:off x="3726900" y="983500"/>
                <a:ext cx="11050" cy="19875"/>
              </a:xfrm>
              <a:custGeom>
                <a:avLst/>
                <a:gdLst/>
                <a:ahLst/>
                <a:cxnLst/>
                <a:rect l="l" t="t" r="r" b="b"/>
                <a:pathLst>
                  <a:path w="442" h="795" extrusionOk="0">
                    <a:moveTo>
                      <a:pt x="257" y="1"/>
                    </a:moveTo>
                    <a:cubicBezTo>
                      <a:pt x="228" y="1"/>
                      <a:pt x="200" y="12"/>
                      <a:pt x="179" y="34"/>
                    </a:cubicBezTo>
                    <a:cubicBezTo>
                      <a:pt x="121" y="101"/>
                      <a:pt x="198" y="235"/>
                      <a:pt x="159" y="398"/>
                    </a:cubicBezTo>
                    <a:cubicBezTo>
                      <a:pt x="140" y="474"/>
                      <a:pt x="111" y="551"/>
                      <a:pt x="35" y="685"/>
                    </a:cubicBezTo>
                    <a:cubicBezTo>
                      <a:pt x="0" y="747"/>
                      <a:pt x="21" y="795"/>
                      <a:pt x="63" y="795"/>
                    </a:cubicBezTo>
                    <a:cubicBezTo>
                      <a:pt x="80" y="795"/>
                      <a:pt x="100" y="788"/>
                      <a:pt x="121" y="772"/>
                    </a:cubicBezTo>
                    <a:cubicBezTo>
                      <a:pt x="226" y="685"/>
                      <a:pt x="370" y="532"/>
                      <a:pt x="399" y="340"/>
                    </a:cubicBezTo>
                    <a:cubicBezTo>
                      <a:pt x="442" y="103"/>
                      <a:pt x="345" y="1"/>
                      <a:pt x="25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60"/>
              <p:cNvSpPr/>
              <p:nvPr/>
            </p:nvSpPr>
            <p:spPr>
              <a:xfrm>
                <a:off x="3719850" y="1004625"/>
                <a:ext cx="4525" cy="3825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53" extrusionOk="0">
                    <a:moveTo>
                      <a:pt x="121" y="1"/>
                    </a:moveTo>
                    <a:cubicBezTo>
                      <a:pt x="117" y="1"/>
                      <a:pt x="111" y="2"/>
                      <a:pt x="106" y="3"/>
                    </a:cubicBezTo>
                    <a:cubicBezTo>
                      <a:pt x="106" y="3"/>
                      <a:pt x="1" y="12"/>
                      <a:pt x="29" y="99"/>
                    </a:cubicBezTo>
                    <a:cubicBezTo>
                      <a:pt x="39" y="139"/>
                      <a:pt x="68" y="153"/>
                      <a:pt x="95" y="153"/>
                    </a:cubicBezTo>
                    <a:cubicBezTo>
                      <a:pt x="120" y="153"/>
                      <a:pt x="145" y="141"/>
                      <a:pt x="154" y="127"/>
                    </a:cubicBezTo>
                    <a:cubicBezTo>
                      <a:pt x="180" y="92"/>
                      <a:pt x="174" y="1"/>
                      <a:pt x="12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2" name="Google Shape;757;p57">
            <a:extLst>
              <a:ext uri="{FF2B5EF4-FFF2-40B4-BE49-F238E27FC236}">
                <a16:creationId xmlns:a16="http://schemas.microsoft.com/office/drawing/2014/main" id="{B017E98A-5F26-1141-A317-8EF8F2DBB4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42810" y="440479"/>
            <a:ext cx="5417041" cy="8842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 (tr.66)</a:t>
            </a:r>
            <a:b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một cụm DT. Từ DT trung tâm trong cụm từ đó, hãy tạo ra 3 cụm DT khác.</a:t>
            </a:r>
            <a:endParaRPr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0" name="Google Shape;1340;p69"/>
          <p:cNvGrpSpPr/>
          <p:nvPr/>
        </p:nvGrpSpPr>
        <p:grpSpPr>
          <a:xfrm>
            <a:off x="305506" y="-116604"/>
            <a:ext cx="6825700" cy="4471753"/>
            <a:chOff x="305506" y="-116604"/>
            <a:chExt cx="6825700" cy="4471753"/>
          </a:xfrm>
        </p:grpSpPr>
        <p:sp>
          <p:nvSpPr>
            <p:cNvPr id="1341" name="Google Shape;1341;p69"/>
            <p:cNvSpPr/>
            <p:nvPr/>
          </p:nvSpPr>
          <p:spPr>
            <a:xfrm>
              <a:off x="833201" y="38321"/>
              <a:ext cx="21171" cy="1285397"/>
            </a:xfrm>
            <a:custGeom>
              <a:avLst/>
              <a:gdLst/>
              <a:ahLst/>
              <a:cxnLst/>
              <a:rect l="l" t="t" r="r" b="b"/>
              <a:pathLst>
                <a:path w="214" h="12993" extrusionOk="0">
                  <a:moveTo>
                    <a:pt x="107" y="0"/>
                  </a:moveTo>
                  <a:cubicBezTo>
                    <a:pt x="41" y="0"/>
                    <a:pt x="1" y="54"/>
                    <a:pt x="1" y="107"/>
                  </a:cubicBezTo>
                  <a:lnTo>
                    <a:pt x="1" y="160"/>
                  </a:lnTo>
                  <a:cubicBezTo>
                    <a:pt x="1" y="213"/>
                    <a:pt x="41" y="266"/>
                    <a:pt x="107" y="266"/>
                  </a:cubicBezTo>
                  <a:cubicBezTo>
                    <a:pt x="160" y="266"/>
                    <a:pt x="213" y="213"/>
                    <a:pt x="213" y="160"/>
                  </a:cubicBezTo>
                  <a:lnTo>
                    <a:pt x="213" y="107"/>
                  </a:lnTo>
                  <a:cubicBezTo>
                    <a:pt x="213" y="54"/>
                    <a:pt x="160" y="0"/>
                    <a:pt x="107" y="0"/>
                  </a:cubicBezTo>
                  <a:close/>
                  <a:moveTo>
                    <a:pt x="107" y="917"/>
                  </a:moveTo>
                  <a:cubicBezTo>
                    <a:pt x="41" y="917"/>
                    <a:pt x="1" y="970"/>
                    <a:pt x="1" y="1023"/>
                  </a:cubicBezTo>
                  <a:lnTo>
                    <a:pt x="1" y="1752"/>
                  </a:lnTo>
                  <a:cubicBezTo>
                    <a:pt x="1" y="1805"/>
                    <a:pt x="41" y="1858"/>
                    <a:pt x="107" y="1858"/>
                  </a:cubicBezTo>
                  <a:cubicBezTo>
                    <a:pt x="160" y="1858"/>
                    <a:pt x="213" y="1805"/>
                    <a:pt x="213" y="1752"/>
                  </a:cubicBezTo>
                  <a:lnTo>
                    <a:pt x="213" y="1023"/>
                  </a:lnTo>
                  <a:cubicBezTo>
                    <a:pt x="213" y="970"/>
                    <a:pt x="160" y="917"/>
                    <a:pt x="107" y="917"/>
                  </a:cubicBezTo>
                  <a:close/>
                  <a:moveTo>
                    <a:pt x="107" y="2509"/>
                  </a:moveTo>
                  <a:cubicBezTo>
                    <a:pt x="41" y="2509"/>
                    <a:pt x="1" y="2562"/>
                    <a:pt x="1" y="2615"/>
                  </a:cubicBezTo>
                  <a:lnTo>
                    <a:pt x="1" y="3345"/>
                  </a:lnTo>
                  <a:cubicBezTo>
                    <a:pt x="1" y="3398"/>
                    <a:pt x="41" y="3451"/>
                    <a:pt x="107" y="3451"/>
                  </a:cubicBezTo>
                  <a:cubicBezTo>
                    <a:pt x="160" y="3451"/>
                    <a:pt x="213" y="3398"/>
                    <a:pt x="213" y="3345"/>
                  </a:cubicBezTo>
                  <a:lnTo>
                    <a:pt x="213" y="2615"/>
                  </a:lnTo>
                  <a:cubicBezTo>
                    <a:pt x="213" y="2562"/>
                    <a:pt x="160" y="2509"/>
                    <a:pt x="107" y="2509"/>
                  </a:cubicBezTo>
                  <a:close/>
                  <a:moveTo>
                    <a:pt x="107" y="4102"/>
                  </a:moveTo>
                  <a:cubicBezTo>
                    <a:pt x="41" y="4102"/>
                    <a:pt x="1" y="4141"/>
                    <a:pt x="1" y="4208"/>
                  </a:cubicBezTo>
                  <a:lnTo>
                    <a:pt x="1" y="4924"/>
                  </a:lnTo>
                  <a:cubicBezTo>
                    <a:pt x="1" y="4990"/>
                    <a:pt x="41" y="5043"/>
                    <a:pt x="107" y="5043"/>
                  </a:cubicBezTo>
                  <a:cubicBezTo>
                    <a:pt x="160" y="5043"/>
                    <a:pt x="213" y="4990"/>
                    <a:pt x="213" y="4924"/>
                  </a:cubicBezTo>
                  <a:lnTo>
                    <a:pt x="213" y="4208"/>
                  </a:lnTo>
                  <a:cubicBezTo>
                    <a:pt x="213" y="4141"/>
                    <a:pt x="160" y="4102"/>
                    <a:pt x="107" y="4102"/>
                  </a:cubicBezTo>
                  <a:close/>
                  <a:moveTo>
                    <a:pt x="107" y="5694"/>
                  </a:moveTo>
                  <a:cubicBezTo>
                    <a:pt x="41" y="5694"/>
                    <a:pt x="1" y="5733"/>
                    <a:pt x="1" y="5800"/>
                  </a:cubicBezTo>
                  <a:lnTo>
                    <a:pt x="1" y="6517"/>
                  </a:lnTo>
                  <a:cubicBezTo>
                    <a:pt x="1" y="6583"/>
                    <a:pt x="41" y="6623"/>
                    <a:pt x="107" y="6623"/>
                  </a:cubicBezTo>
                  <a:cubicBezTo>
                    <a:pt x="160" y="6623"/>
                    <a:pt x="213" y="6583"/>
                    <a:pt x="213" y="6517"/>
                  </a:cubicBezTo>
                  <a:lnTo>
                    <a:pt x="213" y="5800"/>
                  </a:lnTo>
                  <a:cubicBezTo>
                    <a:pt x="213" y="5733"/>
                    <a:pt x="160" y="5694"/>
                    <a:pt x="107" y="5694"/>
                  </a:cubicBezTo>
                  <a:close/>
                  <a:moveTo>
                    <a:pt x="107" y="7273"/>
                  </a:moveTo>
                  <a:cubicBezTo>
                    <a:pt x="41" y="7273"/>
                    <a:pt x="1" y="7326"/>
                    <a:pt x="1" y="7393"/>
                  </a:cubicBezTo>
                  <a:lnTo>
                    <a:pt x="1" y="8109"/>
                  </a:lnTo>
                  <a:cubicBezTo>
                    <a:pt x="1" y="8175"/>
                    <a:pt x="41" y="8216"/>
                    <a:pt x="107" y="8216"/>
                  </a:cubicBezTo>
                  <a:cubicBezTo>
                    <a:pt x="160" y="8216"/>
                    <a:pt x="213" y="8175"/>
                    <a:pt x="213" y="8109"/>
                  </a:cubicBezTo>
                  <a:lnTo>
                    <a:pt x="213" y="7393"/>
                  </a:lnTo>
                  <a:cubicBezTo>
                    <a:pt x="213" y="7326"/>
                    <a:pt x="160" y="7273"/>
                    <a:pt x="107" y="7273"/>
                  </a:cubicBezTo>
                  <a:close/>
                  <a:moveTo>
                    <a:pt x="107" y="8865"/>
                  </a:moveTo>
                  <a:cubicBezTo>
                    <a:pt x="41" y="8865"/>
                    <a:pt x="1" y="8918"/>
                    <a:pt x="1" y="8971"/>
                  </a:cubicBezTo>
                  <a:lnTo>
                    <a:pt x="1" y="9702"/>
                  </a:lnTo>
                  <a:cubicBezTo>
                    <a:pt x="1" y="9755"/>
                    <a:pt x="41" y="9808"/>
                    <a:pt x="107" y="9808"/>
                  </a:cubicBezTo>
                  <a:cubicBezTo>
                    <a:pt x="160" y="9808"/>
                    <a:pt x="213" y="9755"/>
                    <a:pt x="213" y="9702"/>
                  </a:cubicBezTo>
                  <a:lnTo>
                    <a:pt x="213" y="8971"/>
                  </a:lnTo>
                  <a:cubicBezTo>
                    <a:pt x="213" y="8918"/>
                    <a:pt x="160" y="8865"/>
                    <a:pt x="107" y="8865"/>
                  </a:cubicBezTo>
                  <a:close/>
                  <a:moveTo>
                    <a:pt x="107" y="10458"/>
                  </a:moveTo>
                  <a:cubicBezTo>
                    <a:pt x="41" y="10458"/>
                    <a:pt x="1" y="10511"/>
                    <a:pt x="1" y="10564"/>
                  </a:cubicBezTo>
                  <a:lnTo>
                    <a:pt x="1" y="11294"/>
                  </a:lnTo>
                  <a:cubicBezTo>
                    <a:pt x="1" y="11347"/>
                    <a:pt x="41" y="11400"/>
                    <a:pt x="107" y="11400"/>
                  </a:cubicBezTo>
                  <a:cubicBezTo>
                    <a:pt x="160" y="11400"/>
                    <a:pt x="213" y="11347"/>
                    <a:pt x="213" y="11294"/>
                  </a:cubicBezTo>
                  <a:lnTo>
                    <a:pt x="213" y="10564"/>
                  </a:lnTo>
                  <a:cubicBezTo>
                    <a:pt x="213" y="10511"/>
                    <a:pt x="160" y="10458"/>
                    <a:pt x="107" y="10458"/>
                  </a:cubicBezTo>
                  <a:close/>
                  <a:moveTo>
                    <a:pt x="107" y="12050"/>
                  </a:moveTo>
                  <a:cubicBezTo>
                    <a:pt x="41" y="12050"/>
                    <a:pt x="1" y="12103"/>
                    <a:pt x="1" y="12156"/>
                  </a:cubicBezTo>
                  <a:lnTo>
                    <a:pt x="1" y="12887"/>
                  </a:lnTo>
                  <a:cubicBezTo>
                    <a:pt x="1" y="12940"/>
                    <a:pt x="41" y="12993"/>
                    <a:pt x="107" y="12993"/>
                  </a:cubicBezTo>
                  <a:cubicBezTo>
                    <a:pt x="160" y="12993"/>
                    <a:pt x="213" y="12940"/>
                    <a:pt x="213" y="12887"/>
                  </a:cubicBezTo>
                  <a:lnTo>
                    <a:pt x="213" y="12156"/>
                  </a:lnTo>
                  <a:cubicBezTo>
                    <a:pt x="213" y="12103"/>
                    <a:pt x="160" y="12050"/>
                    <a:pt x="107" y="1205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9"/>
            <p:cNvSpPr/>
            <p:nvPr/>
          </p:nvSpPr>
          <p:spPr>
            <a:xfrm>
              <a:off x="699348" y="1302355"/>
              <a:ext cx="287688" cy="268001"/>
            </a:xfrm>
            <a:custGeom>
              <a:avLst/>
              <a:gdLst/>
              <a:ahLst/>
              <a:cxnLst/>
              <a:rect l="l" t="t" r="r" b="b"/>
              <a:pathLst>
                <a:path w="2908" h="2709" extrusionOk="0">
                  <a:moveTo>
                    <a:pt x="1459" y="0"/>
                  </a:moveTo>
                  <a:cubicBezTo>
                    <a:pt x="1414" y="0"/>
                    <a:pt x="1368" y="23"/>
                    <a:pt x="1341" y="69"/>
                  </a:cubicBezTo>
                  <a:lnTo>
                    <a:pt x="1009" y="760"/>
                  </a:lnTo>
                  <a:cubicBezTo>
                    <a:pt x="982" y="800"/>
                    <a:pt x="956" y="826"/>
                    <a:pt x="916" y="826"/>
                  </a:cubicBezTo>
                  <a:lnTo>
                    <a:pt x="147" y="945"/>
                  </a:lnTo>
                  <a:cubicBezTo>
                    <a:pt x="41" y="959"/>
                    <a:pt x="0" y="1078"/>
                    <a:pt x="80" y="1158"/>
                  </a:cubicBezTo>
                  <a:lnTo>
                    <a:pt x="637" y="1688"/>
                  </a:lnTo>
                  <a:cubicBezTo>
                    <a:pt x="664" y="1715"/>
                    <a:pt x="678" y="1755"/>
                    <a:pt x="664" y="1808"/>
                  </a:cubicBezTo>
                  <a:lnTo>
                    <a:pt x="531" y="2564"/>
                  </a:lnTo>
                  <a:cubicBezTo>
                    <a:pt x="521" y="2649"/>
                    <a:pt x="587" y="2709"/>
                    <a:pt x="661" y="2709"/>
                  </a:cubicBezTo>
                  <a:cubicBezTo>
                    <a:pt x="679" y="2709"/>
                    <a:pt x="698" y="2705"/>
                    <a:pt x="717" y="2697"/>
                  </a:cubicBezTo>
                  <a:lnTo>
                    <a:pt x="1394" y="2339"/>
                  </a:lnTo>
                  <a:cubicBezTo>
                    <a:pt x="1414" y="2326"/>
                    <a:pt x="1434" y="2319"/>
                    <a:pt x="1454" y="2319"/>
                  </a:cubicBezTo>
                  <a:cubicBezTo>
                    <a:pt x="1474" y="2319"/>
                    <a:pt x="1493" y="2326"/>
                    <a:pt x="1513" y="2339"/>
                  </a:cubicBezTo>
                  <a:lnTo>
                    <a:pt x="2203" y="2697"/>
                  </a:lnTo>
                  <a:cubicBezTo>
                    <a:pt x="2219" y="2705"/>
                    <a:pt x="2236" y="2709"/>
                    <a:pt x="2253" y="2709"/>
                  </a:cubicBezTo>
                  <a:cubicBezTo>
                    <a:pt x="2321" y="2709"/>
                    <a:pt x="2386" y="2649"/>
                    <a:pt x="2376" y="2564"/>
                  </a:cubicBezTo>
                  <a:lnTo>
                    <a:pt x="2243" y="1808"/>
                  </a:lnTo>
                  <a:cubicBezTo>
                    <a:pt x="2243" y="1755"/>
                    <a:pt x="2256" y="1715"/>
                    <a:pt x="2283" y="1688"/>
                  </a:cubicBezTo>
                  <a:lnTo>
                    <a:pt x="2840" y="1158"/>
                  </a:lnTo>
                  <a:cubicBezTo>
                    <a:pt x="2907" y="1078"/>
                    <a:pt x="2867" y="959"/>
                    <a:pt x="2774" y="945"/>
                  </a:cubicBezTo>
                  <a:lnTo>
                    <a:pt x="2005" y="826"/>
                  </a:lnTo>
                  <a:cubicBezTo>
                    <a:pt x="1964" y="826"/>
                    <a:pt x="1925" y="800"/>
                    <a:pt x="1911" y="760"/>
                  </a:cubicBezTo>
                  <a:lnTo>
                    <a:pt x="1566" y="69"/>
                  </a:lnTo>
                  <a:cubicBezTo>
                    <a:pt x="1547" y="23"/>
                    <a:pt x="1504" y="0"/>
                    <a:pt x="1459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9"/>
            <p:cNvSpPr/>
            <p:nvPr/>
          </p:nvSpPr>
          <p:spPr>
            <a:xfrm>
              <a:off x="698062" y="1297408"/>
              <a:ext cx="291547" cy="277598"/>
            </a:xfrm>
            <a:custGeom>
              <a:avLst/>
              <a:gdLst/>
              <a:ahLst/>
              <a:cxnLst/>
              <a:rect l="l" t="t" r="r" b="b"/>
              <a:pathLst>
                <a:path w="2947" h="2806" extrusionOk="0">
                  <a:moveTo>
                    <a:pt x="1467" y="97"/>
                  </a:moveTo>
                  <a:cubicBezTo>
                    <a:pt x="1497" y="97"/>
                    <a:pt x="1527" y="113"/>
                    <a:pt x="1540" y="146"/>
                  </a:cubicBezTo>
                  <a:lnTo>
                    <a:pt x="1885" y="836"/>
                  </a:lnTo>
                  <a:cubicBezTo>
                    <a:pt x="1911" y="889"/>
                    <a:pt x="1951" y="916"/>
                    <a:pt x="2004" y="929"/>
                  </a:cubicBezTo>
                  <a:lnTo>
                    <a:pt x="2774" y="1036"/>
                  </a:lnTo>
                  <a:cubicBezTo>
                    <a:pt x="2800" y="1036"/>
                    <a:pt x="2827" y="1062"/>
                    <a:pt x="2840" y="1089"/>
                  </a:cubicBezTo>
                  <a:cubicBezTo>
                    <a:pt x="2853" y="1115"/>
                    <a:pt x="2840" y="1155"/>
                    <a:pt x="2814" y="1168"/>
                  </a:cubicBezTo>
                  <a:lnTo>
                    <a:pt x="2269" y="1712"/>
                  </a:lnTo>
                  <a:cubicBezTo>
                    <a:pt x="2230" y="1752"/>
                    <a:pt x="2203" y="1805"/>
                    <a:pt x="2216" y="1858"/>
                  </a:cubicBezTo>
                  <a:lnTo>
                    <a:pt x="2349" y="2628"/>
                  </a:lnTo>
                  <a:cubicBezTo>
                    <a:pt x="2349" y="2655"/>
                    <a:pt x="2336" y="2681"/>
                    <a:pt x="2310" y="2694"/>
                  </a:cubicBezTo>
                  <a:cubicBezTo>
                    <a:pt x="2301" y="2710"/>
                    <a:pt x="2284" y="2716"/>
                    <a:pt x="2266" y="2716"/>
                  </a:cubicBezTo>
                  <a:cubicBezTo>
                    <a:pt x="2254" y="2716"/>
                    <a:pt x="2241" y="2713"/>
                    <a:pt x="2230" y="2708"/>
                  </a:cubicBezTo>
                  <a:lnTo>
                    <a:pt x="1553" y="2349"/>
                  </a:lnTo>
                  <a:cubicBezTo>
                    <a:pt x="1526" y="2336"/>
                    <a:pt x="1500" y="2322"/>
                    <a:pt x="1473" y="2322"/>
                  </a:cubicBezTo>
                  <a:cubicBezTo>
                    <a:pt x="1446" y="2322"/>
                    <a:pt x="1420" y="2336"/>
                    <a:pt x="1393" y="2349"/>
                  </a:cubicBezTo>
                  <a:lnTo>
                    <a:pt x="703" y="2708"/>
                  </a:lnTo>
                  <a:cubicBezTo>
                    <a:pt x="692" y="2713"/>
                    <a:pt x="682" y="2716"/>
                    <a:pt x="671" y="2716"/>
                  </a:cubicBezTo>
                  <a:cubicBezTo>
                    <a:pt x="655" y="2716"/>
                    <a:pt x="639" y="2710"/>
                    <a:pt x="624" y="2694"/>
                  </a:cubicBezTo>
                  <a:cubicBezTo>
                    <a:pt x="597" y="2681"/>
                    <a:pt x="584" y="2655"/>
                    <a:pt x="597" y="2628"/>
                  </a:cubicBezTo>
                  <a:lnTo>
                    <a:pt x="730" y="1858"/>
                  </a:lnTo>
                  <a:cubicBezTo>
                    <a:pt x="730" y="1805"/>
                    <a:pt x="717" y="1752"/>
                    <a:pt x="677" y="1712"/>
                  </a:cubicBezTo>
                  <a:lnTo>
                    <a:pt x="119" y="1168"/>
                  </a:lnTo>
                  <a:cubicBezTo>
                    <a:pt x="107" y="1155"/>
                    <a:pt x="93" y="1115"/>
                    <a:pt x="107" y="1089"/>
                  </a:cubicBezTo>
                  <a:cubicBezTo>
                    <a:pt x="107" y="1062"/>
                    <a:pt x="133" y="1036"/>
                    <a:pt x="160" y="1036"/>
                  </a:cubicBezTo>
                  <a:lnTo>
                    <a:pt x="929" y="929"/>
                  </a:lnTo>
                  <a:cubicBezTo>
                    <a:pt x="983" y="916"/>
                    <a:pt x="1036" y="889"/>
                    <a:pt x="1062" y="836"/>
                  </a:cubicBezTo>
                  <a:lnTo>
                    <a:pt x="1393" y="146"/>
                  </a:lnTo>
                  <a:cubicBezTo>
                    <a:pt x="1407" y="113"/>
                    <a:pt x="1437" y="97"/>
                    <a:pt x="1467" y="97"/>
                  </a:cubicBezTo>
                  <a:close/>
                  <a:moveTo>
                    <a:pt x="1473" y="1"/>
                  </a:moveTo>
                  <a:cubicBezTo>
                    <a:pt x="1407" y="1"/>
                    <a:pt x="1354" y="40"/>
                    <a:pt x="1314" y="107"/>
                  </a:cubicBezTo>
                  <a:lnTo>
                    <a:pt x="983" y="797"/>
                  </a:lnTo>
                  <a:cubicBezTo>
                    <a:pt x="969" y="823"/>
                    <a:pt x="942" y="836"/>
                    <a:pt x="916" y="836"/>
                  </a:cubicBezTo>
                  <a:lnTo>
                    <a:pt x="146" y="942"/>
                  </a:lnTo>
                  <a:cubicBezTo>
                    <a:pt x="93" y="956"/>
                    <a:pt x="40" y="995"/>
                    <a:pt x="13" y="1062"/>
                  </a:cubicBezTo>
                  <a:cubicBezTo>
                    <a:pt x="0" y="1128"/>
                    <a:pt x="13" y="1195"/>
                    <a:pt x="54" y="1234"/>
                  </a:cubicBezTo>
                  <a:lnTo>
                    <a:pt x="611" y="1779"/>
                  </a:lnTo>
                  <a:cubicBezTo>
                    <a:pt x="637" y="1792"/>
                    <a:pt x="637" y="1818"/>
                    <a:pt x="637" y="1845"/>
                  </a:cubicBezTo>
                  <a:lnTo>
                    <a:pt x="505" y="2602"/>
                  </a:lnTo>
                  <a:cubicBezTo>
                    <a:pt x="491" y="2667"/>
                    <a:pt x="518" y="2734"/>
                    <a:pt x="571" y="2774"/>
                  </a:cubicBezTo>
                  <a:cubicBezTo>
                    <a:pt x="600" y="2796"/>
                    <a:pt x="633" y="2806"/>
                    <a:pt x="666" y="2806"/>
                  </a:cubicBezTo>
                  <a:cubicBezTo>
                    <a:pt x="693" y="2806"/>
                    <a:pt x="720" y="2799"/>
                    <a:pt x="744" y="2787"/>
                  </a:cubicBezTo>
                  <a:lnTo>
                    <a:pt x="1434" y="2429"/>
                  </a:lnTo>
                  <a:cubicBezTo>
                    <a:pt x="1447" y="2422"/>
                    <a:pt x="1460" y="2419"/>
                    <a:pt x="1472" y="2419"/>
                  </a:cubicBezTo>
                  <a:cubicBezTo>
                    <a:pt x="1483" y="2419"/>
                    <a:pt x="1493" y="2422"/>
                    <a:pt x="1500" y="2429"/>
                  </a:cubicBezTo>
                  <a:lnTo>
                    <a:pt x="2190" y="2787"/>
                  </a:lnTo>
                  <a:cubicBezTo>
                    <a:pt x="2216" y="2800"/>
                    <a:pt x="2243" y="2800"/>
                    <a:pt x="2269" y="2800"/>
                  </a:cubicBezTo>
                  <a:cubicBezTo>
                    <a:pt x="2310" y="2800"/>
                    <a:pt x="2336" y="2787"/>
                    <a:pt x="2363" y="2774"/>
                  </a:cubicBezTo>
                  <a:cubicBezTo>
                    <a:pt x="2416" y="2734"/>
                    <a:pt x="2442" y="2667"/>
                    <a:pt x="2428" y="2602"/>
                  </a:cubicBezTo>
                  <a:lnTo>
                    <a:pt x="2310" y="1845"/>
                  </a:lnTo>
                  <a:cubicBezTo>
                    <a:pt x="2296" y="1818"/>
                    <a:pt x="2310" y="1792"/>
                    <a:pt x="2322" y="1779"/>
                  </a:cubicBezTo>
                  <a:lnTo>
                    <a:pt x="2880" y="1234"/>
                  </a:lnTo>
                  <a:cubicBezTo>
                    <a:pt x="2933" y="1195"/>
                    <a:pt x="2947" y="1128"/>
                    <a:pt x="2920" y="1062"/>
                  </a:cubicBezTo>
                  <a:cubicBezTo>
                    <a:pt x="2906" y="995"/>
                    <a:pt x="2853" y="956"/>
                    <a:pt x="2787" y="942"/>
                  </a:cubicBezTo>
                  <a:lnTo>
                    <a:pt x="2018" y="836"/>
                  </a:lnTo>
                  <a:cubicBezTo>
                    <a:pt x="1991" y="836"/>
                    <a:pt x="1977" y="823"/>
                    <a:pt x="1965" y="797"/>
                  </a:cubicBezTo>
                  <a:lnTo>
                    <a:pt x="1619" y="107"/>
                  </a:lnTo>
                  <a:cubicBezTo>
                    <a:pt x="1593" y="40"/>
                    <a:pt x="1540" y="1"/>
                    <a:pt x="1473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69"/>
            <p:cNvSpPr/>
            <p:nvPr/>
          </p:nvSpPr>
          <p:spPr>
            <a:xfrm>
              <a:off x="442030" y="38321"/>
              <a:ext cx="21072" cy="3500143"/>
            </a:xfrm>
            <a:custGeom>
              <a:avLst/>
              <a:gdLst/>
              <a:ahLst/>
              <a:cxnLst/>
              <a:rect l="l" t="t" r="r" b="b"/>
              <a:pathLst>
                <a:path w="213" h="35380" extrusionOk="0">
                  <a:moveTo>
                    <a:pt x="106" y="0"/>
                  </a:moveTo>
                  <a:cubicBezTo>
                    <a:pt x="41" y="0"/>
                    <a:pt x="0" y="54"/>
                    <a:pt x="0" y="107"/>
                  </a:cubicBezTo>
                  <a:lnTo>
                    <a:pt x="0" y="160"/>
                  </a:lnTo>
                  <a:cubicBezTo>
                    <a:pt x="0" y="213"/>
                    <a:pt x="41" y="266"/>
                    <a:pt x="106" y="266"/>
                  </a:cubicBezTo>
                  <a:cubicBezTo>
                    <a:pt x="159" y="266"/>
                    <a:pt x="212" y="213"/>
                    <a:pt x="212" y="160"/>
                  </a:cubicBezTo>
                  <a:lnTo>
                    <a:pt x="212" y="107"/>
                  </a:lnTo>
                  <a:cubicBezTo>
                    <a:pt x="212" y="54"/>
                    <a:pt x="159" y="0"/>
                    <a:pt x="106" y="0"/>
                  </a:cubicBezTo>
                  <a:close/>
                  <a:moveTo>
                    <a:pt x="106" y="917"/>
                  </a:moveTo>
                  <a:cubicBezTo>
                    <a:pt x="41" y="917"/>
                    <a:pt x="0" y="970"/>
                    <a:pt x="0" y="1023"/>
                  </a:cubicBezTo>
                  <a:lnTo>
                    <a:pt x="0" y="1752"/>
                  </a:lnTo>
                  <a:cubicBezTo>
                    <a:pt x="0" y="1805"/>
                    <a:pt x="41" y="1858"/>
                    <a:pt x="106" y="1858"/>
                  </a:cubicBezTo>
                  <a:cubicBezTo>
                    <a:pt x="159" y="1858"/>
                    <a:pt x="212" y="1805"/>
                    <a:pt x="212" y="1752"/>
                  </a:cubicBezTo>
                  <a:lnTo>
                    <a:pt x="212" y="1023"/>
                  </a:lnTo>
                  <a:cubicBezTo>
                    <a:pt x="212" y="970"/>
                    <a:pt x="159" y="917"/>
                    <a:pt x="106" y="917"/>
                  </a:cubicBezTo>
                  <a:close/>
                  <a:moveTo>
                    <a:pt x="106" y="2509"/>
                  </a:moveTo>
                  <a:cubicBezTo>
                    <a:pt x="41" y="2509"/>
                    <a:pt x="0" y="2562"/>
                    <a:pt x="0" y="2615"/>
                  </a:cubicBezTo>
                  <a:lnTo>
                    <a:pt x="0" y="3345"/>
                  </a:lnTo>
                  <a:cubicBezTo>
                    <a:pt x="0" y="3398"/>
                    <a:pt x="41" y="3451"/>
                    <a:pt x="106" y="3451"/>
                  </a:cubicBezTo>
                  <a:cubicBezTo>
                    <a:pt x="159" y="3451"/>
                    <a:pt x="212" y="3398"/>
                    <a:pt x="212" y="3345"/>
                  </a:cubicBezTo>
                  <a:lnTo>
                    <a:pt x="212" y="2615"/>
                  </a:lnTo>
                  <a:cubicBezTo>
                    <a:pt x="212" y="2562"/>
                    <a:pt x="159" y="2509"/>
                    <a:pt x="106" y="2509"/>
                  </a:cubicBezTo>
                  <a:close/>
                  <a:moveTo>
                    <a:pt x="106" y="4102"/>
                  </a:moveTo>
                  <a:cubicBezTo>
                    <a:pt x="41" y="4102"/>
                    <a:pt x="0" y="4141"/>
                    <a:pt x="0" y="4208"/>
                  </a:cubicBezTo>
                  <a:lnTo>
                    <a:pt x="0" y="4924"/>
                  </a:lnTo>
                  <a:cubicBezTo>
                    <a:pt x="0" y="4990"/>
                    <a:pt x="41" y="5043"/>
                    <a:pt x="106" y="5043"/>
                  </a:cubicBezTo>
                  <a:cubicBezTo>
                    <a:pt x="159" y="5043"/>
                    <a:pt x="212" y="4990"/>
                    <a:pt x="212" y="4924"/>
                  </a:cubicBezTo>
                  <a:lnTo>
                    <a:pt x="212" y="4208"/>
                  </a:lnTo>
                  <a:cubicBezTo>
                    <a:pt x="212" y="4141"/>
                    <a:pt x="159" y="4102"/>
                    <a:pt x="106" y="4102"/>
                  </a:cubicBezTo>
                  <a:close/>
                  <a:moveTo>
                    <a:pt x="106" y="5694"/>
                  </a:moveTo>
                  <a:cubicBezTo>
                    <a:pt x="41" y="5694"/>
                    <a:pt x="0" y="5733"/>
                    <a:pt x="0" y="5800"/>
                  </a:cubicBezTo>
                  <a:lnTo>
                    <a:pt x="0" y="6517"/>
                  </a:lnTo>
                  <a:cubicBezTo>
                    <a:pt x="0" y="6583"/>
                    <a:pt x="41" y="6623"/>
                    <a:pt x="106" y="6623"/>
                  </a:cubicBezTo>
                  <a:cubicBezTo>
                    <a:pt x="159" y="6623"/>
                    <a:pt x="212" y="6583"/>
                    <a:pt x="212" y="6517"/>
                  </a:cubicBezTo>
                  <a:lnTo>
                    <a:pt x="212" y="5800"/>
                  </a:lnTo>
                  <a:cubicBezTo>
                    <a:pt x="212" y="5733"/>
                    <a:pt x="159" y="5694"/>
                    <a:pt x="106" y="5694"/>
                  </a:cubicBezTo>
                  <a:close/>
                  <a:moveTo>
                    <a:pt x="106" y="7273"/>
                  </a:moveTo>
                  <a:cubicBezTo>
                    <a:pt x="41" y="7273"/>
                    <a:pt x="0" y="7326"/>
                    <a:pt x="0" y="7393"/>
                  </a:cubicBezTo>
                  <a:lnTo>
                    <a:pt x="0" y="8109"/>
                  </a:lnTo>
                  <a:cubicBezTo>
                    <a:pt x="0" y="8175"/>
                    <a:pt x="41" y="8216"/>
                    <a:pt x="106" y="8216"/>
                  </a:cubicBezTo>
                  <a:cubicBezTo>
                    <a:pt x="159" y="8216"/>
                    <a:pt x="212" y="8175"/>
                    <a:pt x="212" y="8109"/>
                  </a:cubicBezTo>
                  <a:lnTo>
                    <a:pt x="212" y="7393"/>
                  </a:lnTo>
                  <a:cubicBezTo>
                    <a:pt x="212" y="7326"/>
                    <a:pt x="159" y="7273"/>
                    <a:pt x="106" y="7273"/>
                  </a:cubicBezTo>
                  <a:close/>
                  <a:moveTo>
                    <a:pt x="106" y="8865"/>
                  </a:moveTo>
                  <a:cubicBezTo>
                    <a:pt x="41" y="8865"/>
                    <a:pt x="0" y="8918"/>
                    <a:pt x="0" y="8971"/>
                  </a:cubicBezTo>
                  <a:lnTo>
                    <a:pt x="0" y="9702"/>
                  </a:lnTo>
                  <a:cubicBezTo>
                    <a:pt x="0" y="9755"/>
                    <a:pt x="41" y="9808"/>
                    <a:pt x="106" y="9808"/>
                  </a:cubicBezTo>
                  <a:cubicBezTo>
                    <a:pt x="159" y="9808"/>
                    <a:pt x="212" y="9755"/>
                    <a:pt x="212" y="9702"/>
                  </a:cubicBezTo>
                  <a:lnTo>
                    <a:pt x="212" y="8971"/>
                  </a:lnTo>
                  <a:cubicBezTo>
                    <a:pt x="212" y="8918"/>
                    <a:pt x="159" y="8865"/>
                    <a:pt x="106" y="8865"/>
                  </a:cubicBezTo>
                  <a:close/>
                  <a:moveTo>
                    <a:pt x="106" y="10458"/>
                  </a:moveTo>
                  <a:cubicBezTo>
                    <a:pt x="41" y="10458"/>
                    <a:pt x="0" y="10511"/>
                    <a:pt x="0" y="10564"/>
                  </a:cubicBezTo>
                  <a:lnTo>
                    <a:pt x="0" y="11294"/>
                  </a:lnTo>
                  <a:cubicBezTo>
                    <a:pt x="0" y="11347"/>
                    <a:pt x="41" y="11400"/>
                    <a:pt x="106" y="11400"/>
                  </a:cubicBezTo>
                  <a:cubicBezTo>
                    <a:pt x="159" y="11400"/>
                    <a:pt x="212" y="11347"/>
                    <a:pt x="212" y="11294"/>
                  </a:cubicBezTo>
                  <a:lnTo>
                    <a:pt x="212" y="10564"/>
                  </a:lnTo>
                  <a:cubicBezTo>
                    <a:pt x="212" y="10511"/>
                    <a:pt x="159" y="10458"/>
                    <a:pt x="106" y="10458"/>
                  </a:cubicBezTo>
                  <a:close/>
                  <a:moveTo>
                    <a:pt x="106" y="12050"/>
                  </a:moveTo>
                  <a:cubicBezTo>
                    <a:pt x="41" y="12050"/>
                    <a:pt x="0" y="12103"/>
                    <a:pt x="0" y="12156"/>
                  </a:cubicBezTo>
                  <a:lnTo>
                    <a:pt x="0" y="12887"/>
                  </a:lnTo>
                  <a:cubicBezTo>
                    <a:pt x="0" y="12940"/>
                    <a:pt x="41" y="12993"/>
                    <a:pt x="106" y="12993"/>
                  </a:cubicBezTo>
                  <a:cubicBezTo>
                    <a:pt x="159" y="12993"/>
                    <a:pt x="212" y="12940"/>
                    <a:pt x="212" y="12887"/>
                  </a:cubicBezTo>
                  <a:lnTo>
                    <a:pt x="212" y="12156"/>
                  </a:lnTo>
                  <a:cubicBezTo>
                    <a:pt x="212" y="12103"/>
                    <a:pt x="159" y="12050"/>
                    <a:pt x="106" y="12050"/>
                  </a:cubicBezTo>
                  <a:close/>
                  <a:moveTo>
                    <a:pt x="106" y="13775"/>
                  </a:moveTo>
                  <a:cubicBezTo>
                    <a:pt x="41" y="13775"/>
                    <a:pt x="0" y="13828"/>
                    <a:pt x="0" y="13882"/>
                  </a:cubicBezTo>
                  <a:lnTo>
                    <a:pt x="0" y="14612"/>
                  </a:lnTo>
                  <a:cubicBezTo>
                    <a:pt x="0" y="14665"/>
                    <a:pt x="41" y="14718"/>
                    <a:pt x="106" y="14718"/>
                  </a:cubicBezTo>
                  <a:cubicBezTo>
                    <a:pt x="159" y="14718"/>
                    <a:pt x="212" y="14665"/>
                    <a:pt x="212" y="14612"/>
                  </a:cubicBezTo>
                  <a:lnTo>
                    <a:pt x="212" y="13882"/>
                  </a:lnTo>
                  <a:cubicBezTo>
                    <a:pt x="212" y="13828"/>
                    <a:pt x="159" y="13775"/>
                    <a:pt x="106" y="13775"/>
                  </a:cubicBezTo>
                  <a:close/>
                  <a:moveTo>
                    <a:pt x="106" y="15368"/>
                  </a:moveTo>
                  <a:cubicBezTo>
                    <a:pt x="41" y="15368"/>
                    <a:pt x="0" y="15408"/>
                    <a:pt x="0" y="15474"/>
                  </a:cubicBezTo>
                  <a:lnTo>
                    <a:pt x="0" y="16191"/>
                  </a:lnTo>
                  <a:cubicBezTo>
                    <a:pt x="0" y="16258"/>
                    <a:pt x="41" y="16311"/>
                    <a:pt x="106" y="16311"/>
                  </a:cubicBezTo>
                  <a:cubicBezTo>
                    <a:pt x="159" y="16311"/>
                    <a:pt x="212" y="16258"/>
                    <a:pt x="212" y="16191"/>
                  </a:cubicBezTo>
                  <a:lnTo>
                    <a:pt x="212" y="15474"/>
                  </a:lnTo>
                  <a:cubicBezTo>
                    <a:pt x="212" y="15408"/>
                    <a:pt x="159" y="15368"/>
                    <a:pt x="106" y="15368"/>
                  </a:cubicBezTo>
                  <a:close/>
                  <a:moveTo>
                    <a:pt x="106" y="16960"/>
                  </a:moveTo>
                  <a:cubicBezTo>
                    <a:pt x="41" y="16960"/>
                    <a:pt x="0" y="17001"/>
                    <a:pt x="0" y="17066"/>
                  </a:cubicBezTo>
                  <a:lnTo>
                    <a:pt x="0" y="17783"/>
                  </a:lnTo>
                  <a:cubicBezTo>
                    <a:pt x="0" y="17850"/>
                    <a:pt x="41" y="17903"/>
                    <a:pt x="106" y="17903"/>
                  </a:cubicBezTo>
                  <a:cubicBezTo>
                    <a:pt x="159" y="17903"/>
                    <a:pt x="212" y="17850"/>
                    <a:pt x="212" y="17783"/>
                  </a:cubicBezTo>
                  <a:lnTo>
                    <a:pt x="212" y="17066"/>
                  </a:lnTo>
                  <a:cubicBezTo>
                    <a:pt x="212" y="17001"/>
                    <a:pt x="159" y="16960"/>
                    <a:pt x="106" y="16960"/>
                  </a:cubicBezTo>
                  <a:close/>
                  <a:moveTo>
                    <a:pt x="106" y="18553"/>
                  </a:moveTo>
                  <a:cubicBezTo>
                    <a:pt x="41" y="18553"/>
                    <a:pt x="0" y="18593"/>
                    <a:pt x="0" y="18659"/>
                  </a:cubicBezTo>
                  <a:lnTo>
                    <a:pt x="0" y="19376"/>
                  </a:lnTo>
                  <a:cubicBezTo>
                    <a:pt x="0" y="19442"/>
                    <a:pt x="41" y="19482"/>
                    <a:pt x="106" y="19482"/>
                  </a:cubicBezTo>
                  <a:cubicBezTo>
                    <a:pt x="159" y="19482"/>
                    <a:pt x="212" y="19442"/>
                    <a:pt x="212" y="19376"/>
                  </a:cubicBezTo>
                  <a:lnTo>
                    <a:pt x="212" y="18659"/>
                  </a:lnTo>
                  <a:cubicBezTo>
                    <a:pt x="212" y="18593"/>
                    <a:pt x="159" y="18553"/>
                    <a:pt x="106" y="18553"/>
                  </a:cubicBezTo>
                  <a:close/>
                  <a:moveTo>
                    <a:pt x="106" y="20133"/>
                  </a:moveTo>
                  <a:cubicBezTo>
                    <a:pt x="41" y="20133"/>
                    <a:pt x="0" y="20186"/>
                    <a:pt x="0" y="20251"/>
                  </a:cubicBezTo>
                  <a:lnTo>
                    <a:pt x="0" y="20968"/>
                  </a:lnTo>
                  <a:cubicBezTo>
                    <a:pt x="0" y="21035"/>
                    <a:pt x="41" y="21074"/>
                    <a:pt x="106" y="21074"/>
                  </a:cubicBezTo>
                  <a:cubicBezTo>
                    <a:pt x="159" y="21074"/>
                    <a:pt x="212" y="21035"/>
                    <a:pt x="212" y="20968"/>
                  </a:cubicBezTo>
                  <a:lnTo>
                    <a:pt x="212" y="20251"/>
                  </a:lnTo>
                  <a:cubicBezTo>
                    <a:pt x="212" y="20186"/>
                    <a:pt x="159" y="20133"/>
                    <a:pt x="106" y="20133"/>
                  </a:cubicBezTo>
                  <a:close/>
                  <a:moveTo>
                    <a:pt x="106" y="21725"/>
                  </a:moveTo>
                  <a:cubicBezTo>
                    <a:pt x="41" y="21725"/>
                    <a:pt x="0" y="21778"/>
                    <a:pt x="0" y="21831"/>
                  </a:cubicBezTo>
                  <a:lnTo>
                    <a:pt x="0" y="22561"/>
                  </a:lnTo>
                  <a:cubicBezTo>
                    <a:pt x="0" y="22614"/>
                    <a:pt x="41" y="22667"/>
                    <a:pt x="106" y="22667"/>
                  </a:cubicBezTo>
                  <a:cubicBezTo>
                    <a:pt x="159" y="22667"/>
                    <a:pt x="212" y="22614"/>
                    <a:pt x="212" y="22561"/>
                  </a:cubicBezTo>
                  <a:lnTo>
                    <a:pt x="212" y="21831"/>
                  </a:lnTo>
                  <a:cubicBezTo>
                    <a:pt x="212" y="21778"/>
                    <a:pt x="159" y="21725"/>
                    <a:pt x="106" y="21725"/>
                  </a:cubicBezTo>
                  <a:close/>
                  <a:moveTo>
                    <a:pt x="106" y="23317"/>
                  </a:moveTo>
                  <a:cubicBezTo>
                    <a:pt x="41" y="23317"/>
                    <a:pt x="0" y="23371"/>
                    <a:pt x="0" y="23424"/>
                  </a:cubicBezTo>
                  <a:lnTo>
                    <a:pt x="0" y="24153"/>
                  </a:lnTo>
                  <a:cubicBezTo>
                    <a:pt x="0" y="24206"/>
                    <a:pt x="41" y="24259"/>
                    <a:pt x="106" y="24259"/>
                  </a:cubicBezTo>
                  <a:cubicBezTo>
                    <a:pt x="159" y="24259"/>
                    <a:pt x="212" y="24206"/>
                    <a:pt x="212" y="24153"/>
                  </a:cubicBezTo>
                  <a:lnTo>
                    <a:pt x="212" y="23424"/>
                  </a:lnTo>
                  <a:cubicBezTo>
                    <a:pt x="212" y="23371"/>
                    <a:pt x="159" y="23317"/>
                    <a:pt x="106" y="23317"/>
                  </a:cubicBezTo>
                  <a:close/>
                  <a:moveTo>
                    <a:pt x="106" y="24910"/>
                  </a:moveTo>
                  <a:cubicBezTo>
                    <a:pt x="41" y="24910"/>
                    <a:pt x="0" y="24963"/>
                    <a:pt x="0" y="25016"/>
                  </a:cubicBezTo>
                  <a:lnTo>
                    <a:pt x="0" y="25745"/>
                  </a:lnTo>
                  <a:cubicBezTo>
                    <a:pt x="0" y="25799"/>
                    <a:pt x="41" y="25852"/>
                    <a:pt x="106" y="25852"/>
                  </a:cubicBezTo>
                  <a:cubicBezTo>
                    <a:pt x="159" y="25852"/>
                    <a:pt x="212" y="25799"/>
                    <a:pt x="212" y="25745"/>
                  </a:cubicBezTo>
                  <a:lnTo>
                    <a:pt x="212" y="25016"/>
                  </a:lnTo>
                  <a:cubicBezTo>
                    <a:pt x="212" y="24963"/>
                    <a:pt x="159" y="24910"/>
                    <a:pt x="106" y="24910"/>
                  </a:cubicBezTo>
                  <a:close/>
                  <a:moveTo>
                    <a:pt x="106" y="26489"/>
                  </a:moveTo>
                  <a:cubicBezTo>
                    <a:pt x="41" y="26489"/>
                    <a:pt x="0" y="26542"/>
                    <a:pt x="0" y="26595"/>
                  </a:cubicBezTo>
                  <a:lnTo>
                    <a:pt x="0" y="27325"/>
                  </a:lnTo>
                  <a:cubicBezTo>
                    <a:pt x="0" y="27378"/>
                    <a:pt x="41" y="27431"/>
                    <a:pt x="106" y="27431"/>
                  </a:cubicBezTo>
                  <a:cubicBezTo>
                    <a:pt x="159" y="27431"/>
                    <a:pt x="212" y="27378"/>
                    <a:pt x="212" y="27325"/>
                  </a:cubicBezTo>
                  <a:lnTo>
                    <a:pt x="212" y="26595"/>
                  </a:lnTo>
                  <a:cubicBezTo>
                    <a:pt x="212" y="26542"/>
                    <a:pt x="159" y="26489"/>
                    <a:pt x="106" y="26489"/>
                  </a:cubicBezTo>
                  <a:close/>
                  <a:moveTo>
                    <a:pt x="106" y="28081"/>
                  </a:moveTo>
                  <a:cubicBezTo>
                    <a:pt x="41" y="28081"/>
                    <a:pt x="0" y="28121"/>
                    <a:pt x="0" y="28187"/>
                  </a:cubicBezTo>
                  <a:lnTo>
                    <a:pt x="0" y="28904"/>
                  </a:lnTo>
                  <a:cubicBezTo>
                    <a:pt x="0" y="28971"/>
                    <a:pt x="41" y="29024"/>
                    <a:pt x="106" y="29024"/>
                  </a:cubicBezTo>
                  <a:cubicBezTo>
                    <a:pt x="159" y="29024"/>
                    <a:pt x="212" y="28971"/>
                    <a:pt x="212" y="28904"/>
                  </a:cubicBezTo>
                  <a:lnTo>
                    <a:pt x="212" y="28187"/>
                  </a:lnTo>
                  <a:cubicBezTo>
                    <a:pt x="212" y="28121"/>
                    <a:pt x="159" y="28081"/>
                    <a:pt x="106" y="28081"/>
                  </a:cubicBezTo>
                  <a:close/>
                  <a:moveTo>
                    <a:pt x="106" y="29674"/>
                  </a:moveTo>
                  <a:cubicBezTo>
                    <a:pt x="41" y="29674"/>
                    <a:pt x="0" y="29714"/>
                    <a:pt x="0" y="29780"/>
                  </a:cubicBezTo>
                  <a:lnTo>
                    <a:pt x="0" y="30496"/>
                  </a:lnTo>
                  <a:cubicBezTo>
                    <a:pt x="0" y="30563"/>
                    <a:pt x="41" y="30603"/>
                    <a:pt x="106" y="30603"/>
                  </a:cubicBezTo>
                  <a:cubicBezTo>
                    <a:pt x="159" y="30603"/>
                    <a:pt x="212" y="30563"/>
                    <a:pt x="212" y="30496"/>
                  </a:cubicBezTo>
                  <a:lnTo>
                    <a:pt x="212" y="29780"/>
                  </a:lnTo>
                  <a:cubicBezTo>
                    <a:pt x="212" y="29714"/>
                    <a:pt x="159" y="29674"/>
                    <a:pt x="106" y="29674"/>
                  </a:cubicBezTo>
                  <a:close/>
                  <a:moveTo>
                    <a:pt x="106" y="31253"/>
                  </a:moveTo>
                  <a:cubicBezTo>
                    <a:pt x="41" y="31253"/>
                    <a:pt x="0" y="31306"/>
                    <a:pt x="0" y="31372"/>
                  </a:cubicBezTo>
                  <a:lnTo>
                    <a:pt x="0" y="32089"/>
                  </a:lnTo>
                  <a:cubicBezTo>
                    <a:pt x="0" y="32156"/>
                    <a:pt x="41" y="32195"/>
                    <a:pt x="106" y="32195"/>
                  </a:cubicBezTo>
                  <a:cubicBezTo>
                    <a:pt x="159" y="32195"/>
                    <a:pt x="212" y="32156"/>
                    <a:pt x="212" y="32089"/>
                  </a:cubicBezTo>
                  <a:lnTo>
                    <a:pt x="212" y="31372"/>
                  </a:lnTo>
                  <a:cubicBezTo>
                    <a:pt x="212" y="31306"/>
                    <a:pt x="159" y="31253"/>
                    <a:pt x="106" y="31253"/>
                  </a:cubicBezTo>
                  <a:close/>
                  <a:moveTo>
                    <a:pt x="106" y="32846"/>
                  </a:moveTo>
                  <a:cubicBezTo>
                    <a:pt x="41" y="32846"/>
                    <a:pt x="0" y="32899"/>
                    <a:pt x="0" y="32952"/>
                  </a:cubicBezTo>
                  <a:lnTo>
                    <a:pt x="0" y="33681"/>
                  </a:lnTo>
                  <a:cubicBezTo>
                    <a:pt x="0" y="33734"/>
                    <a:pt x="41" y="33787"/>
                    <a:pt x="106" y="33787"/>
                  </a:cubicBezTo>
                  <a:cubicBezTo>
                    <a:pt x="159" y="33787"/>
                    <a:pt x="212" y="33734"/>
                    <a:pt x="212" y="33681"/>
                  </a:cubicBezTo>
                  <a:lnTo>
                    <a:pt x="212" y="32952"/>
                  </a:lnTo>
                  <a:cubicBezTo>
                    <a:pt x="212" y="32899"/>
                    <a:pt x="159" y="32846"/>
                    <a:pt x="106" y="32846"/>
                  </a:cubicBezTo>
                  <a:close/>
                  <a:moveTo>
                    <a:pt x="106" y="34438"/>
                  </a:moveTo>
                  <a:cubicBezTo>
                    <a:pt x="41" y="34438"/>
                    <a:pt x="0" y="34491"/>
                    <a:pt x="0" y="34544"/>
                  </a:cubicBezTo>
                  <a:lnTo>
                    <a:pt x="0" y="35274"/>
                  </a:lnTo>
                  <a:cubicBezTo>
                    <a:pt x="0" y="35327"/>
                    <a:pt x="41" y="35380"/>
                    <a:pt x="106" y="35380"/>
                  </a:cubicBezTo>
                  <a:cubicBezTo>
                    <a:pt x="159" y="35380"/>
                    <a:pt x="212" y="35327"/>
                    <a:pt x="212" y="35274"/>
                  </a:cubicBezTo>
                  <a:lnTo>
                    <a:pt x="212" y="34544"/>
                  </a:lnTo>
                  <a:cubicBezTo>
                    <a:pt x="212" y="34491"/>
                    <a:pt x="159" y="34438"/>
                    <a:pt x="106" y="34438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69"/>
            <p:cNvSpPr/>
            <p:nvPr/>
          </p:nvSpPr>
          <p:spPr>
            <a:xfrm>
              <a:off x="309464" y="3448749"/>
              <a:ext cx="307277" cy="286699"/>
            </a:xfrm>
            <a:custGeom>
              <a:avLst/>
              <a:gdLst/>
              <a:ahLst/>
              <a:cxnLst/>
              <a:rect l="l" t="t" r="r" b="b"/>
              <a:pathLst>
                <a:path w="3106" h="2898" extrusionOk="0">
                  <a:moveTo>
                    <a:pt x="2444" y="1"/>
                  </a:moveTo>
                  <a:cubicBezTo>
                    <a:pt x="2361" y="1"/>
                    <a:pt x="2278" y="16"/>
                    <a:pt x="2203" y="45"/>
                  </a:cubicBezTo>
                  <a:cubicBezTo>
                    <a:pt x="1871" y="164"/>
                    <a:pt x="1659" y="482"/>
                    <a:pt x="1552" y="815"/>
                  </a:cubicBezTo>
                  <a:cubicBezTo>
                    <a:pt x="1446" y="482"/>
                    <a:pt x="1234" y="178"/>
                    <a:pt x="889" y="45"/>
                  </a:cubicBezTo>
                  <a:cubicBezTo>
                    <a:pt x="819" y="22"/>
                    <a:pt x="744" y="10"/>
                    <a:pt x="669" y="10"/>
                  </a:cubicBezTo>
                  <a:cubicBezTo>
                    <a:pt x="486" y="10"/>
                    <a:pt x="303" y="80"/>
                    <a:pt x="199" y="231"/>
                  </a:cubicBezTo>
                  <a:cubicBezTo>
                    <a:pt x="119" y="337"/>
                    <a:pt x="93" y="456"/>
                    <a:pt x="80" y="576"/>
                  </a:cubicBezTo>
                  <a:cubicBezTo>
                    <a:pt x="0" y="1107"/>
                    <a:pt x="172" y="1624"/>
                    <a:pt x="478" y="2048"/>
                  </a:cubicBezTo>
                  <a:cubicBezTo>
                    <a:pt x="744" y="2434"/>
                    <a:pt x="1128" y="2726"/>
                    <a:pt x="1566" y="2898"/>
                  </a:cubicBezTo>
                  <a:cubicBezTo>
                    <a:pt x="2004" y="2726"/>
                    <a:pt x="2375" y="2420"/>
                    <a:pt x="2654" y="2036"/>
                  </a:cubicBezTo>
                  <a:cubicBezTo>
                    <a:pt x="2946" y="1611"/>
                    <a:pt x="3106" y="1080"/>
                    <a:pt x="3026" y="549"/>
                  </a:cubicBezTo>
                  <a:cubicBezTo>
                    <a:pt x="3012" y="429"/>
                    <a:pt x="2973" y="310"/>
                    <a:pt x="2906" y="217"/>
                  </a:cubicBezTo>
                  <a:cubicBezTo>
                    <a:pt x="2806" y="71"/>
                    <a:pt x="2625" y="1"/>
                    <a:pt x="2444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69"/>
            <p:cNvSpPr/>
            <p:nvPr/>
          </p:nvSpPr>
          <p:spPr>
            <a:xfrm>
              <a:off x="305506" y="3444100"/>
              <a:ext cx="315092" cy="295306"/>
            </a:xfrm>
            <a:custGeom>
              <a:avLst/>
              <a:gdLst/>
              <a:ahLst/>
              <a:cxnLst/>
              <a:rect l="l" t="t" r="r" b="b"/>
              <a:pathLst>
                <a:path w="3185" h="2985" extrusionOk="0">
                  <a:moveTo>
                    <a:pt x="2479" y="90"/>
                  </a:moveTo>
                  <a:cubicBezTo>
                    <a:pt x="2651" y="90"/>
                    <a:pt x="2814" y="161"/>
                    <a:pt x="2907" y="290"/>
                  </a:cubicBezTo>
                  <a:cubicBezTo>
                    <a:pt x="2960" y="370"/>
                    <a:pt x="2999" y="463"/>
                    <a:pt x="3026" y="609"/>
                  </a:cubicBezTo>
                  <a:cubicBezTo>
                    <a:pt x="3093" y="1100"/>
                    <a:pt x="2960" y="1618"/>
                    <a:pt x="2654" y="2056"/>
                  </a:cubicBezTo>
                  <a:cubicBezTo>
                    <a:pt x="2389" y="2428"/>
                    <a:pt x="2017" y="2732"/>
                    <a:pt x="1606" y="2891"/>
                  </a:cubicBezTo>
                  <a:cubicBezTo>
                    <a:pt x="1194" y="2732"/>
                    <a:pt x="810" y="2440"/>
                    <a:pt x="545" y="2069"/>
                  </a:cubicBezTo>
                  <a:cubicBezTo>
                    <a:pt x="239" y="1631"/>
                    <a:pt x="93" y="1113"/>
                    <a:pt x="159" y="623"/>
                  </a:cubicBezTo>
                  <a:cubicBezTo>
                    <a:pt x="186" y="490"/>
                    <a:pt x="212" y="384"/>
                    <a:pt x="265" y="304"/>
                  </a:cubicBezTo>
                  <a:cubicBezTo>
                    <a:pt x="359" y="172"/>
                    <a:pt x="531" y="105"/>
                    <a:pt x="704" y="105"/>
                  </a:cubicBezTo>
                  <a:cubicBezTo>
                    <a:pt x="770" y="105"/>
                    <a:pt x="849" y="118"/>
                    <a:pt x="916" y="145"/>
                  </a:cubicBezTo>
                  <a:cubicBezTo>
                    <a:pt x="1208" y="237"/>
                    <a:pt x="1433" y="503"/>
                    <a:pt x="1553" y="874"/>
                  </a:cubicBezTo>
                  <a:cubicBezTo>
                    <a:pt x="1553" y="901"/>
                    <a:pt x="1566" y="901"/>
                    <a:pt x="1592" y="915"/>
                  </a:cubicBezTo>
                  <a:cubicBezTo>
                    <a:pt x="1619" y="901"/>
                    <a:pt x="1633" y="901"/>
                    <a:pt x="1633" y="874"/>
                  </a:cubicBezTo>
                  <a:cubicBezTo>
                    <a:pt x="1752" y="503"/>
                    <a:pt x="1978" y="237"/>
                    <a:pt x="2256" y="131"/>
                  </a:cubicBezTo>
                  <a:cubicBezTo>
                    <a:pt x="2328" y="103"/>
                    <a:pt x="2405" y="90"/>
                    <a:pt x="2479" y="90"/>
                  </a:cubicBezTo>
                  <a:close/>
                  <a:moveTo>
                    <a:pt x="2468" y="0"/>
                  </a:moveTo>
                  <a:cubicBezTo>
                    <a:pt x="2388" y="0"/>
                    <a:pt x="2307" y="13"/>
                    <a:pt x="2229" y="39"/>
                  </a:cubicBezTo>
                  <a:cubicBezTo>
                    <a:pt x="1951" y="145"/>
                    <a:pt x="1725" y="397"/>
                    <a:pt x="1592" y="729"/>
                  </a:cubicBezTo>
                  <a:cubicBezTo>
                    <a:pt x="1460" y="397"/>
                    <a:pt x="1235" y="158"/>
                    <a:pt x="943" y="52"/>
                  </a:cubicBezTo>
                  <a:cubicBezTo>
                    <a:pt x="864" y="22"/>
                    <a:pt x="782" y="8"/>
                    <a:pt x="702" y="8"/>
                  </a:cubicBezTo>
                  <a:cubicBezTo>
                    <a:pt x="498" y="8"/>
                    <a:pt x="304" y="99"/>
                    <a:pt x="200" y="251"/>
                  </a:cubicBezTo>
                  <a:cubicBezTo>
                    <a:pt x="133" y="344"/>
                    <a:pt x="93" y="463"/>
                    <a:pt x="80" y="609"/>
                  </a:cubicBezTo>
                  <a:cubicBezTo>
                    <a:pt x="0" y="1127"/>
                    <a:pt x="147" y="1658"/>
                    <a:pt x="478" y="2122"/>
                  </a:cubicBezTo>
                  <a:cubicBezTo>
                    <a:pt x="757" y="2507"/>
                    <a:pt x="1141" y="2812"/>
                    <a:pt x="1580" y="2985"/>
                  </a:cubicBezTo>
                  <a:lnTo>
                    <a:pt x="1633" y="2985"/>
                  </a:lnTo>
                  <a:cubicBezTo>
                    <a:pt x="2070" y="2812"/>
                    <a:pt x="2456" y="2493"/>
                    <a:pt x="2721" y="2109"/>
                  </a:cubicBezTo>
                  <a:cubicBezTo>
                    <a:pt x="3052" y="1644"/>
                    <a:pt x="3185" y="1113"/>
                    <a:pt x="3105" y="596"/>
                  </a:cubicBezTo>
                  <a:cubicBezTo>
                    <a:pt x="3093" y="437"/>
                    <a:pt x="3052" y="331"/>
                    <a:pt x="2986" y="237"/>
                  </a:cubicBezTo>
                  <a:cubicBezTo>
                    <a:pt x="2872" y="84"/>
                    <a:pt x="2674" y="0"/>
                    <a:pt x="246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69"/>
            <p:cNvSpPr/>
            <p:nvPr/>
          </p:nvSpPr>
          <p:spPr>
            <a:xfrm>
              <a:off x="6952540" y="-14211"/>
              <a:ext cx="21171" cy="4168514"/>
            </a:xfrm>
            <a:custGeom>
              <a:avLst/>
              <a:gdLst/>
              <a:ahLst/>
              <a:cxnLst/>
              <a:rect l="l" t="t" r="r" b="b"/>
              <a:pathLst>
                <a:path w="214" h="42136" extrusionOk="0">
                  <a:moveTo>
                    <a:pt x="107" y="1"/>
                  </a:moveTo>
                  <a:cubicBezTo>
                    <a:pt x="40" y="1"/>
                    <a:pt x="1" y="54"/>
                    <a:pt x="1" y="107"/>
                  </a:cubicBezTo>
                  <a:lnTo>
                    <a:pt x="1" y="837"/>
                  </a:lnTo>
                  <a:cubicBezTo>
                    <a:pt x="1" y="890"/>
                    <a:pt x="40" y="943"/>
                    <a:pt x="107" y="943"/>
                  </a:cubicBezTo>
                  <a:cubicBezTo>
                    <a:pt x="160" y="943"/>
                    <a:pt x="213" y="890"/>
                    <a:pt x="213" y="837"/>
                  </a:cubicBezTo>
                  <a:lnTo>
                    <a:pt x="213" y="107"/>
                  </a:lnTo>
                  <a:cubicBezTo>
                    <a:pt x="213" y="54"/>
                    <a:pt x="160" y="1"/>
                    <a:pt x="107" y="1"/>
                  </a:cubicBezTo>
                  <a:close/>
                  <a:moveTo>
                    <a:pt x="107" y="1354"/>
                  </a:moveTo>
                  <a:cubicBezTo>
                    <a:pt x="40" y="1354"/>
                    <a:pt x="1" y="1407"/>
                    <a:pt x="1" y="1460"/>
                  </a:cubicBezTo>
                  <a:lnTo>
                    <a:pt x="1" y="2191"/>
                  </a:lnTo>
                  <a:cubicBezTo>
                    <a:pt x="1" y="2244"/>
                    <a:pt x="40" y="2297"/>
                    <a:pt x="107" y="2297"/>
                  </a:cubicBezTo>
                  <a:cubicBezTo>
                    <a:pt x="160" y="2297"/>
                    <a:pt x="213" y="2244"/>
                    <a:pt x="213" y="2191"/>
                  </a:cubicBezTo>
                  <a:lnTo>
                    <a:pt x="213" y="1460"/>
                  </a:lnTo>
                  <a:cubicBezTo>
                    <a:pt x="213" y="1407"/>
                    <a:pt x="160" y="1354"/>
                    <a:pt x="107" y="1354"/>
                  </a:cubicBezTo>
                  <a:close/>
                  <a:moveTo>
                    <a:pt x="107" y="2947"/>
                  </a:moveTo>
                  <a:cubicBezTo>
                    <a:pt x="40" y="2947"/>
                    <a:pt x="1" y="3000"/>
                    <a:pt x="1" y="3053"/>
                  </a:cubicBezTo>
                  <a:lnTo>
                    <a:pt x="1" y="3783"/>
                  </a:lnTo>
                  <a:cubicBezTo>
                    <a:pt x="1" y="3836"/>
                    <a:pt x="40" y="3889"/>
                    <a:pt x="107" y="3889"/>
                  </a:cubicBezTo>
                  <a:cubicBezTo>
                    <a:pt x="160" y="3889"/>
                    <a:pt x="213" y="3836"/>
                    <a:pt x="213" y="3783"/>
                  </a:cubicBezTo>
                  <a:lnTo>
                    <a:pt x="213" y="3053"/>
                  </a:lnTo>
                  <a:cubicBezTo>
                    <a:pt x="213" y="3000"/>
                    <a:pt x="160" y="2947"/>
                    <a:pt x="107" y="2947"/>
                  </a:cubicBezTo>
                  <a:close/>
                  <a:moveTo>
                    <a:pt x="107" y="4539"/>
                  </a:moveTo>
                  <a:cubicBezTo>
                    <a:pt x="40" y="4539"/>
                    <a:pt x="1" y="4580"/>
                    <a:pt x="1" y="4645"/>
                  </a:cubicBezTo>
                  <a:lnTo>
                    <a:pt x="1" y="5362"/>
                  </a:lnTo>
                  <a:cubicBezTo>
                    <a:pt x="1" y="5429"/>
                    <a:pt x="40" y="5482"/>
                    <a:pt x="107" y="5482"/>
                  </a:cubicBezTo>
                  <a:cubicBezTo>
                    <a:pt x="160" y="5482"/>
                    <a:pt x="213" y="5429"/>
                    <a:pt x="213" y="5362"/>
                  </a:cubicBezTo>
                  <a:lnTo>
                    <a:pt x="213" y="4645"/>
                  </a:lnTo>
                  <a:cubicBezTo>
                    <a:pt x="213" y="4580"/>
                    <a:pt x="160" y="4539"/>
                    <a:pt x="107" y="4539"/>
                  </a:cubicBezTo>
                  <a:close/>
                  <a:moveTo>
                    <a:pt x="107" y="6132"/>
                  </a:moveTo>
                  <a:cubicBezTo>
                    <a:pt x="40" y="6132"/>
                    <a:pt x="1" y="6172"/>
                    <a:pt x="1" y="6238"/>
                  </a:cubicBezTo>
                  <a:lnTo>
                    <a:pt x="1" y="6954"/>
                  </a:lnTo>
                  <a:cubicBezTo>
                    <a:pt x="1" y="7021"/>
                    <a:pt x="40" y="7074"/>
                    <a:pt x="107" y="7074"/>
                  </a:cubicBezTo>
                  <a:cubicBezTo>
                    <a:pt x="160" y="7074"/>
                    <a:pt x="213" y="7021"/>
                    <a:pt x="213" y="6954"/>
                  </a:cubicBezTo>
                  <a:lnTo>
                    <a:pt x="213" y="6238"/>
                  </a:lnTo>
                  <a:cubicBezTo>
                    <a:pt x="213" y="6172"/>
                    <a:pt x="160" y="6132"/>
                    <a:pt x="107" y="6132"/>
                  </a:cubicBezTo>
                  <a:close/>
                  <a:moveTo>
                    <a:pt x="107" y="7671"/>
                  </a:moveTo>
                  <a:cubicBezTo>
                    <a:pt x="40" y="7671"/>
                    <a:pt x="1" y="7724"/>
                    <a:pt x="1" y="7777"/>
                  </a:cubicBezTo>
                  <a:lnTo>
                    <a:pt x="1" y="8508"/>
                  </a:lnTo>
                  <a:cubicBezTo>
                    <a:pt x="1" y="8561"/>
                    <a:pt x="40" y="8614"/>
                    <a:pt x="107" y="8614"/>
                  </a:cubicBezTo>
                  <a:cubicBezTo>
                    <a:pt x="160" y="8614"/>
                    <a:pt x="213" y="8561"/>
                    <a:pt x="213" y="8508"/>
                  </a:cubicBezTo>
                  <a:lnTo>
                    <a:pt x="213" y="7777"/>
                  </a:lnTo>
                  <a:cubicBezTo>
                    <a:pt x="213" y="7724"/>
                    <a:pt x="160" y="7671"/>
                    <a:pt x="107" y="7671"/>
                  </a:cubicBezTo>
                  <a:close/>
                  <a:moveTo>
                    <a:pt x="107" y="9264"/>
                  </a:moveTo>
                  <a:cubicBezTo>
                    <a:pt x="40" y="9264"/>
                    <a:pt x="1" y="9317"/>
                    <a:pt x="1" y="9370"/>
                  </a:cubicBezTo>
                  <a:lnTo>
                    <a:pt x="1" y="10086"/>
                  </a:lnTo>
                  <a:cubicBezTo>
                    <a:pt x="1" y="10153"/>
                    <a:pt x="40" y="10206"/>
                    <a:pt x="107" y="10206"/>
                  </a:cubicBezTo>
                  <a:cubicBezTo>
                    <a:pt x="160" y="10206"/>
                    <a:pt x="213" y="10153"/>
                    <a:pt x="213" y="10086"/>
                  </a:cubicBezTo>
                  <a:lnTo>
                    <a:pt x="213" y="9370"/>
                  </a:lnTo>
                  <a:cubicBezTo>
                    <a:pt x="213" y="9317"/>
                    <a:pt x="160" y="9264"/>
                    <a:pt x="107" y="9264"/>
                  </a:cubicBezTo>
                  <a:close/>
                  <a:moveTo>
                    <a:pt x="107" y="10856"/>
                  </a:moveTo>
                  <a:cubicBezTo>
                    <a:pt x="40" y="10856"/>
                    <a:pt x="1" y="10896"/>
                    <a:pt x="1" y="10962"/>
                  </a:cubicBezTo>
                  <a:lnTo>
                    <a:pt x="1" y="11679"/>
                  </a:lnTo>
                  <a:cubicBezTo>
                    <a:pt x="1" y="11746"/>
                    <a:pt x="40" y="11799"/>
                    <a:pt x="107" y="11799"/>
                  </a:cubicBezTo>
                  <a:cubicBezTo>
                    <a:pt x="160" y="11799"/>
                    <a:pt x="213" y="11746"/>
                    <a:pt x="213" y="11679"/>
                  </a:cubicBezTo>
                  <a:lnTo>
                    <a:pt x="213" y="10962"/>
                  </a:lnTo>
                  <a:cubicBezTo>
                    <a:pt x="213" y="10896"/>
                    <a:pt x="160" y="10856"/>
                    <a:pt x="107" y="10856"/>
                  </a:cubicBezTo>
                  <a:close/>
                  <a:moveTo>
                    <a:pt x="107" y="12448"/>
                  </a:moveTo>
                  <a:cubicBezTo>
                    <a:pt x="40" y="12448"/>
                    <a:pt x="1" y="12489"/>
                    <a:pt x="1" y="12555"/>
                  </a:cubicBezTo>
                  <a:lnTo>
                    <a:pt x="1" y="13271"/>
                  </a:lnTo>
                  <a:cubicBezTo>
                    <a:pt x="1" y="13338"/>
                    <a:pt x="40" y="13377"/>
                    <a:pt x="107" y="13377"/>
                  </a:cubicBezTo>
                  <a:cubicBezTo>
                    <a:pt x="160" y="13377"/>
                    <a:pt x="213" y="13338"/>
                    <a:pt x="213" y="13271"/>
                  </a:cubicBezTo>
                  <a:lnTo>
                    <a:pt x="213" y="12555"/>
                  </a:lnTo>
                  <a:cubicBezTo>
                    <a:pt x="213" y="12489"/>
                    <a:pt x="160" y="12448"/>
                    <a:pt x="107" y="12448"/>
                  </a:cubicBezTo>
                  <a:close/>
                  <a:moveTo>
                    <a:pt x="107" y="14028"/>
                  </a:moveTo>
                  <a:cubicBezTo>
                    <a:pt x="40" y="14028"/>
                    <a:pt x="1" y="14081"/>
                    <a:pt x="1" y="14147"/>
                  </a:cubicBezTo>
                  <a:lnTo>
                    <a:pt x="1" y="14864"/>
                  </a:lnTo>
                  <a:cubicBezTo>
                    <a:pt x="1" y="14931"/>
                    <a:pt x="40" y="14970"/>
                    <a:pt x="107" y="14970"/>
                  </a:cubicBezTo>
                  <a:cubicBezTo>
                    <a:pt x="160" y="14970"/>
                    <a:pt x="213" y="14931"/>
                    <a:pt x="213" y="14864"/>
                  </a:cubicBezTo>
                  <a:lnTo>
                    <a:pt x="213" y="14147"/>
                  </a:lnTo>
                  <a:cubicBezTo>
                    <a:pt x="213" y="14081"/>
                    <a:pt x="160" y="14028"/>
                    <a:pt x="107" y="14028"/>
                  </a:cubicBezTo>
                  <a:close/>
                  <a:moveTo>
                    <a:pt x="107" y="15621"/>
                  </a:moveTo>
                  <a:cubicBezTo>
                    <a:pt x="40" y="15621"/>
                    <a:pt x="1" y="15674"/>
                    <a:pt x="1" y="15727"/>
                  </a:cubicBezTo>
                  <a:lnTo>
                    <a:pt x="1" y="16456"/>
                  </a:lnTo>
                  <a:cubicBezTo>
                    <a:pt x="1" y="16509"/>
                    <a:pt x="40" y="16562"/>
                    <a:pt x="107" y="16562"/>
                  </a:cubicBezTo>
                  <a:cubicBezTo>
                    <a:pt x="160" y="16562"/>
                    <a:pt x="213" y="16509"/>
                    <a:pt x="213" y="16456"/>
                  </a:cubicBezTo>
                  <a:lnTo>
                    <a:pt x="213" y="15727"/>
                  </a:lnTo>
                  <a:cubicBezTo>
                    <a:pt x="213" y="15674"/>
                    <a:pt x="160" y="15621"/>
                    <a:pt x="107" y="15621"/>
                  </a:cubicBezTo>
                  <a:close/>
                  <a:moveTo>
                    <a:pt x="107" y="17213"/>
                  </a:moveTo>
                  <a:cubicBezTo>
                    <a:pt x="40" y="17213"/>
                    <a:pt x="1" y="17266"/>
                    <a:pt x="1" y="17319"/>
                  </a:cubicBezTo>
                  <a:lnTo>
                    <a:pt x="1" y="18049"/>
                  </a:lnTo>
                  <a:cubicBezTo>
                    <a:pt x="1" y="18102"/>
                    <a:pt x="40" y="18155"/>
                    <a:pt x="107" y="18155"/>
                  </a:cubicBezTo>
                  <a:cubicBezTo>
                    <a:pt x="160" y="18155"/>
                    <a:pt x="213" y="18102"/>
                    <a:pt x="213" y="18049"/>
                  </a:cubicBezTo>
                  <a:lnTo>
                    <a:pt x="213" y="17319"/>
                  </a:lnTo>
                  <a:cubicBezTo>
                    <a:pt x="213" y="17266"/>
                    <a:pt x="160" y="17213"/>
                    <a:pt x="107" y="17213"/>
                  </a:cubicBezTo>
                  <a:close/>
                  <a:moveTo>
                    <a:pt x="107" y="18806"/>
                  </a:moveTo>
                  <a:cubicBezTo>
                    <a:pt x="40" y="18806"/>
                    <a:pt x="1" y="18859"/>
                    <a:pt x="1" y="18912"/>
                  </a:cubicBezTo>
                  <a:lnTo>
                    <a:pt x="1" y="19641"/>
                  </a:lnTo>
                  <a:cubicBezTo>
                    <a:pt x="1" y="19694"/>
                    <a:pt x="40" y="19747"/>
                    <a:pt x="107" y="19747"/>
                  </a:cubicBezTo>
                  <a:cubicBezTo>
                    <a:pt x="160" y="19747"/>
                    <a:pt x="213" y="19694"/>
                    <a:pt x="213" y="19641"/>
                  </a:cubicBezTo>
                  <a:lnTo>
                    <a:pt x="213" y="18912"/>
                  </a:lnTo>
                  <a:cubicBezTo>
                    <a:pt x="213" y="18859"/>
                    <a:pt x="160" y="18806"/>
                    <a:pt x="107" y="18806"/>
                  </a:cubicBezTo>
                  <a:close/>
                  <a:moveTo>
                    <a:pt x="107" y="20531"/>
                  </a:moveTo>
                  <a:cubicBezTo>
                    <a:pt x="40" y="20531"/>
                    <a:pt x="1" y="20584"/>
                    <a:pt x="1" y="20637"/>
                  </a:cubicBezTo>
                  <a:lnTo>
                    <a:pt x="1" y="21366"/>
                  </a:lnTo>
                  <a:cubicBezTo>
                    <a:pt x="1" y="21419"/>
                    <a:pt x="40" y="21473"/>
                    <a:pt x="107" y="21473"/>
                  </a:cubicBezTo>
                  <a:cubicBezTo>
                    <a:pt x="160" y="21473"/>
                    <a:pt x="213" y="21419"/>
                    <a:pt x="213" y="21366"/>
                  </a:cubicBezTo>
                  <a:lnTo>
                    <a:pt x="213" y="20637"/>
                  </a:lnTo>
                  <a:cubicBezTo>
                    <a:pt x="213" y="20584"/>
                    <a:pt x="160" y="20531"/>
                    <a:pt x="107" y="20531"/>
                  </a:cubicBezTo>
                  <a:close/>
                  <a:moveTo>
                    <a:pt x="107" y="22123"/>
                  </a:moveTo>
                  <a:cubicBezTo>
                    <a:pt x="40" y="22123"/>
                    <a:pt x="1" y="22163"/>
                    <a:pt x="1" y="22229"/>
                  </a:cubicBezTo>
                  <a:lnTo>
                    <a:pt x="1" y="22946"/>
                  </a:lnTo>
                  <a:cubicBezTo>
                    <a:pt x="1" y="23012"/>
                    <a:pt x="40" y="23065"/>
                    <a:pt x="107" y="23065"/>
                  </a:cubicBezTo>
                  <a:cubicBezTo>
                    <a:pt x="160" y="23065"/>
                    <a:pt x="213" y="23012"/>
                    <a:pt x="213" y="22946"/>
                  </a:cubicBezTo>
                  <a:lnTo>
                    <a:pt x="213" y="22229"/>
                  </a:lnTo>
                  <a:cubicBezTo>
                    <a:pt x="213" y="22163"/>
                    <a:pt x="160" y="22123"/>
                    <a:pt x="107" y="22123"/>
                  </a:cubicBezTo>
                  <a:close/>
                  <a:moveTo>
                    <a:pt x="107" y="23716"/>
                  </a:moveTo>
                  <a:cubicBezTo>
                    <a:pt x="40" y="23716"/>
                    <a:pt x="1" y="23755"/>
                    <a:pt x="1" y="23822"/>
                  </a:cubicBezTo>
                  <a:lnTo>
                    <a:pt x="1" y="24539"/>
                  </a:lnTo>
                  <a:cubicBezTo>
                    <a:pt x="1" y="24604"/>
                    <a:pt x="40" y="24645"/>
                    <a:pt x="107" y="24645"/>
                  </a:cubicBezTo>
                  <a:cubicBezTo>
                    <a:pt x="160" y="24645"/>
                    <a:pt x="213" y="24604"/>
                    <a:pt x="213" y="24539"/>
                  </a:cubicBezTo>
                  <a:lnTo>
                    <a:pt x="213" y="23822"/>
                  </a:lnTo>
                  <a:cubicBezTo>
                    <a:pt x="213" y="23755"/>
                    <a:pt x="160" y="23716"/>
                    <a:pt x="107" y="23716"/>
                  </a:cubicBezTo>
                  <a:close/>
                  <a:moveTo>
                    <a:pt x="107" y="25308"/>
                  </a:moveTo>
                  <a:cubicBezTo>
                    <a:pt x="40" y="25308"/>
                    <a:pt x="1" y="25348"/>
                    <a:pt x="1" y="25414"/>
                  </a:cubicBezTo>
                  <a:lnTo>
                    <a:pt x="1" y="26131"/>
                  </a:lnTo>
                  <a:cubicBezTo>
                    <a:pt x="1" y="26197"/>
                    <a:pt x="40" y="26237"/>
                    <a:pt x="107" y="26237"/>
                  </a:cubicBezTo>
                  <a:cubicBezTo>
                    <a:pt x="160" y="26237"/>
                    <a:pt x="213" y="26197"/>
                    <a:pt x="213" y="26131"/>
                  </a:cubicBezTo>
                  <a:lnTo>
                    <a:pt x="213" y="25414"/>
                  </a:lnTo>
                  <a:cubicBezTo>
                    <a:pt x="213" y="25348"/>
                    <a:pt x="160" y="25308"/>
                    <a:pt x="107" y="25308"/>
                  </a:cubicBezTo>
                  <a:close/>
                  <a:moveTo>
                    <a:pt x="107" y="26887"/>
                  </a:moveTo>
                  <a:cubicBezTo>
                    <a:pt x="40" y="26887"/>
                    <a:pt x="1" y="26940"/>
                    <a:pt x="1" y="27007"/>
                  </a:cubicBezTo>
                  <a:lnTo>
                    <a:pt x="1" y="27724"/>
                  </a:lnTo>
                  <a:cubicBezTo>
                    <a:pt x="1" y="27789"/>
                    <a:pt x="40" y="27830"/>
                    <a:pt x="107" y="27830"/>
                  </a:cubicBezTo>
                  <a:cubicBezTo>
                    <a:pt x="160" y="27830"/>
                    <a:pt x="213" y="27789"/>
                    <a:pt x="213" y="27724"/>
                  </a:cubicBezTo>
                  <a:lnTo>
                    <a:pt x="213" y="27007"/>
                  </a:lnTo>
                  <a:cubicBezTo>
                    <a:pt x="213" y="26940"/>
                    <a:pt x="160" y="26887"/>
                    <a:pt x="107" y="26887"/>
                  </a:cubicBezTo>
                  <a:close/>
                  <a:moveTo>
                    <a:pt x="107" y="28479"/>
                  </a:moveTo>
                  <a:cubicBezTo>
                    <a:pt x="40" y="28479"/>
                    <a:pt x="1" y="28532"/>
                    <a:pt x="1" y="28586"/>
                  </a:cubicBezTo>
                  <a:lnTo>
                    <a:pt x="1" y="29316"/>
                  </a:lnTo>
                  <a:cubicBezTo>
                    <a:pt x="1" y="29369"/>
                    <a:pt x="40" y="29422"/>
                    <a:pt x="107" y="29422"/>
                  </a:cubicBezTo>
                  <a:cubicBezTo>
                    <a:pt x="160" y="29422"/>
                    <a:pt x="213" y="29369"/>
                    <a:pt x="213" y="29316"/>
                  </a:cubicBezTo>
                  <a:lnTo>
                    <a:pt x="213" y="28586"/>
                  </a:lnTo>
                  <a:cubicBezTo>
                    <a:pt x="213" y="28532"/>
                    <a:pt x="160" y="28479"/>
                    <a:pt x="107" y="28479"/>
                  </a:cubicBezTo>
                  <a:close/>
                  <a:moveTo>
                    <a:pt x="107" y="30072"/>
                  </a:moveTo>
                  <a:cubicBezTo>
                    <a:pt x="40" y="30072"/>
                    <a:pt x="1" y="30125"/>
                    <a:pt x="1" y="30178"/>
                  </a:cubicBezTo>
                  <a:lnTo>
                    <a:pt x="1" y="30908"/>
                  </a:lnTo>
                  <a:cubicBezTo>
                    <a:pt x="1" y="30962"/>
                    <a:pt x="40" y="31015"/>
                    <a:pt x="107" y="31015"/>
                  </a:cubicBezTo>
                  <a:cubicBezTo>
                    <a:pt x="160" y="31015"/>
                    <a:pt x="213" y="30962"/>
                    <a:pt x="213" y="30908"/>
                  </a:cubicBezTo>
                  <a:lnTo>
                    <a:pt x="213" y="30178"/>
                  </a:lnTo>
                  <a:cubicBezTo>
                    <a:pt x="213" y="30125"/>
                    <a:pt x="160" y="30072"/>
                    <a:pt x="107" y="30072"/>
                  </a:cubicBezTo>
                  <a:close/>
                  <a:moveTo>
                    <a:pt x="107" y="31664"/>
                  </a:moveTo>
                  <a:cubicBezTo>
                    <a:pt x="40" y="31664"/>
                    <a:pt x="1" y="31717"/>
                    <a:pt x="1" y="31771"/>
                  </a:cubicBezTo>
                  <a:lnTo>
                    <a:pt x="1" y="32501"/>
                  </a:lnTo>
                  <a:cubicBezTo>
                    <a:pt x="1" y="32554"/>
                    <a:pt x="40" y="32607"/>
                    <a:pt x="107" y="32607"/>
                  </a:cubicBezTo>
                  <a:cubicBezTo>
                    <a:pt x="160" y="32607"/>
                    <a:pt x="213" y="32554"/>
                    <a:pt x="213" y="32501"/>
                  </a:cubicBezTo>
                  <a:lnTo>
                    <a:pt x="213" y="31771"/>
                  </a:lnTo>
                  <a:cubicBezTo>
                    <a:pt x="213" y="31717"/>
                    <a:pt x="160" y="31664"/>
                    <a:pt x="107" y="31664"/>
                  </a:cubicBezTo>
                  <a:close/>
                  <a:moveTo>
                    <a:pt x="107" y="33244"/>
                  </a:moveTo>
                  <a:cubicBezTo>
                    <a:pt x="40" y="33244"/>
                    <a:pt x="1" y="33297"/>
                    <a:pt x="1" y="33350"/>
                  </a:cubicBezTo>
                  <a:lnTo>
                    <a:pt x="1" y="34080"/>
                  </a:lnTo>
                  <a:cubicBezTo>
                    <a:pt x="1" y="34133"/>
                    <a:pt x="40" y="34186"/>
                    <a:pt x="107" y="34186"/>
                  </a:cubicBezTo>
                  <a:cubicBezTo>
                    <a:pt x="160" y="34186"/>
                    <a:pt x="213" y="34133"/>
                    <a:pt x="213" y="34080"/>
                  </a:cubicBezTo>
                  <a:lnTo>
                    <a:pt x="213" y="33350"/>
                  </a:lnTo>
                  <a:cubicBezTo>
                    <a:pt x="213" y="33297"/>
                    <a:pt x="160" y="33244"/>
                    <a:pt x="107" y="33244"/>
                  </a:cubicBezTo>
                  <a:close/>
                  <a:moveTo>
                    <a:pt x="107" y="34837"/>
                  </a:moveTo>
                  <a:cubicBezTo>
                    <a:pt x="40" y="34837"/>
                    <a:pt x="1" y="34876"/>
                    <a:pt x="1" y="34943"/>
                  </a:cubicBezTo>
                  <a:lnTo>
                    <a:pt x="1" y="35659"/>
                  </a:lnTo>
                  <a:cubicBezTo>
                    <a:pt x="1" y="35725"/>
                    <a:pt x="40" y="35778"/>
                    <a:pt x="107" y="35778"/>
                  </a:cubicBezTo>
                  <a:cubicBezTo>
                    <a:pt x="160" y="35778"/>
                    <a:pt x="213" y="35725"/>
                    <a:pt x="213" y="35659"/>
                  </a:cubicBezTo>
                  <a:lnTo>
                    <a:pt x="213" y="34943"/>
                  </a:lnTo>
                  <a:cubicBezTo>
                    <a:pt x="213" y="34876"/>
                    <a:pt x="160" y="34837"/>
                    <a:pt x="107" y="34837"/>
                  </a:cubicBezTo>
                  <a:close/>
                  <a:moveTo>
                    <a:pt x="107" y="36429"/>
                  </a:moveTo>
                  <a:cubicBezTo>
                    <a:pt x="40" y="36429"/>
                    <a:pt x="1" y="36468"/>
                    <a:pt x="1" y="36535"/>
                  </a:cubicBezTo>
                  <a:lnTo>
                    <a:pt x="1" y="37252"/>
                  </a:lnTo>
                  <a:cubicBezTo>
                    <a:pt x="1" y="37318"/>
                    <a:pt x="40" y="37358"/>
                    <a:pt x="107" y="37358"/>
                  </a:cubicBezTo>
                  <a:cubicBezTo>
                    <a:pt x="160" y="37358"/>
                    <a:pt x="213" y="37318"/>
                    <a:pt x="213" y="37252"/>
                  </a:cubicBezTo>
                  <a:lnTo>
                    <a:pt x="213" y="36535"/>
                  </a:lnTo>
                  <a:cubicBezTo>
                    <a:pt x="213" y="36468"/>
                    <a:pt x="160" y="36429"/>
                    <a:pt x="107" y="36429"/>
                  </a:cubicBezTo>
                  <a:close/>
                  <a:moveTo>
                    <a:pt x="107" y="38008"/>
                  </a:moveTo>
                  <a:cubicBezTo>
                    <a:pt x="40" y="38008"/>
                    <a:pt x="1" y="38061"/>
                    <a:pt x="1" y="38128"/>
                  </a:cubicBezTo>
                  <a:lnTo>
                    <a:pt x="1" y="38844"/>
                  </a:lnTo>
                  <a:cubicBezTo>
                    <a:pt x="1" y="38910"/>
                    <a:pt x="40" y="38950"/>
                    <a:pt x="107" y="38950"/>
                  </a:cubicBezTo>
                  <a:cubicBezTo>
                    <a:pt x="160" y="38950"/>
                    <a:pt x="213" y="38910"/>
                    <a:pt x="213" y="38844"/>
                  </a:cubicBezTo>
                  <a:lnTo>
                    <a:pt x="213" y="38128"/>
                  </a:lnTo>
                  <a:cubicBezTo>
                    <a:pt x="213" y="38061"/>
                    <a:pt x="160" y="38008"/>
                    <a:pt x="107" y="38008"/>
                  </a:cubicBezTo>
                  <a:close/>
                  <a:moveTo>
                    <a:pt x="107" y="39600"/>
                  </a:moveTo>
                  <a:cubicBezTo>
                    <a:pt x="40" y="39600"/>
                    <a:pt x="1" y="39653"/>
                    <a:pt x="1" y="39706"/>
                  </a:cubicBezTo>
                  <a:lnTo>
                    <a:pt x="1" y="40437"/>
                  </a:lnTo>
                  <a:cubicBezTo>
                    <a:pt x="1" y="40490"/>
                    <a:pt x="40" y="40543"/>
                    <a:pt x="107" y="40543"/>
                  </a:cubicBezTo>
                  <a:cubicBezTo>
                    <a:pt x="160" y="40543"/>
                    <a:pt x="213" y="40490"/>
                    <a:pt x="213" y="40437"/>
                  </a:cubicBezTo>
                  <a:lnTo>
                    <a:pt x="213" y="39706"/>
                  </a:lnTo>
                  <a:cubicBezTo>
                    <a:pt x="213" y="39653"/>
                    <a:pt x="160" y="39600"/>
                    <a:pt x="107" y="39600"/>
                  </a:cubicBezTo>
                  <a:close/>
                  <a:moveTo>
                    <a:pt x="107" y="41193"/>
                  </a:moveTo>
                  <a:cubicBezTo>
                    <a:pt x="40" y="41193"/>
                    <a:pt x="1" y="41246"/>
                    <a:pt x="1" y="41299"/>
                  </a:cubicBezTo>
                  <a:lnTo>
                    <a:pt x="1" y="42029"/>
                  </a:lnTo>
                  <a:cubicBezTo>
                    <a:pt x="1" y="42082"/>
                    <a:pt x="40" y="42135"/>
                    <a:pt x="107" y="42135"/>
                  </a:cubicBezTo>
                  <a:cubicBezTo>
                    <a:pt x="160" y="42135"/>
                    <a:pt x="213" y="42082"/>
                    <a:pt x="213" y="42029"/>
                  </a:cubicBezTo>
                  <a:lnTo>
                    <a:pt x="213" y="41299"/>
                  </a:lnTo>
                  <a:cubicBezTo>
                    <a:pt x="213" y="41246"/>
                    <a:pt x="160" y="41193"/>
                    <a:pt x="107" y="41193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69"/>
            <p:cNvSpPr/>
            <p:nvPr/>
          </p:nvSpPr>
          <p:spPr>
            <a:xfrm>
              <a:off x="6819874" y="4064492"/>
              <a:ext cx="307376" cy="286798"/>
            </a:xfrm>
            <a:custGeom>
              <a:avLst/>
              <a:gdLst/>
              <a:ahLst/>
              <a:cxnLst/>
              <a:rect l="l" t="t" r="r" b="b"/>
              <a:pathLst>
                <a:path w="3107" h="2899" extrusionOk="0">
                  <a:moveTo>
                    <a:pt x="2441" y="1"/>
                  </a:moveTo>
                  <a:cubicBezTo>
                    <a:pt x="2360" y="1"/>
                    <a:pt x="2279" y="15"/>
                    <a:pt x="2204" y="44"/>
                  </a:cubicBezTo>
                  <a:cubicBezTo>
                    <a:pt x="1859" y="164"/>
                    <a:pt x="1660" y="483"/>
                    <a:pt x="1554" y="814"/>
                  </a:cubicBezTo>
                  <a:cubicBezTo>
                    <a:pt x="1448" y="483"/>
                    <a:pt x="1236" y="177"/>
                    <a:pt x="891" y="44"/>
                  </a:cubicBezTo>
                  <a:cubicBezTo>
                    <a:pt x="821" y="21"/>
                    <a:pt x="746" y="9"/>
                    <a:pt x="670" y="9"/>
                  </a:cubicBezTo>
                  <a:cubicBezTo>
                    <a:pt x="486" y="9"/>
                    <a:pt x="300" y="80"/>
                    <a:pt x="187" y="230"/>
                  </a:cubicBezTo>
                  <a:cubicBezTo>
                    <a:pt x="121" y="336"/>
                    <a:pt x="94" y="456"/>
                    <a:pt x="81" y="575"/>
                  </a:cubicBezTo>
                  <a:cubicBezTo>
                    <a:pt x="1" y="1106"/>
                    <a:pt x="174" y="1624"/>
                    <a:pt x="466" y="2049"/>
                  </a:cubicBezTo>
                  <a:cubicBezTo>
                    <a:pt x="744" y="2433"/>
                    <a:pt x="1130" y="2725"/>
                    <a:pt x="1567" y="2898"/>
                  </a:cubicBezTo>
                  <a:cubicBezTo>
                    <a:pt x="1992" y="2725"/>
                    <a:pt x="2377" y="2420"/>
                    <a:pt x="2642" y="2035"/>
                  </a:cubicBezTo>
                  <a:cubicBezTo>
                    <a:pt x="2947" y="1610"/>
                    <a:pt x="3106" y="1079"/>
                    <a:pt x="3027" y="549"/>
                  </a:cubicBezTo>
                  <a:cubicBezTo>
                    <a:pt x="3000" y="430"/>
                    <a:pt x="2974" y="310"/>
                    <a:pt x="2908" y="217"/>
                  </a:cubicBezTo>
                  <a:cubicBezTo>
                    <a:pt x="2798" y="71"/>
                    <a:pt x="2620" y="1"/>
                    <a:pt x="2441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69"/>
            <p:cNvSpPr/>
            <p:nvPr/>
          </p:nvSpPr>
          <p:spPr>
            <a:xfrm>
              <a:off x="6816016" y="4059843"/>
              <a:ext cx="315191" cy="295306"/>
            </a:xfrm>
            <a:custGeom>
              <a:avLst/>
              <a:gdLst/>
              <a:ahLst/>
              <a:cxnLst/>
              <a:rect l="l" t="t" r="r" b="b"/>
              <a:pathLst>
                <a:path w="3186" h="2985" extrusionOk="0">
                  <a:moveTo>
                    <a:pt x="2480" y="90"/>
                  </a:moveTo>
                  <a:cubicBezTo>
                    <a:pt x="2651" y="90"/>
                    <a:pt x="2814" y="161"/>
                    <a:pt x="2906" y="291"/>
                  </a:cubicBezTo>
                  <a:cubicBezTo>
                    <a:pt x="2960" y="371"/>
                    <a:pt x="3000" y="463"/>
                    <a:pt x="3013" y="609"/>
                  </a:cubicBezTo>
                  <a:cubicBezTo>
                    <a:pt x="3092" y="1100"/>
                    <a:pt x="2960" y="1618"/>
                    <a:pt x="2655" y="2055"/>
                  </a:cubicBezTo>
                  <a:cubicBezTo>
                    <a:pt x="2389" y="2427"/>
                    <a:pt x="2018" y="2733"/>
                    <a:pt x="1606" y="2892"/>
                  </a:cubicBezTo>
                  <a:cubicBezTo>
                    <a:pt x="1181" y="2733"/>
                    <a:pt x="810" y="2441"/>
                    <a:pt x="544" y="2069"/>
                  </a:cubicBezTo>
                  <a:cubicBezTo>
                    <a:pt x="226" y="1631"/>
                    <a:pt x="93" y="1114"/>
                    <a:pt x="160" y="622"/>
                  </a:cubicBezTo>
                  <a:cubicBezTo>
                    <a:pt x="187" y="489"/>
                    <a:pt x="213" y="383"/>
                    <a:pt x="266" y="304"/>
                  </a:cubicBezTo>
                  <a:cubicBezTo>
                    <a:pt x="358" y="171"/>
                    <a:pt x="532" y="105"/>
                    <a:pt x="704" y="105"/>
                  </a:cubicBezTo>
                  <a:cubicBezTo>
                    <a:pt x="770" y="105"/>
                    <a:pt x="850" y="118"/>
                    <a:pt x="916" y="132"/>
                  </a:cubicBezTo>
                  <a:cubicBezTo>
                    <a:pt x="1208" y="238"/>
                    <a:pt x="1420" y="503"/>
                    <a:pt x="1553" y="875"/>
                  </a:cubicBezTo>
                  <a:cubicBezTo>
                    <a:pt x="1553" y="901"/>
                    <a:pt x="1567" y="901"/>
                    <a:pt x="1593" y="901"/>
                  </a:cubicBezTo>
                  <a:cubicBezTo>
                    <a:pt x="1606" y="901"/>
                    <a:pt x="1632" y="901"/>
                    <a:pt x="1632" y="875"/>
                  </a:cubicBezTo>
                  <a:cubicBezTo>
                    <a:pt x="1752" y="503"/>
                    <a:pt x="1978" y="238"/>
                    <a:pt x="2257" y="132"/>
                  </a:cubicBezTo>
                  <a:cubicBezTo>
                    <a:pt x="2329" y="103"/>
                    <a:pt x="2405" y="90"/>
                    <a:pt x="2480" y="90"/>
                  </a:cubicBezTo>
                  <a:close/>
                  <a:moveTo>
                    <a:pt x="2467" y="0"/>
                  </a:moveTo>
                  <a:cubicBezTo>
                    <a:pt x="2388" y="0"/>
                    <a:pt x="2307" y="13"/>
                    <a:pt x="2230" y="38"/>
                  </a:cubicBezTo>
                  <a:cubicBezTo>
                    <a:pt x="1951" y="144"/>
                    <a:pt x="1726" y="383"/>
                    <a:pt x="1593" y="728"/>
                  </a:cubicBezTo>
                  <a:cubicBezTo>
                    <a:pt x="1447" y="397"/>
                    <a:pt x="1222" y="158"/>
                    <a:pt x="942" y="52"/>
                  </a:cubicBezTo>
                  <a:cubicBezTo>
                    <a:pt x="864" y="22"/>
                    <a:pt x="782" y="8"/>
                    <a:pt x="701" y="8"/>
                  </a:cubicBezTo>
                  <a:cubicBezTo>
                    <a:pt x="498" y="8"/>
                    <a:pt x="304" y="98"/>
                    <a:pt x="199" y="251"/>
                  </a:cubicBezTo>
                  <a:cubicBezTo>
                    <a:pt x="133" y="344"/>
                    <a:pt x="93" y="463"/>
                    <a:pt x="67" y="609"/>
                  </a:cubicBezTo>
                  <a:cubicBezTo>
                    <a:pt x="1" y="1126"/>
                    <a:pt x="146" y="1657"/>
                    <a:pt x="478" y="2122"/>
                  </a:cubicBezTo>
                  <a:cubicBezTo>
                    <a:pt x="744" y="2507"/>
                    <a:pt x="1142" y="2812"/>
                    <a:pt x="1567" y="2972"/>
                  </a:cubicBezTo>
                  <a:cubicBezTo>
                    <a:pt x="1579" y="2984"/>
                    <a:pt x="1579" y="2984"/>
                    <a:pt x="1606" y="2984"/>
                  </a:cubicBezTo>
                  <a:cubicBezTo>
                    <a:pt x="1620" y="2984"/>
                    <a:pt x="1632" y="2984"/>
                    <a:pt x="1632" y="2972"/>
                  </a:cubicBezTo>
                  <a:cubicBezTo>
                    <a:pt x="2071" y="2799"/>
                    <a:pt x="2455" y="2494"/>
                    <a:pt x="2721" y="2108"/>
                  </a:cubicBezTo>
                  <a:cubicBezTo>
                    <a:pt x="3053" y="1645"/>
                    <a:pt x="3186" y="1100"/>
                    <a:pt x="3106" y="596"/>
                  </a:cubicBezTo>
                  <a:cubicBezTo>
                    <a:pt x="3080" y="436"/>
                    <a:pt x="3039" y="330"/>
                    <a:pt x="2986" y="238"/>
                  </a:cubicBezTo>
                  <a:cubicBezTo>
                    <a:pt x="2871" y="84"/>
                    <a:pt x="2673" y="0"/>
                    <a:pt x="246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69"/>
            <p:cNvSpPr/>
            <p:nvPr/>
          </p:nvSpPr>
          <p:spPr>
            <a:xfrm>
              <a:off x="5906153" y="51478"/>
              <a:ext cx="22457" cy="879686"/>
            </a:xfrm>
            <a:custGeom>
              <a:avLst/>
              <a:gdLst/>
              <a:ahLst/>
              <a:cxnLst/>
              <a:rect l="l" t="t" r="r" b="b"/>
              <a:pathLst>
                <a:path w="227" h="8892" extrusionOk="0">
                  <a:moveTo>
                    <a:pt x="107" y="0"/>
                  </a:moveTo>
                  <a:cubicBezTo>
                    <a:pt x="54" y="0"/>
                    <a:pt x="1" y="53"/>
                    <a:pt x="1" y="106"/>
                  </a:cubicBezTo>
                  <a:lnTo>
                    <a:pt x="1" y="837"/>
                  </a:lnTo>
                  <a:cubicBezTo>
                    <a:pt x="1" y="890"/>
                    <a:pt x="54" y="943"/>
                    <a:pt x="107" y="943"/>
                  </a:cubicBezTo>
                  <a:cubicBezTo>
                    <a:pt x="174" y="943"/>
                    <a:pt x="227" y="890"/>
                    <a:pt x="227" y="837"/>
                  </a:cubicBezTo>
                  <a:lnTo>
                    <a:pt x="227" y="106"/>
                  </a:lnTo>
                  <a:cubicBezTo>
                    <a:pt x="227" y="53"/>
                    <a:pt x="174" y="0"/>
                    <a:pt x="107" y="0"/>
                  </a:cubicBezTo>
                  <a:close/>
                  <a:moveTo>
                    <a:pt x="107" y="1593"/>
                  </a:moveTo>
                  <a:cubicBezTo>
                    <a:pt x="54" y="1593"/>
                    <a:pt x="1" y="1633"/>
                    <a:pt x="1" y="1699"/>
                  </a:cubicBezTo>
                  <a:lnTo>
                    <a:pt x="1" y="2415"/>
                  </a:lnTo>
                  <a:cubicBezTo>
                    <a:pt x="1" y="2482"/>
                    <a:pt x="54" y="2535"/>
                    <a:pt x="107" y="2535"/>
                  </a:cubicBezTo>
                  <a:cubicBezTo>
                    <a:pt x="174" y="2535"/>
                    <a:pt x="227" y="2482"/>
                    <a:pt x="227" y="2415"/>
                  </a:cubicBezTo>
                  <a:lnTo>
                    <a:pt x="227" y="1699"/>
                  </a:lnTo>
                  <a:cubicBezTo>
                    <a:pt x="227" y="1633"/>
                    <a:pt x="174" y="1593"/>
                    <a:pt x="107" y="1593"/>
                  </a:cubicBezTo>
                  <a:close/>
                  <a:moveTo>
                    <a:pt x="107" y="3185"/>
                  </a:moveTo>
                  <a:cubicBezTo>
                    <a:pt x="54" y="3185"/>
                    <a:pt x="1" y="3225"/>
                    <a:pt x="1" y="3291"/>
                  </a:cubicBezTo>
                  <a:lnTo>
                    <a:pt x="1" y="4008"/>
                  </a:lnTo>
                  <a:cubicBezTo>
                    <a:pt x="1" y="4075"/>
                    <a:pt x="54" y="4114"/>
                    <a:pt x="107" y="4114"/>
                  </a:cubicBezTo>
                  <a:cubicBezTo>
                    <a:pt x="174" y="4114"/>
                    <a:pt x="227" y="4075"/>
                    <a:pt x="227" y="4008"/>
                  </a:cubicBezTo>
                  <a:lnTo>
                    <a:pt x="227" y="3291"/>
                  </a:lnTo>
                  <a:cubicBezTo>
                    <a:pt x="227" y="3225"/>
                    <a:pt x="174" y="3185"/>
                    <a:pt x="107" y="3185"/>
                  </a:cubicBezTo>
                  <a:close/>
                  <a:moveTo>
                    <a:pt x="107" y="4778"/>
                  </a:moveTo>
                  <a:cubicBezTo>
                    <a:pt x="54" y="4778"/>
                    <a:pt x="1" y="4818"/>
                    <a:pt x="1" y="4884"/>
                  </a:cubicBezTo>
                  <a:lnTo>
                    <a:pt x="1" y="5600"/>
                  </a:lnTo>
                  <a:cubicBezTo>
                    <a:pt x="1" y="5667"/>
                    <a:pt x="54" y="5707"/>
                    <a:pt x="107" y="5707"/>
                  </a:cubicBezTo>
                  <a:cubicBezTo>
                    <a:pt x="174" y="5707"/>
                    <a:pt x="227" y="5667"/>
                    <a:pt x="227" y="5600"/>
                  </a:cubicBezTo>
                  <a:lnTo>
                    <a:pt x="227" y="4884"/>
                  </a:lnTo>
                  <a:cubicBezTo>
                    <a:pt x="227" y="4818"/>
                    <a:pt x="174" y="4778"/>
                    <a:pt x="107" y="4778"/>
                  </a:cubicBezTo>
                  <a:close/>
                  <a:moveTo>
                    <a:pt x="107" y="6357"/>
                  </a:moveTo>
                  <a:cubicBezTo>
                    <a:pt x="54" y="6357"/>
                    <a:pt x="1" y="6410"/>
                    <a:pt x="1" y="6476"/>
                  </a:cubicBezTo>
                  <a:lnTo>
                    <a:pt x="1" y="7193"/>
                  </a:lnTo>
                  <a:cubicBezTo>
                    <a:pt x="1" y="7260"/>
                    <a:pt x="54" y="7299"/>
                    <a:pt x="107" y="7299"/>
                  </a:cubicBezTo>
                  <a:cubicBezTo>
                    <a:pt x="174" y="7299"/>
                    <a:pt x="227" y="7260"/>
                    <a:pt x="227" y="7193"/>
                  </a:cubicBezTo>
                  <a:lnTo>
                    <a:pt x="227" y="6476"/>
                  </a:lnTo>
                  <a:cubicBezTo>
                    <a:pt x="227" y="6410"/>
                    <a:pt x="174" y="6357"/>
                    <a:pt x="107" y="6357"/>
                  </a:cubicBezTo>
                  <a:close/>
                  <a:moveTo>
                    <a:pt x="107" y="7950"/>
                  </a:moveTo>
                  <a:cubicBezTo>
                    <a:pt x="54" y="7950"/>
                    <a:pt x="1" y="8003"/>
                    <a:pt x="1" y="8056"/>
                  </a:cubicBezTo>
                  <a:lnTo>
                    <a:pt x="1" y="8785"/>
                  </a:lnTo>
                  <a:cubicBezTo>
                    <a:pt x="1" y="8838"/>
                    <a:pt x="54" y="8891"/>
                    <a:pt x="107" y="8891"/>
                  </a:cubicBezTo>
                  <a:cubicBezTo>
                    <a:pt x="174" y="8891"/>
                    <a:pt x="227" y="8838"/>
                    <a:pt x="227" y="8785"/>
                  </a:cubicBezTo>
                  <a:lnTo>
                    <a:pt x="227" y="8056"/>
                  </a:lnTo>
                  <a:cubicBezTo>
                    <a:pt x="227" y="8003"/>
                    <a:pt x="174" y="7950"/>
                    <a:pt x="107" y="795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69"/>
            <p:cNvSpPr/>
            <p:nvPr/>
          </p:nvSpPr>
          <p:spPr>
            <a:xfrm>
              <a:off x="5774872" y="915339"/>
              <a:ext cx="285017" cy="264143"/>
            </a:xfrm>
            <a:custGeom>
              <a:avLst/>
              <a:gdLst/>
              <a:ahLst/>
              <a:cxnLst/>
              <a:rect l="l" t="t" r="r" b="b"/>
              <a:pathLst>
                <a:path w="2881" h="2670" extrusionOk="0">
                  <a:moveTo>
                    <a:pt x="1441" y="0"/>
                  </a:moveTo>
                  <a:cubicBezTo>
                    <a:pt x="1391" y="0"/>
                    <a:pt x="1341" y="27"/>
                    <a:pt x="1315" y="80"/>
                  </a:cubicBezTo>
                  <a:lnTo>
                    <a:pt x="996" y="731"/>
                  </a:lnTo>
                  <a:cubicBezTo>
                    <a:pt x="970" y="770"/>
                    <a:pt x="930" y="810"/>
                    <a:pt x="890" y="810"/>
                  </a:cubicBezTo>
                  <a:lnTo>
                    <a:pt x="174" y="916"/>
                  </a:lnTo>
                  <a:cubicBezTo>
                    <a:pt x="54" y="929"/>
                    <a:pt x="1" y="1076"/>
                    <a:pt x="94" y="1155"/>
                  </a:cubicBezTo>
                  <a:lnTo>
                    <a:pt x="611" y="1660"/>
                  </a:lnTo>
                  <a:cubicBezTo>
                    <a:pt x="638" y="1699"/>
                    <a:pt x="651" y="1739"/>
                    <a:pt x="651" y="1792"/>
                  </a:cubicBezTo>
                  <a:lnTo>
                    <a:pt x="531" y="2509"/>
                  </a:lnTo>
                  <a:cubicBezTo>
                    <a:pt x="510" y="2594"/>
                    <a:pt x="583" y="2670"/>
                    <a:pt x="667" y="2670"/>
                  </a:cubicBezTo>
                  <a:cubicBezTo>
                    <a:pt x="688" y="2670"/>
                    <a:pt x="710" y="2665"/>
                    <a:pt x="731" y="2654"/>
                  </a:cubicBezTo>
                  <a:lnTo>
                    <a:pt x="1381" y="2323"/>
                  </a:lnTo>
                  <a:cubicBezTo>
                    <a:pt x="1401" y="2310"/>
                    <a:pt x="1421" y="2303"/>
                    <a:pt x="1441" y="2303"/>
                  </a:cubicBezTo>
                  <a:cubicBezTo>
                    <a:pt x="1461" y="2303"/>
                    <a:pt x="1480" y="2310"/>
                    <a:pt x="1501" y="2323"/>
                  </a:cubicBezTo>
                  <a:lnTo>
                    <a:pt x="2150" y="2654"/>
                  </a:lnTo>
                  <a:cubicBezTo>
                    <a:pt x="2172" y="2665"/>
                    <a:pt x="2194" y="2670"/>
                    <a:pt x="2215" y="2670"/>
                  </a:cubicBezTo>
                  <a:cubicBezTo>
                    <a:pt x="2299" y="2670"/>
                    <a:pt x="2371" y="2594"/>
                    <a:pt x="2350" y="2509"/>
                  </a:cubicBezTo>
                  <a:lnTo>
                    <a:pt x="2230" y="1792"/>
                  </a:lnTo>
                  <a:cubicBezTo>
                    <a:pt x="2230" y="1739"/>
                    <a:pt x="2244" y="1699"/>
                    <a:pt x="2270" y="1660"/>
                  </a:cubicBezTo>
                  <a:lnTo>
                    <a:pt x="2787" y="1155"/>
                  </a:lnTo>
                  <a:cubicBezTo>
                    <a:pt x="2881" y="1076"/>
                    <a:pt x="2828" y="929"/>
                    <a:pt x="2708" y="916"/>
                  </a:cubicBezTo>
                  <a:lnTo>
                    <a:pt x="1991" y="810"/>
                  </a:lnTo>
                  <a:cubicBezTo>
                    <a:pt x="1952" y="810"/>
                    <a:pt x="1912" y="770"/>
                    <a:pt x="1885" y="731"/>
                  </a:cubicBezTo>
                  <a:lnTo>
                    <a:pt x="1566" y="80"/>
                  </a:lnTo>
                  <a:cubicBezTo>
                    <a:pt x="1540" y="27"/>
                    <a:pt x="1490" y="0"/>
                    <a:pt x="1441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69"/>
            <p:cNvSpPr/>
            <p:nvPr/>
          </p:nvSpPr>
          <p:spPr>
            <a:xfrm>
              <a:off x="5773586" y="911382"/>
              <a:ext cx="287590" cy="273245"/>
            </a:xfrm>
            <a:custGeom>
              <a:avLst/>
              <a:gdLst/>
              <a:ahLst/>
              <a:cxnLst/>
              <a:rect l="l" t="t" r="r" b="b"/>
              <a:pathLst>
                <a:path w="2907" h="2762" extrusionOk="0">
                  <a:moveTo>
                    <a:pt x="1454" y="97"/>
                  </a:moveTo>
                  <a:cubicBezTo>
                    <a:pt x="1490" y="97"/>
                    <a:pt x="1527" y="113"/>
                    <a:pt x="1540" y="146"/>
                  </a:cubicBezTo>
                  <a:lnTo>
                    <a:pt x="1859" y="797"/>
                  </a:lnTo>
                  <a:cubicBezTo>
                    <a:pt x="1885" y="850"/>
                    <a:pt x="1938" y="890"/>
                    <a:pt x="2004" y="890"/>
                  </a:cubicBezTo>
                  <a:lnTo>
                    <a:pt x="2721" y="996"/>
                  </a:lnTo>
                  <a:cubicBezTo>
                    <a:pt x="2761" y="1010"/>
                    <a:pt x="2788" y="1036"/>
                    <a:pt x="2800" y="1063"/>
                  </a:cubicBezTo>
                  <a:cubicBezTo>
                    <a:pt x="2814" y="1102"/>
                    <a:pt x="2800" y="1142"/>
                    <a:pt x="2774" y="1169"/>
                  </a:cubicBezTo>
                  <a:lnTo>
                    <a:pt x="2257" y="1673"/>
                  </a:lnTo>
                  <a:cubicBezTo>
                    <a:pt x="2216" y="1712"/>
                    <a:pt x="2190" y="1779"/>
                    <a:pt x="2204" y="1832"/>
                  </a:cubicBezTo>
                  <a:lnTo>
                    <a:pt x="2323" y="2549"/>
                  </a:lnTo>
                  <a:cubicBezTo>
                    <a:pt x="2336" y="2588"/>
                    <a:pt x="2310" y="2629"/>
                    <a:pt x="2283" y="2641"/>
                  </a:cubicBezTo>
                  <a:cubicBezTo>
                    <a:pt x="2268" y="2657"/>
                    <a:pt x="2247" y="2663"/>
                    <a:pt x="2225" y="2663"/>
                  </a:cubicBezTo>
                  <a:cubicBezTo>
                    <a:pt x="2210" y="2663"/>
                    <a:pt x="2193" y="2660"/>
                    <a:pt x="2177" y="2655"/>
                  </a:cubicBezTo>
                  <a:lnTo>
                    <a:pt x="1540" y="2310"/>
                  </a:lnTo>
                  <a:cubicBezTo>
                    <a:pt x="1514" y="2296"/>
                    <a:pt x="1487" y="2296"/>
                    <a:pt x="1447" y="2296"/>
                  </a:cubicBezTo>
                  <a:cubicBezTo>
                    <a:pt x="1420" y="2296"/>
                    <a:pt x="1394" y="2296"/>
                    <a:pt x="1367" y="2310"/>
                  </a:cubicBezTo>
                  <a:lnTo>
                    <a:pt x="730" y="2655"/>
                  </a:lnTo>
                  <a:cubicBezTo>
                    <a:pt x="714" y="2660"/>
                    <a:pt x="698" y="2663"/>
                    <a:pt x="682" y="2663"/>
                  </a:cubicBezTo>
                  <a:cubicBezTo>
                    <a:pt x="660" y="2663"/>
                    <a:pt x="640" y="2657"/>
                    <a:pt x="624" y="2641"/>
                  </a:cubicBezTo>
                  <a:cubicBezTo>
                    <a:pt x="597" y="2629"/>
                    <a:pt x="571" y="2588"/>
                    <a:pt x="585" y="2549"/>
                  </a:cubicBezTo>
                  <a:lnTo>
                    <a:pt x="704" y="1832"/>
                  </a:lnTo>
                  <a:cubicBezTo>
                    <a:pt x="717" y="1779"/>
                    <a:pt x="691" y="1712"/>
                    <a:pt x="651" y="1673"/>
                  </a:cubicBezTo>
                  <a:lnTo>
                    <a:pt x="134" y="1169"/>
                  </a:lnTo>
                  <a:cubicBezTo>
                    <a:pt x="107" y="1142"/>
                    <a:pt x="93" y="1102"/>
                    <a:pt x="107" y="1063"/>
                  </a:cubicBezTo>
                  <a:cubicBezTo>
                    <a:pt x="120" y="1036"/>
                    <a:pt x="146" y="1010"/>
                    <a:pt x="187" y="996"/>
                  </a:cubicBezTo>
                  <a:lnTo>
                    <a:pt x="903" y="890"/>
                  </a:lnTo>
                  <a:cubicBezTo>
                    <a:pt x="969" y="890"/>
                    <a:pt x="1022" y="850"/>
                    <a:pt x="1049" y="797"/>
                  </a:cubicBezTo>
                  <a:lnTo>
                    <a:pt x="1367" y="146"/>
                  </a:lnTo>
                  <a:cubicBezTo>
                    <a:pt x="1380" y="113"/>
                    <a:pt x="1417" y="97"/>
                    <a:pt x="1454" y="97"/>
                  </a:cubicBezTo>
                  <a:close/>
                  <a:moveTo>
                    <a:pt x="1447" y="1"/>
                  </a:moveTo>
                  <a:cubicBezTo>
                    <a:pt x="1381" y="1"/>
                    <a:pt x="1314" y="40"/>
                    <a:pt x="1288" y="107"/>
                  </a:cubicBezTo>
                  <a:lnTo>
                    <a:pt x="969" y="757"/>
                  </a:lnTo>
                  <a:cubicBezTo>
                    <a:pt x="956" y="783"/>
                    <a:pt x="930" y="797"/>
                    <a:pt x="889" y="810"/>
                  </a:cubicBezTo>
                  <a:lnTo>
                    <a:pt x="173" y="916"/>
                  </a:lnTo>
                  <a:cubicBezTo>
                    <a:pt x="107" y="916"/>
                    <a:pt x="40" y="969"/>
                    <a:pt x="27" y="1036"/>
                  </a:cubicBezTo>
                  <a:cubicBezTo>
                    <a:pt x="1" y="1102"/>
                    <a:pt x="14" y="1182"/>
                    <a:pt x="67" y="1235"/>
                  </a:cubicBezTo>
                  <a:lnTo>
                    <a:pt x="585" y="1739"/>
                  </a:lnTo>
                  <a:cubicBezTo>
                    <a:pt x="611" y="1753"/>
                    <a:pt x="624" y="1792"/>
                    <a:pt x="611" y="1819"/>
                  </a:cubicBezTo>
                  <a:lnTo>
                    <a:pt x="491" y="2535"/>
                  </a:lnTo>
                  <a:cubicBezTo>
                    <a:pt x="479" y="2602"/>
                    <a:pt x="505" y="2682"/>
                    <a:pt x="571" y="2721"/>
                  </a:cubicBezTo>
                  <a:cubicBezTo>
                    <a:pt x="600" y="2743"/>
                    <a:pt x="638" y="2753"/>
                    <a:pt x="677" y="2753"/>
                  </a:cubicBezTo>
                  <a:cubicBezTo>
                    <a:pt x="708" y="2753"/>
                    <a:pt x="741" y="2747"/>
                    <a:pt x="771" y="2735"/>
                  </a:cubicBezTo>
                  <a:lnTo>
                    <a:pt x="1408" y="2402"/>
                  </a:lnTo>
                  <a:cubicBezTo>
                    <a:pt x="1421" y="2389"/>
                    <a:pt x="1437" y="2383"/>
                    <a:pt x="1454" y="2383"/>
                  </a:cubicBezTo>
                  <a:cubicBezTo>
                    <a:pt x="1470" y="2383"/>
                    <a:pt x="1487" y="2389"/>
                    <a:pt x="1500" y="2402"/>
                  </a:cubicBezTo>
                  <a:lnTo>
                    <a:pt x="2137" y="2735"/>
                  </a:lnTo>
                  <a:cubicBezTo>
                    <a:pt x="2163" y="2747"/>
                    <a:pt x="2204" y="2761"/>
                    <a:pt x="2230" y="2761"/>
                  </a:cubicBezTo>
                  <a:cubicBezTo>
                    <a:pt x="2270" y="2761"/>
                    <a:pt x="2310" y="2747"/>
                    <a:pt x="2336" y="2721"/>
                  </a:cubicBezTo>
                  <a:cubicBezTo>
                    <a:pt x="2390" y="2682"/>
                    <a:pt x="2429" y="2602"/>
                    <a:pt x="2416" y="2535"/>
                  </a:cubicBezTo>
                  <a:lnTo>
                    <a:pt x="2283" y="1819"/>
                  </a:lnTo>
                  <a:cubicBezTo>
                    <a:pt x="2283" y="1792"/>
                    <a:pt x="2296" y="1753"/>
                    <a:pt x="2323" y="1739"/>
                  </a:cubicBezTo>
                  <a:lnTo>
                    <a:pt x="2841" y="1235"/>
                  </a:lnTo>
                  <a:cubicBezTo>
                    <a:pt x="2894" y="1182"/>
                    <a:pt x="2907" y="1102"/>
                    <a:pt x="2880" y="1036"/>
                  </a:cubicBezTo>
                  <a:cubicBezTo>
                    <a:pt x="2867" y="969"/>
                    <a:pt x="2800" y="916"/>
                    <a:pt x="2735" y="916"/>
                  </a:cubicBezTo>
                  <a:lnTo>
                    <a:pt x="2018" y="810"/>
                  </a:lnTo>
                  <a:cubicBezTo>
                    <a:pt x="1978" y="797"/>
                    <a:pt x="1951" y="783"/>
                    <a:pt x="1938" y="757"/>
                  </a:cubicBezTo>
                  <a:lnTo>
                    <a:pt x="1620" y="107"/>
                  </a:lnTo>
                  <a:cubicBezTo>
                    <a:pt x="1593" y="40"/>
                    <a:pt x="1526" y="1"/>
                    <a:pt x="14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69"/>
            <p:cNvSpPr/>
            <p:nvPr/>
          </p:nvSpPr>
          <p:spPr>
            <a:xfrm>
              <a:off x="6478564" y="-116604"/>
              <a:ext cx="21072" cy="1981271"/>
            </a:xfrm>
            <a:custGeom>
              <a:avLst/>
              <a:gdLst/>
              <a:ahLst/>
              <a:cxnLst/>
              <a:rect l="l" t="t" r="r" b="b"/>
              <a:pathLst>
                <a:path w="213" h="20027" extrusionOk="0">
                  <a:moveTo>
                    <a:pt x="107" y="1"/>
                  </a:moveTo>
                  <a:cubicBezTo>
                    <a:pt x="41" y="1"/>
                    <a:pt x="1" y="54"/>
                    <a:pt x="1" y="120"/>
                  </a:cubicBezTo>
                  <a:lnTo>
                    <a:pt x="1" y="837"/>
                  </a:lnTo>
                  <a:cubicBezTo>
                    <a:pt x="1" y="903"/>
                    <a:pt x="41" y="943"/>
                    <a:pt x="107" y="943"/>
                  </a:cubicBezTo>
                  <a:cubicBezTo>
                    <a:pt x="160" y="943"/>
                    <a:pt x="213" y="903"/>
                    <a:pt x="213" y="837"/>
                  </a:cubicBezTo>
                  <a:lnTo>
                    <a:pt x="213" y="120"/>
                  </a:lnTo>
                  <a:cubicBezTo>
                    <a:pt x="213" y="54"/>
                    <a:pt x="160" y="1"/>
                    <a:pt x="107" y="1"/>
                  </a:cubicBezTo>
                  <a:close/>
                  <a:moveTo>
                    <a:pt x="107" y="1593"/>
                  </a:moveTo>
                  <a:cubicBezTo>
                    <a:pt x="41" y="1593"/>
                    <a:pt x="1" y="1646"/>
                    <a:pt x="1" y="1699"/>
                  </a:cubicBezTo>
                  <a:lnTo>
                    <a:pt x="1" y="2430"/>
                  </a:lnTo>
                  <a:cubicBezTo>
                    <a:pt x="1" y="2483"/>
                    <a:pt x="41" y="2536"/>
                    <a:pt x="107" y="2536"/>
                  </a:cubicBezTo>
                  <a:cubicBezTo>
                    <a:pt x="160" y="2536"/>
                    <a:pt x="213" y="2483"/>
                    <a:pt x="213" y="2430"/>
                  </a:cubicBezTo>
                  <a:lnTo>
                    <a:pt x="213" y="1699"/>
                  </a:lnTo>
                  <a:cubicBezTo>
                    <a:pt x="213" y="1646"/>
                    <a:pt x="160" y="1593"/>
                    <a:pt x="107" y="1593"/>
                  </a:cubicBezTo>
                  <a:close/>
                  <a:moveTo>
                    <a:pt x="107" y="3185"/>
                  </a:moveTo>
                  <a:cubicBezTo>
                    <a:pt x="41" y="3185"/>
                    <a:pt x="1" y="3239"/>
                    <a:pt x="1" y="3292"/>
                  </a:cubicBezTo>
                  <a:lnTo>
                    <a:pt x="1" y="4022"/>
                  </a:lnTo>
                  <a:cubicBezTo>
                    <a:pt x="1" y="4075"/>
                    <a:pt x="41" y="4128"/>
                    <a:pt x="107" y="4128"/>
                  </a:cubicBezTo>
                  <a:cubicBezTo>
                    <a:pt x="160" y="4128"/>
                    <a:pt x="213" y="4075"/>
                    <a:pt x="213" y="4022"/>
                  </a:cubicBezTo>
                  <a:lnTo>
                    <a:pt x="213" y="3292"/>
                  </a:lnTo>
                  <a:cubicBezTo>
                    <a:pt x="213" y="3239"/>
                    <a:pt x="160" y="3185"/>
                    <a:pt x="107" y="3185"/>
                  </a:cubicBezTo>
                  <a:close/>
                  <a:moveTo>
                    <a:pt x="107" y="4778"/>
                  </a:moveTo>
                  <a:cubicBezTo>
                    <a:pt x="41" y="4778"/>
                    <a:pt x="1" y="4831"/>
                    <a:pt x="1" y="4884"/>
                  </a:cubicBezTo>
                  <a:lnTo>
                    <a:pt x="1" y="5615"/>
                  </a:lnTo>
                  <a:cubicBezTo>
                    <a:pt x="1" y="5668"/>
                    <a:pt x="41" y="5721"/>
                    <a:pt x="107" y="5721"/>
                  </a:cubicBezTo>
                  <a:cubicBezTo>
                    <a:pt x="160" y="5721"/>
                    <a:pt x="213" y="5668"/>
                    <a:pt x="213" y="5615"/>
                  </a:cubicBezTo>
                  <a:lnTo>
                    <a:pt x="213" y="4884"/>
                  </a:lnTo>
                  <a:cubicBezTo>
                    <a:pt x="213" y="4831"/>
                    <a:pt x="160" y="4778"/>
                    <a:pt x="107" y="4778"/>
                  </a:cubicBezTo>
                  <a:close/>
                  <a:moveTo>
                    <a:pt x="107" y="6370"/>
                  </a:moveTo>
                  <a:cubicBezTo>
                    <a:pt x="41" y="6370"/>
                    <a:pt x="1" y="6411"/>
                    <a:pt x="1" y="6477"/>
                  </a:cubicBezTo>
                  <a:lnTo>
                    <a:pt x="1" y="7193"/>
                  </a:lnTo>
                  <a:cubicBezTo>
                    <a:pt x="1" y="7260"/>
                    <a:pt x="41" y="7313"/>
                    <a:pt x="107" y="7313"/>
                  </a:cubicBezTo>
                  <a:cubicBezTo>
                    <a:pt x="160" y="7313"/>
                    <a:pt x="213" y="7260"/>
                    <a:pt x="213" y="7193"/>
                  </a:cubicBezTo>
                  <a:lnTo>
                    <a:pt x="213" y="6477"/>
                  </a:lnTo>
                  <a:cubicBezTo>
                    <a:pt x="213" y="6411"/>
                    <a:pt x="160" y="6370"/>
                    <a:pt x="107" y="6370"/>
                  </a:cubicBezTo>
                  <a:close/>
                  <a:moveTo>
                    <a:pt x="107" y="7963"/>
                  </a:moveTo>
                  <a:cubicBezTo>
                    <a:pt x="41" y="7963"/>
                    <a:pt x="1" y="8003"/>
                    <a:pt x="1" y="8069"/>
                  </a:cubicBezTo>
                  <a:lnTo>
                    <a:pt x="1" y="8786"/>
                  </a:lnTo>
                  <a:cubicBezTo>
                    <a:pt x="1" y="8853"/>
                    <a:pt x="41" y="8892"/>
                    <a:pt x="107" y="8892"/>
                  </a:cubicBezTo>
                  <a:cubicBezTo>
                    <a:pt x="160" y="8892"/>
                    <a:pt x="213" y="8853"/>
                    <a:pt x="213" y="8786"/>
                  </a:cubicBezTo>
                  <a:lnTo>
                    <a:pt x="213" y="8069"/>
                  </a:lnTo>
                  <a:cubicBezTo>
                    <a:pt x="213" y="8003"/>
                    <a:pt x="160" y="7963"/>
                    <a:pt x="107" y="7963"/>
                  </a:cubicBezTo>
                  <a:close/>
                  <a:moveTo>
                    <a:pt x="107" y="9543"/>
                  </a:moveTo>
                  <a:cubicBezTo>
                    <a:pt x="41" y="9543"/>
                    <a:pt x="1" y="9596"/>
                    <a:pt x="1" y="9662"/>
                  </a:cubicBezTo>
                  <a:lnTo>
                    <a:pt x="1" y="10378"/>
                  </a:lnTo>
                  <a:cubicBezTo>
                    <a:pt x="1" y="10445"/>
                    <a:pt x="41" y="10484"/>
                    <a:pt x="107" y="10484"/>
                  </a:cubicBezTo>
                  <a:cubicBezTo>
                    <a:pt x="160" y="10484"/>
                    <a:pt x="213" y="10445"/>
                    <a:pt x="213" y="10378"/>
                  </a:cubicBezTo>
                  <a:lnTo>
                    <a:pt x="213" y="9662"/>
                  </a:lnTo>
                  <a:cubicBezTo>
                    <a:pt x="213" y="9596"/>
                    <a:pt x="160" y="9543"/>
                    <a:pt x="107" y="9543"/>
                  </a:cubicBezTo>
                  <a:close/>
                  <a:moveTo>
                    <a:pt x="107" y="11135"/>
                  </a:moveTo>
                  <a:cubicBezTo>
                    <a:pt x="41" y="11135"/>
                    <a:pt x="1" y="11188"/>
                    <a:pt x="1" y="11241"/>
                  </a:cubicBezTo>
                  <a:lnTo>
                    <a:pt x="1" y="11971"/>
                  </a:lnTo>
                  <a:cubicBezTo>
                    <a:pt x="1" y="12024"/>
                    <a:pt x="41" y="12077"/>
                    <a:pt x="107" y="12077"/>
                  </a:cubicBezTo>
                  <a:cubicBezTo>
                    <a:pt x="160" y="12077"/>
                    <a:pt x="213" y="12024"/>
                    <a:pt x="213" y="11971"/>
                  </a:cubicBezTo>
                  <a:lnTo>
                    <a:pt x="213" y="11241"/>
                  </a:lnTo>
                  <a:cubicBezTo>
                    <a:pt x="213" y="11188"/>
                    <a:pt x="160" y="11135"/>
                    <a:pt x="107" y="11135"/>
                  </a:cubicBezTo>
                  <a:close/>
                  <a:moveTo>
                    <a:pt x="107" y="12728"/>
                  </a:moveTo>
                  <a:cubicBezTo>
                    <a:pt x="41" y="12728"/>
                    <a:pt x="1" y="12781"/>
                    <a:pt x="1" y="12834"/>
                  </a:cubicBezTo>
                  <a:lnTo>
                    <a:pt x="1" y="13563"/>
                  </a:lnTo>
                  <a:cubicBezTo>
                    <a:pt x="1" y="13616"/>
                    <a:pt x="41" y="13669"/>
                    <a:pt x="107" y="13669"/>
                  </a:cubicBezTo>
                  <a:cubicBezTo>
                    <a:pt x="160" y="13669"/>
                    <a:pt x="213" y="13616"/>
                    <a:pt x="213" y="13563"/>
                  </a:cubicBezTo>
                  <a:lnTo>
                    <a:pt x="213" y="12834"/>
                  </a:lnTo>
                  <a:cubicBezTo>
                    <a:pt x="213" y="12781"/>
                    <a:pt x="160" y="12728"/>
                    <a:pt x="107" y="12728"/>
                  </a:cubicBezTo>
                  <a:close/>
                  <a:moveTo>
                    <a:pt x="107" y="14320"/>
                  </a:moveTo>
                  <a:cubicBezTo>
                    <a:pt x="41" y="14320"/>
                    <a:pt x="1" y="14373"/>
                    <a:pt x="1" y="14426"/>
                  </a:cubicBezTo>
                  <a:lnTo>
                    <a:pt x="1" y="15156"/>
                  </a:lnTo>
                  <a:cubicBezTo>
                    <a:pt x="1" y="15209"/>
                    <a:pt x="41" y="15262"/>
                    <a:pt x="107" y="15262"/>
                  </a:cubicBezTo>
                  <a:cubicBezTo>
                    <a:pt x="160" y="15262"/>
                    <a:pt x="213" y="15209"/>
                    <a:pt x="213" y="15156"/>
                  </a:cubicBezTo>
                  <a:lnTo>
                    <a:pt x="213" y="14426"/>
                  </a:lnTo>
                  <a:cubicBezTo>
                    <a:pt x="213" y="14373"/>
                    <a:pt x="160" y="14320"/>
                    <a:pt x="107" y="14320"/>
                  </a:cubicBezTo>
                  <a:close/>
                  <a:moveTo>
                    <a:pt x="107" y="15913"/>
                  </a:moveTo>
                  <a:cubicBezTo>
                    <a:pt x="41" y="15913"/>
                    <a:pt x="1" y="15966"/>
                    <a:pt x="1" y="16019"/>
                  </a:cubicBezTo>
                  <a:lnTo>
                    <a:pt x="1" y="16748"/>
                  </a:lnTo>
                  <a:cubicBezTo>
                    <a:pt x="1" y="16801"/>
                    <a:pt x="41" y="16854"/>
                    <a:pt x="107" y="16854"/>
                  </a:cubicBezTo>
                  <a:cubicBezTo>
                    <a:pt x="160" y="16854"/>
                    <a:pt x="213" y="16801"/>
                    <a:pt x="213" y="16748"/>
                  </a:cubicBezTo>
                  <a:lnTo>
                    <a:pt x="213" y="16019"/>
                  </a:lnTo>
                  <a:cubicBezTo>
                    <a:pt x="213" y="15966"/>
                    <a:pt x="160" y="15913"/>
                    <a:pt x="107" y="15913"/>
                  </a:cubicBezTo>
                  <a:close/>
                  <a:moveTo>
                    <a:pt x="107" y="17505"/>
                  </a:moveTo>
                  <a:cubicBezTo>
                    <a:pt x="41" y="17505"/>
                    <a:pt x="1" y="17544"/>
                    <a:pt x="1" y="17611"/>
                  </a:cubicBezTo>
                  <a:lnTo>
                    <a:pt x="1" y="18328"/>
                  </a:lnTo>
                  <a:cubicBezTo>
                    <a:pt x="1" y="18394"/>
                    <a:pt x="41" y="18447"/>
                    <a:pt x="107" y="18447"/>
                  </a:cubicBezTo>
                  <a:cubicBezTo>
                    <a:pt x="160" y="18447"/>
                    <a:pt x="213" y="18394"/>
                    <a:pt x="213" y="18328"/>
                  </a:cubicBezTo>
                  <a:lnTo>
                    <a:pt x="213" y="17611"/>
                  </a:lnTo>
                  <a:cubicBezTo>
                    <a:pt x="213" y="17544"/>
                    <a:pt x="160" y="17505"/>
                    <a:pt x="107" y="17505"/>
                  </a:cubicBezTo>
                  <a:close/>
                  <a:moveTo>
                    <a:pt x="107" y="19097"/>
                  </a:moveTo>
                  <a:cubicBezTo>
                    <a:pt x="41" y="19097"/>
                    <a:pt x="1" y="19137"/>
                    <a:pt x="1" y="19204"/>
                  </a:cubicBezTo>
                  <a:lnTo>
                    <a:pt x="1" y="19920"/>
                  </a:lnTo>
                  <a:cubicBezTo>
                    <a:pt x="1" y="19986"/>
                    <a:pt x="41" y="20026"/>
                    <a:pt x="107" y="20026"/>
                  </a:cubicBezTo>
                  <a:cubicBezTo>
                    <a:pt x="160" y="20026"/>
                    <a:pt x="213" y="19986"/>
                    <a:pt x="213" y="19920"/>
                  </a:cubicBezTo>
                  <a:lnTo>
                    <a:pt x="213" y="19204"/>
                  </a:lnTo>
                  <a:cubicBezTo>
                    <a:pt x="213" y="19137"/>
                    <a:pt x="160" y="19097"/>
                    <a:pt x="107" y="19097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69"/>
            <p:cNvSpPr/>
            <p:nvPr/>
          </p:nvSpPr>
          <p:spPr>
            <a:xfrm>
              <a:off x="6348669" y="1845483"/>
              <a:ext cx="279675" cy="258801"/>
            </a:xfrm>
            <a:custGeom>
              <a:avLst/>
              <a:gdLst/>
              <a:ahLst/>
              <a:cxnLst/>
              <a:rect l="l" t="t" r="r" b="b"/>
              <a:pathLst>
                <a:path w="2827" h="2616" extrusionOk="0">
                  <a:moveTo>
                    <a:pt x="1420" y="0"/>
                  </a:moveTo>
                  <a:cubicBezTo>
                    <a:pt x="1361" y="0"/>
                    <a:pt x="1301" y="34"/>
                    <a:pt x="1274" y="100"/>
                  </a:cubicBezTo>
                  <a:lnTo>
                    <a:pt x="982" y="684"/>
                  </a:lnTo>
                  <a:cubicBezTo>
                    <a:pt x="956" y="737"/>
                    <a:pt x="903" y="777"/>
                    <a:pt x="850" y="777"/>
                  </a:cubicBezTo>
                  <a:lnTo>
                    <a:pt x="199" y="870"/>
                  </a:lnTo>
                  <a:cubicBezTo>
                    <a:pt x="66" y="896"/>
                    <a:pt x="0" y="1069"/>
                    <a:pt x="107" y="1162"/>
                  </a:cubicBezTo>
                  <a:lnTo>
                    <a:pt x="570" y="1627"/>
                  </a:lnTo>
                  <a:cubicBezTo>
                    <a:pt x="611" y="1666"/>
                    <a:pt x="637" y="1719"/>
                    <a:pt x="624" y="1772"/>
                  </a:cubicBezTo>
                  <a:lnTo>
                    <a:pt x="517" y="2423"/>
                  </a:lnTo>
                  <a:cubicBezTo>
                    <a:pt x="496" y="2527"/>
                    <a:pt x="583" y="2615"/>
                    <a:pt x="679" y="2615"/>
                  </a:cubicBezTo>
                  <a:cubicBezTo>
                    <a:pt x="705" y="2615"/>
                    <a:pt x="731" y="2609"/>
                    <a:pt x="756" y="2595"/>
                  </a:cubicBezTo>
                  <a:lnTo>
                    <a:pt x="1340" y="2290"/>
                  </a:lnTo>
                  <a:cubicBezTo>
                    <a:pt x="1367" y="2277"/>
                    <a:pt x="1393" y="2270"/>
                    <a:pt x="1420" y="2270"/>
                  </a:cubicBezTo>
                  <a:cubicBezTo>
                    <a:pt x="1446" y="2270"/>
                    <a:pt x="1473" y="2277"/>
                    <a:pt x="1499" y="2290"/>
                  </a:cubicBezTo>
                  <a:lnTo>
                    <a:pt x="2083" y="2595"/>
                  </a:lnTo>
                  <a:cubicBezTo>
                    <a:pt x="2109" y="2609"/>
                    <a:pt x="2135" y="2615"/>
                    <a:pt x="2161" y="2615"/>
                  </a:cubicBezTo>
                  <a:cubicBezTo>
                    <a:pt x="2257" y="2615"/>
                    <a:pt x="2343" y="2527"/>
                    <a:pt x="2322" y="2423"/>
                  </a:cubicBezTo>
                  <a:lnTo>
                    <a:pt x="2216" y="1772"/>
                  </a:lnTo>
                  <a:cubicBezTo>
                    <a:pt x="2203" y="1719"/>
                    <a:pt x="2216" y="1666"/>
                    <a:pt x="2256" y="1627"/>
                  </a:cubicBezTo>
                  <a:lnTo>
                    <a:pt x="2734" y="1162"/>
                  </a:lnTo>
                  <a:cubicBezTo>
                    <a:pt x="2826" y="1069"/>
                    <a:pt x="2773" y="896"/>
                    <a:pt x="2641" y="870"/>
                  </a:cubicBezTo>
                  <a:lnTo>
                    <a:pt x="1991" y="777"/>
                  </a:lnTo>
                  <a:cubicBezTo>
                    <a:pt x="1938" y="777"/>
                    <a:pt x="1885" y="737"/>
                    <a:pt x="1858" y="684"/>
                  </a:cubicBezTo>
                  <a:lnTo>
                    <a:pt x="1566" y="100"/>
                  </a:lnTo>
                  <a:cubicBezTo>
                    <a:pt x="1540" y="34"/>
                    <a:pt x="1480" y="0"/>
                    <a:pt x="1420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69"/>
            <p:cNvSpPr/>
            <p:nvPr/>
          </p:nvSpPr>
          <p:spPr>
            <a:xfrm>
              <a:off x="6348669" y="1840932"/>
              <a:ext cx="281060" cy="268100"/>
            </a:xfrm>
            <a:custGeom>
              <a:avLst/>
              <a:gdLst/>
              <a:ahLst/>
              <a:cxnLst/>
              <a:rect l="l" t="t" r="r" b="b"/>
              <a:pathLst>
                <a:path w="2841" h="2710" extrusionOk="0">
                  <a:moveTo>
                    <a:pt x="1420" y="93"/>
                  </a:moveTo>
                  <a:cubicBezTo>
                    <a:pt x="1473" y="93"/>
                    <a:pt x="1513" y="119"/>
                    <a:pt x="1526" y="160"/>
                  </a:cubicBezTo>
                  <a:lnTo>
                    <a:pt x="1818" y="756"/>
                  </a:lnTo>
                  <a:cubicBezTo>
                    <a:pt x="1858" y="823"/>
                    <a:pt x="1911" y="863"/>
                    <a:pt x="1977" y="876"/>
                  </a:cubicBezTo>
                  <a:lnTo>
                    <a:pt x="2628" y="969"/>
                  </a:lnTo>
                  <a:cubicBezTo>
                    <a:pt x="2681" y="969"/>
                    <a:pt x="2720" y="1009"/>
                    <a:pt x="2734" y="1048"/>
                  </a:cubicBezTo>
                  <a:cubicBezTo>
                    <a:pt x="2747" y="1102"/>
                    <a:pt x="2734" y="1142"/>
                    <a:pt x="2708" y="1181"/>
                  </a:cubicBezTo>
                  <a:lnTo>
                    <a:pt x="2230" y="1632"/>
                  </a:lnTo>
                  <a:cubicBezTo>
                    <a:pt x="2177" y="1685"/>
                    <a:pt x="2163" y="1752"/>
                    <a:pt x="2163" y="1832"/>
                  </a:cubicBezTo>
                  <a:lnTo>
                    <a:pt x="2283" y="2469"/>
                  </a:lnTo>
                  <a:cubicBezTo>
                    <a:pt x="2283" y="2522"/>
                    <a:pt x="2269" y="2561"/>
                    <a:pt x="2230" y="2588"/>
                  </a:cubicBezTo>
                  <a:cubicBezTo>
                    <a:pt x="2208" y="2610"/>
                    <a:pt x="2181" y="2620"/>
                    <a:pt x="2156" y="2620"/>
                  </a:cubicBezTo>
                  <a:cubicBezTo>
                    <a:pt x="2135" y="2620"/>
                    <a:pt x="2115" y="2614"/>
                    <a:pt x="2097" y="2602"/>
                  </a:cubicBezTo>
                  <a:lnTo>
                    <a:pt x="1513" y="2296"/>
                  </a:lnTo>
                  <a:cubicBezTo>
                    <a:pt x="1487" y="2283"/>
                    <a:pt x="1453" y="2276"/>
                    <a:pt x="1419" y="2276"/>
                  </a:cubicBezTo>
                  <a:cubicBezTo>
                    <a:pt x="1384" y="2276"/>
                    <a:pt x="1347" y="2283"/>
                    <a:pt x="1314" y="2296"/>
                  </a:cubicBezTo>
                  <a:lnTo>
                    <a:pt x="744" y="2602"/>
                  </a:lnTo>
                  <a:cubicBezTo>
                    <a:pt x="720" y="2614"/>
                    <a:pt x="699" y="2620"/>
                    <a:pt x="679" y="2620"/>
                  </a:cubicBezTo>
                  <a:cubicBezTo>
                    <a:pt x="655" y="2620"/>
                    <a:pt x="632" y="2610"/>
                    <a:pt x="611" y="2588"/>
                  </a:cubicBezTo>
                  <a:cubicBezTo>
                    <a:pt x="570" y="2561"/>
                    <a:pt x="558" y="2522"/>
                    <a:pt x="558" y="2469"/>
                  </a:cubicBezTo>
                  <a:lnTo>
                    <a:pt x="677" y="1818"/>
                  </a:lnTo>
                  <a:cubicBezTo>
                    <a:pt x="677" y="1752"/>
                    <a:pt x="664" y="1685"/>
                    <a:pt x="611" y="1632"/>
                  </a:cubicBezTo>
                  <a:lnTo>
                    <a:pt x="133" y="1181"/>
                  </a:lnTo>
                  <a:cubicBezTo>
                    <a:pt x="107" y="1142"/>
                    <a:pt x="93" y="1102"/>
                    <a:pt x="107" y="1048"/>
                  </a:cubicBezTo>
                  <a:cubicBezTo>
                    <a:pt x="119" y="1009"/>
                    <a:pt x="160" y="969"/>
                    <a:pt x="213" y="969"/>
                  </a:cubicBezTo>
                  <a:lnTo>
                    <a:pt x="862" y="876"/>
                  </a:lnTo>
                  <a:cubicBezTo>
                    <a:pt x="929" y="863"/>
                    <a:pt x="982" y="823"/>
                    <a:pt x="1022" y="756"/>
                  </a:cubicBezTo>
                  <a:lnTo>
                    <a:pt x="1314" y="160"/>
                  </a:lnTo>
                  <a:cubicBezTo>
                    <a:pt x="1327" y="119"/>
                    <a:pt x="1367" y="93"/>
                    <a:pt x="1420" y="93"/>
                  </a:cubicBezTo>
                  <a:close/>
                  <a:moveTo>
                    <a:pt x="1420" y="1"/>
                  </a:moveTo>
                  <a:cubicBezTo>
                    <a:pt x="1340" y="1"/>
                    <a:pt x="1261" y="54"/>
                    <a:pt x="1234" y="119"/>
                  </a:cubicBezTo>
                  <a:lnTo>
                    <a:pt x="942" y="717"/>
                  </a:lnTo>
                  <a:cubicBezTo>
                    <a:pt x="916" y="756"/>
                    <a:pt x="889" y="770"/>
                    <a:pt x="850" y="783"/>
                  </a:cubicBezTo>
                  <a:lnTo>
                    <a:pt x="199" y="876"/>
                  </a:lnTo>
                  <a:cubicBezTo>
                    <a:pt x="107" y="889"/>
                    <a:pt x="53" y="942"/>
                    <a:pt x="27" y="1022"/>
                  </a:cubicBezTo>
                  <a:cubicBezTo>
                    <a:pt x="0" y="1102"/>
                    <a:pt x="13" y="1181"/>
                    <a:pt x="80" y="1248"/>
                  </a:cubicBezTo>
                  <a:lnTo>
                    <a:pt x="544" y="1699"/>
                  </a:lnTo>
                  <a:cubicBezTo>
                    <a:pt x="570" y="1726"/>
                    <a:pt x="584" y="1765"/>
                    <a:pt x="584" y="1805"/>
                  </a:cubicBezTo>
                  <a:lnTo>
                    <a:pt x="464" y="2455"/>
                  </a:lnTo>
                  <a:cubicBezTo>
                    <a:pt x="452" y="2535"/>
                    <a:pt x="491" y="2614"/>
                    <a:pt x="558" y="2667"/>
                  </a:cubicBezTo>
                  <a:cubicBezTo>
                    <a:pt x="597" y="2694"/>
                    <a:pt x="637" y="2708"/>
                    <a:pt x="677" y="2708"/>
                  </a:cubicBezTo>
                  <a:cubicBezTo>
                    <a:pt x="717" y="2708"/>
                    <a:pt x="744" y="2694"/>
                    <a:pt x="783" y="2681"/>
                  </a:cubicBezTo>
                  <a:lnTo>
                    <a:pt x="1367" y="2375"/>
                  </a:lnTo>
                  <a:cubicBezTo>
                    <a:pt x="1380" y="2369"/>
                    <a:pt x="1400" y="2366"/>
                    <a:pt x="1420" y="2366"/>
                  </a:cubicBezTo>
                  <a:cubicBezTo>
                    <a:pt x="1440" y="2366"/>
                    <a:pt x="1460" y="2369"/>
                    <a:pt x="1473" y="2375"/>
                  </a:cubicBezTo>
                  <a:lnTo>
                    <a:pt x="2057" y="2681"/>
                  </a:lnTo>
                  <a:cubicBezTo>
                    <a:pt x="2094" y="2699"/>
                    <a:pt x="2130" y="2709"/>
                    <a:pt x="2166" y="2709"/>
                  </a:cubicBezTo>
                  <a:cubicBezTo>
                    <a:pt x="2207" y="2709"/>
                    <a:pt x="2247" y="2696"/>
                    <a:pt x="2283" y="2667"/>
                  </a:cubicBezTo>
                  <a:cubicBezTo>
                    <a:pt x="2349" y="2614"/>
                    <a:pt x="2389" y="2535"/>
                    <a:pt x="2375" y="2455"/>
                  </a:cubicBezTo>
                  <a:lnTo>
                    <a:pt x="2256" y="1805"/>
                  </a:lnTo>
                  <a:cubicBezTo>
                    <a:pt x="2256" y="1765"/>
                    <a:pt x="2269" y="1726"/>
                    <a:pt x="2296" y="1699"/>
                  </a:cubicBezTo>
                  <a:lnTo>
                    <a:pt x="2761" y="1248"/>
                  </a:lnTo>
                  <a:cubicBezTo>
                    <a:pt x="2826" y="1181"/>
                    <a:pt x="2840" y="1102"/>
                    <a:pt x="2814" y="1022"/>
                  </a:cubicBezTo>
                  <a:cubicBezTo>
                    <a:pt x="2787" y="942"/>
                    <a:pt x="2720" y="889"/>
                    <a:pt x="2641" y="876"/>
                  </a:cubicBezTo>
                  <a:lnTo>
                    <a:pt x="1991" y="783"/>
                  </a:lnTo>
                  <a:cubicBezTo>
                    <a:pt x="1951" y="770"/>
                    <a:pt x="1924" y="756"/>
                    <a:pt x="1898" y="717"/>
                  </a:cubicBezTo>
                  <a:lnTo>
                    <a:pt x="1606" y="119"/>
                  </a:lnTo>
                  <a:cubicBezTo>
                    <a:pt x="1579" y="54"/>
                    <a:pt x="1499" y="1"/>
                    <a:pt x="142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69"/>
            <p:cNvSpPr/>
            <p:nvPr/>
          </p:nvSpPr>
          <p:spPr>
            <a:xfrm>
              <a:off x="1414912" y="-29941"/>
              <a:ext cx="21072" cy="1981271"/>
            </a:xfrm>
            <a:custGeom>
              <a:avLst/>
              <a:gdLst/>
              <a:ahLst/>
              <a:cxnLst/>
              <a:rect l="l" t="t" r="r" b="b"/>
              <a:pathLst>
                <a:path w="213" h="20027" extrusionOk="0">
                  <a:moveTo>
                    <a:pt x="106" y="0"/>
                  </a:moveTo>
                  <a:cubicBezTo>
                    <a:pt x="53" y="0"/>
                    <a:pt x="0" y="53"/>
                    <a:pt x="0" y="120"/>
                  </a:cubicBezTo>
                  <a:lnTo>
                    <a:pt x="0" y="837"/>
                  </a:lnTo>
                  <a:cubicBezTo>
                    <a:pt x="0" y="903"/>
                    <a:pt x="53" y="943"/>
                    <a:pt x="106" y="943"/>
                  </a:cubicBezTo>
                  <a:cubicBezTo>
                    <a:pt x="172" y="943"/>
                    <a:pt x="213" y="903"/>
                    <a:pt x="213" y="837"/>
                  </a:cubicBezTo>
                  <a:lnTo>
                    <a:pt x="213" y="120"/>
                  </a:lnTo>
                  <a:cubicBezTo>
                    <a:pt x="213" y="53"/>
                    <a:pt x="172" y="0"/>
                    <a:pt x="106" y="0"/>
                  </a:cubicBezTo>
                  <a:close/>
                  <a:moveTo>
                    <a:pt x="106" y="1593"/>
                  </a:moveTo>
                  <a:cubicBezTo>
                    <a:pt x="53" y="1593"/>
                    <a:pt x="0" y="1646"/>
                    <a:pt x="0" y="1699"/>
                  </a:cubicBezTo>
                  <a:lnTo>
                    <a:pt x="0" y="2429"/>
                  </a:lnTo>
                  <a:cubicBezTo>
                    <a:pt x="0" y="2483"/>
                    <a:pt x="53" y="2536"/>
                    <a:pt x="106" y="2536"/>
                  </a:cubicBezTo>
                  <a:cubicBezTo>
                    <a:pt x="172" y="2536"/>
                    <a:pt x="213" y="2483"/>
                    <a:pt x="213" y="2429"/>
                  </a:cubicBezTo>
                  <a:lnTo>
                    <a:pt x="213" y="1699"/>
                  </a:lnTo>
                  <a:cubicBezTo>
                    <a:pt x="213" y="1646"/>
                    <a:pt x="172" y="1593"/>
                    <a:pt x="106" y="1593"/>
                  </a:cubicBezTo>
                  <a:close/>
                  <a:moveTo>
                    <a:pt x="106" y="3185"/>
                  </a:moveTo>
                  <a:cubicBezTo>
                    <a:pt x="53" y="3185"/>
                    <a:pt x="0" y="3238"/>
                    <a:pt x="0" y="3291"/>
                  </a:cubicBezTo>
                  <a:lnTo>
                    <a:pt x="0" y="4022"/>
                  </a:lnTo>
                  <a:cubicBezTo>
                    <a:pt x="0" y="4075"/>
                    <a:pt x="53" y="4128"/>
                    <a:pt x="106" y="4128"/>
                  </a:cubicBezTo>
                  <a:cubicBezTo>
                    <a:pt x="172" y="4128"/>
                    <a:pt x="213" y="4075"/>
                    <a:pt x="213" y="4022"/>
                  </a:cubicBezTo>
                  <a:lnTo>
                    <a:pt x="213" y="3291"/>
                  </a:lnTo>
                  <a:cubicBezTo>
                    <a:pt x="213" y="3238"/>
                    <a:pt x="172" y="3185"/>
                    <a:pt x="106" y="3185"/>
                  </a:cubicBezTo>
                  <a:close/>
                  <a:moveTo>
                    <a:pt x="106" y="4778"/>
                  </a:moveTo>
                  <a:cubicBezTo>
                    <a:pt x="53" y="4778"/>
                    <a:pt x="0" y="4831"/>
                    <a:pt x="0" y="4884"/>
                  </a:cubicBezTo>
                  <a:lnTo>
                    <a:pt x="0" y="5614"/>
                  </a:lnTo>
                  <a:cubicBezTo>
                    <a:pt x="0" y="5667"/>
                    <a:pt x="53" y="5721"/>
                    <a:pt x="106" y="5721"/>
                  </a:cubicBezTo>
                  <a:cubicBezTo>
                    <a:pt x="172" y="5721"/>
                    <a:pt x="213" y="5667"/>
                    <a:pt x="213" y="5614"/>
                  </a:cubicBezTo>
                  <a:lnTo>
                    <a:pt x="213" y="4884"/>
                  </a:lnTo>
                  <a:cubicBezTo>
                    <a:pt x="213" y="4831"/>
                    <a:pt x="172" y="4778"/>
                    <a:pt x="106" y="4778"/>
                  </a:cubicBezTo>
                  <a:close/>
                  <a:moveTo>
                    <a:pt x="106" y="6370"/>
                  </a:moveTo>
                  <a:cubicBezTo>
                    <a:pt x="53" y="6370"/>
                    <a:pt x="0" y="6411"/>
                    <a:pt x="0" y="6476"/>
                  </a:cubicBezTo>
                  <a:lnTo>
                    <a:pt x="0" y="7193"/>
                  </a:lnTo>
                  <a:cubicBezTo>
                    <a:pt x="0" y="7260"/>
                    <a:pt x="53" y="7313"/>
                    <a:pt x="106" y="7313"/>
                  </a:cubicBezTo>
                  <a:cubicBezTo>
                    <a:pt x="172" y="7313"/>
                    <a:pt x="213" y="7260"/>
                    <a:pt x="213" y="7193"/>
                  </a:cubicBezTo>
                  <a:lnTo>
                    <a:pt x="213" y="6476"/>
                  </a:lnTo>
                  <a:cubicBezTo>
                    <a:pt x="213" y="6411"/>
                    <a:pt x="172" y="6370"/>
                    <a:pt x="106" y="6370"/>
                  </a:cubicBezTo>
                  <a:close/>
                  <a:moveTo>
                    <a:pt x="106" y="7963"/>
                  </a:moveTo>
                  <a:cubicBezTo>
                    <a:pt x="53" y="7963"/>
                    <a:pt x="0" y="8003"/>
                    <a:pt x="0" y="8069"/>
                  </a:cubicBezTo>
                  <a:lnTo>
                    <a:pt x="0" y="8786"/>
                  </a:lnTo>
                  <a:cubicBezTo>
                    <a:pt x="0" y="8852"/>
                    <a:pt x="53" y="8892"/>
                    <a:pt x="106" y="8892"/>
                  </a:cubicBezTo>
                  <a:cubicBezTo>
                    <a:pt x="172" y="8892"/>
                    <a:pt x="213" y="8852"/>
                    <a:pt x="213" y="8786"/>
                  </a:cubicBezTo>
                  <a:lnTo>
                    <a:pt x="213" y="8069"/>
                  </a:lnTo>
                  <a:cubicBezTo>
                    <a:pt x="213" y="8003"/>
                    <a:pt x="172" y="7963"/>
                    <a:pt x="106" y="7963"/>
                  </a:cubicBezTo>
                  <a:close/>
                  <a:moveTo>
                    <a:pt x="106" y="9542"/>
                  </a:moveTo>
                  <a:cubicBezTo>
                    <a:pt x="53" y="9542"/>
                    <a:pt x="0" y="9596"/>
                    <a:pt x="0" y="9661"/>
                  </a:cubicBezTo>
                  <a:lnTo>
                    <a:pt x="0" y="10378"/>
                  </a:lnTo>
                  <a:cubicBezTo>
                    <a:pt x="0" y="10445"/>
                    <a:pt x="53" y="10484"/>
                    <a:pt x="106" y="10484"/>
                  </a:cubicBezTo>
                  <a:cubicBezTo>
                    <a:pt x="172" y="10484"/>
                    <a:pt x="213" y="10445"/>
                    <a:pt x="213" y="10378"/>
                  </a:cubicBezTo>
                  <a:lnTo>
                    <a:pt x="213" y="9661"/>
                  </a:lnTo>
                  <a:cubicBezTo>
                    <a:pt x="213" y="9596"/>
                    <a:pt x="172" y="9542"/>
                    <a:pt x="106" y="9542"/>
                  </a:cubicBezTo>
                  <a:close/>
                  <a:moveTo>
                    <a:pt x="106" y="11135"/>
                  </a:moveTo>
                  <a:cubicBezTo>
                    <a:pt x="53" y="11135"/>
                    <a:pt x="0" y="11188"/>
                    <a:pt x="0" y="11241"/>
                  </a:cubicBezTo>
                  <a:lnTo>
                    <a:pt x="0" y="11970"/>
                  </a:lnTo>
                  <a:cubicBezTo>
                    <a:pt x="0" y="12024"/>
                    <a:pt x="53" y="12077"/>
                    <a:pt x="106" y="12077"/>
                  </a:cubicBezTo>
                  <a:cubicBezTo>
                    <a:pt x="172" y="12077"/>
                    <a:pt x="213" y="12024"/>
                    <a:pt x="213" y="11970"/>
                  </a:cubicBezTo>
                  <a:lnTo>
                    <a:pt x="213" y="11241"/>
                  </a:lnTo>
                  <a:cubicBezTo>
                    <a:pt x="213" y="11188"/>
                    <a:pt x="172" y="11135"/>
                    <a:pt x="106" y="11135"/>
                  </a:cubicBezTo>
                  <a:close/>
                  <a:moveTo>
                    <a:pt x="106" y="12727"/>
                  </a:moveTo>
                  <a:cubicBezTo>
                    <a:pt x="53" y="12727"/>
                    <a:pt x="0" y="12781"/>
                    <a:pt x="0" y="12834"/>
                  </a:cubicBezTo>
                  <a:lnTo>
                    <a:pt x="0" y="13563"/>
                  </a:lnTo>
                  <a:cubicBezTo>
                    <a:pt x="0" y="13616"/>
                    <a:pt x="53" y="13669"/>
                    <a:pt x="106" y="13669"/>
                  </a:cubicBezTo>
                  <a:cubicBezTo>
                    <a:pt x="172" y="13669"/>
                    <a:pt x="213" y="13616"/>
                    <a:pt x="213" y="13563"/>
                  </a:cubicBezTo>
                  <a:lnTo>
                    <a:pt x="213" y="12834"/>
                  </a:lnTo>
                  <a:cubicBezTo>
                    <a:pt x="213" y="12781"/>
                    <a:pt x="172" y="12727"/>
                    <a:pt x="106" y="12727"/>
                  </a:cubicBezTo>
                  <a:close/>
                  <a:moveTo>
                    <a:pt x="106" y="14320"/>
                  </a:moveTo>
                  <a:cubicBezTo>
                    <a:pt x="53" y="14320"/>
                    <a:pt x="0" y="14373"/>
                    <a:pt x="0" y="14426"/>
                  </a:cubicBezTo>
                  <a:lnTo>
                    <a:pt x="0" y="15155"/>
                  </a:lnTo>
                  <a:cubicBezTo>
                    <a:pt x="0" y="15209"/>
                    <a:pt x="53" y="15262"/>
                    <a:pt x="106" y="15262"/>
                  </a:cubicBezTo>
                  <a:cubicBezTo>
                    <a:pt x="172" y="15262"/>
                    <a:pt x="213" y="15209"/>
                    <a:pt x="213" y="15155"/>
                  </a:cubicBezTo>
                  <a:lnTo>
                    <a:pt x="213" y="14426"/>
                  </a:lnTo>
                  <a:cubicBezTo>
                    <a:pt x="213" y="14373"/>
                    <a:pt x="172" y="14320"/>
                    <a:pt x="106" y="14320"/>
                  </a:cubicBezTo>
                  <a:close/>
                  <a:moveTo>
                    <a:pt x="106" y="15912"/>
                  </a:moveTo>
                  <a:cubicBezTo>
                    <a:pt x="53" y="15912"/>
                    <a:pt x="0" y="15965"/>
                    <a:pt x="0" y="16019"/>
                  </a:cubicBezTo>
                  <a:lnTo>
                    <a:pt x="0" y="16735"/>
                  </a:lnTo>
                  <a:cubicBezTo>
                    <a:pt x="0" y="16801"/>
                    <a:pt x="53" y="16854"/>
                    <a:pt x="106" y="16854"/>
                  </a:cubicBezTo>
                  <a:cubicBezTo>
                    <a:pt x="172" y="16854"/>
                    <a:pt x="213" y="16801"/>
                    <a:pt x="213" y="16735"/>
                  </a:cubicBezTo>
                  <a:lnTo>
                    <a:pt x="213" y="16019"/>
                  </a:lnTo>
                  <a:cubicBezTo>
                    <a:pt x="213" y="15965"/>
                    <a:pt x="172" y="15912"/>
                    <a:pt x="106" y="15912"/>
                  </a:cubicBezTo>
                  <a:close/>
                  <a:moveTo>
                    <a:pt x="106" y="17505"/>
                  </a:moveTo>
                  <a:cubicBezTo>
                    <a:pt x="53" y="17505"/>
                    <a:pt x="0" y="17544"/>
                    <a:pt x="0" y="17611"/>
                  </a:cubicBezTo>
                  <a:lnTo>
                    <a:pt x="0" y="18328"/>
                  </a:lnTo>
                  <a:cubicBezTo>
                    <a:pt x="0" y="18393"/>
                    <a:pt x="53" y="18447"/>
                    <a:pt x="106" y="18447"/>
                  </a:cubicBezTo>
                  <a:cubicBezTo>
                    <a:pt x="172" y="18447"/>
                    <a:pt x="213" y="18393"/>
                    <a:pt x="213" y="18328"/>
                  </a:cubicBezTo>
                  <a:lnTo>
                    <a:pt x="213" y="17611"/>
                  </a:lnTo>
                  <a:cubicBezTo>
                    <a:pt x="213" y="17544"/>
                    <a:pt x="172" y="17505"/>
                    <a:pt x="106" y="17505"/>
                  </a:cubicBezTo>
                  <a:close/>
                  <a:moveTo>
                    <a:pt x="106" y="19097"/>
                  </a:moveTo>
                  <a:cubicBezTo>
                    <a:pt x="53" y="19097"/>
                    <a:pt x="0" y="19137"/>
                    <a:pt x="0" y="19204"/>
                  </a:cubicBezTo>
                  <a:lnTo>
                    <a:pt x="0" y="19920"/>
                  </a:lnTo>
                  <a:cubicBezTo>
                    <a:pt x="0" y="19986"/>
                    <a:pt x="53" y="20026"/>
                    <a:pt x="106" y="20026"/>
                  </a:cubicBezTo>
                  <a:cubicBezTo>
                    <a:pt x="172" y="20026"/>
                    <a:pt x="213" y="19986"/>
                    <a:pt x="213" y="19920"/>
                  </a:cubicBezTo>
                  <a:lnTo>
                    <a:pt x="213" y="19204"/>
                  </a:lnTo>
                  <a:cubicBezTo>
                    <a:pt x="213" y="19137"/>
                    <a:pt x="172" y="19097"/>
                    <a:pt x="106" y="19097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69"/>
            <p:cNvSpPr/>
            <p:nvPr/>
          </p:nvSpPr>
          <p:spPr>
            <a:xfrm>
              <a:off x="1283631" y="1925320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69"/>
            <p:cNvSpPr/>
            <p:nvPr/>
          </p:nvSpPr>
          <p:spPr>
            <a:xfrm>
              <a:off x="1282246" y="1920967"/>
              <a:ext cx="286303" cy="271959"/>
            </a:xfrm>
            <a:custGeom>
              <a:avLst/>
              <a:gdLst/>
              <a:ahLst/>
              <a:cxnLst/>
              <a:rect l="l" t="t" r="r" b="b"/>
              <a:pathLst>
                <a:path w="2894" h="2749" extrusionOk="0">
                  <a:moveTo>
                    <a:pt x="1447" y="94"/>
                  </a:moveTo>
                  <a:cubicBezTo>
                    <a:pt x="1487" y="94"/>
                    <a:pt x="1527" y="107"/>
                    <a:pt x="1540" y="147"/>
                  </a:cubicBezTo>
                  <a:lnTo>
                    <a:pt x="1858" y="784"/>
                  </a:lnTo>
                  <a:cubicBezTo>
                    <a:pt x="1885" y="837"/>
                    <a:pt x="1938" y="876"/>
                    <a:pt x="2005" y="890"/>
                  </a:cubicBezTo>
                  <a:lnTo>
                    <a:pt x="2708" y="996"/>
                  </a:lnTo>
                  <a:cubicBezTo>
                    <a:pt x="2748" y="996"/>
                    <a:pt x="2774" y="1023"/>
                    <a:pt x="2787" y="1062"/>
                  </a:cubicBezTo>
                  <a:cubicBezTo>
                    <a:pt x="2801" y="1103"/>
                    <a:pt x="2787" y="1142"/>
                    <a:pt x="2761" y="1168"/>
                  </a:cubicBezTo>
                  <a:lnTo>
                    <a:pt x="2256" y="1660"/>
                  </a:lnTo>
                  <a:cubicBezTo>
                    <a:pt x="2203" y="1713"/>
                    <a:pt x="2191" y="1766"/>
                    <a:pt x="2191" y="1832"/>
                  </a:cubicBezTo>
                  <a:lnTo>
                    <a:pt x="2309" y="2536"/>
                  </a:lnTo>
                  <a:cubicBezTo>
                    <a:pt x="2323" y="2575"/>
                    <a:pt x="2309" y="2615"/>
                    <a:pt x="2270" y="2628"/>
                  </a:cubicBezTo>
                  <a:cubicBezTo>
                    <a:pt x="2255" y="2644"/>
                    <a:pt x="2234" y="2650"/>
                    <a:pt x="2212" y="2650"/>
                  </a:cubicBezTo>
                  <a:cubicBezTo>
                    <a:pt x="2196" y="2650"/>
                    <a:pt x="2180" y="2647"/>
                    <a:pt x="2164" y="2642"/>
                  </a:cubicBezTo>
                  <a:lnTo>
                    <a:pt x="1540" y="2310"/>
                  </a:lnTo>
                  <a:cubicBezTo>
                    <a:pt x="1513" y="2297"/>
                    <a:pt x="1474" y="2283"/>
                    <a:pt x="1447" y="2283"/>
                  </a:cubicBezTo>
                  <a:cubicBezTo>
                    <a:pt x="1421" y="2283"/>
                    <a:pt x="1381" y="2297"/>
                    <a:pt x="1354" y="2310"/>
                  </a:cubicBezTo>
                  <a:lnTo>
                    <a:pt x="731" y="2642"/>
                  </a:lnTo>
                  <a:cubicBezTo>
                    <a:pt x="714" y="2647"/>
                    <a:pt x="698" y="2650"/>
                    <a:pt x="683" y="2650"/>
                  </a:cubicBezTo>
                  <a:cubicBezTo>
                    <a:pt x="660" y="2650"/>
                    <a:pt x="640" y="2644"/>
                    <a:pt x="625" y="2628"/>
                  </a:cubicBezTo>
                  <a:cubicBezTo>
                    <a:pt x="584" y="2615"/>
                    <a:pt x="572" y="2575"/>
                    <a:pt x="584" y="2536"/>
                  </a:cubicBezTo>
                  <a:lnTo>
                    <a:pt x="704" y="1832"/>
                  </a:lnTo>
                  <a:cubicBezTo>
                    <a:pt x="717" y="1766"/>
                    <a:pt x="690" y="1713"/>
                    <a:pt x="651" y="1660"/>
                  </a:cubicBezTo>
                  <a:lnTo>
                    <a:pt x="133" y="1168"/>
                  </a:lnTo>
                  <a:cubicBezTo>
                    <a:pt x="107" y="1142"/>
                    <a:pt x="94" y="1103"/>
                    <a:pt x="107" y="1062"/>
                  </a:cubicBezTo>
                  <a:cubicBezTo>
                    <a:pt x="120" y="1023"/>
                    <a:pt x="160" y="996"/>
                    <a:pt x="200" y="996"/>
                  </a:cubicBezTo>
                  <a:lnTo>
                    <a:pt x="890" y="890"/>
                  </a:lnTo>
                  <a:cubicBezTo>
                    <a:pt x="956" y="876"/>
                    <a:pt x="1009" y="837"/>
                    <a:pt x="1035" y="784"/>
                  </a:cubicBezTo>
                  <a:lnTo>
                    <a:pt x="1354" y="147"/>
                  </a:lnTo>
                  <a:cubicBezTo>
                    <a:pt x="1368" y="107"/>
                    <a:pt x="1407" y="94"/>
                    <a:pt x="1447" y="94"/>
                  </a:cubicBezTo>
                  <a:close/>
                  <a:moveTo>
                    <a:pt x="1447" y="1"/>
                  </a:moveTo>
                  <a:cubicBezTo>
                    <a:pt x="1368" y="1"/>
                    <a:pt x="1301" y="41"/>
                    <a:pt x="1274" y="107"/>
                  </a:cubicBezTo>
                  <a:lnTo>
                    <a:pt x="956" y="744"/>
                  </a:lnTo>
                  <a:cubicBezTo>
                    <a:pt x="943" y="770"/>
                    <a:pt x="917" y="797"/>
                    <a:pt x="890" y="797"/>
                  </a:cubicBezTo>
                  <a:lnTo>
                    <a:pt x="186" y="903"/>
                  </a:lnTo>
                  <a:cubicBezTo>
                    <a:pt x="107" y="917"/>
                    <a:pt x="53" y="970"/>
                    <a:pt x="27" y="1036"/>
                  </a:cubicBezTo>
                  <a:cubicBezTo>
                    <a:pt x="0" y="1103"/>
                    <a:pt x="14" y="1182"/>
                    <a:pt x="67" y="1235"/>
                  </a:cubicBezTo>
                  <a:lnTo>
                    <a:pt x="584" y="1726"/>
                  </a:lnTo>
                  <a:cubicBezTo>
                    <a:pt x="611" y="1752"/>
                    <a:pt x="611" y="1779"/>
                    <a:pt x="611" y="1819"/>
                  </a:cubicBezTo>
                  <a:lnTo>
                    <a:pt x="492" y="2522"/>
                  </a:lnTo>
                  <a:cubicBezTo>
                    <a:pt x="478" y="2589"/>
                    <a:pt x="505" y="2668"/>
                    <a:pt x="572" y="2708"/>
                  </a:cubicBezTo>
                  <a:cubicBezTo>
                    <a:pt x="602" y="2731"/>
                    <a:pt x="642" y="2745"/>
                    <a:pt x="683" y="2745"/>
                  </a:cubicBezTo>
                  <a:cubicBezTo>
                    <a:pt x="713" y="2745"/>
                    <a:pt x="743" y="2738"/>
                    <a:pt x="770" y="2722"/>
                  </a:cubicBezTo>
                  <a:lnTo>
                    <a:pt x="1394" y="2389"/>
                  </a:lnTo>
                  <a:cubicBezTo>
                    <a:pt x="1414" y="2383"/>
                    <a:pt x="1430" y="2380"/>
                    <a:pt x="1447" y="2380"/>
                  </a:cubicBezTo>
                  <a:cubicBezTo>
                    <a:pt x="1464" y="2380"/>
                    <a:pt x="1480" y="2383"/>
                    <a:pt x="1500" y="2389"/>
                  </a:cubicBezTo>
                  <a:lnTo>
                    <a:pt x="2124" y="2722"/>
                  </a:lnTo>
                  <a:cubicBezTo>
                    <a:pt x="2150" y="2734"/>
                    <a:pt x="2191" y="2748"/>
                    <a:pt x="2217" y="2748"/>
                  </a:cubicBezTo>
                  <a:cubicBezTo>
                    <a:pt x="2256" y="2748"/>
                    <a:pt x="2297" y="2734"/>
                    <a:pt x="2323" y="2708"/>
                  </a:cubicBezTo>
                  <a:cubicBezTo>
                    <a:pt x="2389" y="2668"/>
                    <a:pt x="2416" y="2589"/>
                    <a:pt x="2403" y="2522"/>
                  </a:cubicBezTo>
                  <a:lnTo>
                    <a:pt x="2283" y="1819"/>
                  </a:lnTo>
                  <a:cubicBezTo>
                    <a:pt x="2283" y="1779"/>
                    <a:pt x="2297" y="1752"/>
                    <a:pt x="2309" y="1726"/>
                  </a:cubicBezTo>
                  <a:lnTo>
                    <a:pt x="2828" y="1235"/>
                  </a:lnTo>
                  <a:cubicBezTo>
                    <a:pt x="2881" y="1182"/>
                    <a:pt x="2893" y="1103"/>
                    <a:pt x="2867" y="1036"/>
                  </a:cubicBezTo>
                  <a:cubicBezTo>
                    <a:pt x="2854" y="970"/>
                    <a:pt x="2787" y="917"/>
                    <a:pt x="2721" y="903"/>
                  </a:cubicBezTo>
                  <a:lnTo>
                    <a:pt x="2018" y="797"/>
                  </a:lnTo>
                  <a:cubicBezTo>
                    <a:pt x="1978" y="797"/>
                    <a:pt x="1952" y="770"/>
                    <a:pt x="1938" y="744"/>
                  </a:cubicBezTo>
                  <a:lnTo>
                    <a:pt x="1619" y="107"/>
                  </a:lnTo>
                  <a:cubicBezTo>
                    <a:pt x="1593" y="41"/>
                    <a:pt x="1527" y="1"/>
                    <a:pt x="14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9578190-BFA5-1449-93CB-000CDA42D1B9}"/>
              </a:ext>
            </a:extLst>
          </p:cNvPr>
          <p:cNvSpPr/>
          <p:nvPr/>
        </p:nvSpPr>
        <p:spPr>
          <a:xfrm>
            <a:off x="489692" y="273536"/>
            <a:ext cx="6381206" cy="975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CỤM DANH TỪ: </a:t>
            </a:r>
          </a:p>
          <a:p>
            <a:pPr algn="ctr"/>
            <a:r>
              <a:rPr lang="x-non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Tất cả những </a:t>
            </a:r>
            <a:r>
              <a:rPr lang="x-none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diêm </a:t>
            </a:r>
            <a:r>
              <a:rPr lang="x-non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còn lại trong bao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01562E6-A7F7-EE4A-9263-1AAE883AB486}"/>
              </a:ext>
            </a:extLst>
          </p:cNvPr>
          <p:cNvSpPr/>
          <p:nvPr/>
        </p:nvSpPr>
        <p:spPr>
          <a:xfrm>
            <a:off x="397088" y="2723582"/>
            <a:ext cx="1706032" cy="1133915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diêm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0A651F-418F-C044-9EC4-C87575E212F4}"/>
              </a:ext>
            </a:extLst>
          </p:cNvPr>
          <p:cNvCxnSpPr>
            <a:cxnSpLocks/>
          </p:cNvCxnSpPr>
          <p:nvPr/>
        </p:nvCxnSpPr>
        <p:spPr>
          <a:xfrm flipV="1">
            <a:off x="2103120" y="2278966"/>
            <a:ext cx="259273" cy="10291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18DDCBE7-DAF4-EF43-B358-42FABBA2DD14}"/>
              </a:ext>
            </a:extLst>
          </p:cNvPr>
          <p:cNvSpPr/>
          <p:nvPr/>
        </p:nvSpPr>
        <p:spPr>
          <a:xfrm>
            <a:off x="2363679" y="1752227"/>
            <a:ext cx="4587575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diêm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 sáng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lấp lánh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A0F696F-96A4-5444-824F-E81E39B649E1}"/>
              </a:ext>
            </a:extLst>
          </p:cNvPr>
          <p:cNvSpPr/>
          <p:nvPr/>
        </p:nvSpPr>
        <p:spPr>
          <a:xfrm>
            <a:off x="2376033" y="2823851"/>
            <a:ext cx="4597678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diêm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 ngấm nước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72A641F-C549-194D-90FA-A310A9E04B87}"/>
              </a:ext>
            </a:extLst>
          </p:cNvPr>
          <p:cNvSpPr/>
          <p:nvPr/>
        </p:nvSpPr>
        <p:spPr>
          <a:xfrm>
            <a:off x="2420975" y="3895475"/>
            <a:ext cx="4527608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 nhiều </a:t>
            </a:r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 diêm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hộp diêm ấy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C1DAFE2-7DEE-2446-98EA-D6DE484A7E34}"/>
              </a:ext>
            </a:extLst>
          </p:cNvPr>
          <p:cNvCxnSpPr>
            <a:cxnSpLocks/>
          </p:cNvCxnSpPr>
          <p:nvPr/>
        </p:nvCxnSpPr>
        <p:spPr>
          <a:xfrm flipV="1">
            <a:off x="2103120" y="3298421"/>
            <a:ext cx="272913" cy="96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1DE57F0-8E41-2745-84CC-F97901E5B5F0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103120" y="3357552"/>
            <a:ext cx="317855" cy="9958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0" name="Google Shape;1340;p69"/>
          <p:cNvGrpSpPr/>
          <p:nvPr/>
        </p:nvGrpSpPr>
        <p:grpSpPr>
          <a:xfrm>
            <a:off x="305506" y="-116604"/>
            <a:ext cx="6825700" cy="4471753"/>
            <a:chOff x="305506" y="-116604"/>
            <a:chExt cx="6825700" cy="4471753"/>
          </a:xfrm>
        </p:grpSpPr>
        <p:sp>
          <p:nvSpPr>
            <p:cNvPr id="1341" name="Google Shape;1341;p69"/>
            <p:cNvSpPr/>
            <p:nvPr/>
          </p:nvSpPr>
          <p:spPr>
            <a:xfrm>
              <a:off x="833201" y="38321"/>
              <a:ext cx="21171" cy="1285397"/>
            </a:xfrm>
            <a:custGeom>
              <a:avLst/>
              <a:gdLst/>
              <a:ahLst/>
              <a:cxnLst/>
              <a:rect l="l" t="t" r="r" b="b"/>
              <a:pathLst>
                <a:path w="214" h="12993" extrusionOk="0">
                  <a:moveTo>
                    <a:pt x="107" y="0"/>
                  </a:moveTo>
                  <a:cubicBezTo>
                    <a:pt x="41" y="0"/>
                    <a:pt x="1" y="54"/>
                    <a:pt x="1" y="107"/>
                  </a:cubicBezTo>
                  <a:lnTo>
                    <a:pt x="1" y="160"/>
                  </a:lnTo>
                  <a:cubicBezTo>
                    <a:pt x="1" y="213"/>
                    <a:pt x="41" y="266"/>
                    <a:pt x="107" y="266"/>
                  </a:cubicBezTo>
                  <a:cubicBezTo>
                    <a:pt x="160" y="266"/>
                    <a:pt x="213" y="213"/>
                    <a:pt x="213" y="160"/>
                  </a:cubicBezTo>
                  <a:lnTo>
                    <a:pt x="213" y="107"/>
                  </a:lnTo>
                  <a:cubicBezTo>
                    <a:pt x="213" y="54"/>
                    <a:pt x="160" y="0"/>
                    <a:pt x="107" y="0"/>
                  </a:cubicBezTo>
                  <a:close/>
                  <a:moveTo>
                    <a:pt x="107" y="917"/>
                  </a:moveTo>
                  <a:cubicBezTo>
                    <a:pt x="41" y="917"/>
                    <a:pt x="1" y="970"/>
                    <a:pt x="1" y="1023"/>
                  </a:cubicBezTo>
                  <a:lnTo>
                    <a:pt x="1" y="1752"/>
                  </a:lnTo>
                  <a:cubicBezTo>
                    <a:pt x="1" y="1805"/>
                    <a:pt x="41" y="1858"/>
                    <a:pt x="107" y="1858"/>
                  </a:cubicBezTo>
                  <a:cubicBezTo>
                    <a:pt x="160" y="1858"/>
                    <a:pt x="213" y="1805"/>
                    <a:pt x="213" y="1752"/>
                  </a:cubicBezTo>
                  <a:lnTo>
                    <a:pt x="213" y="1023"/>
                  </a:lnTo>
                  <a:cubicBezTo>
                    <a:pt x="213" y="970"/>
                    <a:pt x="160" y="917"/>
                    <a:pt x="107" y="917"/>
                  </a:cubicBezTo>
                  <a:close/>
                  <a:moveTo>
                    <a:pt x="107" y="2509"/>
                  </a:moveTo>
                  <a:cubicBezTo>
                    <a:pt x="41" y="2509"/>
                    <a:pt x="1" y="2562"/>
                    <a:pt x="1" y="2615"/>
                  </a:cubicBezTo>
                  <a:lnTo>
                    <a:pt x="1" y="3345"/>
                  </a:lnTo>
                  <a:cubicBezTo>
                    <a:pt x="1" y="3398"/>
                    <a:pt x="41" y="3451"/>
                    <a:pt x="107" y="3451"/>
                  </a:cubicBezTo>
                  <a:cubicBezTo>
                    <a:pt x="160" y="3451"/>
                    <a:pt x="213" y="3398"/>
                    <a:pt x="213" y="3345"/>
                  </a:cubicBezTo>
                  <a:lnTo>
                    <a:pt x="213" y="2615"/>
                  </a:lnTo>
                  <a:cubicBezTo>
                    <a:pt x="213" y="2562"/>
                    <a:pt x="160" y="2509"/>
                    <a:pt x="107" y="2509"/>
                  </a:cubicBezTo>
                  <a:close/>
                  <a:moveTo>
                    <a:pt x="107" y="4102"/>
                  </a:moveTo>
                  <a:cubicBezTo>
                    <a:pt x="41" y="4102"/>
                    <a:pt x="1" y="4141"/>
                    <a:pt x="1" y="4208"/>
                  </a:cubicBezTo>
                  <a:lnTo>
                    <a:pt x="1" y="4924"/>
                  </a:lnTo>
                  <a:cubicBezTo>
                    <a:pt x="1" y="4990"/>
                    <a:pt x="41" y="5043"/>
                    <a:pt x="107" y="5043"/>
                  </a:cubicBezTo>
                  <a:cubicBezTo>
                    <a:pt x="160" y="5043"/>
                    <a:pt x="213" y="4990"/>
                    <a:pt x="213" y="4924"/>
                  </a:cubicBezTo>
                  <a:lnTo>
                    <a:pt x="213" y="4208"/>
                  </a:lnTo>
                  <a:cubicBezTo>
                    <a:pt x="213" y="4141"/>
                    <a:pt x="160" y="4102"/>
                    <a:pt x="107" y="4102"/>
                  </a:cubicBezTo>
                  <a:close/>
                  <a:moveTo>
                    <a:pt x="107" y="5694"/>
                  </a:moveTo>
                  <a:cubicBezTo>
                    <a:pt x="41" y="5694"/>
                    <a:pt x="1" y="5733"/>
                    <a:pt x="1" y="5800"/>
                  </a:cubicBezTo>
                  <a:lnTo>
                    <a:pt x="1" y="6517"/>
                  </a:lnTo>
                  <a:cubicBezTo>
                    <a:pt x="1" y="6583"/>
                    <a:pt x="41" y="6623"/>
                    <a:pt x="107" y="6623"/>
                  </a:cubicBezTo>
                  <a:cubicBezTo>
                    <a:pt x="160" y="6623"/>
                    <a:pt x="213" y="6583"/>
                    <a:pt x="213" y="6517"/>
                  </a:cubicBezTo>
                  <a:lnTo>
                    <a:pt x="213" y="5800"/>
                  </a:lnTo>
                  <a:cubicBezTo>
                    <a:pt x="213" y="5733"/>
                    <a:pt x="160" y="5694"/>
                    <a:pt x="107" y="5694"/>
                  </a:cubicBezTo>
                  <a:close/>
                  <a:moveTo>
                    <a:pt x="107" y="7273"/>
                  </a:moveTo>
                  <a:cubicBezTo>
                    <a:pt x="41" y="7273"/>
                    <a:pt x="1" y="7326"/>
                    <a:pt x="1" y="7393"/>
                  </a:cubicBezTo>
                  <a:lnTo>
                    <a:pt x="1" y="8109"/>
                  </a:lnTo>
                  <a:cubicBezTo>
                    <a:pt x="1" y="8175"/>
                    <a:pt x="41" y="8216"/>
                    <a:pt x="107" y="8216"/>
                  </a:cubicBezTo>
                  <a:cubicBezTo>
                    <a:pt x="160" y="8216"/>
                    <a:pt x="213" y="8175"/>
                    <a:pt x="213" y="8109"/>
                  </a:cubicBezTo>
                  <a:lnTo>
                    <a:pt x="213" y="7393"/>
                  </a:lnTo>
                  <a:cubicBezTo>
                    <a:pt x="213" y="7326"/>
                    <a:pt x="160" y="7273"/>
                    <a:pt x="107" y="7273"/>
                  </a:cubicBezTo>
                  <a:close/>
                  <a:moveTo>
                    <a:pt x="107" y="8865"/>
                  </a:moveTo>
                  <a:cubicBezTo>
                    <a:pt x="41" y="8865"/>
                    <a:pt x="1" y="8918"/>
                    <a:pt x="1" y="8971"/>
                  </a:cubicBezTo>
                  <a:lnTo>
                    <a:pt x="1" y="9702"/>
                  </a:lnTo>
                  <a:cubicBezTo>
                    <a:pt x="1" y="9755"/>
                    <a:pt x="41" y="9808"/>
                    <a:pt x="107" y="9808"/>
                  </a:cubicBezTo>
                  <a:cubicBezTo>
                    <a:pt x="160" y="9808"/>
                    <a:pt x="213" y="9755"/>
                    <a:pt x="213" y="9702"/>
                  </a:cubicBezTo>
                  <a:lnTo>
                    <a:pt x="213" y="8971"/>
                  </a:lnTo>
                  <a:cubicBezTo>
                    <a:pt x="213" y="8918"/>
                    <a:pt x="160" y="8865"/>
                    <a:pt x="107" y="8865"/>
                  </a:cubicBezTo>
                  <a:close/>
                  <a:moveTo>
                    <a:pt x="107" y="10458"/>
                  </a:moveTo>
                  <a:cubicBezTo>
                    <a:pt x="41" y="10458"/>
                    <a:pt x="1" y="10511"/>
                    <a:pt x="1" y="10564"/>
                  </a:cubicBezTo>
                  <a:lnTo>
                    <a:pt x="1" y="11294"/>
                  </a:lnTo>
                  <a:cubicBezTo>
                    <a:pt x="1" y="11347"/>
                    <a:pt x="41" y="11400"/>
                    <a:pt x="107" y="11400"/>
                  </a:cubicBezTo>
                  <a:cubicBezTo>
                    <a:pt x="160" y="11400"/>
                    <a:pt x="213" y="11347"/>
                    <a:pt x="213" y="11294"/>
                  </a:cubicBezTo>
                  <a:lnTo>
                    <a:pt x="213" y="10564"/>
                  </a:lnTo>
                  <a:cubicBezTo>
                    <a:pt x="213" y="10511"/>
                    <a:pt x="160" y="10458"/>
                    <a:pt x="107" y="10458"/>
                  </a:cubicBezTo>
                  <a:close/>
                  <a:moveTo>
                    <a:pt x="107" y="12050"/>
                  </a:moveTo>
                  <a:cubicBezTo>
                    <a:pt x="41" y="12050"/>
                    <a:pt x="1" y="12103"/>
                    <a:pt x="1" y="12156"/>
                  </a:cubicBezTo>
                  <a:lnTo>
                    <a:pt x="1" y="12887"/>
                  </a:lnTo>
                  <a:cubicBezTo>
                    <a:pt x="1" y="12940"/>
                    <a:pt x="41" y="12993"/>
                    <a:pt x="107" y="12993"/>
                  </a:cubicBezTo>
                  <a:cubicBezTo>
                    <a:pt x="160" y="12993"/>
                    <a:pt x="213" y="12940"/>
                    <a:pt x="213" y="12887"/>
                  </a:cubicBezTo>
                  <a:lnTo>
                    <a:pt x="213" y="12156"/>
                  </a:lnTo>
                  <a:cubicBezTo>
                    <a:pt x="213" y="12103"/>
                    <a:pt x="160" y="12050"/>
                    <a:pt x="107" y="1205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69"/>
            <p:cNvSpPr/>
            <p:nvPr/>
          </p:nvSpPr>
          <p:spPr>
            <a:xfrm>
              <a:off x="699348" y="1302355"/>
              <a:ext cx="287688" cy="268001"/>
            </a:xfrm>
            <a:custGeom>
              <a:avLst/>
              <a:gdLst/>
              <a:ahLst/>
              <a:cxnLst/>
              <a:rect l="l" t="t" r="r" b="b"/>
              <a:pathLst>
                <a:path w="2908" h="2709" extrusionOk="0">
                  <a:moveTo>
                    <a:pt x="1459" y="0"/>
                  </a:moveTo>
                  <a:cubicBezTo>
                    <a:pt x="1414" y="0"/>
                    <a:pt x="1368" y="23"/>
                    <a:pt x="1341" y="69"/>
                  </a:cubicBezTo>
                  <a:lnTo>
                    <a:pt x="1009" y="760"/>
                  </a:lnTo>
                  <a:cubicBezTo>
                    <a:pt x="982" y="800"/>
                    <a:pt x="956" y="826"/>
                    <a:pt x="916" y="826"/>
                  </a:cubicBezTo>
                  <a:lnTo>
                    <a:pt x="147" y="945"/>
                  </a:lnTo>
                  <a:cubicBezTo>
                    <a:pt x="41" y="959"/>
                    <a:pt x="0" y="1078"/>
                    <a:pt x="80" y="1158"/>
                  </a:cubicBezTo>
                  <a:lnTo>
                    <a:pt x="637" y="1688"/>
                  </a:lnTo>
                  <a:cubicBezTo>
                    <a:pt x="664" y="1715"/>
                    <a:pt x="678" y="1755"/>
                    <a:pt x="664" y="1808"/>
                  </a:cubicBezTo>
                  <a:lnTo>
                    <a:pt x="531" y="2564"/>
                  </a:lnTo>
                  <a:cubicBezTo>
                    <a:pt x="521" y="2649"/>
                    <a:pt x="587" y="2709"/>
                    <a:pt x="661" y="2709"/>
                  </a:cubicBezTo>
                  <a:cubicBezTo>
                    <a:pt x="679" y="2709"/>
                    <a:pt x="698" y="2705"/>
                    <a:pt x="717" y="2697"/>
                  </a:cubicBezTo>
                  <a:lnTo>
                    <a:pt x="1394" y="2339"/>
                  </a:lnTo>
                  <a:cubicBezTo>
                    <a:pt x="1414" y="2326"/>
                    <a:pt x="1434" y="2319"/>
                    <a:pt x="1454" y="2319"/>
                  </a:cubicBezTo>
                  <a:cubicBezTo>
                    <a:pt x="1474" y="2319"/>
                    <a:pt x="1493" y="2326"/>
                    <a:pt x="1513" y="2339"/>
                  </a:cubicBezTo>
                  <a:lnTo>
                    <a:pt x="2203" y="2697"/>
                  </a:lnTo>
                  <a:cubicBezTo>
                    <a:pt x="2219" y="2705"/>
                    <a:pt x="2236" y="2709"/>
                    <a:pt x="2253" y="2709"/>
                  </a:cubicBezTo>
                  <a:cubicBezTo>
                    <a:pt x="2321" y="2709"/>
                    <a:pt x="2386" y="2649"/>
                    <a:pt x="2376" y="2564"/>
                  </a:cubicBezTo>
                  <a:lnTo>
                    <a:pt x="2243" y="1808"/>
                  </a:lnTo>
                  <a:cubicBezTo>
                    <a:pt x="2243" y="1755"/>
                    <a:pt x="2256" y="1715"/>
                    <a:pt x="2283" y="1688"/>
                  </a:cubicBezTo>
                  <a:lnTo>
                    <a:pt x="2840" y="1158"/>
                  </a:lnTo>
                  <a:cubicBezTo>
                    <a:pt x="2907" y="1078"/>
                    <a:pt x="2867" y="959"/>
                    <a:pt x="2774" y="945"/>
                  </a:cubicBezTo>
                  <a:lnTo>
                    <a:pt x="2005" y="826"/>
                  </a:lnTo>
                  <a:cubicBezTo>
                    <a:pt x="1964" y="826"/>
                    <a:pt x="1925" y="800"/>
                    <a:pt x="1911" y="760"/>
                  </a:cubicBezTo>
                  <a:lnTo>
                    <a:pt x="1566" y="69"/>
                  </a:lnTo>
                  <a:cubicBezTo>
                    <a:pt x="1547" y="23"/>
                    <a:pt x="1504" y="0"/>
                    <a:pt x="1459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69"/>
            <p:cNvSpPr/>
            <p:nvPr/>
          </p:nvSpPr>
          <p:spPr>
            <a:xfrm>
              <a:off x="698062" y="1297408"/>
              <a:ext cx="291547" cy="277598"/>
            </a:xfrm>
            <a:custGeom>
              <a:avLst/>
              <a:gdLst/>
              <a:ahLst/>
              <a:cxnLst/>
              <a:rect l="l" t="t" r="r" b="b"/>
              <a:pathLst>
                <a:path w="2947" h="2806" extrusionOk="0">
                  <a:moveTo>
                    <a:pt x="1467" y="97"/>
                  </a:moveTo>
                  <a:cubicBezTo>
                    <a:pt x="1497" y="97"/>
                    <a:pt x="1527" y="113"/>
                    <a:pt x="1540" y="146"/>
                  </a:cubicBezTo>
                  <a:lnTo>
                    <a:pt x="1885" y="836"/>
                  </a:lnTo>
                  <a:cubicBezTo>
                    <a:pt x="1911" y="889"/>
                    <a:pt x="1951" y="916"/>
                    <a:pt x="2004" y="929"/>
                  </a:cubicBezTo>
                  <a:lnTo>
                    <a:pt x="2774" y="1036"/>
                  </a:lnTo>
                  <a:cubicBezTo>
                    <a:pt x="2800" y="1036"/>
                    <a:pt x="2827" y="1062"/>
                    <a:pt x="2840" y="1089"/>
                  </a:cubicBezTo>
                  <a:cubicBezTo>
                    <a:pt x="2853" y="1115"/>
                    <a:pt x="2840" y="1155"/>
                    <a:pt x="2814" y="1168"/>
                  </a:cubicBezTo>
                  <a:lnTo>
                    <a:pt x="2269" y="1712"/>
                  </a:lnTo>
                  <a:cubicBezTo>
                    <a:pt x="2230" y="1752"/>
                    <a:pt x="2203" y="1805"/>
                    <a:pt x="2216" y="1858"/>
                  </a:cubicBezTo>
                  <a:lnTo>
                    <a:pt x="2349" y="2628"/>
                  </a:lnTo>
                  <a:cubicBezTo>
                    <a:pt x="2349" y="2655"/>
                    <a:pt x="2336" y="2681"/>
                    <a:pt x="2310" y="2694"/>
                  </a:cubicBezTo>
                  <a:cubicBezTo>
                    <a:pt x="2301" y="2710"/>
                    <a:pt x="2284" y="2716"/>
                    <a:pt x="2266" y="2716"/>
                  </a:cubicBezTo>
                  <a:cubicBezTo>
                    <a:pt x="2254" y="2716"/>
                    <a:pt x="2241" y="2713"/>
                    <a:pt x="2230" y="2708"/>
                  </a:cubicBezTo>
                  <a:lnTo>
                    <a:pt x="1553" y="2349"/>
                  </a:lnTo>
                  <a:cubicBezTo>
                    <a:pt x="1526" y="2336"/>
                    <a:pt x="1500" y="2322"/>
                    <a:pt x="1473" y="2322"/>
                  </a:cubicBezTo>
                  <a:cubicBezTo>
                    <a:pt x="1446" y="2322"/>
                    <a:pt x="1420" y="2336"/>
                    <a:pt x="1393" y="2349"/>
                  </a:cubicBezTo>
                  <a:lnTo>
                    <a:pt x="703" y="2708"/>
                  </a:lnTo>
                  <a:cubicBezTo>
                    <a:pt x="692" y="2713"/>
                    <a:pt x="682" y="2716"/>
                    <a:pt x="671" y="2716"/>
                  </a:cubicBezTo>
                  <a:cubicBezTo>
                    <a:pt x="655" y="2716"/>
                    <a:pt x="639" y="2710"/>
                    <a:pt x="624" y="2694"/>
                  </a:cubicBezTo>
                  <a:cubicBezTo>
                    <a:pt x="597" y="2681"/>
                    <a:pt x="584" y="2655"/>
                    <a:pt x="597" y="2628"/>
                  </a:cubicBezTo>
                  <a:lnTo>
                    <a:pt x="730" y="1858"/>
                  </a:lnTo>
                  <a:cubicBezTo>
                    <a:pt x="730" y="1805"/>
                    <a:pt x="717" y="1752"/>
                    <a:pt x="677" y="1712"/>
                  </a:cubicBezTo>
                  <a:lnTo>
                    <a:pt x="119" y="1168"/>
                  </a:lnTo>
                  <a:cubicBezTo>
                    <a:pt x="107" y="1155"/>
                    <a:pt x="93" y="1115"/>
                    <a:pt x="107" y="1089"/>
                  </a:cubicBezTo>
                  <a:cubicBezTo>
                    <a:pt x="107" y="1062"/>
                    <a:pt x="133" y="1036"/>
                    <a:pt x="160" y="1036"/>
                  </a:cubicBezTo>
                  <a:lnTo>
                    <a:pt x="929" y="929"/>
                  </a:lnTo>
                  <a:cubicBezTo>
                    <a:pt x="983" y="916"/>
                    <a:pt x="1036" y="889"/>
                    <a:pt x="1062" y="836"/>
                  </a:cubicBezTo>
                  <a:lnTo>
                    <a:pt x="1393" y="146"/>
                  </a:lnTo>
                  <a:cubicBezTo>
                    <a:pt x="1407" y="113"/>
                    <a:pt x="1437" y="97"/>
                    <a:pt x="1467" y="97"/>
                  </a:cubicBezTo>
                  <a:close/>
                  <a:moveTo>
                    <a:pt x="1473" y="1"/>
                  </a:moveTo>
                  <a:cubicBezTo>
                    <a:pt x="1407" y="1"/>
                    <a:pt x="1354" y="40"/>
                    <a:pt x="1314" y="107"/>
                  </a:cubicBezTo>
                  <a:lnTo>
                    <a:pt x="983" y="797"/>
                  </a:lnTo>
                  <a:cubicBezTo>
                    <a:pt x="969" y="823"/>
                    <a:pt x="942" y="836"/>
                    <a:pt x="916" y="836"/>
                  </a:cubicBezTo>
                  <a:lnTo>
                    <a:pt x="146" y="942"/>
                  </a:lnTo>
                  <a:cubicBezTo>
                    <a:pt x="93" y="956"/>
                    <a:pt x="40" y="995"/>
                    <a:pt x="13" y="1062"/>
                  </a:cubicBezTo>
                  <a:cubicBezTo>
                    <a:pt x="0" y="1128"/>
                    <a:pt x="13" y="1195"/>
                    <a:pt x="54" y="1234"/>
                  </a:cubicBezTo>
                  <a:lnTo>
                    <a:pt x="611" y="1779"/>
                  </a:lnTo>
                  <a:cubicBezTo>
                    <a:pt x="637" y="1792"/>
                    <a:pt x="637" y="1818"/>
                    <a:pt x="637" y="1845"/>
                  </a:cubicBezTo>
                  <a:lnTo>
                    <a:pt x="505" y="2602"/>
                  </a:lnTo>
                  <a:cubicBezTo>
                    <a:pt x="491" y="2667"/>
                    <a:pt x="518" y="2734"/>
                    <a:pt x="571" y="2774"/>
                  </a:cubicBezTo>
                  <a:cubicBezTo>
                    <a:pt x="600" y="2796"/>
                    <a:pt x="633" y="2806"/>
                    <a:pt x="666" y="2806"/>
                  </a:cubicBezTo>
                  <a:cubicBezTo>
                    <a:pt x="693" y="2806"/>
                    <a:pt x="720" y="2799"/>
                    <a:pt x="744" y="2787"/>
                  </a:cubicBezTo>
                  <a:lnTo>
                    <a:pt x="1434" y="2429"/>
                  </a:lnTo>
                  <a:cubicBezTo>
                    <a:pt x="1447" y="2422"/>
                    <a:pt x="1460" y="2419"/>
                    <a:pt x="1472" y="2419"/>
                  </a:cubicBezTo>
                  <a:cubicBezTo>
                    <a:pt x="1483" y="2419"/>
                    <a:pt x="1493" y="2422"/>
                    <a:pt x="1500" y="2429"/>
                  </a:cubicBezTo>
                  <a:lnTo>
                    <a:pt x="2190" y="2787"/>
                  </a:lnTo>
                  <a:cubicBezTo>
                    <a:pt x="2216" y="2800"/>
                    <a:pt x="2243" y="2800"/>
                    <a:pt x="2269" y="2800"/>
                  </a:cubicBezTo>
                  <a:cubicBezTo>
                    <a:pt x="2310" y="2800"/>
                    <a:pt x="2336" y="2787"/>
                    <a:pt x="2363" y="2774"/>
                  </a:cubicBezTo>
                  <a:cubicBezTo>
                    <a:pt x="2416" y="2734"/>
                    <a:pt x="2442" y="2667"/>
                    <a:pt x="2428" y="2602"/>
                  </a:cubicBezTo>
                  <a:lnTo>
                    <a:pt x="2310" y="1845"/>
                  </a:lnTo>
                  <a:cubicBezTo>
                    <a:pt x="2296" y="1818"/>
                    <a:pt x="2310" y="1792"/>
                    <a:pt x="2322" y="1779"/>
                  </a:cubicBezTo>
                  <a:lnTo>
                    <a:pt x="2880" y="1234"/>
                  </a:lnTo>
                  <a:cubicBezTo>
                    <a:pt x="2933" y="1195"/>
                    <a:pt x="2947" y="1128"/>
                    <a:pt x="2920" y="1062"/>
                  </a:cubicBezTo>
                  <a:cubicBezTo>
                    <a:pt x="2906" y="995"/>
                    <a:pt x="2853" y="956"/>
                    <a:pt x="2787" y="942"/>
                  </a:cubicBezTo>
                  <a:lnTo>
                    <a:pt x="2018" y="836"/>
                  </a:lnTo>
                  <a:cubicBezTo>
                    <a:pt x="1991" y="836"/>
                    <a:pt x="1977" y="823"/>
                    <a:pt x="1965" y="797"/>
                  </a:cubicBezTo>
                  <a:lnTo>
                    <a:pt x="1619" y="107"/>
                  </a:lnTo>
                  <a:cubicBezTo>
                    <a:pt x="1593" y="40"/>
                    <a:pt x="1540" y="1"/>
                    <a:pt x="1473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69"/>
            <p:cNvSpPr/>
            <p:nvPr/>
          </p:nvSpPr>
          <p:spPr>
            <a:xfrm>
              <a:off x="442030" y="38321"/>
              <a:ext cx="21072" cy="3500143"/>
            </a:xfrm>
            <a:custGeom>
              <a:avLst/>
              <a:gdLst/>
              <a:ahLst/>
              <a:cxnLst/>
              <a:rect l="l" t="t" r="r" b="b"/>
              <a:pathLst>
                <a:path w="213" h="35380" extrusionOk="0">
                  <a:moveTo>
                    <a:pt x="106" y="0"/>
                  </a:moveTo>
                  <a:cubicBezTo>
                    <a:pt x="41" y="0"/>
                    <a:pt x="0" y="54"/>
                    <a:pt x="0" y="107"/>
                  </a:cubicBezTo>
                  <a:lnTo>
                    <a:pt x="0" y="160"/>
                  </a:lnTo>
                  <a:cubicBezTo>
                    <a:pt x="0" y="213"/>
                    <a:pt x="41" y="266"/>
                    <a:pt x="106" y="266"/>
                  </a:cubicBezTo>
                  <a:cubicBezTo>
                    <a:pt x="159" y="266"/>
                    <a:pt x="212" y="213"/>
                    <a:pt x="212" y="160"/>
                  </a:cubicBezTo>
                  <a:lnTo>
                    <a:pt x="212" y="107"/>
                  </a:lnTo>
                  <a:cubicBezTo>
                    <a:pt x="212" y="54"/>
                    <a:pt x="159" y="0"/>
                    <a:pt x="106" y="0"/>
                  </a:cubicBezTo>
                  <a:close/>
                  <a:moveTo>
                    <a:pt x="106" y="917"/>
                  </a:moveTo>
                  <a:cubicBezTo>
                    <a:pt x="41" y="917"/>
                    <a:pt x="0" y="970"/>
                    <a:pt x="0" y="1023"/>
                  </a:cubicBezTo>
                  <a:lnTo>
                    <a:pt x="0" y="1752"/>
                  </a:lnTo>
                  <a:cubicBezTo>
                    <a:pt x="0" y="1805"/>
                    <a:pt x="41" y="1858"/>
                    <a:pt x="106" y="1858"/>
                  </a:cubicBezTo>
                  <a:cubicBezTo>
                    <a:pt x="159" y="1858"/>
                    <a:pt x="212" y="1805"/>
                    <a:pt x="212" y="1752"/>
                  </a:cubicBezTo>
                  <a:lnTo>
                    <a:pt x="212" y="1023"/>
                  </a:lnTo>
                  <a:cubicBezTo>
                    <a:pt x="212" y="970"/>
                    <a:pt x="159" y="917"/>
                    <a:pt x="106" y="917"/>
                  </a:cubicBezTo>
                  <a:close/>
                  <a:moveTo>
                    <a:pt x="106" y="2509"/>
                  </a:moveTo>
                  <a:cubicBezTo>
                    <a:pt x="41" y="2509"/>
                    <a:pt x="0" y="2562"/>
                    <a:pt x="0" y="2615"/>
                  </a:cubicBezTo>
                  <a:lnTo>
                    <a:pt x="0" y="3345"/>
                  </a:lnTo>
                  <a:cubicBezTo>
                    <a:pt x="0" y="3398"/>
                    <a:pt x="41" y="3451"/>
                    <a:pt x="106" y="3451"/>
                  </a:cubicBezTo>
                  <a:cubicBezTo>
                    <a:pt x="159" y="3451"/>
                    <a:pt x="212" y="3398"/>
                    <a:pt x="212" y="3345"/>
                  </a:cubicBezTo>
                  <a:lnTo>
                    <a:pt x="212" y="2615"/>
                  </a:lnTo>
                  <a:cubicBezTo>
                    <a:pt x="212" y="2562"/>
                    <a:pt x="159" y="2509"/>
                    <a:pt x="106" y="2509"/>
                  </a:cubicBezTo>
                  <a:close/>
                  <a:moveTo>
                    <a:pt x="106" y="4102"/>
                  </a:moveTo>
                  <a:cubicBezTo>
                    <a:pt x="41" y="4102"/>
                    <a:pt x="0" y="4141"/>
                    <a:pt x="0" y="4208"/>
                  </a:cubicBezTo>
                  <a:lnTo>
                    <a:pt x="0" y="4924"/>
                  </a:lnTo>
                  <a:cubicBezTo>
                    <a:pt x="0" y="4990"/>
                    <a:pt x="41" y="5043"/>
                    <a:pt x="106" y="5043"/>
                  </a:cubicBezTo>
                  <a:cubicBezTo>
                    <a:pt x="159" y="5043"/>
                    <a:pt x="212" y="4990"/>
                    <a:pt x="212" y="4924"/>
                  </a:cubicBezTo>
                  <a:lnTo>
                    <a:pt x="212" y="4208"/>
                  </a:lnTo>
                  <a:cubicBezTo>
                    <a:pt x="212" y="4141"/>
                    <a:pt x="159" y="4102"/>
                    <a:pt x="106" y="4102"/>
                  </a:cubicBezTo>
                  <a:close/>
                  <a:moveTo>
                    <a:pt x="106" y="5694"/>
                  </a:moveTo>
                  <a:cubicBezTo>
                    <a:pt x="41" y="5694"/>
                    <a:pt x="0" y="5733"/>
                    <a:pt x="0" y="5800"/>
                  </a:cubicBezTo>
                  <a:lnTo>
                    <a:pt x="0" y="6517"/>
                  </a:lnTo>
                  <a:cubicBezTo>
                    <a:pt x="0" y="6583"/>
                    <a:pt x="41" y="6623"/>
                    <a:pt x="106" y="6623"/>
                  </a:cubicBezTo>
                  <a:cubicBezTo>
                    <a:pt x="159" y="6623"/>
                    <a:pt x="212" y="6583"/>
                    <a:pt x="212" y="6517"/>
                  </a:cubicBezTo>
                  <a:lnTo>
                    <a:pt x="212" y="5800"/>
                  </a:lnTo>
                  <a:cubicBezTo>
                    <a:pt x="212" y="5733"/>
                    <a:pt x="159" y="5694"/>
                    <a:pt x="106" y="5694"/>
                  </a:cubicBezTo>
                  <a:close/>
                  <a:moveTo>
                    <a:pt x="106" y="7273"/>
                  </a:moveTo>
                  <a:cubicBezTo>
                    <a:pt x="41" y="7273"/>
                    <a:pt x="0" y="7326"/>
                    <a:pt x="0" y="7393"/>
                  </a:cubicBezTo>
                  <a:lnTo>
                    <a:pt x="0" y="8109"/>
                  </a:lnTo>
                  <a:cubicBezTo>
                    <a:pt x="0" y="8175"/>
                    <a:pt x="41" y="8216"/>
                    <a:pt x="106" y="8216"/>
                  </a:cubicBezTo>
                  <a:cubicBezTo>
                    <a:pt x="159" y="8216"/>
                    <a:pt x="212" y="8175"/>
                    <a:pt x="212" y="8109"/>
                  </a:cubicBezTo>
                  <a:lnTo>
                    <a:pt x="212" y="7393"/>
                  </a:lnTo>
                  <a:cubicBezTo>
                    <a:pt x="212" y="7326"/>
                    <a:pt x="159" y="7273"/>
                    <a:pt x="106" y="7273"/>
                  </a:cubicBezTo>
                  <a:close/>
                  <a:moveTo>
                    <a:pt x="106" y="8865"/>
                  </a:moveTo>
                  <a:cubicBezTo>
                    <a:pt x="41" y="8865"/>
                    <a:pt x="0" y="8918"/>
                    <a:pt x="0" y="8971"/>
                  </a:cubicBezTo>
                  <a:lnTo>
                    <a:pt x="0" y="9702"/>
                  </a:lnTo>
                  <a:cubicBezTo>
                    <a:pt x="0" y="9755"/>
                    <a:pt x="41" y="9808"/>
                    <a:pt x="106" y="9808"/>
                  </a:cubicBezTo>
                  <a:cubicBezTo>
                    <a:pt x="159" y="9808"/>
                    <a:pt x="212" y="9755"/>
                    <a:pt x="212" y="9702"/>
                  </a:cubicBezTo>
                  <a:lnTo>
                    <a:pt x="212" y="8971"/>
                  </a:lnTo>
                  <a:cubicBezTo>
                    <a:pt x="212" y="8918"/>
                    <a:pt x="159" y="8865"/>
                    <a:pt x="106" y="8865"/>
                  </a:cubicBezTo>
                  <a:close/>
                  <a:moveTo>
                    <a:pt x="106" y="10458"/>
                  </a:moveTo>
                  <a:cubicBezTo>
                    <a:pt x="41" y="10458"/>
                    <a:pt x="0" y="10511"/>
                    <a:pt x="0" y="10564"/>
                  </a:cubicBezTo>
                  <a:lnTo>
                    <a:pt x="0" y="11294"/>
                  </a:lnTo>
                  <a:cubicBezTo>
                    <a:pt x="0" y="11347"/>
                    <a:pt x="41" y="11400"/>
                    <a:pt x="106" y="11400"/>
                  </a:cubicBezTo>
                  <a:cubicBezTo>
                    <a:pt x="159" y="11400"/>
                    <a:pt x="212" y="11347"/>
                    <a:pt x="212" y="11294"/>
                  </a:cubicBezTo>
                  <a:lnTo>
                    <a:pt x="212" y="10564"/>
                  </a:lnTo>
                  <a:cubicBezTo>
                    <a:pt x="212" y="10511"/>
                    <a:pt x="159" y="10458"/>
                    <a:pt x="106" y="10458"/>
                  </a:cubicBezTo>
                  <a:close/>
                  <a:moveTo>
                    <a:pt x="106" y="12050"/>
                  </a:moveTo>
                  <a:cubicBezTo>
                    <a:pt x="41" y="12050"/>
                    <a:pt x="0" y="12103"/>
                    <a:pt x="0" y="12156"/>
                  </a:cubicBezTo>
                  <a:lnTo>
                    <a:pt x="0" y="12887"/>
                  </a:lnTo>
                  <a:cubicBezTo>
                    <a:pt x="0" y="12940"/>
                    <a:pt x="41" y="12993"/>
                    <a:pt x="106" y="12993"/>
                  </a:cubicBezTo>
                  <a:cubicBezTo>
                    <a:pt x="159" y="12993"/>
                    <a:pt x="212" y="12940"/>
                    <a:pt x="212" y="12887"/>
                  </a:cubicBezTo>
                  <a:lnTo>
                    <a:pt x="212" y="12156"/>
                  </a:lnTo>
                  <a:cubicBezTo>
                    <a:pt x="212" y="12103"/>
                    <a:pt x="159" y="12050"/>
                    <a:pt x="106" y="12050"/>
                  </a:cubicBezTo>
                  <a:close/>
                  <a:moveTo>
                    <a:pt x="106" y="13775"/>
                  </a:moveTo>
                  <a:cubicBezTo>
                    <a:pt x="41" y="13775"/>
                    <a:pt x="0" y="13828"/>
                    <a:pt x="0" y="13882"/>
                  </a:cubicBezTo>
                  <a:lnTo>
                    <a:pt x="0" y="14612"/>
                  </a:lnTo>
                  <a:cubicBezTo>
                    <a:pt x="0" y="14665"/>
                    <a:pt x="41" y="14718"/>
                    <a:pt x="106" y="14718"/>
                  </a:cubicBezTo>
                  <a:cubicBezTo>
                    <a:pt x="159" y="14718"/>
                    <a:pt x="212" y="14665"/>
                    <a:pt x="212" y="14612"/>
                  </a:cubicBezTo>
                  <a:lnTo>
                    <a:pt x="212" y="13882"/>
                  </a:lnTo>
                  <a:cubicBezTo>
                    <a:pt x="212" y="13828"/>
                    <a:pt x="159" y="13775"/>
                    <a:pt x="106" y="13775"/>
                  </a:cubicBezTo>
                  <a:close/>
                  <a:moveTo>
                    <a:pt x="106" y="15368"/>
                  </a:moveTo>
                  <a:cubicBezTo>
                    <a:pt x="41" y="15368"/>
                    <a:pt x="0" y="15408"/>
                    <a:pt x="0" y="15474"/>
                  </a:cubicBezTo>
                  <a:lnTo>
                    <a:pt x="0" y="16191"/>
                  </a:lnTo>
                  <a:cubicBezTo>
                    <a:pt x="0" y="16258"/>
                    <a:pt x="41" y="16311"/>
                    <a:pt x="106" y="16311"/>
                  </a:cubicBezTo>
                  <a:cubicBezTo>
                    <a:pt x="159" y="16311"/>
                    <a:pt x="212" y="16258"/>
                    <a:pt x="212" y="16191"/>
                  </a:cubicBezTo>
                  <a:lnTo>
                    <a:pt x="212" y="15474"/>
                  </a:lnTo>
                  <a:cubicBezTo>
                    <a:pt x="212" y="15408"/>
                    <a:pt x="159" y="15368"/>
                    <a:pt x="106" y="15368"/>
                  </a:cubicBezTo>
                  <a:close/>
                  <a:moveTo>
                    <a:pt x="106" y="16960"/>
                  </a:moveTo>
                  <a:cubicBezTo>
                    <a:pt x="41" y="16960"/>
                    <a:pt x="0" y="17001"/>
                    <a:pt x="0" y="17066"/>
                  </a:cubicBezTo>
                  <a:lnTo>
                    <a:pt x="0" y="17783"/>
                  </a:lnTo>
                  <a:cubicBezTo>
                    <a:pt x="0" y="17850"/>
                    <a:pt x="41" y="17903"/>
                    <a:pt x="106" y="17903"/>
                  </a:cubicBezTo>
                  <a:cubicBezTo>
                    <a:pt x="159" y="17903"/>
                    <a:pt x="212" y="17850"/>
                    <a:pt x="212" y="17783"/>
                  </a:cubicBezTo>
                  <a:lnTo>
                    <a:pt x="212" y="17066"/>
                  </a:lnTo>
                  <a:cubicBezTo>
                    <a:pt x="212" y="17001"/>
                    <a:pt x="159" y="16960"/>
                    <a:pt x="106" y="16960"/>
                  </a:cubicBezTo>
                  <a:close/>
                  <a:moveTo>
                    <a:pt x="106" y="18553"/>
                  </a:moveTo>
                  <a:cubicBezTo>
                    <a:pt x="41" y="18553"/>
                    <a:pt x="0" y="18593"/>
                    <a:pt x="0" y="18659"/>
                  </a:cubicBezTo>
                  <a:lnTo>
                    <a:pt x="0" y="19376"/>
                  </a:lnTo>
                  <a:cubicBezTo>
                    <a:pt x="0" y="19442"/>
                    <a:pt x="41" y="19482"/>
                    <a:pt x="106" y="19482"/>
                  </a:cubicBezTo>
                  <a:cubicBezTo>
                    <a:pt x="159" y="19482"/>
                    <a:pt x="212" y="19442"/>
                    <a:pt x="212" y="19376"/>
                  </a:cubicBezTo>
                  <a:lnTo>
                    <a:pt x="212" y="18659"/>
                  </a:lnTo>
                  <a:cubicBezTo>
                    <a:pt x="212" y="18593"/>
                    <a:pt x="159" y="18553"/>
                    <a:pt x="106" y="18553"/>
                  </a:cubicBezTo>
                  <a:close/>
                  <a:moveTo>
                    <a:pt x="106" y="20133"/>
                  </a:moveTo>
                  <a:cubicBezTo>
                    <a:pt x="41" y="20133"/>
                    <a:pt x="0" y="20186"/>
                    <a:pt x="0" y="20251"/>
                  </a:cubicBezTo>
                  <a:lnTo>
                    <a:pt x="0" y="20968"/>
                  </a:lnTo>
                  <a:cubicBezTo>
                    <a:pt x="0" y="21035"/>
                    <a:pt x="41" y="21074"/>
                    <a:pt x="106" y="21074"/>
                  </a:cubicBezTo>
                  <a:cubicBezTo>
                    <a:pt x="159" y="21074"/>
                    <a:pt x="212" y="21035"/>
                    <a:pt x="212" y="20968"/>
                  </a:cubicBezTo>
                  <a:lnTo>
                    <a:pt x="212" y="20251"/>
                  </a:lnTo>
                  <a:cubicBezTo>
                    <a:pt x="212" y="20186"/>
                    <a:pt x="159" y="20133"/>
                    <a:pt x="106" y="20133"/>
                  </a:cubicBezTo>
                  <a:close/>
                  <a:moveTo>
                    <a:pt x="106" y="21725"/>
                  </a:moveTo>
                  <a:cubicBezTo>
                    <a:pt x="41" y="21725"/>
                    <a:pt x="0" y="21778"/>
                    <a:pt x="0" y="21831"/>
                  </a:cubicBezTo>
                  <a:lnTo>
                    <a:pt x="0" y="22561"/>
                  </a:lnTo>
                  <a:cubicBezTo>
                    <a:pt x="0" y="22614"/>
                    <a:pt x="41" y="22667"/>
                    <a:pt x="106" y="22667"/>
                  </a:cubicBezTo>
                  <a:cubicBezTo>
                    <a:pt x="159" y="22667"/>
                    <a:pt x="212" y="22614"/>
                    <a:pt x="212" y="22561"/>
                  </a:cubicBezTo>
                  <a:lnTo>
                    <a:pt x="212" y="21831"/>
                  </a:lnTo>
                  <a:cubicBezTo>
                    <a:pt x="212" y="21778"/>
                    <a:pt x="159" y="21725"/>
                    <a:pt x="106" y="21725"/>
                  </a:cubicBezTo>
                  <a:close/>
                  <a:moveTo>
                    <a:pt x="106" y="23317"/>
                  </a:moveTo>
                  <a:cubicBezTo>
                    <a:pt x="41" y="23317"/>
                    <a:pt x="0" y="23371"/>
                    <a:pt x="0" y="23424"/>
                  </a:cubicBezTo>
                  <a:lnTo>
                    <a:pt x="0" y="24153"/>
                  </a:lnTo>
                  <a:cubicBezTo>
                    <a:pt x="0" y="24206"/>
                    <a:pt x="41" y="24259"/>
                    <a:pt x="106" y="24259"/>
                  </a:cubicBezTo>
                  <a:cubicBezTo>
                    <a:pt x="159" y="24259"/>
                    <a:pt x="212" y="24206"/>
                    <a:pt x="212" y="24153"/>
                  </a:cubicBezTo>
                  <a:lnTo>
                    <a:pt x="212" y="23424"/>
                  </a:lnTo>
                  <a:cubicBezTo>
                    <a:pt x="212" y="23371"/>
                    <a:pt x="159" y="23317"/>
                    <a:pt x="106" y="23317"/>
                  </a:cubicBezTo>
                  <a:close/>
                  <a:moveTo>
                    <a:pt x="106" y="24910"/>
                  </a:moveTo>
                  <a:cubicBezTo>
                    <a:pt x="41" y="24910"/>
                    <a:pt x="0" y="24963"/>
                    <a:pt x="0" y="25016"/>
                  </a:cubicBezTo>
                  <a:lnTo>
                    <a:pt x="0" y="25745"/>
                  </a:lnTo>
                  <a:cubicBezTo>
                    <a:pt x="0" y="25799"/>
                    <a:pt x="41" y="25852"/>
                    <a:pt x="106" y="25852"/>
                  </a:cubicBezTo>
                  <a:cubicBezTo>
                    <a:pt x="159" y="25852"/>
                    <a:pt x="212" y="25799"/>
                    <a:pt x="212" y="25745"/>
                  </a:cubicBezTo>
                  <a:lnTo>
                    <a:pt x="212" y="25016"/>
                  </a:lnTo>
                  <a:cubicBezTo>
                    <a:pt x="212" y="24963"/>
                    <a:pt x="159" y="24910"/>
                    <a:pt x="106" y="24910"/>
                  </a:cubicBezTo>
                  <a:close/>
                  <a:moveTo>
                    <a:pt x="106" y="26489"/>
                  </a:moveTo>
                  <a:cubicBezTo>
                    <a:pt x="41" y="26489"/>
                    <a:pt x="0" y="26542"/>
                    <a:pt x="0" y="26595"/>
                  </a:cubicBezTo>
                  <a:lnTo>
                    <a:pt x="0" y="27325"/>
                  </a:lnTo>
                  <a:cubicBezTo>
                    <a:pt x="0" y="27378"/>
                    <a:pt x="41" y="27431"/>
                    <a:pt x="106" y="27431"/>
                  </a:cubicBezTo>
                  <a:cubicBezTo>
                    <a:pt x="159" y="27431"/>
                    <a:pt x="212" y="27378"/>
                    <a:pt x="212" y="27325"/>
                  </a:cubicBezTo>
                  <a:lnTo>
                    <a:pt x="212" y="26595"/>
                  </a:lnTo>
                  <a:cubicBezTo>
                    <a:pt x="212" y="26542"/>
                    <a:pt x="159" y="26489"/>
                    <a:pt x="106" y="26489"/>
                  </a:cubicBezTo>
                  <a:close/>
                  <a:moveTo>
                    <a:pt x="106" y="28081"/>
                  </a:moveTo>
                  <a:cubicBezTo>
                    <a:pt x="41" y="28081"/>
                    <a:pt x="0" y="28121"/>
                    <a:pt x="0" y="28187"/>
                  </a:cubicBezTo>
                  <a:lnTo>
                    <a:pt x="0" y="28904"/>
                  </a:lnTo>
                  <a:cubicBezTo>
                    <a:pt x="0" y="28971"/>
                    <a:pt x="41" y="29024"/>
                    <a:pt x="106" y="29024"/>
                  </a:cubicBezTo>
                  <a:cubicBezTo>
                    <a:pt x="159" y="29024"/>
                    <a:pt x="212" y="28971"/>
                    <a:pt x="212" y="28904"/>
                  </a:cubicBezTo>
                  <a:lnTo>
                    <a:pt x="212" y="28187"/>
                  </a:lnTo>
                  <a:cubicBezTo>
                    <a:pt x="212" y="28121"/>
                    <a:pt x="159" y="28081"/>
                    <a:pt x="106" y="28081"/>
                  </a:cubicBezTo>
                  <a:close/>
                  <a:moveTo>
                    <a:pt x="106" y="29674"/>
                  </a:moveTo>
                  <a:cubicBezTo>
                    <a:pt x="41" y="29674"/>
                    <a:pt x="0" y="29714"/>
                    <a:pt x="0" y="29780"/>
                  </a:cubicBezTo>
                  <a:lnTo>
                    <a:pt x="0" y="30496"/>
                  </a:lnTo>
                  <a:cubicBezTo>
                    <a:pt x="0" y="30563"/>
                    <a:pt x="41" y="30603"/>
                    <a:pt x="106" y="30603"/>
                  </a:cubicBezTo>
                  <a:cubicBezTo>
                    <a:pt x="159" y="30603"/>
                    <a:pt x="212" y="30563"/>
                    <a:pt x="212" y="30496"/>
                  </a:cubicBezTo>
                  <a:lnTo>
                    <a:pt x="212" y="29780"/>
                  </a:lnTo>
                  <a:cubicBezTo>
                    <a:pt x="212" y="29714"/>
                    <a:pt x="159" y="29674"/>
                    <a:pt x="106" y="29674"/>
                  </a:cubicBezTo>
                  <a:close/>
                  <a:moveTo>
                    <a:pt x="106" y="31253"/>
                  </a:moveTo>
                  <a:cubicBezTo>
                    <a:pt x="41" y="31253"/>
                    <a:pt x="0" y="31306"/>
                    <a:pt x="0" y="31372"/>
                  </a:cubicBezTo>
                  <a:lnTo>
                    <a:pt x="0" y="32089"/>
                  </a:lnTo>
                  <a:cubicBezTo>
                    <a:pt x="0" y="32156"/>
                    <a:pt x="41" y="32195"/>
                    <a:pt x="106" y="32195"/>
                  </a:cubicBezTo>
                  <a:cubicBezTo>
                    <a:pt x="159" y="32195"/>
                    <a:pt x="212" y="32156"/>
                    <a:pt x="212" y="32089"/>
                  </a:cubicBezTo>
                  <a:lnTo>
                    <a:pt x="212" y="31372"/>
                  </a:lnTo>
                  <a:cubicBezTo>
                    <a:pt x="212" y="31306"/>
                    <a:pt x="159" y="31253"/>
                    <a:pt x="106" y="31253"/>
                  </a:cubicBezTo>
                  <a:close/>
                  <a:moveTo>
                    <a:pt x="106" y="32846"/>
                  </a:moveTo>
                  <a:cubicBezTo>
                    <a:pt x="41" y="32846"/>
                    <a:pt x="0" y="32899"/>
                    <a:pt x="0" y="32952"/>
                  </a:cubicBezTo>
                  <a:lnTo>
                    <a:pt x="0" y="33681"/>
                  </a:lnTo>
                  <a:cubicBezTo>
                    <a:pt x="0" y="33734"/>
                    <a:pt x="41" y="33787"/>
                    <a:pt x="106" y="33787"/>
                  </a:cubicBezTo>
                  <a:cubicBezTo>
                    <a:pt x="159" y="33787"/>
                    <a:pt x="212" y="33734"/>
                    <a:pt x="212" y="33681"/>
                  </a:cubicBezTo>
                  <a:lnTo>
                    <a:pt x="212" y="32952"/>
                  </a:lnTo>
                  <a:cubicBezTo>
                    <a:pt x="212" y="32899"/>
                    <a:pt x="159" y="32846"/>
                    <a:pt x="106" y="32846"/>
                  </a:cubicBezTo>
                  <a:close/>
                  <a:moveTo>
                    <a:pt x="106" y="34438"/>
                  </a:moveTo>
                  <a:cubicBezTo>
                    <a:pt x="41" y="34438"/>
                    <a:pt x="0" y="34491"/>
                    <a:pt x="0" y="34544"/>
                  </a:cubicBezTo>
                  <a:lnTo>
                    <a:pt x="0" y="35274"/>
                  </a:lnTo>
                  <a:cubicBezTo>
                    <a:pt x="0" y="35327"/>
                    <a:pt x="41" y="35380"/>
                    <a:pt x="106" y="35380"/>
                  </a:cubicBezTo>
                  <a:cubicBezTo>
                    <a:pt x="159" y="35380"/>
                    <a:pt x="212" y="35327"/>
                    <a:pt x="212" y="35274"/>
                  </a:cubicBezTo>
                  <a:lnTo>
                    <a:pt x="212" y="34544"/>
                  </a:lnTo>
                  <a:cubicBezTo>
                    <a:pt x="212" y="34491"/>
                    <a:pt x="159" y="34438"/>
                    <a:pt x="106" y="34438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69"/>
            <p:cNvSpPr/>
            <p:nvPr/>
          </p:nvSpPr>
          <p:spPr>
            <a:xfrm>
              <a:off x="309464" y="3448749"/>
              <a:ext cx="307277" cy="286699"/>
            </a:xfrm>
            <a:custGeom>
              <a:avLst/>
              <a:gdLst/>
              <a:ahLst/>
              <a:cxnLst/>
              <a:rect l="l" t="t" r="r" b="b"/>
              <a:pathLst>
                <a:path w="3106" h="2898" extrusionOk="0">
                  <a:moveTo>
                    <a:pt x="2444" y="1"/>
                  </a:moveTo>
                  <a:cubicBezTo>
                    <a:pt x="2361" y="1"/>
                    <a:pt x="2278" y="16"/>
                    <a:pt x="2203" y="45"/>
                  </a:cubicBezTo>
                  <a:cubicBezTo>
                    <a:pt x="1871" y="164"/>
                    <a:pt x="1659" y="482"/>
                    <a:pt x="1552" y="815"/>
                  </a:cubicBezTo>
                  <a:cubicBezTo>
                    <a:pt x="1446" y="482"/>
                    <a:pt x="1234" y="178"/>
                    <a:pt x="889" y="45"/>
                  </a:cubicBezTo>
                  <a:cubicBezTo>
                    <a:pt x="819" y="22"/>
                    <a:pt x="744" y="10"/>
                    <a:pt x="669" y="10"/>
                  </a:cubicBezTo>
                  <a:cubicBezTo>
                    <a:pt x="486" y="10"/>
                    <a:pt x="303" y="80"/>
                    <a:pt x="199" y="231"/>
                  </a:cubicBezTo>
                  <a:cubicBezTo>
                    <a:pt x="119" y="337"/>
                    <a:pt x="93" y="456"/>
                    <a:pt x="80" y="576"/>
                  </a:cubicBezTo>
                  <a:cubicBezTo>
                    <a:pt x="0" y="1107"/>
                    <a:pt x="172" y="1624"/>
                    <a:pt x="478" y="2048"/>
                  </a:cubicBezTo>
                  <a:cubicBezTo>
                    <a:pt x="744" y="2434"/>
                    <a:pt x="1128" y="2726"/>
                    <a:pt x="1566" y="2898"/>
                  </a:cubicBezTo>
                  <a:cubicBezTo>
                    <a:pt x="2004" y="2726"/>
                    <a:pt x="2375" y="2420"/>
                    <a:pt x="2654" y="2036"/>
                  </a:cubicBezTo>
                  <a:cubicBezTo>
                    <a:pt x="2946" y="1611"/>
                    <a:pt x="3106" y="1080"/>
                    <a:pt x="3026" y="549"/>
                  </a:cubicBezTo>
                  <a:cubicBezTo>
                    <a:pt x="3012" y="429"/>
                    <a:pt x="2973" y="310"/>
                    <a:pt x="2906" y="217"/>
                  </a:cubicBezTo>
                  <a:cubicBezTo>
                    <a:pt x="2806" y="71"/>
                    <a:pt x="2625" y="1"/>
                    <a:pt x="2444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69"/>
            <p:cNvSpPr/>
            <p:nvPr/>
          </p:nvSpPr>
          <p:spPr>
            <a:xfrm>
              <a:off x="305506" y="3444100"/>
              <a:ext cx="315092" cy="295306"/>
            </a:xfrm>
            <a:custGeom>
              <a:avLst/>
              <a:gdLst/>
              <a:ahLst/>
              <a:cxnLst/>
              <a:rect l="l" t="t" r="r" b="b"/>
              <a:pathLst>
                <a:path w="3185" h="2985" extrusionOk="0">
                  <a:moveTo>
                    <a:pt x="2479" y="90"/>
                  </a:moveTo>
                  <a:cubicBezTo>
                    <a:pt x="2651" y="90"/>
                    <a:pt x="2814" y="161"/>
                    <a:pt x="2907" y="290"/>
                  </a:cubicBezTo>
                  <a:cubicBezTo>
                    <a:pt x="2960" y="370"/>
                    <a:pt x="2999" y="463"/>
                    <a:pt x="3026" y="609"/>
                  </a:cubicBezTo>
                  <a:cubicBezTo>
                    <a:pt x="3093" y="1100"/>
                    <a:pt x="2960" y="1618"/>
                    <a:pt x="2654" y="2056"/>
                  </a:cubicBezTo>
                  <a:cubicBezTo>
                    <a:pt x="2389" y="2428"/>
                    <a:pt x="2017" y="2732"/>
                    <a:pt x="1606" y="2891"/>
                  </a:cubicBezTo>
                  <a:cubicBezTo>
                    <a:pt x="1194" y="2732"/>
                    <a:pt x="810" y="2440"/>
                    <a:pt x="545" y="2069"/>
                  </a:cubicBezTo>
                  <a:cubicBezTo>
                    <a:pt x="239" y="1631"/>
                    <a:pt x="93" y="1113"/>
                    <a:pt x="159" y="623"/>
                  </a:cubicBezTo>
                  <a:cubicBezTo>
                    <a:pt x="186" y="490"/>
                    <a:pt x="212" y="384"/>
                    <a:pt x="265" y="304"/>
                  </a:cubicBezTo>
                  <a:cubicBezTo>
                    <a:pt x="359" y="172"/>
                    <a:pt x="531" y="105"/>
                    <a:pt x="704" y="105"/>
                  </a:cubicBezTo>
                  <a:cubicBezTo>
                    <a:pt x="770" y="105"/>
                    <a:pt x="849" y="118"/>
                    <a:pt x="916" y="145"/>
                  </a:cubicBezTo>
                  <a:cubicBezTo>
                    <a:pt x="1208" y="237"/>
                    <a:pt x="1433" y="503"/>
                    <a:pt x="1553" y="874"/>
                  </a:cubicBezTo>
                  <a:cubicBezTo>
                    <a:pt x="1553" y="901"/>
                    <a:pt x="1566" y="901"/>
                    <a:pt x="1592" y="915"/>
                  </a:cubicBezTo>
                  <a:cubicBezTo>
                    <a:pt x="1619" y="901"/>
                    <a:pt x="1633" y="901"/>
                    <a:pt x="1633" y="874"/>
                  </a:cubicBezTo>
                  <a:cubicBezTo>
                    <a:pt x="1752" y="503"/>
                    <a:pt x="1978" y="237"/>
                    <a:pt x="2256" y="131"/>
                  </a:cubicBezTo>
                  <a:cubicBezTo>
                    <a:pt x="2328" y="103"/>
                    <a:pt x="2405" y="90"/>
                    <a:pt x="2479" y="90"/>
                  </a:cubicBezTo>
                  <a:close/>
                  <a:moveTo>
                    <a:pt x="2468" y="0"/>
                  </a:moveTo>
                  <a:cubicBezTo>
                    <a:pt x="2388" y="0"/>
                    <a:pt x="2307" y="13"/>
                    <a:pt x="2229" y="39"/>
                  </a:cubicBezTo>
                  <a:cubicBezTo>
                    <a:pt x="1951" y="145"/>
                    <a:pt x="1725" y="397"/>
                    <a:pt x="1592" y="729"/>
                  </a:cubicBezTo>
                  <a:cubicBezTo>
                    <a:pt x="1460" y="397"/>
                    <a:pt x="1235" y="158"/>
                    <a:pt x="943" y="52"/>
                  </a:cubicBezTo>
                  <a:cubicBezTo>
                    <a:pt x="864" y="22"/>
                    <a:pt x="782" y="8"/>
                    <a:pt x="702" y="8"/>
                  </a:cubicBezTo>
                  <a:cubicBezTo>
                    <a:pt x="498" y="8"/>
                    <a:pt x="304" y="99"/>
                    <a:pt x="200" y="251"/>
                  </a:cubicBezTo>
                  <a:cubicBezTo>
                    <a:pt x="133" y="344"/>
                    <a:pt x="93" y="463"/>
                    <a:pt x="80" y="609"/>
                  </a:cubicBezTo>
                  <a:cubicBezTo>
                    <a:pt x="0" y="1127"/>
                    <a:pt x="147" y="1658"/>
                    <a:pt x="478" y="2122"/>
                  </a:cubicBezTo>
                  <a:cubicBezTo>
                    <a:pt x="757" y="2507"/>
                    <a:pt x="1141" y="2812"/>
                    <a:pt x="1580" y="2985"/>
                  </a:cubicBezTo>
                  <a:lnTo>
                    <a:pt x="1633" y="2985"/>
                  </a:lnTo>
                  <a:cubicBezTo>
                    <a:pt x="2070" y="2812"/>
                    <a:pt x="2456" y="2493"/>
                    <a:pt x="2721" y="2109"/>
                  </a:cubicBezTo>
                  <a:cubicBezTo>
                    <a:pt x="3052" y="1644"/>
                    <a:pt x="3185" y="1113"/>
                    <a:pt x="3105" y="596"/>
                  </a:cubicBezTo>
                  <a:cubicBezTo>
                    <a:pt x="3093" y="437"/>
                    <a:pt x="3052" y="331"/>
                    <a:pt x="2986" y="237"/>
                  </a:cubicBezTo>
                  <a:cubicBezTo>
                    <a:pt x="2872" y="84"/>
                    <a:pt x="2674" y="0"/>
                    <a:pt x="2468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69"/>
            <p:cNvSpPr/>
            <p:nvPr/>
          </p:nvSpPr>
          <p:spPr>
            <a:xfrm>
              <a:off x="6952540" y="-14211"/>
              <a:ext cx="21171" cy="4168514"/>
            </a:xfrm>
            <a:custGeom>
              <a:avLst/>
              <a:gdLst/>
              <a:ahLst/>
              <a:cxnLst/>
              <a:rect l="l" t="t" r="r" b="b"/>
              <a:pathLst>
                <a:path w="214" h="42136" extrusionOk="0">
                  <a:moveTo>
                    <a:pt x="107" y="1"/>
                  </a:moveTo>
                  <a:cubicBezTo>
                    <a:pt x="40" y="1"/>
                    <a:pt x="1" y="54"/>
                    <a:pt x="1" y="107"/>
                  </a:cubicBezTo>
                  <a:lnTo>
                    <a:pt x="1" y="837"/>
                  </a:lnTo>
                  <a:cubicBezTo>
                    <a:pt x="1" y="890"/>
                    <a:pt x="40" y="943"/>
                    <a:pt x="107" y="943"/>
                  </a:cubicBezTo>
                  <a:cubicBezTo>
                    <a:pt x="160" y="943"/>
                    <a:pt x="213" y="890"/>
                    <a:pt x="213" y="837"/>
                  </a:cubicBezTo>
                  <a:lnTo>
                    <a:pt x="213" y="107"/>
                  </a:lnTo>
                  <a:cubicBezTo>
                    <a:pt x="213" y="54"/>
                    <a:pt x="160" y="1"/>
                    <a:pt x="107" y="1"/>
                  </a:cubicBezTo>
                  <a:close/>
                  <a:moveTo>
                    <a:pt x="107" y="1354"/>
                  </a:moveTo>
                  <a:cubicBezTo>
                    <a:pt x="40" y="1354"/>
                    <a:pt x="1" y="1407"/>
                    <a:pt x="1" y="1460"/>
                  </a:cubicBezTo>
                  <a:lnTo>
                    <a:pt x="1" y="2191"/>
                  </a:lnTo>
                  <a:cubicBezTo>
                    <a:pt x="1" y="2244"/>
                    <a:pt x="40" y="2297"/>
                    <a:pt x="107" y="2297"/>
                  </a:cubicBezTo>
                  <a:cubicBezTo>
                    <a:pt x="160" y="2297"/>
                    <a:pt x="213" y="2244"/>
                    <a:pt x="213" y="2191"/>
                  </a:cubicBezTo>
                  <a:lnTo>
                    <a:pt x="213" y="1460"/>
                  </a:lnTo>
                  <a:cubicBezTo>
                    <a:pt x="213" y="1407"/>
                    <a:pt x="160" y="1354"/>
                    <a:pt x="107" y="1354"/>
                  </a:cubicBezTo>
                  <a:close/>
                  <a:moveTo>
                    <a:pt x="107" y="2947"/>
                  </a:moveTo>
                  <a:cubicBezTo>
                    <a:pt x="40" y="2947"/>
                    <a:pt x="1" y="3000"/>
                    <a:pt x="1" y="3053"/>
                  </a:cubicBezTo>
                  <a:lnTo>
                    <a:pt x="1" y="3783"/>
                  </a:lnTo>
                  <a:cubicBezTo>
                    <a:pt x="1" y="3836"/>
                    <a:pt x="40" y="3889"/>
                    <a:pt x="107" y="3889"/>
                  </a:cubicBezTo>
                  <a:cubicBezTo>
                    <a:pt x="160" y="3889"/>
                    <a:pt x="213" y="3836"/>
                    <a:pt x="213" y="3783"/>
                  </a:cubicBezTo>
                  <a:lnTo>
                    <a:pt x="213" y="3053"/>
                  </a:lnTo>
                  <a:cubicBezTo>
                    <a:pt x="213" y="3000"/>
                    <a:pt x="160" y="2947"/>
                    <a:pt x="107" y="2947"/>
                  </a:cubicBezTo>
                  <a:close/>
                  <a:moveTo>
                    <a:pt x="107" y="4539"/>
                  </a:moveTo>
                  <a:cubicBezTo>
                    <a:pt x="40" y="4539"/>
                    <a:pt x="1" y="4580"/>
                    <a:pt x="1" y="4645"/>
                  </a:cubicBezTo>
                  <a:lnTo>
                    <a:pt x="1" y="5362"/>
                  </a:lnTo>
                  <a:cubicBezTo>
                    <a:pt x="1" y="5429"/>
                    <a:pt x="40" y="5482"/>
                    <a:pt x="107" y="5482"/>
                  </a:cubicBezTo>
                  <a:cubicBezTo>
                    <a:pt x="160" y="5482"/>
                    <a:pt x="213" y="5429"/>
                    <a:pt x="213" y="5362"/>
                  </a:cubicBezTo>
                  <a:lnTo>
                    <a:pt x="213" y="4645"/>
                  </a:lnTo>
                  <a:cubicBezTo>
                    <a:pt x="213" y="4580"/>
                    <a:pt x="160" y="4539"/>
                    <a:pt x="107" y="4539"/>
                  </a:cubicBezTo>
                  <a:close/>
                  <a:moveTo>
                    <a:pt x="107" y="6132"/>
                  </a:moveTo>
                  <a:cubicBezTo>
                    <a:pt x="40" y="6132"/>
                    <a:pt x="1" y="6172"/>
                    <a:pt x="1" y="6238"/>
                  </a:cubicBezTo>
                  <a:lnTo>
                    <a:pt x="1" y="6954"/>
                  </a:lnTo>
                  <a:cubicBezTo>
                    <a:pt x="1" y="7021"/>
                    <a:pt x="40" y="7074"/>
                    <a:pt x="107" y="7074"/>
                  </a:cubicBezTo>
                  <a:cubicBezTo>
                    <a:pt x="160" y="7074"/>
                    <a:pt x="213" y="7021"/>
                    <a:pt x="213" y="6954"/>
                  </a:cubicBezTo>
                  <a:lnTo>
                    <a:pt x="213" y="6238"/>
                  </a:lnTo>
                  <a:cubicBezTo>
                    <a:pt x="213" y="6172"/>
                    <a:pt x="160" y="6132"/>
                    <a:pt x="107" y="6132"/>
                  </a:cubicBezTo>
                  <a:close/>
                  <a:moveTo>
                    <a:pt x="107" y="7671"/>
                  </a:moveTo>
                  <a:cubicBezTo>
                    <a:pt x="40" y="7671"/>
                    <a:pt x="1" y="7724"/>
                    <a:pt x="1" y="7777"/>
                  </a:cubicBezTo>
                  <a:lnTo>
                    <a:pt x="1" y="8508"/>
                  </a:lnTo>
                  <a:cubicBezTo>
                    <a:pt x="1" y="8561"/>
                    <a:pt x="40" y="8614"/>
                    <a:pt x="107" y="8614"/>
                  </a:cubicBezTo>
                  <a:cubicBezTo>
                    <a:pt x="160" y="8614"/>
                    <a:pt x="213" y="8561"/>
                    <a:pt x="213" y="8508"/>
                  </a:cubicBezTo>
                  <a:lnTo>
                    <a:pt x="213" y="7777"/>
                  </a:lnTo>
                  <a:cubicBezTo>
                    <a:pt x="213" y="7724"/>
                    <a:pt x="160" y="7671"/>
                    <a:pt x="107" y="7671"/>
                  </a:cubicBezTo>
                  <a:close/>
                  <a:moveTo>
                    <a:pt x="107" y="9264"/>
                  </a:moveTo>
                  <a:cubicBezTo>
                    <a:pt x="40" y="9264"/>
                    <a:pt x="1" y="9317"/>
                    <a:pt x="1" y="9370"/>
                  </a:cubicBezTo>
                  <a:lnTo>
                    <a:pt x="1" y="10086"/>
                  </a:lnTo>
                  <a:cubicBezTo>
                    <a:pt x="1" y="10153"/>
                    <a:pt x="40" y="10206"/>
                    <a:pt x="107" y="10206"/>
                  </a:cubicBezTo>
                  <a:cubicBezTo>
                    <a:pt x="160" y="10206"/>
                    <a:pt x="213" y="10153"/>
                    <a:pt x="213" y="10086"/>
                  </a:cubicBezTo>
                  <a:lnTo>
                    <a:pt x="213" y="9370"/>
                  </a:lnTo>
                  <a:cubicBezTo>
                    <a:pt x="213" y="9317"/>
                    <a:pt x="160" y="9264"/>
                    <a:pt x="107" y="9264"/>
                  </a:cubicBezTo>
                  <a:close/>
                  <a:moveTo>
                    <a:pt x="107" y="10856"/>
                  </a:moveTo>
                  <a:cubicBezTo>
                    <a:pt x="40" y="10856"/>
                    <a:pt x="1" y="10896"/>
                    <a:pt x="1" y="10962"/>
                  </a:cubicBezTo>
                  <a:lnTo>
                    <a:pt x="1" y="11679"/>
                  </a:lnTo>
                  <a:cubicBezTo>
                    <a:pt x="1" y="11746"/>
                    <a:pt x="40" y="11799"/>
                    <a:pt x="107" y="11799"/>
                  </a:cubicBezTo>
                  <a:cubicBezTo>
                    <a:pt x="160" y="11799"/>
                    <a:pt x="213" y="11746"/>
                    <a:pt x="213" y="11679"/>
                  </a:cubicBezTo>
                  <a:lnTo>
                    <a:pt x="213" y="10962"/>
                  </a:lnTo>
                  <a:cubicBezTo>
                    <a:pt x="213" y="10896"/>
                    <a:pt x="160" y="10856"/>
                    <a:pt x="107" y="10856"/>
                  </a:cubicBezTo>
                  <a:close/>
                  <a:moveTo>
                    <a:pt x="107" y="12448"/>
                  </a:moveTo>
                  <a:cubicBezTo>
                    <a:pt x="40" y="12448"/>
                    <a:pt x="1" y="12489"/>
                    <a:pt x="1" y="12555"/>
                  </a:cubicBezTo>
                  <a:lnTo>
                    <a:pt x="1" y="13271"/>
                  </a:lnTo>
                  <a:cubicBezTo>
                    <a:pt x="1" y="13338"/>
                    <a:pt x="40" y="13377"/>
                    <a:pt x="107" y="13377"/>
                  </a:cubicBezTo>
                  <a:cubicBezTo>
                    <a:pt x="160" y="13377"/>
                    <a:pt x="213" y="13338"/>
                    <a:pt x="213" y="13271"/>
                  </a:cubicBezTo>
                  <a:lnTo>
                    <a:pt x="213" y="12555"/>
                  </a:lnTo>
                  <a:cubicBezTo>
                    <a:pt x="213" y="12489"/>
                    <a:pt x="160" y="12448"/>
                    <a:pt x="107" y="12448"/>
                  </a:cubicBezTo>
                  <a:close/>
                  <a:moveTo>
                    <a:pt x="107" y="14028"/>
                  </a:moveTo>
                  <a:cubicBezTo>
                    <a:pt x="40" y="14028"/>
                    <a:pt x="1" y="14081"/>
                    <a:pt x="1" y="14147"/>
                  </a:cubicBezTo>
                  <a:lnTo>
                    <a:pt x="1" y="14864"/>
                  </a:lnTo>
                  <a:cubicBezTo>
                    <a:pt x="1" y="14931"/>
                    <a:pt x="40" y="14970"/>
                    <a:pt x="107" y="14970"/>
                  </a:cubicBezTo>
                  <a:cubicBezTo>
                    <a:pt x="160" y="14970"/>
                    <a:pt x="213" y="14931"/>
                    <a:pt x="213" y="14864"/>
                  </a:cubicBezTo>
                  <a:lnTo>
                    <a:pt x="213" y="14147"/>
                  </a:lnTo>
                  <a:cubicBezTo>
                    <a:pt x="213" y="14081"/>
                    <a:pt x="160" y="14028"/>
                    <a:pt x="107" y="14028"/>
                  </a:cubicBezTo>
                  <a:close/>
                  <a:moveTo>
                    <a:pt x="107" y="15621"/>
                  </a:moveTo>
                  <a:cubicBezTo>
                    <a:pt x="40" y="15621"/>
                    <a:pt x="1" y="15674"/>
                    <a:pt x="1" y="15727"/>
                  </a:cubicBezTo>
                  <a:lnTo>
                    <a:pt x="1" y="16456"/>
                  </a:lnTo>
                  <a:cubicBezTo>
                    <a:pt x="1" y="16509"/>
                    <a:pt x="40" y="16562"/>
                    <a:pt x="107" y="16562"/>
                  </a:cubicBezTo>
                  <a:cubicBezTo>
                    <a:pt x="160" y="16562"/>
                    <a:pt x="213" y="16509"/>
                    <a:pt x="213" y="16456"/>
                  </a:cubicBezTo>
                  <a:lnTo>
                    <a:pt x="213" y="15727"/>
                  </a:lnTo>
                  <a:cubicBezTo>
                    <a:pt x="213" y="15674"/>
                    <a:pt x="160" y="15621"/>
                    <a:pt x="107" y="15621"/>
                  </a:cubicBezTo>
                  <a:close/>
                  <a:moveTo>
                    <a:pt x="107" y="17213"/>
                  </a:moveTo>
                  <a:cubicBezTo>
                    <a:pt x="40" y="17213"/>
                    <a:pt x="1" y="17266"/>
                    <a:pt x="1" y="17319"/>
                  </a:cubicBezTo>
                  <a:lnTo>
                    <a:pt x="1" y="18049"/>
                  </a:lnTo>
                  <a:cubicBezTo>
                    <a:pt x="1" y="18102"/>
                    <a:pt x="40" y="18155"/>
                    <a:pt x="107" y="18155"/>
                  </a:cubicBezTo>
                  <a:cubicBezTo>
                    <a:pt x="160" y="18155"/>
                    <a:pt x="213" y="18102"/>
                    <a:pt x="213" y="18049"/>
                  </a:cubicBezTo>
                  <a:lnTo>
                    <a:pt x="213" y="17319"/>
                  </a:lnTo>
                  <a:cubicBezTo>
                    <a:pt x="213" y="17266"/>
                    <a:pt x="160" y="17213"/>
                    <a:pt x="107" y="17213"/>
                  </a:cubicBezTo>
                  <a:close/>
                  <a:moveTo>
                    <a:pt x="107" y="18806"/>
                  </a:moveTo>
                  <a:cubicBezTo>
                    <a:pt x="40" y="18806"/>
                    <a:pt x="1" y="18859"/>
                    <a:pt x="1" y="18912"/>
                  </a:cubicBezTo>
                  <a:lnTo>
                    <a:pt x="1" y="19641"/>
                  </a:lnTo>
                  <a:cubicBezTo>
                    <a:pt x="1" y="19694"/>
                    <a:pt x="40" y="19747"/>
                    <a:pt x="107" y="19747"/>
                  </a:cubicBezTo>
                  <a:cubicBezTo>
                    <a:pt x="160" y="19747"/>
                    <a:pt x="213" y="19694"/>
                    <a:pt x="213" y="19641"/>
                  </a:cubicBezTo>
                  <a:lnTo>
                    <a:pt x="213" y="18912"/>
                  </a:lnTo>
                  <a:cubicBezTo>
                    <a:pt x="213" y="18859"/>
                    <a:pt x="160" y="18806"/>
                    <a:pt x="107" y="18806"/>
                  </a:cubicBezTo>
                  <a:close/>
                  <a:moveTo>
                    <a:pt x="107" y="20531"/>
                  </a:moveTo>
                  <a:cubicBezTo>
                    <a:pt x="40" y="20531"/>
                    <a:pt x="1" y="20584"/>
                    <a:pt x="1" y="20637"/>
                  </a:cubicBezTo>
                  <a:lnTo>
                    <a:pt x="1" y="21366"/>
                  </a:lnTo>
                  <a:cubicBezTo>
                    <a:pt x="1" y="21419"/>
                    <a:pt x="40" y="21473"/>
                    <a:pt x="107" y="21473"/>
                  </a:cubicBezTo>
                  <a:cubicBezTo>
                    <a:pt x="160" y="21473"/>
                    <a:pt x="213" y="21419"/>
                    <a:pt x="213" y="21366"/>
                  </a:cubicBezTo>
                  <a:lnTo>
                    <a:pt x="213" y="20637"/>
                  </a:lnTo>
                  <a:cubicBezTo>
                    <a:pt x="213" y="20584"/>
                    <a:pt x="160" y="20531"/>
                    <a:pt x="107" y="20531"/>
                  </a:cubicBezTo>
                  <a:close/>
                  <a:moveTo>
                    <a:pt x="107" y="22123"/>
                  </a:moveTo>
                  <a:cubicBezTo>
                    <a:pt x="40" y="22123"/>
                    <a:pt x="1" y="22163"/>
                    <a:pt x="1" y="22229"/>
                  </a:cubicBezTo>
                  <a:lnTo>
                    <a:pt x="1" y="22946"/>
                  </a:lnTo>
                  <a:cubicBezTo>
                    <a:pt x="1" y="23012"/>
                    <a:pt x="40" y="23065"/>
                    <a:pt x="107" y="23065"/>
                  </a:cubicBezTo>
                  <a:cubicBezTo>
                    <a:pt x="160" y="23065"/>
                    <a:pt x="213" y="23012"/>
                    <a:pt x="213" y="22946"/>
                  </a:cubicBezTo>
                  <a:lnTo>
                    <a:pt x="213" y="22229"/>
                  </a:lnTo>
                  <a:cubicBezTo>
                    <a:pt x="213" y="22163"/>
                    <a:pt x="160" y="22123"/>
                    <a:pt x="107" y="22123"/>
                  </a:cubicBezTo>
                  <a:close/>
                  <a:moveTo>
                    <a:pt x="107" y="23716"/>
                  </a:moveTo>
                  <a:cubicBezTo>
                    <a:pt x="40" y="23716"/>
                    <a:pt x="1" y="23755"/>
                    <a:pt x="1" y="23822"/>
                  </a:cubicBezTo>
                  <a:lnTo>
                    <a:pt x="1" y="24539"/>
                  </a:lnTo>
                  <a:cubicBezTo>
                    <a:pt x="1" y="24604"/>
                    <a:pt x="40" y="24645"/>
                    <a:pt x="107" y="24645"/>
                  </a:cubicBezTo>
                  <a:cubicBezTo>
                    <a:pt x="160" y="24645"/>
                    <a:pt x="213" y="24604"/>
                    <a:pt x="213" y="24539"/>
                  </a:cubicBezTo>
                  <a:lnTo>
                    <a:pt x="213" y="23822"/>
                  </a:lnTo>
                  <a:cubicBezTo>
                    <a:pt x="213" y="23755"/>
                    <a:pt x="160" y="23716"/>
                    <a:pt x="107" y="23716"/>
                  </a:cubicBezTo>
                  <a:close/>
                  <a:moveTo>
                    <a:pt x="107" y="25308"/>
                  </a:moveTo>
                  <a:cubicBezTo>
                    <a:pt x="40" y="25308"/>
                    <a:pt x="1" y="25348"/>
                    <a:pt x="1" y="25414"/>
                  </a:cubicBezTo>
                  <a:lnTo>
                    <a:pt x="1" y="26131"/>
                  </a:lnTo>
                  <a:cubicBezTo>
                    <a:pt x="1" y="26197"/>
                    <a:pt x="40" y="26237"/>
                    <a:pt x="107" y="26237"/>
                  </a:cubicBezTo>
                  <a:cubicBezTo>
                    <a:pt x="160" y="26237"/>
                    <a:pt x="213" y="26197"/>
                    <a:pt x="213" y="26131"/>
                  </a:cubicBezTo>
                  <a:lnTo>
                    <a:pt x="213" y="25414"/>
                  </a:lnTo>
                  <a:cubicBezTo>
                    <a:pt x="213" y="25348"/>
                    <a:pt x="160" y="25308"/>
                    <a:pt x="107" y="25308"/>
                  </a:cubicBezTo>
                  <a:close/>
                  <a:moveTo>
                    <a:pt x="107" y="26887"/>
                  </a:moveTo>
                  <a:cubicBezTo>
                    <a:pt x="40" y="26887"/>
                    <a:pt x="1" y="26940"/>
                    <a:pt x="1" y="27007"/>
                  </a:cubicBezTo>
                  <a:lnTo>
                    <a:pt x="1" y="27724"/>
                  </a:lnTo>
                  <a:cubicBezTo>
                    <a:pt x="1" y="27789"/>
                    <a:pt x="40" y="27830"/>
                    <a:pt x="107" y="27830"/>
                  </a:cubicBezTo>
                  <a:cubicBezTo>
                    <a:pt x="160" y="27830"/>
                    <a:pt x="213" y="27789"/>
                    <a:pt x="213" y="27724"/>
                  </a:cubicBezTo>
                  <a:lnTo>
                    <a:pt x="213" y="27007"/>
                  </a:lnTo>
                  <a:cubicBezTo>
                    <a:pt x="213" y="26940"/>
                    <a:pt x="160" y="26887"/>
                    <a:pt x="107" y="26887"/>
                  </a:cubicBezTo>
                  <a:close/>
                  <a:moveTo>
                    <a:pt x="107" y="28479"/>
                  </a:moveTo>
                  <a:cubicBezTo>
                    <a:pt x="40" y="28479"/>
                    <a:pt x="1" y="28532"/>
                    <a:pt x="1" y="28586"/>
                  </a:cubicBezTo>
                  <a:lnTo>
                    <a:pt x="1" y="29316"/>
                  </a:lnTo>
                  <a:cubicBezTo>
                    <a:pt x="1" y="29369"/>
                    <a:pt x="40" y="29422"/>
                    <a:pt x="107" y="29422"/>
                  </a:cubicBezTo>
                  <a:cubicBezTo>
                    <a:pt x="160" y="29422"/>
                    <a:pt x="213" y="29369"/>
                    <a:pt x="213" y="29316"/>
                  </a:cubicBezTo>
                  <a:lnTo>
                    <a:pt x="213" y="28586"/>
                  </a:lnTo>
                  <a:cubicBezTo>
                    <a:pt x="213" y="28532"/>
                    <a:pt x="160" y="28479"/>
                    <a:pt x="107" y="28479"/>
                  </a:cubicBezTo>
                  <a:close/>
                  <a:moveTo>
                    <a:pt x="107" y="30072"/>
                  </a:moveTo>
                  <a:cubicBezTo>
                    <a:pt x="40" y="30072"/>
                    <a:pt x="1" y="30125"/>
                    <a:pt x="1" y="30178"/>
                  </a:cubicBezTo>
                  <a:lnTo>
                    <a:pt x="1" y="30908"/>
                  </a:lnTo>
                  <a:cubicBezTo>
                    <a:pt x="1" y="30962"/>
                    <a:pt x="40" y="31015"/>
                    <a:pt x="107" y="31015"/>
                  </a:cubicBezTo>
                  <a:cubicBezTo>
                    <a:pt x="160" y="31015"/>
                    <a:pt x="213" y="30962"/>
                    <a:pt x="213" y="30908"/>
                  </a:cubicBezTo>
                  <a:lnTo>
                    <a:pt x="213" y="30178"/>
                  </a:lnTo>
                  <a:cubicBezTo>
                    <a:pt x="213" y="30125"/>
                    <a:pt x="160" y="30072"/>
                    <a:pt x="107" y="30072"/>
                  </a:cubicBezTo>
                  <a:close/>
                  <a:moveTo>
                    <a:pt x="107" y="31664"/>
                  </a:moveTo>
                  <a:cubicBezTo>
                    <a:pt x="40" y="31664"/>
                    <a:pt x="1" y="31717"/>
                    <a:pt x="1" y="31771"/>
                  </a:cubicBezTo>
                  <a:lnTo>
                    <a:pt x="1" y="32501"/>
                  </a:lnTo>
                  <a:cubicBezTo>
                    <a:pt x="1" y="32554"/>
                    <a:pt x="40" y="32607"/>
                    <a:pt x="107" y="32607"/>
                  </a:cubicBezTo>
                  <a:cubicBezTo>
                    <a:pt x="160" y="32607"/>
                    <a:pt x="213" y="32554"/>
                    <a:pt x="213" y="32501"/>
                  </a:cubicBezTo>
                  <a:lnTo>
                    <a:pt x="213" y="31771"/>
                  </a:lnTo>
                  <a:cubicBezTo>
                    <a:pt x="213" y="31717"/>
                    <a:pt x="160" y="31664"/>
                    <a:pt x="107" y="31664"/>
                  </a:cubicBezTo>
                  <a:close/>
                  <a:moveTo>
                    <a:pt x="107" y="33244"/>
                  </a:moveTo>
                  <a:cubicBezTo>
                    <a:pt x="40" y="33244"/>
                    <a:pt x="1" y="33297"/>
                    <a:pt x="1" y="33350"/>
                  </a:cubicBezTo>
                  <a:lnTo>
                    <a:pt x="1" y="34080"/>
                  </a:lnTo>
                  <a:cubicBezTo>
                    <a:pt x="1" y="34133"/>
                    <a:pt x="40" y="34186"/>
                    <a:pt x="107" y="34186"/>
                  </a:cubicBezTo>
                  <a:cubicBezTo>
                    <a:pt x="160" y="34186"/>
                    <a:pt x="213" y="34133"/>
                    <a:pt x="213" y="34080"/>
                  </a:cubicBezTo>
                  <a:lnTo>
                    <a:pt x="213" y="33350"/>
                  </a:lnTo>
                  <a:cubicBezTo>
                    <a:pt x="213" y="33297"/>
                    <a:pt x="160" y="33244"/>
                    <a:pt x="107" y="33244"/>
                  </a:cubicBezTo>
                  <a:close/>
                  <a:moveTo>
                    <a:pt x="107" y="34837"/>
                  </a:moveTo>
                  <a:cubicBezTo>
                    <a:pt x="40" y="34837"/>
                    <a:pt x="1" y="34876"/>
                    <a:pt x="1" y="34943"/>
                  </a:cubicBezTo>
                  <a:lnTo>
                    <a:pt x="1" y="35659"/>
                  </a:lnTo>
                  <a:cubicBezTo>
                    <a:pt x="1" y="35725"/>
                    <a:pt x="40" y="35778"/>
                    <a:pt x="107" y="35778"/>
                  </a:cubicBezTo>
                  <a:cubicBezTo>
                    <a:pt x="160" y="35778"/>
                    <a:pt x="213" y="35725"/>
                    <a:pt x="213" y="35659"/>
                  </a:cubicBezTo>
                  <a:lnTo>
                    <a:pt x="213" y="34943"/>
                  </a:lnTo>
                  <a:cubicBezTo>
                    <a:pt x="213" y="34876"/>
                    <a:pt x="160" y="34837"/>
                    <a:pt x="107" y="34837"/>
                  </a:cubicBezTo>
                  <a:close/>
                  <a:moveTo>
                    <a:pt x="107" y="36429"/>
                  </a:moveTo>
                  <a:cubicBezTo>
                    <a:pt x="40" y="36429"/>
                    <a:pt x="1" y="36468"/>
                    <a:pt x="1" y="36535"/>
                  </a:cubicBezTo>
                  <a:lnTo>
                    <a:pt x="1" y="37252"/>
                  </a:lnTo>
                  <a:cubicBezTo>
                    <a:pt x="1" y="37318"/>
                    <a:pt x="40" y="37358"/>
                    <a:pt x="107" y="37358"/>
                  </a:cubicBezTo>
                  <a:cubicBezTo>
                    <a:pt x="160" y="37358"/>
                    <a:pt x="213" y="37318"/>
                    <a:pt x="213" y="37252"/>
                  </a:cubicBezTo>
                  <a:lnTo>
                    <a:pt x="213" y="36535"/>
                  </a:lnTo>
                  <a:cubicBezTo>
                    <a:pt x="213" y="36468"/>
                    <a:pt x="160" y="36429"/>
                    <a:pt x="107" y="36429"/>
                  </a:cubicBezTo>
                  <a:close/>
                  <a:moveTo>
                    <a:pt x="107" y="38008"/>
                  </a:moveTo>
                  <a:cubicBezTo>
                    <a:pt x="40" y="38008"/>
                    <a:pt x="1" y="38061"/>
                    <a:pt x="1" y="38128"/>
                  </a:cubicBezTo>
                  <a:lnTo>
                    <a:pt x="1" y="38844"/>
                  </a:lnTo>
                  <a:cubicBezTo>
                    <a:pt x="1" y="38910"/>
                    <a:pt x="40" y="38950"/>
                    <a:pt x="107" y="38950"/>
                  </a:cubicBezTo>
                  <a:cubicBezTo>
                    <a:pt x="160" y="38950"/>
                    <a:pt x="213" y="38910"/>
                    <a:pt x="213" y="38844"/>
                  </a:cubicBezTo>
                  <a:lnTo>
                    <a:pt x="213" y="38128"/>
                  </a:lnTo>
                  <a:cubicBezTo>
                    <a:pt x="213" y="38061"/>
                    <a:pt x="160" y="38008"/>
                    <a:pt x="107" y="38008"/>
                  </a:cubicBezTo>
                  <a:close/>
                  <a:moveTo>
                    <a:pt x="107" y="39600"/>
                  </a:moveTo>
                  <a:cubicBezTo>
                    <a:pt x="40" y="39600"/>
                    <a:pt x="1" y="39653"/>
                    <a:pt x="1" y="39706"/>
                  </a:cubicBezTo>
                  <a:lnTo>
                    <a:pt x="1" y="40437"/>
                  </a:lnTo>
                  <a:cubicBezTo>
                    <a:pt x="1" y="40490"/>
                    <a:pt x="40" y="40543"/>
                    <a:pt x="107" y="40543"/>
                  </a:cubicBezTo>
                  <a:cubicBezTo>
                    <a:pt x="160" y="40543"/>
                    <a:pt x="213" y="40490"/>
                    <a:pt x="213" y="40437"/>
                  </a:cubicBezTo>
                  <a:lnTo>
                    <a:pt x="213" y="39706"/>
                  </a:lnTo>
                  <a:cubicBezTo>
                    <a:pt x="213" y="39653"/>
                    <a:pt x="160" y="39600"/>
                    <a:pt x="107" y="39600"/>
                  </a:cubicBezTo>
                  <a:close/>
                  <a:moveTo>
                    <a:pt x="107" y="41193"/>
                  </a:moveTo>
                  <a:cubicBezTo>
                    <a:pt x="40" y="41193"/>
                    <a:pt x="1" y="41246"/>
                    <a:pt x="1" y="41299"/>
                  </a:cubicBezTo>
                  <a:lnTo>
                    <a:pt x="1" y="42029"/>
                  </a:lnTo>
                  <a:cubicBezTo>
                    <a:pt x="1" y="42082"/>
                    <a:pt x="40" y="42135"/>
                    <a:pt x="107" y="42135"/>
                  </a:cubicBezTo>
                  <a:cubicBezTo>
                    <a:pt x="160" y="42135"/>
                    <a:pt x="213" y="42082"/>
                    <a:pt x="213" y="42029"/>
                  </a:cubicBezTo>
                  <a:lnTo>
                    <a:pt x="213" y="41299"/>
                  </a:lnTo>
                  <a:cubicBezTo>
                    <a:pt x="213" y="41246"/>
                    <a:pt x="160" y="41193"/>
                    <a:pt x="107" y="41193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69"/>
            <p:cNvSpPr/>
            <p:nvPr/>
          </p:nvSpPr>
          <p:spPr>
            <a:xfrm>
              <a:off x="6819874" y="4064492"/>
              <a:ext cx="307376" cy="286798"/>
            </a:xfrm>
            <a:custGeom>
              <a:avLst/>
              <a:gdLst/>
              <a:ahLst/>
              <a:cxnLst/>
              <a:rect l="l" t="t" r="r" b="b"/>
              <a:pathLst>
                <a:path w="3107" h="2899" extrusionOk="0">
                  <a:moveTo>
                    <a:pt x="2441" y="1"/>
                  </a:moveTo>
                  <a:cubicBezTo>
                    <a:pt x="2360" y="1"/>
                    <a:pt x="2279" y="15"/>
                    <a:pt x="2204" y="44"/>
                  </a:cubicBezTo>
                  <a:cubicBezTo>
                    <a:pt x="1859" y="164"/>
                    <a:pt x="1660" y="483"/>
                    <a:pt x="1554" y="814"/>
                  </a:cubicBezTo>
                  <a:cubicBezTo>
                    <a:pt x="1448" y="483"/>
                    <a:pt x="1236" y="177"/>
                    <a:pt x="891" y="44"/>
                  </a:cubicBezTo>
                  <a:cubicBezTo>
                    <a:pt x="821" y="21"/>
                    <a:pt x="746" y="9"/>
                    <a:pt x="670" y="9"/>
                  </a:cubicBezTo>
                  <a:cubicBezTo>
                    <a:pt x="486" y="9"/>
                    <a:pt x="300" y="80"/>
                    <a:pt x="187" y="230"/>
                  </a:cubicBezTo>
                  <a:cubicBezTo>
                    <a:pt x="121" y="336"/>
                    <a:pt x="94" y="456"/>
                    <a:pt x="81" y="575"/>
                  </a:cubicBezTo>
                  <a:cubicBezTo>
                    <a:pt x="1" y="1106"/>
                    <a:pt x="174" y="1624"/>
                    <a:pt x="466" y="2049"/>
                  </a:cubicBezTo>
                  <a:cubicBezTo>
                    <a:pt x="744" y="2433"/>
                    <a:pt x="1130" y="2725"/>
                    <a:pt x="1567" y="2898"/>
                  </a:cubicBezTo>
                  <a:cubicBezTo>
                    <a:pt x="1992" y="2725"/>
                    <a:pt x="2377" y="2420"/>
                    <a:pt x="2642" y="2035"/>
                  </a:cubicBezTo>
                  <a:cubicBezTo>
                    <a:pt x="2947" y="1610"/>
                    <a:pt x="3106" y="1079"/>
                    <a:pt x="3027" y="549"/>
                  </a:cubicBezTo>
                  <a:cubicBezTo>
                    <a:pt x="3000" y="430"/>
                    <a:pt x="2974" y="310"/>
                    <a:pt x="2908" y="217"/>
                  </a:cubicBezTo>
                  <a:cubicBezTo>
                    <a:pt x="2798" y="71"/>
                    <a:pt x="2620" y="1"/>
                    <a:pt x="2441" y="1"/>
                  </a:cubicBezTo>
                  <a:close/>
                </a:path>
              </a:pathLst>
            </a:custGeom>
            <a:solidFill>
              <a:srgbClr val="EF898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69"/>
            <p:cNvSpPr/>
            <p:nvPr/>
          </p:nvSpPr>
          <p:spPr>
            <a:xfrm>
              <a:off x="6816016" y="4059843"/>
              <a:ext cx="315191" cy="295306"/>
            </a:xfrm>
            <a:custGeom>
              <a:avLst/>
              <a:gdLst/>
              <a:ahLst/>
              <a:cxnLst/>
              <a:rect l="l" t="t" r="r" b="b"/>
              <a:pathLst>
                <a:path w="3186" h="2985" extrusionOk="0">
                  <a:moveTo>
                    <a:pt x="2480" y="90"/>
                  </a:moveTo>
                  <a:cubicBezTo>
                    <a:pt x="2651" y="90"/>
                    <a:pt x="2814" y="161"/>
                    <a:pt x="2906" y="291"/>
                  </a:cubicBezTo>
                  <a:cubicBezTo>
                    <a:pt x="2960" y="371"/>
                    <a:pt x="3000" y="463"/>
                    <a:pt x="3013" y="609"/>
                  </a:cubicBezTo>
                  <a:cubicBezTo>
                    <a:pt x="3092" y="1100"/>
                    <a:pt x="2960" y="1618"/>
                    <a:pt x="2655" y="2055"/>
                  </a:cubicBezTo>
                  <a:cubicBezTo>
                    <a:pt x="2389" y="2427"/>
                    <a:pt x="2018" y="2733"/>
                    <a:pt x="1606" y="2892"/>
                  </a:cubicBezTo>
                  <a:cubicBezTo>
                    <a:pt x="1181" y="2733"/>
                    <a:pt x="810" y="2441"/>
                    <a:pt x="544" y="2069"/>
                  </a:cubicBezTo>
                  <a:cubicBezTo>
                    <a:pt x="226" y="1631"/>
                    <a:pt x="93" y="1114"/>
                    <a:pt x="160" y="622"/>
                  </a:cubicBezTo>
                  <a:cubicBezTo>
                    <a:pt x="187" y="489"/>
                    <a:pt x="213" y="383"/>
                    <a:pt x="266" y="304"/>
                  </a:cubicBezTo>
                  <a:cubicBezTo>
                    <a:pt x="358" y="171"/>
                    <a:pt x="532" y="105"/>
                    <a:pt x="704" y="105"/>
                  </a:cubicBezTo>
                  <a:cubicBezTo>
                    <a:pt x="770" y="105"/>
                    <a:pt x="850" y="118"/>
                    <a:pt x="916" y="132"/>
                  </a:cubicBezTo>
                  <a:cubicBezTo>
                    <a:pt x="1208" y="238"/>
                    <a:pt x="1420" y="503"/>
                    <a:pt x="1553" y="875"/>
                  </a:cubicBezTo>
                  <a:cubicBezTo>
                    <a:pt x="1553" y="901"/>
                    <a:pt x="1567" y="901"/>
                    <a:pt x="1593" y="901"/>
                  </a:cubicBezTo>
                  <a:cubicBezTo>
                    <a:pt x="1606" y="901"/>
                    <a:pt x="1632" y="901"/>
                    <a:pt x="1632" y="875"/>
                  </a:cubicBezTo>
                  <a:cubicBezTo>
                    <a:pt x="1752" y="503"/>
                    <a:pt x="1978" y="238"/>
                    <a:pt x="2257" y="132"/>
                  </a:cubicBezTo>
                  <a:cubicBezTo>
                    <a:pt x="2329" y="103"/>
                    <a:pt x="2405" y="90"/>
                    <a:pt x="2480" y="90"/>
                  </a:cubicBezTo>
                  <a:close/>
                  <a:moveTo>
                    <a:pt x="2467" y="0"/>
                  </a:moveTo>
                  <a:cubicBezTo>
                    <a:pt x="2388" y="0"/>
                    <a:pt x="2307" y="13"/>
                    <a:pt x="2230" y="38"/>
                  </a:cubicBezTo>
                  <a:cubicBezTo>
                    <a:pt x="1951" y="144"/>
                    <a:pt x="1726" y="383"/>
                    <a:pt x="1593" y="728"/>
                  </a:cubicBezTo>
                  <a:cubicBezTo>
                    <a:pt x="1447" y="397"/>
                    <a:pt x="1222" y="158"/>
                    <a:pt x="942" y="52"/>
                  </a:cubicBezTo>
                  <a:cubicBezTo>
                    <a:pt x="864" y="22"/>
                    <a:pt x="782" y="8"/>
                    <a:pt x="701" y="8"/>
                  </a:cubicBezTo>
                  <a:cubicBezTo>
                    <a:pt x="498" y="8"/>
                    <a:pt x="304" y="98"/>
                    <a:pt x="199" y="251"/>
                  </a:cubicBezTo>
                  <a:cubicBezTo>
                    <a:pt x="133" y="344"/>
                    <a:pt x="93" y="463"/>
                    <a:pt x="67" y="609"/>
                  </a:cubicBezTo>
                  <a:cubicBezTo>
                    <a:pt x="1" y="1126"/>
                    <a:pt x="146" y="1657"/>
                    <a:pt x="478" y="2122"/>
                  </a:cubicBezTo>
                  <a:cubicBezTo>
                    <a:pt x="744" y="2507"/>
                    <a:pt x="1142" y="2812"/>
                    <a:pt x="1567" y="2972"/>
                  </a:cubicBezTo>
                  <a:cubicBezTo>
                    <a:pt x="1579" y="2984"/>
                    <a:pt x="1579" y="2984"/>
                    <a:pt x="1606" y="2984"/>
                  </a:cubicBezTo>
                  <a:cubicBezTo>
                    <a:pt x="1620" y="2984"/>
                    <a:pt x="1632" y="2984"/>
                    <a:pt x="1632" y="2972"/>
                  </a:cubicBezTo>
                  <a:cubicBezTo>
                    <a:pt x="2071" y="2799"/>
                    <a:pt x="2455" y="2494"/>
                    <a:pt x="2721" y="2108"/>
                  </a:cubicBezTo>
                  <a:cubicBezTo>
                    <a:pt x="3053" y="1645"/>
                    <a:pt x="3186" y="1100"/>
                    <a:pt x="3106" y="596"/>
                  </a:cubicBezTo>
                  <a:cubicBezTo>
                    <a:pt x="3080" y="436"/>
                    <a:pt x="3039" y="330"/>
                    <a:pt x="2986" y="238"/>
                  </a:cubicBezTo>
                  <a:cubicBezTo>
                    <a:pt x="2871" y="84"/>
                    <a:pt x="2673" y="0"/>
                    <a:pt x="2467" y="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69"/>
            <p:cNvSpPr/>
            <p:nvPr/>
          </p:nvSpPr>
          <p:spPr>
            <a:xfrm>
              <a:off x="5906153" y="51478"/>
              <a:ext cx="22457" cy="879686"/>
            </a:xfrm>
            <a:custGeom>
              <a:avLst/>
              <a:gdLst/>
              <a:ahLst/>
              <a:cxnLst/>
              <a:rect l="l" t="t" r="r" b="b"/>
              <a:pathLst>
                <a:path w="227" h="8892" extrusionOk="0">
                  <a:moveTo>
                    <a:pt x="107" y="0"/>
                  </a:moveTo>
                  <a:cubicBezTo>
                    <a:pt x="54" y="0"/>
                    <a:pt x="1" y="53"/>
                    <a:pt x="1" y="106"/>
                  </a:cubicBezTo>
                  <a:lnTo>
                    <a:pt x="1" y="837"/>
                  </a:lnTo>
                  <a:cubicBezTo>
                    <a:pt x="1" y="890"/>
                    <a:pt x="54" y="943"/>
                    <a:pt x="107" y="943"/>
                  </a:cubicBezTo>
                  <a:cubicBezTo>
                    <a:pt x="174" y="943"/>
                    <a:pt x="227" y="890"/>
                    <a:pt x="227" y="837"/>
                  </a:cubicBezTo>
                  <a:lnTo>
                    <a:pt x="227" y="106"/>
                  </a:lnTo>
                  <a:cubicBezTo>
                    <a:pt x="227" y="53"/>
                    <a:pt x="174" y="0"/>
                    <a:pt x="107" y="0"/>
                  </a:cubicBezTo>
                  <a:close/>
                  <a:moveTo>
                    <a:pt x="107" y="1593"/>
                  </a:moveTo>
                  <a:cubicBezTo>
                    <a:pt x="54" y="1593"/>
                    <a:pt x="1" y="1633"/>
                    <a:pt x="1" y="1699"/>
                  </a:cubicBezTo>
                  <a:lnTo>
                    <a:pt x="1" y="2415"/>
                  </a:lnTo>
                  <a:cubicBezTo>
                    <a:pt x="1" y="2482"/>
                    <a:pt x="54" y="2535"/>
                    <a:pt x="107" y="2535"/>
                  </a:cubicBezTo>
                  <a:cubicBezTo>
                    <a:pt x="174" y="2535"/>
                    <a:pt x="227" y="2482"/>
                    <a:pt x="227" y="2415"/>
                  </a:cubicBezTo>
                  <a:lnTo>
                    <a:pt x="227" y="1699"/>
                  </a:lnTo>
                  <a:cubicBezTo>
                    <a:pt x="227" y="1633"/>
                    <a:pt x="174" y="1593"/>
                    <a:pt x="107" y="1593"/>
                  </a:cubicBezTo>
                  <a:close/>
                  <a:moveTo>
                    <a:pt x="107" y="3185"/>
                  </a:moveTo>
                  <a:cubicBezTo>
                    <a:pt x="54" y="3185"/>
                    <a:pt x="1" y="3225"/>
                    <a:pt x="1" y="3291"/>
                  </a:cubicBezTo>
                  <a:lnTo>
                    <a:pt x="1" y="4008"/>
                  </a:lnTo>
                  <a:cubicBezTo>
                    <a:pt x="1" y="4075"/>
                    <a:pt x="54" y="4114"/>
                    <a:pt x="107" y="4114"/>
                  </a:cubicBezTo>
                  <a:cubicBezTo>
                    <a:pt x="174" y="4114"/>
                    <a:pt x="227" y="4075"/>
                    <a:pt x="227" y="4008"/>
                  </a:cubicBezTo>
                  <a:lnTo>
                    <a:pt x="227" y="3291"/>
                  </a:lnTo>
                  <a:cubicBezTo>
                    <a:pt x="227" y="3225"/>
                    <a:pt x="174" y="3185"/>
                    <a:pt x="107" y="3185"/>
                  </a:cubicBezTo>
                  <a:close/>
                  <a:moveTo>
                    <a:pt x="107" y="4778"/>
                  </a:moveTo>
                  <a:cubicBezTo>
                    <a:pt x="54" y="4778"/>
                    <a:pt x="1" y="4818"/>
                    <a:pt x="1" y="4884"/>
                  </a:cubicBezTo>
                  <a:lnTo>
                    <a:pt x="1" y="5600"/>
                  </a:lnTo>
                  <a:cubicBezTo>
                    <a:pt x="1" y="5667"/>
                    <a:pt x="54" y="5707"/>
                    <a:pt x="107" y="5707"/>
                  </a:cubicBezTo>
                  <a:cubicBezTo>
                    <a:pt x="174" y="5707"/>
                    <a:pt x="227" y="5667"/>
                    <a:pt x="227" y="5600"/>
                  </a:cubicBezTo>
                  <a:lnTo>
                    <a:pt x="227" y="4884"/>
                  </a:lnTo>
                  <a:cubicBezTo>
                    <a:pt x="227" y="4818"/>
                    <a:pt x="174" y="4778"/>
                    <a:pt x="107" y="4778"/>
                  </a:cubicBezTo>
                  <a:close/>
                  <a:moveTo>
                    <a:pt x="107" y="6357"/>
                  </a:moveTo>
                  <a:cubicBezTo>
                    <a:pt x="54" y="6357"/>
                    <a:pt x="1" y="6410"/>
                    <a:pt x="1" y="6476"/>
                  </a:cubicBezTo>
                  <a:lnTo>
                    <a:pt x="1" y="7193"/>
                  </a:lnTo>
                  <a:cubicBezTo>
                    <a:pt x="1" y="7260"/>
                    <a:pt x="54" y="7299"/>
                    <a:pt x="107" y="7299"/>
                  </a:cubicBezTo>
                  <a:cubicBezTo>
                    <a:pt x="174" y="7299"/>
                    <a:pt x="227" y="7260"/>
                    <a:pt x="227" y="7193"/>
                  </a:cubicBezTo>
                  <a:lnTo>
                    <a:pt x="227" y="6476"/>
                  </a:lnTo>
                  <a:cubicBezTo>
                    <a:pt x="227" y="6410"/>
                    <a:pt x="174" y="6357"/>
                    <a:pt x="107" y="6357"/>
                  </a:cubicBezTo>
                  <a:close/>
                  <a:moveTo>
                    <a:pt x="107" y="7950"/>
                  </a:moveTo>
                  <a:cubicBezTo>
                    <a:pt x="54" y="7950"/>
                    <a:pt x="1" y="8003"/>
                    <a:pt x="1" y="8056"/>
                  </a:cubicBezTo>
                  <a:lnTo>
                    <a:pt x="1" y="8785"/>
                  </a:lnTo>
                  <a:cubicBezTo>
                    <a:pt x="1" y="8838"/>
                    <a:pt x="54" y="8891"/>
                    <a:pt x="107" y="8891"/>
                  </a:cubicBezTo>
                  <a:cubicBezTo>
                    <a:pt x="174" y="8891"/>
                    <a:pt x="227" y="8838"/>
                    <a:pt x="227" y="8785"/>
                  </a:cubicBezTo>
                  <a:lnTo>
                    <a:pt x="227" y="8056"/>
                  </a:lnTo>
                  <a:cubicBezTo>
                    <a:pt x="227" y="8003"/>
                    <a:pt x="174" y="7950"/>
                    <a:pt x="107" y="7950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69"/>
            <p:cNvSpPr/>
            <p:nvPr/>
          </p:nvSpPr>
          <p:spPr>
            <a:xfrm>
              <a:off x="5774872" y="915339"/>
              <a:ext cx="285017" cy="264143"/>
            </a:xfrm>
            <a:custGeom>
              <a:avLst/>
              <a:gdLst/>
              <a:ahLst/>
              <a:cxnLst/>
              <a:rect l="l" t="t" r="r" b="b"/>
              <a:pathLst>
                <a:path w="2881" h="2670" extrusionOk="0">
                  <a:moveTo>
                    <a:pt x="1441" y="0"/>
                  </a:moveTo>
                  <a:cubicBezTo>
                    <a:pt x="1391" y="0"/>
                    <a:pt x="1341" y="27"/>
                    <a:pt x="1315" y="80"/>
                  </a:cubicBezTo>
                  <a:lnTo>
                    <a:pt x="996" y="731"/>
                  </a:lnTo>
                  <a:cubicBezTo>
                    <a:pt x="970" y="770"/>
                    <a:pt x="930" y="810"/>
                    <a:pt x="890" y="810"/>
                  </a:cubicBezTo>
                  <a:lnTo>
                    <a:pt x="174" y="916"/>
                  </a:lnTo>
                  <a:cubicBezTo>
                    <a:pt x="54" y="929"/>
                    <a:pt x="1" y="1076"/>
                    <a:pt x="94" y="1155"/>
                  </a:cubicBezTo>
                  <a:lnTo>
                    <a:pt x="611" y="1660"/>
                  </a:lnTo>
                  <a:cubicBezTo>
                    <a:pt x="638" y="1699"/>
                    <a:pt x="651" y="1739"/>
                    <a:pt x="651" y="1792"/>
                  </a:cubicBezTo>
                  <a:lnTo>
                    <a:pt x="531" y="2509"/>
                  </a:lnTo>
                  <a:cubicBezTo>
                    <a:pt x="510" y="2594"/>
                    <a:pt x="583" y="2670"/>
                    <a:pt x="667" y="2670"/>
                  </a:cubicBezTo>
                  <a:cubicBezTo>
                    <a:pt x="688" y="2670"/>
                    <a:pt x="710" y="2665"/>
                    <a:pt x="731" y="2654"/>
                  </a:cubicBezTo>
                  <a:lnTo>
                    <a:pt x="1381" y="2323"/>
                  </a:lnTo>
                  <a:cubicBezTo>
                    <a:pt x="1401" y="2310"/>
                    <a:pt x="1421" y="2303"/>
                    <a:pt x="1441" y="2303"/>
                  </a:cubicBezTo>
                  <a:cubicBezTo>
                    <a:pt x="1461" y="2303"/>
                    <a:pt x="1480" y="2310"/>
                    <a:pt x="1501" y="2323"/>
                  </a:cubicBezTo>
                  <a:lnTo>
                    <a:pt x="2150" y="2654"/>
                  </a:lnTo>
                  <a:cubicBezTo>
                    <a:pt x="2172" y="2665"/>
                    <a:pt x="2194" y="2670"/>
                    <a:pt x="2215" y="2670"/>
                  </a:cubicBezTo>
                  <a:cubicBezTo>
                    <a:pt x="2299" y="2670"/>
                    <a:pt x="2371" y="2594"/>
                    <a:pt x="2350" y="2509"/>
                  </a:cubicBezTo>
                  <a:lnTo>
                    <a:pt x="2230" y="1792"/>
                  </a:lnTo>
                  <a:cubicBezTo>
                    <a:pt x="2230" y="1739"/>
                    <a:pt x="2244" y="1699"/>
                    <a:pt x="2270" y="1660"/>
                  </a:cubicBezTo>
                  <a:lnTo>
                    <a:pt x="2787" y="1155"/>
                  </a:lnTo>
                  <a:cubicBezTo>
                    <a:pt x="2881" y="1076"/>
                    <a:pt x="2828" y="929"/>
                    <a:pt x="2708" y="916"/>
                  </a:cubicBezTo>
                  <a:lnTo>
                    <a:pt x="1991" y="810"/>
                  </a:lnTo>
                  <a:cubicBezTo>
                    <a:pt x="1952" y="810"/>
                    <a:pt x="1912" y="770"/>
                    <a:pt x="1885" y="731"/>
                  </a:cubicBezTo>
                  <a:lnTo>
                    <a:pt x="1566" y="80"/>
                  </a:lnTo>
                  <a:cubicBezTo>
                    <a:pt x="1540" y="27"/>
                    <a:pt x="1490" y="0"/>
                    <a:pt x="1441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69"/>
            <p:cNvSpPr/>
            <p:nvPr/>
          </p:nvSpPr>
          <p:spPr>
            <a:xfrm>
              <a:off x="5773586" y="911382"/>
              <a:ext cx="287590" cy="273245"/>
            </a:xfrm>
            <a:custGeom>
              <a:avLst/>
              <a:gdLst/>
              <a:ahLst/>
              <a:cxnLst/>
              <a:rect l="l" t="t" r="r" b="b"/>
              <a:pathLst>
                <a:path w="2907" h="2762" extrusionOk="0">
                  <a:moveTo>
                    <a:pt x="1454" y="97"/>
                  </a:moveTo>
                  <a:cubicBezTo>
                    <a:pt x="1490" y="97"/>
                    <a:pt x="1527" y="113"/>
                    <a:pt x="1540" y="146"/>
                  </a:cubicBezTo>
                  <a:lnTo>
                    <a:pt x="1859" y="797"/>
                  </a:lnTo>
                  <a:cubicBezTo>
                    <a:pt x="1885" y="850"/>
                    <a:pt x="1938" y="890"/>
                    <a:pt x="2004" y="890"/>
                  </a:cubicBezTo>
                  <a:lnTo>
                    <a:pt x="2721" y="996"/>
                  </a:lnTo>
                  <a:cubicBezTo>
                    <a:pt x="2761" y="1010"/>
                    <a:pt x="2788" y="1036"/>
                    <a:pt x="2800" y="1063"/>
                  </a:cubicBezTo>
                  <a:cubicBezTo>
                    <a:pt x="2814" y="1102"/>
                    <a:pt x="2800" y="1142"/>
                    <a:pt x="2774" y="1169"/>
                  </a:cubicBezTo>
                  <a:lnTo>
                    <a:pt x="2257" y="1673"/>
                  </a:lnTo>
                  <a:cubicBezTo>
                    <a:pt x="2216" y="1712"/>
                    <a:pt x="2190" y="1779"/>
                    <a:pt x="2204" y="1832"/>
                  </a:cubicBezTo>
                  <a:lnTo>
                    <a:pt x="2323" y="2549"/>
                  </a:lnTo>
                  <a:cubicBezTo>
                    <a:pt x="2336" y="2588"/>
                    <a:pt x="2310" y="2629"/>
                    <a:pt x="2283" y="2641"/>
                  </a:cubicBezTo>
                  <a:cubicBezTo>
                    <a:pt x="2268" y="2657"/>
                    <a:pt x="2247" y="2663"/>
                    <a:pt x="2225" y="2663"/>
                  </a:cubicBezTo>
                  <a:cubicBezTo>
                    <a:pt x="2210" y="2663"/>
                    <a:pt x="2193" y="2660"/>
                    <a:pt x="2177" y="2655"/>
                  </a:cubicBezTo>
                  <a:lnTo>
                    <a:pt x="1540" y="2310"/>
                  </a:lnTo>
                  <a:cubicBezTo>
                    <a:pt x="1514" y="2296"/>
                    <a:pt x="1487" y="2296"/>
                    <a:pt x="1447" y="2296"/>
                  </a:cubicBezTo>
                  <a:cubicBezTo>
                    <a:pt x="1420" y="2296"/>
                    <a:pt x="1394" y="2296"/>
                    <a:pt x="1367" y="2310"/>
                  </a:cubicBezTo>
                  <a:lnTo>
                    <a:pt x="730" y="2655"/>
                  </a:lnTo>
                  <a:cubicBezTo>
                    <a:pt x="714" y="2660"/>
                    <a:pt x="698" y="2663"/>
                    <a:pt x="682" y="2663"/>
                  </a:cubicBezTo>
                  <a:cubicBezTo>
                    <a:pt x="660" y="2663"/>
                    <a:pt x="640" y="2657"/>
                    <a:pt x="624" y="2641"/>
                  </a:cubicBezTo>
                  <a:cubicBezTo>
                    <a:pt x="597" y="2629"/>
                    <a:pt x="571" y="2588"/>
                    <a:pt x="585" y="2549"/>
                  </a:cubicBezTo>
                  <a:lnTo>
                    <a:pt x="704" y="1832"/>
                  </a:lnTo>
                  <a:cubicBezTo>
                    <a:pt x="717" y="1779"/>
                    <a:pt x="691" y="1712"/>
                    <a:pt x="651" y="1673"/>
                  </a:cubicBezTo>
                  <a:lnTo>
                    <a:pt x="134" y="1169"/>
                  </a:lnTo>
                  <a:cubicBezTo>
                    <a:pt x="107" y="1142"/>
                    <a:pt x="93" y="1102"/>
                    <a:pt x="107" y="1063"/>
                  </a:cubicBezTo>
                  <a:cubicBezTo>
                    <a:pt x="120" y="1036"/>
                    <a:pt x="146" y="1010"/>
                    <a:pt x="187" y="996"/>
                  </a:cubicBezTo>
                  <a:lnTo>
                    <a:pt x="903" y="890"/>
                  </a:lnTo>
                  <a:cubicBezTo>
                    <a:pt x="969" y="890"/>
                    <a:pt x="1022" y="850"/>
                    <a:pt x="1049" y="797"/>
                  </a:cubicBezTo>
                  <a:lnTo>
                    <a:pt x="1367" y="146"/>
                  </a:lnTo>
                  <a:cubicBezTo>
                    <a:pt x="1380" y="113"/>
                    <a:pt x="1417" y="97"/>
                    <a:pt x="1454" y="97"/>
                  </a:cubicBezTo>
                  <a:close/>
                  <a:moveTo>
                    <a:pt x="1447" y="1"/>
                  </a:moveTo>
                  <a:cubicBezTo>
                    <a:pt x="1381" y="1"/>
                    <a:pt x="1314" y="40"/>
                    <a:pt x="1288" y="107"/>
                  </a:cubicBezTo>
                  <a:lnTo>
                    <a:pt x="969" y="757"/>
                  </a:lnTo>
                  <a:cubicBezTo>
                    <a:pt x="956" y="783"/>
                    <a:pt x="930" y="797"/>
                    <a:pt x="889" y="810"/>
                  </a:cubicBezTo>
                  <a:lnTo>
                    <a:pt x="173" y="916"/>
                  </a:lnTo>
                  <a:cubicBezTo>
                    <a:pt x="107" y="916"/>
                    <a:pt x="40" y="969"/>
                    <a:pt x="27" y="1036"/>
                  </a:cubicBezTo>
                  <a:cubicBezTo>
                    <a:pt x="1" y="1102"/>
                    <a:pt x="14" y="1182"/>
                    <a:pt x="67" y="1235"/>
                  </a:cubicBezTo>
                  <a:lnTo>
                    <a:pt x="585" y="1739"/>
                  </a:lnTo>
                  <a:cubicBezTo>
                    <a:pt x="611" y="1753"/>
                    <a:pt x="624" y="1792"/>
                    <a:pt x="611" y="1819"/>
                  </a:cubicBezTo>
                  <a:lnTo>
                    <a:pt x="491" y="2535"/>
                  </a:lnTo>
                  <a:cubicBezTo>
                    <a:pt x="479" y="2602"/>
                    <a:pt x="505" y="2682"/>
                    <a:pt x="571" y="2721"/>
                  </a:cubicBezTo>
                  <a:cubicBezTo>
                    <a:pt x="600" y="2743"/>
                    <a:pt x="638" y="2753"/>
                    <a:pt x="677" y="2753"/>
                  </a:cubicBezTo>
                  <a:cubicBezTo>
                    <a:pt x="708" y="2753"/>
                    <a:pt x="741" y="2747"/>
                    <a:pt x="771" y="2735"/>
                  </a:cubicBezTo>
                  <a:lnTo>
                    <a:pt x="1408" y="2402"/>
                  </a:lnTo>
                  <a:cubicBezTo>
                    <a:pt x="1421" y="2389"/>
                    <a:pt x="1437" y="2383"/>
                    <a:pt x="1454" y="2383"/>
                  </a:cubicBezTo>
                  <a:cubicBezTo>
                    <a:pt x="1470" y="2383"/>
                    <a:pt x="1487" y="2389"/>
                    <a:pt x="1500" y="2402"/>
                  </a:cubicBezTo>
                  <a:lnTo>
                    <a:pt x="2137" y="2735"/>
                  </a:lnTo>
                  <a:cubicBezTo>
                    <a:pt x="2163" y="2747"/>
                    <a:pt x="2204" y="2761"/>
                    <a:pt x="2230" y="2761"/>
                  </a:cubicBezTo>
                  <a:cubicBezTo>
                    <a:pt x="2270" y="2761"/>
                    <a:pt x="2310" y="2747"/>
                    <a:pt x="2336" y="2721"/>
                  </a:cubicBezTo>
                  <a:cubicBezTo>
                    <a:pt x="2390" y="2682"/>
                    <a:pt x="2429" y="2602"/>
                    <a:pt x="2416" y="2535"/>
                  </a:cubicBezTo>
                  <a:lnTo>
                    <a:pt x="2283" y="1819"/>
                  </a:lnTo>
                  <a:cubicBezTo>
                    <a:pt x="2283" y="1792"/>
                    <a:pt x="2296" y="1753"/>
                    <a:pt x="2323" y="1739"/>
                  </a:cubicBezTo>
                  <a:lnTo>
                    <a:pt x="2841" y="1235"/>
                  </a:lnTo>
                  <a:cubicBezTo>
                    <a:pt x="2894" y="1182"/>
                    <a:pt x="2907" y="1102"/>
                    <a:pt x="2880" y="1036"/>
                  </a:cubicBezTo>
                  <a:cubicBezTo>
                    <a:pt x="2867" y="969"/>
                    <a:pt x="2800" y="916"/>
                    <a:pt x="2735" y="916"/>
                  </a:cubicBezTo>
                  <a:lnTo>
                    <a:pt x="2018" y="810"/>
                  </a:lnTo>
                  <a:cubicBezTo>
                    <a:pt x="1978" y="797"/>
                    <a:pt x="1951" y="783"/>
                    <a:pt x="1938" y="757"/>
                  </a:cubicBezTo>
                  <a:lnTo>
                    <a:pt x="1620" y="107"/>
                  </a:lnTo>
                  <a:cubicBezTo>
                    <a:pt x="1593" y="40"/>
                    <a:pt x="1526" y="1"/>
                    <a:pt x="14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69"/>
            <p:cNvSpPr/>
            <p:nvPr/>
          </p:nvSpPr>
          <p:spPr>
            <a:xfrm>
              <a:off x="6478564" y="-116604"/>
              <a:ext cx="21072" cy="1981271"/>
            </a:xfrm>
            <a:custGeom>
              <a:avLst/>
              <a:gdLst/>
              <a:ahLst/>
              <a:cxnLst/>
              <a:rect l="l" t="t" r="r" b="b"/>
              <a:pathLst>
                <a:path w="213" h="20027" extrusionOk="0">
                  <a:moveTo>
                    <a:pt x="107" y="1"/>
                  </a:moveTo>
                  <a:cubicBezTo>
                    <a:pt x="41" y="1"/>
                    <a:pt x="1" y="54"/>
                    <a:pt x="1" y="120"/>
                  </a:cubicBezTo>
                  <a:lnTo>
                    <a:pt x="1" y="837"/>
                  </a:lnTo>
                  <a:cubicBezTo>
                    <a:pt x="1" y="903"/>
                    <a:pt x="41" y="943"/>
                    <a:pt x="107" y="943"/>
                  </a:cubicBezTo>
                  <a:cubicBezTo>
                    <a:pt x="160" y="943"/>
                    <a:pt x="213" y="903"/>
                    <a:pt x="213" y="837"/>
                  </a:cubicBezTo>
                  <a:lnTo>
                    <a:pt x="213" y="120"/>
                  </a:lnTo>
                  <a:cubicBezTo>
                    <a:pt x="213" y="54"/>
                    <a:pt x="160" y="1"/>
                    <a:pt x="107" y="1"/>
                  </a:cubicBezTo>
                  <a:close/>
                  <a:moveTo>
                    <a:pt x="107" y="1593"/>
                  </a:moveTo>
                  <a:cubicBezTo>
                    <a:pt x="41" y="1593"/>
                    <a:pt x="1" y="1646"/>
                    <a:pt x="1" y="1699"/>
                  </a:cubicBezTo>
                  <a:lnTo>
                    <a:pt x="1" y="2430"/>
                  </a:lnTo>
                  <a:cubicBezTo>
                    <a:pt x="1" y="2483"/>
                    <a:pt x="41" y="2536"/>
                    <a:pt x="107" y="2536"/>
                  </a:cubicBezTo>
                  <a:cubicBezTo>
                    <a:pt x="160" y="2536"/>
                    <a:pt x="213" y="2483"/>
                    <a:pt x="213" y="2430"/>
                  </a:cubicBezTo>
                  <a:lnTo>
                    <a:pt x="213" y="1699"/>
                  </a:lnTo>
                  <a:cubicBezTo>
                    <a:pt x="213" y="1646"/>
                    <a:pt x="160" y="1593"/>
                    <a:pt x="107" y="1593"/>
                  </a:cubicBezTo>
                  <a:close/>
                  <a:moveTo>
                    <a:pt x="107" y="3185"/>
                  </a:moveTo>
                  <a:cubicBezTo>
                    <a:pt x="41" y="3185"/>
                    <a:pt x="1" y="3239"/>
                    <a:pt x="1" y="3292"/>
                  </a:cubicBezTo>
                  <a:lnTo>
                    <a:pt x="1" y="4022"/>
                  </a:lnTo>
                  <a:cubicBezTo>
                    <a:pt x="1" y="4075"/>
                    <a:pt x="41" y="4128"/>
                    <a:pt x="107" y="4128"/>
                  </a:cubicBezTo>
                  <a:cubicBezTo>
                    <a:pt x="160" y="4128"/>
                    <a:pt x="213" y="4075"/>
                    <a:pt x="213" y="4022"/>
                  </a:cubicBezTo>
                  <a:lnTo>
                    <a:pt x="213" y="3292"/>
                  </a:lnTo>
                  <a:cubicBezTo>
                    <a:pt x="213" y="3239"/>
                    <a:pt x="160" y="3185"/>
                    <a:pt x="107" y="3185"/>
                  </a:cubicBezTo>
                  <a:close/>
                  <a:moveTo>
                    <a:pt x="107" y="4778"/>
                  </a:moveTo>
                  <a:cubicBezTo>
                    <a:pt x="41" y="4778"/>
                    <a:pt x="1" y="4831"/>
                    <a:pt x="1" y="4884"/>
                  </a:cubicBezTo>
                  <a:lnTo>
                    <a:pt x="1" y="5615"/>
                  </a:lnTo>
                  <a:cubicBezTo>
                    <a:pt x="1" y="5668"/>
                    <a:pt x="41" y="5721"/>
                    <a:pt x="107" y="5721"/>
                  </a:cubicBezTo>
                  <a:cubicBezTo>
                    <a:pt x="160" y="5721"/>
                    <a:pt x="213" y="5668"/>
                    <a:pt x="213" y="5615"/>
                  </a:cubicBezTo>
                  <a:lnTo>
                    <a:pt x="213" y="4884"/>
                  </a:lnTo>
                  <a:cubicBezTo>
                    <a:pt x="213" y="4831"/>
                    <a:pt x="160" y="4778"/>
                    <a:pt x="107" y="4778"/>
                  </a:cubicBezTo>
                  <a:close/>
                  <a:moveTo>
                    <a:pt x="107" y="6370"/>
                  </a:moveTo>
                  <a:cubicBezTo>
                    <a:pt x="41" y="6370"/>
                    <a:pt x="1" y="6411"/>
                    <a:pt x="1" y="6477"/>
                  </a:cubicBezTo>
                  <a:lnTo>
                    <a:pt x="1" y="7193"/>
                  </a:lnTo>
                  <a:cubicBezTo>
                    <a:pt x="1" y="7260"/>
                    <a:pt x="41" y="7313"/>
                    <a:pt x="107" y="7313"/>
                  </a:cubicBezTo>
                  <a:cubicBezTo>
                    <a:pt x="160" y="7313"/>
                    <a:pt x="213" y="7260"/>
                    <a:pt x="213" y="7193"/>
                  </a:cubicBezTo>
                  <a:lnTo>
                    <a:pt x="213" y="6477"/>
                  </a:lnTo>
                  <a:cubicBezTo>
                    <a:pt x="213" y="6411"/>
                    <a:pt x="160" y="6370"/>
                    <a:pt x="107" y="6370"/>
                  </a:cubicBezTo>
                  <a:close/>
                  <a:moveTo>
                    <a:pt x="107" y="7963"/>
                  </a:moveTo>
                  <a:cubicBezTo>
                    <a:pt x="41" y="7963"/>
                    <a:pt x="1" y="8003"/>
                    <a:pt x="1" y="8069"/>
                  </a:cubicBezTo>
                  <a:lnTo>
                    <a:pt x="1" y="8786"/>
                  </a:lnTo>
                  <a:cubicBezTo>
                    <a:pt x="1" y="8853"/>
                    <a:pt x="41" y="8892"/>
                    <a:pt x="107" y="8892"/>
                  </a:cubicBezTo>
                  <a:cubicBezTo>
                    <a:pt x="160" y="8892"/>
                    <a:pt x="213" y="8853"/>
                    <a:pt x="213" y="8786"/>
                  </a:cubicBezTo>
                  <a:lnTo>
                    <a:pt x="213" y="8069"/>
                  </a:lnTo>
                  <a:cubicBezTo>
                    <a:pt x="213" y="8003"/>
                    <a:pt x="160" y="7963"/>
                    <a:pt x="107" y="7963"/>
                  </a:cubicBezTo>
                  <a:close/>
                  <a:moveTo>
                    <a:pt x="107" y="9543"/>
                  </a:moveTo>
                  <a:cubicBezTo>
                    <a:pt x="41" y="9543"/>
                    <a:pt x="1" y="9596"/>
                    <a:pt x="1" y="9662"/>
                  </a:cubicBezTo>
                  <a:lnTo>
                    <a:pt x="1" y="10378"/>
                  </a:lnTo>
                  <a:cubicBezTo>
                    <a:pt x="1" y="10445"/>
                    <a:pt x="41" y="10484"/>
                    <a:pt x="107" y="10484"/>
                  </a:cubicBezTo>
                  <a:cubicBezTo>
                    <a:pt x="160" y="10484"/>
                    <a:pt x="213" y="10445"/>
                    <a:pt x="213" y="10378"/>
                  </a:cubicBezTo>
                  <a:lnTo>
                    <a:pt x="213" y="9662"/>
                  </a:lnTo>
                  <a:cubicBezTo>
                    <a:pt x="213" y="9596"/>
                    <a:pt x="160" y="9543"/>
                    <a:pt x="107" y="9543"/>
                  </a:cubicBezTo>
                  <a:close/>
                  <a:moveTo>
                    <a:pt x="107" y="11135"/>
                  </a:moveTo>
                  <a:cubicBezTo>
                    <a:pt x="41" y="11135"/>
                    <a:pt x="1" y="11188"/>
                    <a:pt x="1" y="11241"/>
                  </a:cubicBezTo>
                  <a:lnTo>
                    <a:pt x="1" y="11971"/>
                  </a:lnTo>
                  <a:cubicBezTo>
                    <a:pt x="1" y="12024"/>
                    <a:pt x="41" y="12077"/>
                    <a:pt x="107" y="12077"/>
                  </a:cubicBezTo>
                  <a:cubicBezTo>
                    <a:pt x="160" y="12077"/>
                    <a:pt x="213" y="12024"/>
                    <a:pt x="213" y="11971"/>
                  </a:cubicBezTo>
                  <a:lnTo>
                    <a:pt x="213" y="11241"/>
                  </a:lnTo>
                  <a:cubicBezTo>
                    <a:pt x="213" y="11188"/>
                    <a:pt x="160" y="11135"/>
                    <a:pt x="107" y="11135"/>
                  </a:cubicBezTo>
                  <a:close/>
                  <a:moveTo>
                    <a:pt x="107" y="12728"/>
                  </a:moveTo>
                  <a:cubicBezTo>
                    <a:pt x="41" y="12728"/>
                    <a:pt x="1" y="12781"/>
                    <a:pt x="1" y="12834"/>
                  </a:cubicBezTo>
                  <a:lnTo>
                    <a:pt x="1" y="13563"/>
                  </a:lnTo>
                  <a:cubicBezTo>
                    <a:pt x="1" y="13616"/>
                    <a:pt x="41" y="13669"/>
                    <a:pt x="107" y="13669"/>
                  </a:cubicBezTo>
                  <a:cubicBezTo>
                    <a:pt x="160" y="13669"/>
                    <a:pt x="213" y="13616"/>
                    <a:pt x="213" y="13563"/>
                  </a:cubicBezTo>
                  <a:lnTo>
                    <a:pt x="213" y="12834"/>
                  </a:lnTo>
                  <a:cubicBezTo>
                    <a:pt x="213" y="12781"/>
                    <a:pt x="160" y="12728"/>
                    <a:pt x="107" y="12728"/>
                  </a:cubicBezTo>
                  <a:close/>
                  <a:moveTo>
                    <a:pt x="107" y="14320"/>
                  </a:moveTo>
                  <a:cubicBezTo>
                    <a:pt x="41" y="14320"/>
                    <a:pt x="1" y="14373"/>
                    <a:pt x="1" y="14426"/>
                  </a:cubicBezTo>
                  <a:lnTo>
                    <a:pt x="1" y="15156"/>
                  </a:lnTo>
                  <a:cubicBezTo>
                    <a:pt x="1" y="15209"/>
                    <a:pt x="41" y="15262"/>
                    <a:pt x="107" y="15262"/>
                  </a:cubicBezTo>
                  <a:cubicBezTo>
                    <a:pt x="160" y="15262"/>
                    <a:pt x="213" y="15209"/>
                    <a:pt x="213" y="15156"/>
                  </a:cubicBezTo>
                  <a:lnTo>
                    <a:pt x="213" y="14426"/>
                  </a:lnTo>
                  <a:cubicBezTo>
                    <a:pt x="213" y="14373"/>
                    <a:pt x="160" y="14320"/>
                    <a:pt x="107" y="14320"/>
                  </a:cubicBezTo>
                  <a:close/>
                  <a:moveTo>
                    <a:pt x="107" y="15913"/>
                  </a:moveTo>
                  <a:cubicBezTo>
                    <a:pt x="41" y="15913"/>
                    <a:pt x="1" y="15966"/>
                    <a:pt x="1" y="16019"/>
                  </a:cubicBezTo>
                  <a:lnTo>
                    <a:pt x="1" y="16748"/>
                  </a:lnTo>
                  <a:cubicBezTo>
                    <a:pt x="1" y="16801"/>
                    <a:pt x="41" y="16854"/>
                    <a:pt x="107" y="16854"/>
                  </a:cubicBezTo>
                  <a:cubicBezTo>
                    <a:pt x="160" y="16854"/>
                    <a:pt x="213" y="16801"/>
                    <a:pt x="213" y="16748"/>
                  </a:cubicBezTo>
                  <a:lnTo>
                    <a:pt x="213" y="16019"/>
                  </a:lnTo>
                  <a:cubicBezTo>
                    <a:pt x="213" y="15966"/>
                    <a:pt x="160" y="15913"/>
                    <a:pt x="107" y="15913"/>
                  </a:cubicBezTo>
                  <a:close/>
                  <a:moveTo>
                    <a:pt x="107" y="17505"/>
                  </a:moveTo>
                  <a:cubicBezTo>
                    <a:pt x="41" y="17505"/>
                    <a:pt x="1" y="17544"/>
                    <a:pt x="1" y="17611"/>
                  </a:cubicBezTo>
                  <a:lnTo>
                    <a:pt x="1" y="18328"/>
                  </a:lnTo>
                  <a:cubicBezTo>
                    <a:pt x="1" y="18394"/>
                    <a:pt x="41" y="18447"/>
                    <a:pt x="107" y="18447"/>
                  </a:cubicBezTo>
                  <a:cubicBezTo>
                    <a:pt x="160" y="18447"/>
                    <a:pt x="213" y="18394"/>
                    <a:pt x="213" y="18328"/>
                  </a:cubicBezTo>
                  <a:lnTo>
                    <a:pt x="213" y="17611"/>
                  </a:lnTo>
                  <a:cubicBezTo>
                    <a:pt x="213" y="17544"/>
                    <a:pt x="160" y="17505"/>
                    <a:pt x="107" y="17505"/>
                  </a:cubicBezTo>
                  <a:close/>
                  <a:moveTo>
                    <a:pt x="107" y="19097"/>
                  </a:moveTo>
                  <a:cubicBezTo>
                    <a:pt x="41" y="19097"/>
                    <a:pt x="1" y="19137"/>
                    <a:pt x="1" y="19204"/>
                  </a:cubicBezTo>
                  <a:lnTo>
                    <a:pt x="1" y="19920"/>
                  </a:lnTo>
                  <a:cubicBezTo>
                    <a:pt x="1" y="19986"/>
                    <a:pt x="41" y="20026"/>
                    <a:pt x="107" y="20026"/>
                  </a:cubicBezTo>
                  <a:cubicBezTo>
                    <a:pt x="160" y="20026"/>
                    <a:pt x="213" y="19986"/>
                    <a:pt x="213" y="19920"/>
                  </a:cubicBezTo>
                  <a:lnTo>
                    <a:pt x="213" y="19204"/>
                  </a:lnTo>
                  <a:cubicBezTo>
                    <a:pt x="213" y="19137"/>
                    <a:pt x="160" y="19097"/>
                    <a:pt x="107" y="19097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69"/>
            <p:cNvSpPr/>
            <p:nvPr/>
          </p:nvSpPr>
          <p:spPr>
            <a:xfrm>
              <a:off x="6348669" y="1845483"/>
              <a:ext cx="279675" cy="258801"/>
            </a:xfrm>
            <a:custGeom>
              <a:avLst/>
              <a:gdLst/>
              <a:ahLst/>
              <a:cxnLst/>
              <a:rect l="l" t="t" r="r" b="b"/>
              <a:pathLst>
                <a:path w="2827" h="2616" extrusionOk="0">
                  <a:moveTo>
                    <a:pt x="1420" y="0"/>
                  </a:moveTo>
                  <a:cubicBezTo>
                    <a:pt x="1361" y="0"/>
                    <a:pt x="1301" y="34"/>
                    <a:pt x="1274" y="100"/>
                  </a:cubicBezTo>
                  <a:lnTo>
                    <a:pt x="982" y="684"/>
                  </a:lnTo>
                  <a:cubicBezTo>
                    <a:pt x="956" y="737"/>
                    <a:pt x="903" y="777"/>
                    <a:pt x="850" y="777"/>
                  </a:cubicBezTo>
                  <a:lnTo>
                    <a:pt x="199" y="870"/>
                  </a:lnTo>
                  <a:cubicBezTo>
                    <a:pt x="66" y="896"/>
                    <a:pt x="0" y="1069"/>
                    <a:pt x="107" y="1162"/>
                  </a:cubicBezTo>
                  <a:lnTo>
                    <a:pt x="570" y="1627"/>
                  </a:lnTo>
                  <a:cubicBezTo>
                    <a:pt x="611" y="1666"/>
                    <a:pt x="637" y="1719"/>
                    <a:pt x="624" y="1772"/>
                  </a:cubicBezTo>
                  <a:lnTo>
                    <a:pt x="517" y="2423"/>
                  </a:lnTo>
                  <a:cubicBezTo>
                    <a:pt x="496" y="2527"/>
                    <a:pt x="583" y="2615"/>
                    <a:pt x="679" y="2615"/>
                  </a:cubicBezTo>
                  <a:cubicBezTo>
                    <a:pt x="705" y="2615"/>
                    <a:pt x="731" y="2609"/>
                    <a:pt x="756" y="2595"/>
                  </a:cubicBezTo>
                  <a:lnTo>
                    <a:pt x="1340" y="2290"/>
                  </a:lnTo>
                  <a:cubicBezTo>
                    <a:pt x="1367" y="2277"/>
                    <a:pt x="1393" y="2270"/>
                    <a:pt x="1420" y="2270"/>
                  </a:cubicBezTo>
                  <a:cubicBezTo>
                    <a:pt x="1446" y="2270"/>
                    <a:pt x="1473" y="2277"/>
                    <a:pt x="1499" y="2290"/>
                  </a:cubicBezTo>
                  <a:lnTo>
                    <a:pt x="2083" y="2595"/>
                  </a:lnTo>
                  <a:cubicBezTo>
                    <a:pt x="2109" y="2609"/>
                    <a:pt x="2135" y="2615"/>
                    <a:pt x="2161" y="2615"/>
                  </a:cubicBezTo>
                  <a:cubicBezTo>
                    <a:pt x="2257" y="2615"/>
                    <a:pt x="2343" y="2527"/>
                    <a:pt x="2322" y="2423"/>
                  </a:cubicBezTo>
                  <a:lnTo>
                    <a:pt x="2216" y="1772"/>
                  </a:lnTo>
                  <a:cubicBezTo>
                    <a:pt x="2203" y="1719"/>
                    <a:pt x="2216" y="1666"/>
                    <a:pt x="2256" y="1627"/>
                  </a:cubicBezTo>
                  <a:lnTo>
                    <a:pt x="2734" y="1162"/>
                  </a:lnTo>
                  <a:cubicBezTo>
                    <a:pt x="2826" y="1069"/>
                    <a:pt x="2773" y="896"/>
                    <a:pt x="2641" y="870"/>
                  </a:cubicBezTo>
                  <a:lnTo>
                    <a:pt x="1991" y="777"/>
                  </a:lnTo>
                  <a:cubicBezTo>
                    <a:pt x="1938" y="777"/>
                    <a:pt x="1885" y="737"/>
                    <a:pt x="1858" y="684"/>
                  </a:cubicBezTo>
                  <a:lnTo>
                    <a:pt x="1566" y="100"/>
                  </a:lnTo>
                  <a:cubicBezTo>
                    <a:pt x="1540" y="34"/>
                    <a:pt x="1480" y="0"/>
                    <a:pt x="1420" y="0"/>
                  </a:cubicBezTo>
                  <a:close/>
                </a:path>
              </a:pathLst>
            </a:custGeom>
            <a:solidFill>
              <a:srgbClr val="8A93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69"/>
            <p:cNvSpPr/>
            <p:nvPr/>
          </p:nvSpPr>
          <p:spPr>
            <a:xfrm>
              <a:off x="6348669" y="1840932"/>
              <a:ext cx="281060" cy="268100"/>
            </a:xfrm>
            <a:custGeom>
              <a:avLst/>
              <a:gdLst/>
              <a:ahLst/>
              <a:cxnLst/>
              <a:rect l="l" t="t" r="r" b="b"/>
              <a:pathLst>
                <a:path w="2841" h="2710" extrusionOk="0">
                  <a:moveTo>
                    <a:pt x="1420" y="93"/>
                  </a:moveTo>
                  <a:cubicBezTo>
                    <a:pt x="1473" y="93"/>
                    <a:pt x="1513" y="119"/>
                    <a:pt x="1526" y="160"/>
                  </a:cubicBezTo>
                  <a:lnTo>
                    <a:pt x="1818" y="756"/>
                  </a:lnTo>
                  <a:cubicBezTo>
                    <a:pt x="1858" y="823"/>
                    <a:pt x="1911" y="863"/>
                    <a:pt x="1977" y="876"/>
                  </a:cubicBezTo>
                  <a:lnTo>
                    <a:pt x="2628" y="969"/>
                  </a:lnTo>
                  <a:cubicBezTo>
                    <a:pt x="2681" y="969"/>
                    <a:pt x="2720" y="1009"/>
                    <a:pt x="2734" y="1048"/>
                  </a:cubicBezTo>
                  <a:cubicBezTo>
                    <a:pt x="2747" y="1102"/>
                    <a:pt x="2734" y="1142"/>
                    <a:pt x="2708" y="1181"/>
                  </a:cubicBezTo>
                  <a:lnTo>
                    <a:pt x="2230" y="1632"/>
                  </a:lnTo>
                  <a:cubicBezTo>
                    <a:pt x="2177" y="1685"/>
                    <a:pt x="2163" y="1752"/>
                    <a:pt x="2163" y="1832"/>
                  </a:cubicBezTo>
                  <a:lnTo>
                    <a:pt x="2283" y="2469"/>
                  </a:lnTo>
                  <a:cubicBezTo>
                    <a:pt x="2283" y="2522"/>
                    <a:pt x="2269" y="2561"/>
                    <a:pt x="2230" y="2588"/>
                  </a:cubicBezTo>
                  <a:cubicBezTo>
                    <a:pt x="2208" y="2610"/>
                    <a:pt x="2181" y="2620"/>
                    <a:pt x="2156" y="2620"/>
                  </a:cubicBezTo>
                  <a:cubicBezTo>
                    <a:pt x="2135" y="2620"/>
                    <a:pt x="2115" y="2614"/>
                    <a:pt x="2097" y="2602"/>
                  </a:cubicBezTo>
                  <a:lnTo>
                    <a:pt x="1513" y="2296"/>
                  </a:lnTo>
                  <a:cubicBezTo>
                    <a:pt x="1487" y="2283"/>
                    <a:pt x="1453" y="2276"/>
                    <a:pt x="1419" y="2276"/>
                  </a:cubicBezTo>
                  <a:cubicBezTo>
                    <a:pt x="1384" y="2276"/>
                    <a:pt x="1347" y="2283"/>
                    <a:pt x="1314" y="2296"/>
                  </a:cubicBezTo>
                  <a:lnTo>
                    <a:pt x="744" y="2602"/>
                  </a:lnTo>
                  <a:cubicBezTo>
                    <a:pt x="720" y="2614"/>
                    <a:pt x="699" y="2620"/>
                    <a:pt x="679" y="2620"/>
                  </a:cubicBezTo>
                  <a:cubicBezTo>
                    <a:pt x="655" y="2620"/>
                    <a:pt x="632" y="2610"/>
                    <a:pt x="611" y="2588"/>
                  </a:cubicBezTo>
                  <a:cubicBezTo>
                    <a:pt x="570" y="2561"/>
                    <a:pt x="558" y="2522"/>
                    <a:pt x="558" y="2469"/>
                  </a:cubicBezTo>
                  <a:lnTo>
                    <a:pt x="677" y="1818"/>
                  </a:lnTo>
                  <a:cubicBezTo>
                    <a:pt x="677" y="1752"/>
                    <a:pt x="664" y="1685"/>
                    <a:pt x="611" y="1632"/>
                  </a:cubicBezTo>
                  <a:lnTo>
                    <a:pt x="133" y="1181"/>
                  </a:lnTo>
                  <a:cubicBezTo>
                    <a:pt x="107" y="1142"/>
                    <a:pt x="93" y="1102"/>
                    <a:pt x="107" y="1048"/>
                  </a:cubicBezTo>
                  <a:cubicBezTo>
                    <a:pt x="119" y="1009"/>
                    <a:pt x="160" y="969"/>
                    <a:pt x="213" y="969"/>
                  </a:cubicBezTo>
                  <a:lnTo>
                    <a:pt x="862" y="876"/>
                  </a:lnTo>
                  <a:cubicBezTo>
                    <a:pt x="929" y="863"/>
                    <a:pt x="982" y="823"/>
                    <a:pt x="1022" y="756"/>
                  </a:cubicBezTo>
                  <a:lnTo>
                    <a:pt x="1314" y="160"/>
                  </a:lnTo>
                  <a:cubicBezTo>
                    <a:pt x="1327" y="119"/>
                    <a:pt x="1367" y="93"/>
                    <a:pt x="1420" y="93"/>
                  </a:cubicBezTo>
                  <a:close/>
                  <a:moveTo>
                    <a:pt x="1420" y="1"/>
                  </a:moveTo>
                  <a:cubicBezTo>
                    <a:pt x="1340" y="1"/>
                    <a:pt x="1261" y="54"/>
                    <a:pt x="1234" y="119"/>
                  </a:cubicBezTo>
                  <a:lnTo>
                    <a:pt x="942" y="717"/>
                  </a:lnTo>
                  <a:cubicBezTo>
                    <a:pt x="916" y="756"/>
                    <a:pt x="889" y="770"/>
                    <a:pt x="850" y="783"/>
                  </a:cubicBezTo>
                  <a:lnTo>
                    <a:pt x="199" y="876"/>
                  </a:lnTo>
                  <a:cubicBezTo>
                    <a:pt x="107" y="889"/>
                    <a:pt x="53" y="942"/>
                    <a:pt x="27" y="1022"/>
                  </a:cubicBezTo>
                  <a:cubicBezTo>
                    <a:pt x="0" y="1102"/>
                    <a:pt x="13" y="1181"/>
                    <a:pt x="80" y="1248"/>
                  </a:cubicBezTo>
                  <a:lnTo>
                    <a:pt x="544" y="1699"/>
                  </a:lnTo>
                  <a:cubicBezTo>
                    <a:pt x="570" y="1726"/>
                    <a:pt x="584" y="1765"/>
                    <a:pt x="584" y="1805"/>
                  </a:cubicBezTo>
                  <a:lnTo>
                    <a:pt x="464" y="2455"/>
                  </a:lnTo>
                  <a:cubicBezTo>
                    <a:pt x="452" y="2535"/>
                    <a:pt x="491" y="2614"/>
                    <a:pt x="558" y="2667"/>
                  </a:cubicBezTo>
                  <a:cubicBezTo>
                    <a:pt x="597" y="2694"/>
                    <a:pt x="637" y="2708"/>
                    <a:pt x="677" y="2708"/>
                  </a:cubicBezTo>
                  <a:cubicBezTo>
                    <a:pt x="717" y="2708"/>
                    <a:pt x="744" y="2694"/>
                    <a:pt x="783" y="2681"/>
                  </a:cubicBezTo>
                  <a:lnTo>
                    <a:pt x="1367" y="2375"/>
                  </a:lnTo>
                  <a:cubicBezTo>
                    <a:pt x="1380" y="2369"/>
                    <a:pt x="1400" y="2366"/>
                    <a:pt x="1420" y="2366"/>
                  </a:cubicBezTo>
                  <a:cubicBezTo>
                    <a:pt x="1440" y="2366"/>
                    <a:pt x="1460" y="2369"/>
                    <a:pt x="1473" y="2375"/>
                  </a:cubicBezTo>
                  <a:lnTo>
                    <a:pt x="2057" y="2681"/>
                  </a:lnTo>
                  <a:cubicBezTo>
                    <a:pt x="2094" y="2699"/>
                    <a:pt x="2130" y="2709"/>
                    <a:pt x="2166" y="2709"/>
                  </a:cubicBezTo>
                  <a:cubicBezTo>
                    <a:pt x="2207" y="2709"/>
                    <a:pt x="2247" y="2696"/>
                    <a:pt x="2283" y="2667"/>
                  </a:cubicBezTo>
                  <a:cubicBezTo>
                    <a:pt x="2349" y="2614"/>
                    <a:pt x="2389" y="2535"/>
                    <a:pt x="2375" y="2455"/>
                  </a:cubicBezTo>
                  <a:lnTo>
                    <a:pt x="2256" y="1805"/>
                  </a:lnTo>
                  <a:cubicBezTo>
                    <a:pt x="2256" y="1765"/>
                    <a:pt x="2269" y="1726"/>
                    <a:pt x="2296" y="1699"/>
                  </a:cubicBezTo>
                  <a:lnTo>
                    <a:pt x="2761" y="1248"/>
                  </a:lnTo>
                  <a:cubicBezTo>
                    <a:pt x="2826" y="1181"/>
                    <a:pt x="2840" y="1102"/>
                    <a:pt x="2814" y="1022"/>
                  </a:cubicBezTo>
                  <a:cubicBezTo>
                    <a:pt x="2787" y="942"/>
                    <a:pt x="2720" y="889"/>
                    <a:pt x="2641" y="876"/>
                  </a:cubicBezTo>
                  <a:lnTo>
                    <a:pt x="1991" y="783"/>
                  </a:lnTo>
                  <a:cubicBezTo>
                    <a:pt x="1951" y="770"/>
                    <a:pt x="1924" y="756"/>
                    <a:pt x="1898" y="717"/>
                  </a:cubicBezTo>
                  <a:lnTo>
                    <a:pt x="1606" y="119"/>
                  </a:lnTo>
                  <a:cubicBezTo>
                    <a:pt x="1579" y="54"/>
                    <a:pt x="1499" y="1"/>
                    <a:pt x="1420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69"/>
            <p:cNvSpPr/>
            <p:nvPr/>
          </p:nvSpPr>
          <p:spPr>
            <a:xfrm>
              <a:off x="1414912" y="-29941"/>
              <a:ext cx="21072" cy="1981271"/>
            </a:xfrm>
            <a:custGeom>
              <a:avLst/>
              <a:gdLst/>
              <a:ahLst/>
              <a:cxnLst/>
              <a:rect l="l" t="t" r="r" b="b"/>
              <a:pathLst>
                <a:path w="213" h="20027" extrusionOk="0">
                  <a:moveTo>
                    <a:pt x="106" y="0"/>
                  </a:moveTo>
                  <a:cubicBezTo>
                    <a:pt x="53" y="0"/>
                    <a:pt x="0" y="53"/>
                    <a:pt x="0" y="120"/>
                  </a:cubicBezTo>
                  <a:lnTo>
                    <a:pt x="0" y="837"/>
                  </a:lnTo>
                  <a:cubicBezTo>
                    <a:pt x="0" y="903"/>
                    <a:pt x="53" y="943"/>
                    <a:pt x="106" y="943"/>
                  </a:cubicBezTo>
                  <a:cubicBezTo>
                    <a:pt x="172" y="943"/>
                    <a:pt x="213" y="903"/>
                    <a:pt x="213" y="837"/>
                  </a:cubicBezTo>
                  <a:lnTo>
                    <a:pt x="213" y="120"/>
                  </a:lnTo>
                  <a:cubicBezTo>
                    <a:pt x="213" y="53"/>
                    <a:pt x="172" y="0"/>
                    <a:pt x="106" y="0"/>
                  </a:cubicBezTo>
                  <a:close/>
                  <a:moveTo>
                    <a:pt x="106" y="1593"/>
                  </a:moveTo>
                  <a:cubicBezTo>
                    <a:pt x="53" y="1593"/>
                    <a:pt x="0" y="1646"/>
                    <a:pt x="0" y="1699"/>
                  </a:cubicBezTo>
                  <a:lnTo>
                    <a:pt x="0" y="2429"/>
                  </a:lnTo>
                  <a:cubicBezTo>
                    <a:pt x="0" y="2483"/>
                    <a:pt x="53" y="2536"/>
                    <a:pt x="106" y="2536"/>
                  </a:cubicBezTo>
                  <a:cubicBezTo>
                    <a:pt x="172" y="2536"/>
                    <a:pt x="213" y="2483"/>
                    <a:pt x="213" y="2429"/>
                  </a:cubicBezTo>
                  <a:lnTo>
                    <a:pt x="213" y="1699"/>
                  </a:lnTo>
                  <a:cubicBezTo>
                    <a:pt x="213" y="1646"/>
                    <a:pt x="172" y="1593"/>
                    <a:pt x="106" y="1593"/>
                  </a:cubicBezTo>
                  <a:close/>
                  <a:moveTo>
                    <a:pt x="106" y="3185"/>
                  </a:moveTo>
                  <a:cubicBezTo>
                    <a:pt x="53" y="3185"/>
                    <a:pt x="0" y="3238"/>
                    <a:pt x="0" y="3291"/>
                  </a:cubicBezTo>
                  <a:lnTo>
                    <a:pt x="0" y="4022"/>
                  </a:lnTo>
                  <a:cubicBezTo>
                    <a:pt x="0" y="4075"/>
                    <a:pt x="53" y="4128"/>
                    <a:pt x="106" y="4128"/>
                  </a:cubicBezTo>
                  <a:cubicBezTo>
                    <a:pt x="172" y="4128"/>
                    <a:pt x="213" y="4075"/>
                    <a:pt x="213" y="4022"/>
                  </a:cubicBezTo>
                  <a:lnTo>
                    <a:pt x="213" y="3291"/>
                  </a:lnTo>
                  <a:cubicBezTo>
                    <a:pt x="213" y="3238"/>
                    <a:pt x="172" y="3185"/>
                    <a:pt x="106" y="3185"/>
                  </a:cubicBezTo>
                  <a:close/>
                  <a:moveTo>
                    <a:pt x="106" y="4778"/>
                  </a:moveTo>
                  <a:cubicBezTo>
                    <a:pt x="53" y="4778"/>
                    <a:pt x="0" y="4831"/>
                    <a:pt x="0" y="4884"/>
                  </a:cubicBezTo>
                  <a:lnTo>
                    <a:pt x="0" y="5614"/>
                  </a:lnTo>
                  <a:cubicBezTo>
                    <a:pt x="0" y="5667"/>
                    <a:pt x="53" y="5721"/>
                    <a:pt x="106" y="5721"/>
                  </a:cubicBezTo>
                  <a:cubicBezTo>
                    <a:pt x="172" y="5721"/>
                    <a:pt x="213" y="5667"/>
                    <a:pt x="213" y="5614"/>
                  </a:cubicBezTo>
                  <a:lnTo>
                    <a:pt x="213" y="4884"/>
                  </a:lnTo>
                  <a:cubicBezTo>
                    <a:pt x="213" y="4831"/>
                    <a:pt x="172" y="4778"/>
                    <a:pt x="106" y="4778"/>
                  </a:cubicBezTo>
                  <a:close/>
                  <a:moveTo>
                    <a:pt x="106" y="6370"/>
                  </a:moveTo>
                  <a:cubicBezTo>
                    <a:pt x="53" y="6370"/>
                    <a:pt x="0" y="6411"/>
                    <a:pt x="0" y="6476"/>
                  </a:cubicBezTo>
                  <a:lnTo>
                    <a:pt x="0" y="7193"/>
                  </a:lnTo>
                  <a:cubicBezTo>
                    <a:pt x="0" y="7260"/>
                    <a:pt x="53" y="7313"/>
                    <a:pt x="106" y="7313"/>
                  </a:cubicBezTo>
                  <a:cubicBezTo>
                    <a:pt x="172" y="7313"/>
                    <a:pt x="213" y="7260"/>
                    <a:pt x="213" y="7193"/>
                  </a:cubicBezTo>
                  <a:lnTo>
                    <a:pt x="213" y="6476"/>
                  </a:lnTo>
                  <a:cubicBezTo>
                    <a:pt x="213" y="6411"/>
                    <a:pt x="172" y="6370"/>
                    <a:pt x="106" y="6370"/>
                  </a:cubicBezTo>
                  <a:close/>
                  <a:moveTo>
                    <a:pt x="106" y="7963"/>
                  </a:moveTo>
                  <a:cubicBezTo>
                    <a:pt x="53" y="7963"/>
                    <a:pt x="0" y="8003"/>
                    <a:pt x="0" y="8069"/>
                  </a:cubicBezTo>
                  <a:lnTo>
                    <a:pt x="0" y="8786"/>
                  </a:lnTo>
                  <a:cubicBezTo>
                    <a:pt x="0" y="8852"/>
                    <a:pt x="53" y="8892"/>
                    <a:pt x="106" y="8892"/>
                  </a:cubicBezTo>
                  <a:cubicBezTo>
                    <a:pt x="172" y="8892"/>
                    <a:pt x="213" y="8852"/>
                    <a:pt x="213" y="8786"/>
                  </a:cubicBezTo>
                  <a:lnTo>
                    <a:pt x="213" y="8069"/>
                  </a:lnTo>
                  <a:cubicBezTo>
                    <a:pt x="213" y="8003"/>
                    <a:pt x="172" y="7963"/>
                    <a:pt x="106" y="7963"/>
                  </a:cubicBezTo>
                  <a:close/>
                  <a:moveTo>
                    <a:pt x="106" y="9542"/>
                  </a:moveTo>
                  <a:cubicBezTo>
                    <a:pt x="53" y="9542"/>
                    <a:pt x="0" y="9596"/>
                    <a:pt x="0" y="9661"/>
                  </a:cubicBezTo>
                  <a:lnTo>
                    <a:pt x="0" y="10378"/>
                  </a:lnTo>
                  <a:cubicBezTo>
                    <a:pt x="0" y="10445"/>
                    <a:pt x="53" y="10484"/>
                    <a:pt x="106" y="10484"/>
                  </a:cubicBezTo>
                  <a:cubicBezTo>
                    <a:pt x="172" y="10484"/>
                    <a:pt x="213" y="10445"/>
                    <a:pt x="213" y="10378"/>
                  </a:cubicBezTo>
                  <a:lnTo>
                    <a:pt x="213" y="9661"/>
                  </a:lnTo>
                  <a:cubicBezTo>
                    <a:pt x="213" y="9596"/>
                    <a:pt x="172" y="9542"/>
                    <a:pt x="106" y="9542"/>
                  </a:cubicBezTo>
                  <a:close/>
                  <a:moveTo>
                    <a:pt x="106" y="11135"/>
                  </a:moveTo>
                  <a:cubicBezTo>
                    <a:pt x="53" y="11135"/>
                    <a:pt x="0" y="11188"/>
                    <a:pt x="0" y="11241"/>
                  </a:cubicBezTo>
                  <a:lnTo>
                    <a:pt x="0" y="11970"/>
                  </a:lnTo>
                  <a:cubicBezTo>
                    <a:pt x="0" y="12024"/>
                    <a:pt x="53" y="12077"/>
                    <a:pt x="106" y="12077"/>
                  </a:cubicBezTo>
                  <a:cubicBezTo>
                    <a:pt x="172" y="12077"/>
                    <a:pt x="213" y="12024"/>
                    <a:pt x="213" y="11970"/>
                  </a:cubicBezTo>
                  <a:lnTo>
                    <a:pt x="213" y="11241"/>
                  </a:lnTo>
                  <a:cubicBezTo>
                    <a:pt x="213" y="11188"/>
                    <a:pt x="172" y="11135"/>
                    <a:pt x="106" y="11135"/>
                  </a:cubicBezTo>
                  <a:close/>
                  <a:moveTo>
                    <a:pt x="106" y="12727"/>
                  </a:moveTo>
                  <a:cubicBezTo>
                    <a:pt x="53" y="12727"/>
                    <a:pt x="0" y="12781"/>
                    <a:pt x="0" y="12834"/>
                  </a:cubicBezTo>
                  <a:lnTo>
                    <a:pt x="0" y="13563"/>
                  </a:lnTo>
                  <a:cubicBezTo>
                    <a:pt x="0" y="13616"/>
                    <a:pt x="53" y="13669"/>
                    <a:pt x="106" y="13669"/>
                  </a:cubicBezTo>
                  <a:cubicBezTo>
                    <a:pt x="172" y="13669"/>
                    <a:pt x="213" y="13616"/>
                    <a:pt x="213" y="13563"/>
                  </a:cubicBezTo>
                  <a:lnTo>
                    <a:pt x="213" y="12834"/>
                  </a:lnTo>
                  <a:cubicBezTo>
                    <a:pt x="213" y="12781"/>
                    <a:pt x="172" y="12727"/>
                    <a:pt x="106" y="12727"/>
                  </a:cubicBezTo>
                  <a:close/>
                  <a:moveTo>
                    <a:pt x="106" y="14320"/>
                  </a:moveTo>
                  <a:cubicBezTo>
                    <a:pt x="53" y="14320"/>
                    <a:pt x="0" y="14373"/>
                    <a:pt x="0" y="14426"/>
                  </a:cubicBezTo>
                  <a:lnTo>
                    <a:pt x="0" y="15155"/>
                  </a:lnTo>
                  <a:cubicBezTo>
                    <a:pt x="0" y="15209"/>
                    <a:pt x="53" y="15262"/>
                    <a:pt x="106" y="15262"/>
                  </a:cubicBezTo>
                  <a:cubicBezTo>
                    <a:pt x="172" y="15262"/>
                    <a:pt x="213" y="15209"/>
                    <a:pt x="213" y="15155"/>
                  </a:cubicBezTo>
                  <a:lnTo>
                    <a:pt x="213" y="14426"/>
                  </a:lnTo>
                  <a:cubicBezTo>
                    <a:pt x="213" y="14373"/>
                    <a:pt x="172" y="14320"/>
                    <a:pt x="106" y="14320"/>
                  </a:cubicBezTo>
                  <a:close/>
                  <a:moveTo>
                    <a:pt x="106" y="15912"/>
                  </a:moveTo>
                  <a:cubicBezTo>
                    <a:pt x="53" y="15912"/>
                    <a:pt x="0" y="15965"/>
                    <a:pt x="0" y="16019"/>
                  </a:cubicBezTo>
                  <a:lnTo>
                    <a:pt x="0" y="16735"/>
                  </a:lnTo>
                  <a:cubicBezTo>
                    <a:pt x="0" y="16801"/>
                    <a:pt x="53" y="16854"/>
                    <a:pt x="106" y="16854"/>
                  </a:cubicBezTo>
                  <a:cubicBezTo>
                    <a:pt x="172" y="16854"/>
                    <a:pt x="213" y="16801"/>
                    <a:pt x="213" y="16735"/>
                  </a:cubicBezTo>
                  <a:lnTo>
                    <a:pt x="213" y="16019"/>
                  </a:lnTo>
                  <a:cubicBezTo>
                    <a:pt x="213" y="15965"/>
                    <a:pt x="172" y="15912"/>
                    <a:pt x="106" y="15912"/>
                  </a:cubicBezTo>
                  <a:close/>
                  <a:moveTo>
                    <a:pt x="106" y="17505"/>
                  </a:moveTo>
                  <a:cubicBezTo>
                    <a:pt x="53" y="17505"/>
                    <a:pt x="0" y="17544"/>
                    <a:pt x="0" y="17611"/>
                  </a:cubicBezTo>
                  <a:lnTo>
                    <a:pt x="0" y="18328"/>
                  </a:lnTo>
                  <a:cubicBezTo>
                    <a:pt x="0" y="18393"/>
                    <a:pt x="53" y="18447"/>
                    <a:pt x="106" y="18447"/>
                  </a:cubicBezTo>
                  <a:cubicBezTo>
                    <a:pt x="172" y="18447"/>
                    <a:pt x="213" y="18393"/>
                    <a:pt x="213" y="18328"/>
                  </a:cubicBezTo>
                  <a:lnTo>
                    <a:pt x="213" y="17611"/>
                  </a:lnTo>
                  <a:cubicBezTo>
                    <a:pt x="213" y="17544"/>
                    <a:pt x="172" y="17505"/>
                    <a:pt x="106" y="17505"/>
                  </a:cubicBezTo>
                  <a:close/>
                  <a:moveTo>
                    <a:pt x="106" y="19097"/>
                  </a:moveTo>
                  <a:cubicBezTo>
                    <a:pt x="53" y="19097"/>
                    <a:pt x="0" y="19137"/>
                    <a:pt x="0" y="19204"/>
                  </a:cubicBezTo>
                  <a:lnTo>
                    <a:pt x="0" y="19920"/>
                  </a:lnTo>
                  <a:cubicBezTo>
                    <a:pt x="0" y="19986"/>
                    <a:pt x="53" y="20026"/>
                    <a:pt x="106" y="20026"/>
                  </a:cubicBezTo>
                  <a:cubicBezTo>
                    <a:pt x="172" y="20026"/>
                    <a:pt x="213" y="19986"/>
                    <a:pt x="213" y="19920"/>
                  </a:cubicBezTo>
                  <a:lnTo>
                    <a:pt x="213" y="19204"/>
                  </a:lnTo>
                  <a:cubicBezTo>
                    <a:pt x="213" y="19137"/>
                    <a:pt x="172" y="19097"/>
                    <a:pt x="106" y="19097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69"/>
            <p:cNvSpPr/>
            <p:nvPr/>
          </p:nvSpPr>
          <p:spPr>
            <a:xfrm>
              <a:off x="1283631" y="1925320"/>
              <a:ext cx="283632" cy="262461"/>
            </a:xfrm>
            <a:custGeom>
              <a:avLst/>
              <a:gdLst/>
              <a:ahLst/>
              <a:cxnLst/>
              <a:rect l="l" t="t" r="r" b="b"/>
              <a:pathLst>
                <a:path w="2867" h="2653" extrusionOk="0">
                  <a:moveTo>
                    <a:pt x="1433" y="0"/>
                  </a:moveTo>
                  <a:cubicBezTo>
                    <a:pt x="1380" y="0"/>
                    <a:pt x="1327" y="30"/>
                    <a:pt x="1301" y="89"/>
                  </a:cubicBezTo>
                  <a:lnTo>
                    <a:pt x="982" y="726"/>
                  </a:lnTo>
                  <a:cubicBezTo>
                    <a:pt x="968" y="767"/>
                    <a:pt x="929" y="793"/>
                    <a:pt x="876" y="806"/>
                  </a:cubicBezTo>
                  <a:lnTo>
                    <a:pt x="172" y="899"/>
                  </a:lnTo>
                  <a:cubicBezTo>
                    <a:pt x="53" y="926"/>
                    <a:pt x="0" y="1071"/>
                    <a:pt x="93" y="1151"/>
                  </a:cubicBezTo>
                  <a:lnTo>
                    <a:pt x="597" y="1655"/>
                  </a:lnTo>
                  <a:cubicBezTo>
                    <a:pt x="637" y="1682"/>
                    <a:pt x="650" y="1735"/>
                    <a:pt x="637" y="1788"/>
                  </a:cubicBezTo>
                  <a:lnTo>
                    <a:pt x="517" y="2478"/>
                  </a:lnTo>
                  <a:cubicBezTo>
                    <a:pt x="507" y="2574"/>
                    <a:pt x="581" y="2653"/>
                    <a:pt x="673" y="2653"/>
                  </a:cubicBezTo>
                  <a:cubicBezTo>
                    <a:pt x="696" y="2653"/>
                    <a:pt x="720" y="2648"/>
                    <a:pt x="743" y="2637"/>
                  </a:cubicBezTo>
                  <a:lnTo>
                    <a:pt x="1367" y="2306"/>
                  </a:lnTo>
                  <a:cubicBezTo>
                    <a:pt x="1387" y="2293"/>
                    <a:pt x="1410" y="2286"/>
                    <a:pt x="1433" y="2286"/>
                  </a:cubicBezTo>
                  <a:cubicBezTo>
                    <a:pt x="1457" y="2286"/>
                    <a:pt x="1480" y="2293"/>
                    <a:pt x="1499" y="2306"/>
                  </a:cubicBezTo>
                  <a:lnTo>
                    <a:pt x="2136" y="2637"/>
                  </a:lnTo>
                  <a:cubicBezTo>
                    <a:pt x="2157" y="2648"/>
                    <a:pt x="2179" y="2653"/>
                    <a:pt x="2200" y="2653"/>
                  </a:cubicBezTo>
                  <a:cubicBezTo>
                    <a:pt x="2285" y="2653"/>
                    <a:pt x="2360" y="2574"/>
                    <a:pt x="2349" y="2478"/>
                  </a:cubicBezTo>
                  <a:lnTo>
                    <a:pt x="2230" y="1788"/>
                  </a:lnTo>
                  <a:cubicBezTo>
                    <a:pt x="2216" y="1735"/>
                    <a:pt x="2230" y="1682"/>
                    <a:pt x="2269" y="1655"/>
                  </a:cubicBezTo>
                  <a:lnTo>
                    <a:pt x="2773" y="1151"/>
                  </a:lnTo>
                  <a:cubicBezTo>
                    <a:pt x="2867" y="1071"/>
                    <a:pt x="2814" y="926"/>
                    <a:pt x="2694" y="899"/>
                  </a:cubicBezTo>
                  <a:lnTo>
                    <a:pt x="1991" y="806"/>
                  </a:lnTo>
                  <a:cubicBezTo>
                    <a:pt x="1950" y="793"/>
                    <a:pt x="1897" y="767"/>
                    <a:pt x="1885" y="726"/>
                  </a:cubicBezTo>
                  <a:lnTo>
                    <a:pt x="1566" y="89"/>
                  </a:lnTo>
                  <a:cubicBezTo>
                    <a:pt x="1540" y="30"/>
                    <a:pt x="1486" y="0"/>
                    <a:pt x="1433" y="0"/>
                  </a:cubicBezTo>
                  <a:close/>
                </a:path>
              </a:pathLst>
            </a:custGeom>
            <a:solidFill>
              <a:srgbClr val="FFDA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69"/>
            <p:cNvSpPr/>
            <p:nvPr/>
          </p:nvSpPr>
          <p:spPr>
            <a:xfrm>
              <a:off x="1282246" y="1920967"/>
              <a:ext cx="286303" cy="271959"/>
            </a:xfrm>
            <a:custGeom>
              <a:avLst/>
              <a:gdLst/>
              <a:ahLst/>
              <a:cxnLst/>
              <a:rect l="l" t="t" r="r" b="b"/>
              <a:pathLst>
                <a:path w="2894" h="2749" extrusionOk="0">
                  <a:moveTo>
                    <a:pt x="1447" y="94"/>
                  </a:moveTo>
                  <a:cubicBezTo>
                    <a:pt x="1487" y="94"/>
                    <a:pt x="1527" y="107"/>
                    <a:pt x="1540" y="147"/>
                  </a:cubicBezTo>
                  <a:lnTo>
                    <a:pt x="1858" y="784"/>
                  </a:lnTo>
                  <a:cubicBezTo>
                    <a:pt x="1885" y="837"/>
                    <a:pt x="1938" y="876"/>
                    <a:pt x="2005" y="890"/>
                  </a:cubicBezTo>
                  <a:lnTo>
                    <a:pt x="2708" y="996"/>
                  </a:lnTo>
                  <a:cubicBezTo>
                    <a:pt x="2748" y="996"/>
                    <a:pt x="2774" y="1023"/>
                    <a:pt x="2787" y="1062"/>
                  </a:cubicBezTo>
                  <a:cubicBezTo>
                    <a:pt x="2801" y="1103"/>
                    <a:pt x="2787" y="1142"/>
                    <a:pt x="2761" y="1168"/>
                  </a:cubicBezTo>
                  <a:lnTo>
                    <a:pt x="2256" y="1660"/>
                  </a:lnTo>
                  <a:cubicBezTo>
                    <a:pt x="2203" y="1713"/>
                    <a:pt x="2191" y="1766"/>
                    <a:pt x="2191" y="1832"/>
                  </a:cubicBezTo>
                  <a:lnTo>
                    <a:pt x="2309" y="2536"/>
                  </a:lnTo>
                  <a:cubicBezTo>
                    <a:pt x="2323" y="2575"/>
                    <a:pt x="2309" y="2615"/>
                    <a:pt x="2270" y="2628"/>
                  </a:cubicBezTo>
                  <a:cubicBezTo>
                    <a:pt x="2255" y="2644"/>
                    <a:pt x="2234" y="2650"/>
                    <a:pt x="2212" y="2650"/>
                  </a:cubicBezTo>
                  <a:cubicBezTo>
                    <a:pt x="2196" y="2650"/>
                    <a:pt x="2180" y="2647"/>
                    <a:pt x="2164" y="2642"/>
                  </a:cubicBezTo>
                  <a:lnTo>
                    <a:pt x="1540" y="2310"/>
                  </a:lnTo>
                  <a:cubicBezTo>
                    <a:pt x="1513" y="2297"/>
                    <a:pt x="1474" y="2283"/>
                    <a:pt x="1447" y="2283"/>
                  </a:cubicBezTo>
                  <a:cubicBezTo>
                    <a:pt x="1421" y="2283"/>
                    <a:pt x="1381" y="2297"/>
                    <a:pt x="1354" y="2310"/>
                  </a:cubicBezTo>
                  <a:lnTo>
                    <a:pt x="731" y="2642"/>
                  </a:lnTo>
                  <a:cubicBezTo>
                    <a:pt x="714" y="2647"/>
                    <a:pt x="698" y="2650"/>
                    <a:pt x="683" y="2650"/>
                  </a:cubicBezTo>
                  <a:cubicBezTo>
                    <a:pt x="660" y="2650"/>
                    <a:pt x="640" y="2644"/>
                    <a:pt x="625" y="2628"/>
                  </a:cubicBezTo>
                  <a:cubicBezTo>
                    <a:pt x="584" y="2615"/>
                    <a:pt x="572" y="2575"/>
                    <a:pt x="584" y="2536"/>
                  </a:cubicBezTo>
                  <a:lnTo>
                    <a:pt x="704" y="1832"/>
                  </a:lnTo>
                  <a:cubicBezTo>
                    <a:pt x="717" y="1766"/>
                    <a:pt x="690" y="1713"/>
                    <a:pt x="651" y="1660"/>
                  </a:cubicBezTo>
                  <a:lnTo>
                    <a:pt x="133" y="1168"/>
                  </a:lnTo>
                  <a:cubicBezTo>
                    <a:pt x="107" y="1142"/>
                    <a:pt x="94" y="1103"/>
                    <a:pt x="107" y="1062"/>
                  </a:cubicBezTo>
                  <a:cubicBezTo>
                    <a:pt x="120" y="1023"/>
                    <a:pt x="160" y="996"/>
                    <a:pt x="200" y="996"/>
                  </a:cubicBezTo>
                  <a:lnTo>
                    <a:pt x="890" y="890"/>
                  </a:lnTo>
                  <a:cubicBezTo>
                    <a:pt x="956" y="876"/>
                    <a:pt x="1009" y="837"/>
                    <a:pt x="1035" y="784"/>
                  </a:cubicBezTo>
                  <a:lnTo>
                    <a:pt x="1354" y="147"/>
                  </a:lnTo>
                  <a:cubicBezTo>
                    <a:pt x="1368" y="107"/>
                    <a:pt x="1407" y="94"/>
                    <a:pt x="1447" y="94"/>
                  </a:cubicBezTo>
                  <a:close/>
                  <a:moveTo>
                    <a:pt x="1447" y="1"/>
                  </a:moveTo>
                  <a:cubicBezTo>
                    <a:pt x="1368" y="1"/>
                    <a:pt x="1301" y="41"/>
                    <a:pt x="1274" y="107"/>
                  </a:cubicBezTo>
                  <a:lnTo>
                    <a:pt x="956" y="744"/>
                  </a:lnTo>
                  <a:cubicBezTo>
                    <a:pt x="943" y="770"/>
                    <a:pt x="917" y="797"/>
                    <a:pt x="890" y="797"/>
                  </a:cubicBezTo>
                  <a:lnTo>
                    <a:pt x="186" y="903"/>
                  </a:lnTo>
                  <a:cubicBezTo>
                    <a:pt x="107" y="917"/>
                    <a:pt x="53" y="970"/>
                    <a:pt x="27" y="1036"/>
                  </a:cubicBezTo>
                  <a:cubicBezTo>
                    <a:pt x="0" y="1103"/>
                    <a:pt x="14" y="1182"/>
                    <a:pt x="67" y="1235"/>
                  </a:cubicBezTo>
                  <a:lnTo>
                    <a:pt x="584" y="1726"/>
                  </a:lnTo>
                  <a:cubicBezTo>
                    <a:pt x="611" y="1752"/>
                    <a:pt x="611" y="1779"/>
                    <a:pt x="611" y="1819"/>
                  </a:cubicBezTo>
                  <a:lnTo>
                    <a:pt x="492" y="2522"/>
                  </a:lnTo>
                  <a:cubicBezTo>
                    <a:pt x="478" y="2589"/>
                    <a:pt x="505" y="2668"/>
                    <a:pt x="572" y="2708"/>
                  </a:cubicBezTo>
                  <a:cubicBezTo>
                    <a:pt x="602" y="2731"/>
                    <a:pt x="642" y="2745"/>
                    <a:pt x="683" y="2745"/>
                  </a:cubicBezTo>
                  <a:cubicBezTo>
                    <a:pt x="713" y="2745"/>
                    <a:pt x="743" y="2738"/>
                    <a:pt x="770" y="2722"/>
                  </a:cubicBezTo>
                  <a:lnTo>
                    <a:pt x="1394" y="2389"/>
                  </a:lnTo>
                  <a:cubicBezTo>
                    <a:pt x="1414" y="2383"/>
                    <a:pt x="1430" y="2380"/>
                    <a:pt x="1447" y="2380"/>
                  </a:cubicBezTo>
                  <a:cubicBezTo>
                    <a:pt x="1464" y="2380"/>
                    <a:pt x="1480" y="2383"/>
                    <a:pt x="1500" y="2389"/>
                  </a:cubicBezTo>
                  <a:lnTo>
                    <a:pt x="2124" y="2722"/>
                  </a:lnTo>
                  <a:cubicBezTo>
                    <a:pt x="2150" y="2734"/>
                    <a:pt x="2191" y="2748"/>
                    <a:pt x="2217" y="2748"/>
                  </a:cubicBezTo>
                  <a:cubicBezTo>
                    <a:pt x="2256" y="2748"/>
                    <a:pt x="2297" y="2734"/>
                    <a:pt x="2323" y="2708"/>
                  </a:cubicBezTo>
                  <a:cubicBezTo>
                    <a:pt x="2389" y="2668"/>
                    <a:pt x="2416" y="2589"/>
                    <a:pt x="2403" y="2522"/>
                  </a:cubicBezTo>
                  <a:lnTo>
                    <a:pt x="2283" y="1819"/>
                  </a:lnTo>
                  <a:cubicBezTo>
                    <a:pt x="2283" y="1779"/>
                    <a:pt x="2297" y="1752"/>
                    <a:pt x="2309" y="1726"/>
                  </a:cubicBezTo>
                  <a:lnTo>
                    <a:pt x="2828" y="1235"/>
                  </a:lnTo>
                  <a:cubicBezTo>
                    <a:pt x="2881" y="1182"/>
                    <a:pt x="2893" y="1103"/>
                    <a:pt x="2867" y="1036"/>
                  </a:cubicBezTo>
                  <a:cubicBezTo>
                    <a:pt x="2854" y="970"/>
                    <a:pt x="2787" y="917"/>
                    <a:pt x="2721" y="903"/>
                  </a:cubicBezTo>
                  <a:lnTo>
                    <a:pt x="2018" y="797"/>
                  </a:lnTo>
                  <a:cubicBezTo>
                    <a:pt x="1978" y="797"/>
                    <a:pt x="1952" y="770"/>
                    <a:pt x="1938" y="744"/>
                  </a:cubicBezTo>
                  <a:lnTo>
                    <a:pt x="1619" y="107"/>
                  </a:lnTo>
                  <a:cubicBezTo>
                    <a:pt x="1593" y="41"/>
                    <a:pt x="1527" y="1"/>
                    <a:pt x="1447" y="1"/>
                  </a:cubicBezTo>
                  <a:close/>
                </a:path>
              </a:pathLst>
            </a:custGeom>
            <a:solidFill>
              <a:srgbClr val="7031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9578190-BFA5-1449-93CB-000CDA42D1B9}"/>
              </a:ext>
            </a:extLst>
          </p:cNvPr>
          <p:cNvSpPr/>
          <p:nvPr/>
        </p:nvSpPr>
        <p:spPr>
          <a:xfrm>
            <a:off x="489692" y="273536"/>
            <a:ext cx="6381206" cy="975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CỤM DANH TỪ: </a:t>
            </a:r>
          </a:p>
          <a:p>
            <a:pPr algn="ctr"/>
            <a:r>
              <a:rPr lang="x-none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 sáng </a:t>
            </a:r>
            <a:r>
              <a:rPr lang="x-none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lạnh lẽo ấy</a:t>
            </a:r>
            <a:endParaRPr lang="x-none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01562E6-A7F7-EE4A-9263-1AAE883AB486}"/>
              </a:ext>
            </a:extLst>
          </p:cNvPr>
          <p:cNvSpPr/>
          <p:nvPr/>
        </p:nvSpPr>
        <p:spPr>
          <a:xfrm>
            <a:off x="442030" y="2700402"/>
            <a:ext cx="1708026" cy="106012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x-none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uổi sáng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50A651F-418F-C044-9EC4-C87575E212F4}"/>
              </a:ext>
            </a:extLst>
          </p:cNvPr>
          <p:cNvCxnSpPr>
            <a:cxnSpLocks/>
          </p:cNvCxnSpPr>
          <p:nvPr/>
        </p:nvCxnSpPr>
        <p:spPr>
          <a:xfrm flipV="1">
            <a:off x="2160323" y="2363372"/>
            <a:ext cx="130326" cy="9184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18DDCBE7-DAF4-EF43-B358-42FABBA2DD14}"/>
              </a:ext>
            </a:extLst>
          </p:cNvPr>
          <p:cNvSpPr/>
          <p:nvPr/>
        </p:nvSpPr>
        <p:spPr>
          <a:xfrm>
            <a:off x="2307552" y="1745000"/>
            <a:ext cx="4463953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 sáng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 nay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A0F696F-96A4-5444-824F-E81E39B649E1}"/>
              </a:ext>
            </a:extLst>
          </p:cNvPr>
          <p:cNvSpPr/>
          <p:nvPr/>
        </p:nvSpPr>
        <p:spPr>
          <a:xfrm>
            <a:off x="2376033" y="2823851"/>
            <a:ext cx="4463953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 sáng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 đẹp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B72A641F-C549-194D-90FA-A310A9E04B87}"/>
              </a:ext>
            </a:extLst>
          </p:cNvPr>
          <p:cNvSpPr/>
          <p:nvPr/>
        </p:nvSpPr>
        <p:spPr>
          <a:xfrm>
            <a:off x="2420975" y="3895475"/>
            <a:ext cx="4463953" cy="915887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</a:t>
            </a:r>
            <a:r>
              <a:rPr lang="x-none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buổi sáng </a:t>
            </a:r>
            <a:r>
              <a:rPr lang="x-none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 áp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C1DAFE2-7DEE-2446-98EA-D6DE484A7E34}"/>
              </a:ext>
            </a:extLst>
          </p:cNvPr>
          <p:cNvCxnSpPr>
            <a:cxnSpLocks/>
          </p:cNvCxnSpPr>
          <p:nvPr/>
        </p:nvCxnSpPr>
        <p:spPr>
          <a:xfrm flipV="1">
            <a:off x="2150056" y="3316151"/>
            <a:ext cx="234700" cy="145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1DE57F0-8E41-2745-84CC-F97901E5B5F0}"/>
              </a:ext>
            </a:extLst>
          </p:cNvPr>
          <p:cNvCxnSpPr>
            <a:cxnSpLocks/>
            <a:endCxn id="33" idx="1"/>
          </p:cNvCxnSpPr>
          <p:nvPr/>
        </p:nvCxnSpPr>
        <p:spPr>
          <a:xfrm>
            <a:off x="2150056" y="3330671"/>
            <a:ext cx="270919" cy="10227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24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  <p:bldP spid="32" grpId="0" animBg="1"/>
      <p:bldP spid="33" grpId="0" animBg="1"/>
    </p:bldLst>
  </p:timing>
</p:sld>
</file>

<file path=ppt/theme/theme1.xml><?xml version="1.0" encoding="utf-8"?>
<a:theme xmlns:a="http://schemas.openxmlformats.org/drawingml/2006/main" name="Mother and Baby Greeting Cards by Slidesgo">
  <a:themeElements>
    <a:clrScheme name="Simple Light">
      <a:dk1>
        <a:srgbClr val="70312E"/>
      </a:dk1>
      <a:lt1>
        <a:srgbClr val="FFFFFF"/>
      </a:lt1>
      <a:dk2>
        <a:srgbClr val="EF8981"/>
      </a:dk2>
      <a:lt2>
        <a:srgbClr val="FFDA9F"/>
      </a:lt2>
      <a:accent1>
        <a:srgbClr val="94D9F7"/>
      </a:accent1>
      <a:accent2>
        <a:srgbClr val="8A93E2"/>
      </a:accent2>
      <a:accent3>
        <a:srgbClr val="F6C4C1"/>
      </a:accent3>
      <a:accent4>
        <a:srgbClr val="FFF3F3"/>
      </a:accent4>
      <a:accent5>
        <a:srgbClr val="D9EEFC"/>
      </a:accent5>
      <a:accent6>
        <a:srgbClr val="F2C483"/>
      </a:accent6>
      <a:hlink>
        <a:srgbClr val="7031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927</Words>
  <Application>Microsoft Office PowerPoint</Application>
  <PresentationFormat>Custom</PresentationFormat>
  <Paragraphs>105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McLaren</vt:lpstr>
      <vt:lpstr>Arial</vt:lpstr>
      <vt:lpstr>Roboto Condensed</vt:lpstr>
      <vt:lpstr>Times New Roman</vt:lpstr>
      <vt:lpstr>Quicksand</vt:lpstr>
      <vt:lpstr>Mother and Baby Greeting Cards by Slidesgo</vt:lpstr>
      <vt:lpstr>PowerPoint Presentation</vt:lpstr>
      <vt:lpstr>Ngữ văn 6 - Tiết 32: THỰC HÀNH TIẾNG VIỆT - Cụm danh từ -</vt:lpstr>
      <vt:lpstr>PowerPoint Presentation</vt:lpstr>
      <vt:lpstr>PowerPoint Presentation</vt:lpstr>
      <vt:lpstr>Bài 1 (tr.66) Tìm cụm DT</vt:lpstr>
      <vt:lpstr>PowerPoint Presentation</vt:lpstr>
      <vt:lpstr>Bài 2 (tr.66)   Tìm một cụm DT. Từ DT trung tâm trong cụm từ đó, hãy tạo ra 3 cụm DT khác.</vt:lpstr>
      <vt:lpstr>PowerPoint Presentation</vt:lpstr>
      <vt:lpstr>PowerPoint Presentation</vt:lpstr>
      <vt:lpstr>PowerPoint Presentation</vt:lpstr>
      <vt:lpstr> Bài 3 (tr.66)    So sánh những câu văn và rút ra nhận xét về tác dụng của việc dùng cụm DT làm thành phần chính của câu:</vt:lpstr>
      <vt:lpstr>a.  Em bé  vẫn lang thang trên đường.</vt:lpstr>
      <vt:lpstr>PowerPoint Presentation</vt:lpstr>
      <vt:lpstr>Bài 4 (tr.67) Mở rộng CN thành cụm DT</vt:lpstr>
      <vt:lpstr>PowerPoint Presentation</vt:lpstr>
      <vt:lpstr>PowerPoint Presentation</vt:lpstr>
      <vt:lpstr>PowerPoint Presentation</vt:lpstr>
      <vt:lpstr>BT5/ 67    Hãy tưởng tượng và viết đoạn văn (5-7 dòng) về cảnh cô bé  bán diêm gặp lại người bà trên thiên đường, trong đoạn văn có ít nhất một cụm danh từ làm thành phần chủ ngữ của câu.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THỰC HÀNH  TIẾNG VIỆT</dc:title>
  <dc:creator>MSTTPC2</dc:creator>
  <cp:lastModifiedBy>Administrator</cp:lastModifiedBy>
  <cp:revision>75</cp:revision>
  <dcterms:modified xsi:type="dcterms:W3CDTF">2023-10-06T09:18:57Z</dcterms:modified>
</cp:coreProperties>
</file>